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843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2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7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8801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049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9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9833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880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2662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615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8984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500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8803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8835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43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8911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547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72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7553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918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397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980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42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766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82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7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E78B3A-CCFC-42FE-94DA-8067DC46F536}" type="datetimeFigureOut">
              <a:rPr lang="es-GT" smtClean="0"/>
              <a:t>23/05/2017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6AE10A-B391-4102-BEBB-25CBE60266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6479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Valentina_Zenere" TargetMode="External"/><Relationship Id="rId3" Type="http://schemas.openxmlformats.org/officeDocument/2006/relationships/hyperlink" Target="https://es.wikipedia.org/wiki/Pol-ka_Producciones" TargetMode="External"/><Relationship Id="rId7" Type="http://schemas.openxmlformats.org/officeDocument/2006/relationships/hyperlink" Target="https://es.wikipedia.org/wiki/Michael_Ronda" TargetMode="External"/><Relationship Id="rId2" Type="http://schemas.openxmlformats.org/officeDocument/2006/relationships/hyperlink" Target="https://es.wikipedia.org/wiki/Argentina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s.wikipedia.org/wiki/Ruggero_Pasquarelli" TargetMode="External"/><Relationship Id="rId5" Type="http://schemas.openxmlformats.org/officeDocument/2006/relationships/hyperlink" Target="https://es.wikipedia.org/wiki/Karol_Sevilla" TargetMode="External"/><Relationship Id="rId4" Type="http://schemas.openxmlformats.org/officeDocument/2006/relationships/hyperlink" Target="https://es.wikipedia.org/wiki/Disney_Channel_Latin_Americ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16_de_agosto" TargetMode="External"/><Relationship Id="rId3" Type="http://schemas.openxmlformats.org/officeDocument/2006/relationships/hyperlink" Target="https://es.wikipedia.org/wiki/Jorge_Nisco" TargetMode="External"/><Relationship Id="rId7" Type="http://schemas.openxmlformats.org/officeDocument/2006/relationships/hyperlink" Target="https://es.wikipedia.org/wiki/Soy_Luna#cite_note-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s.wikipedia.org/wiki/Soy_Luna#cite_note-2" TargetMode="External"/><Relationship Id="rId5" Type="http://schemas.openxmlformats.org/officeDocument/2006/relationships/hyperlink" Target="https://es.wikipedia.org/wiki/Soy_Luna#cite_note-1" TargetMode="External"/><Relationship Id="rId10" Type="http://schemas.openxmlformats.org/officeDocument/2006/relationships/hyperlink" Target="https://es.wikipedia.org/wiki/5_de_diciembre" TargetMode="External"/><Relationship Id="rId4" Type="http://schemas.openxmlformats.org/officeDocument/2006/relationships/hyperlink" Target="https://es.wikipedia.org/wiki/Mart%C3%ADn_Saban" TargetMode="External"/><Relationship Id="rId9" Type="http://schemas.openxmlformats.org/officeDocument/2006/relationships/hyperlink" Target="https://es.wikipedia.org/wiki/201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423953">
            <a:off x="1267861" y="5109284"/>
            <a:ext cx="3268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SOY LUNA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30" name="Picture 6" descr="Resultado de imagen para soy luna disney channel personaj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96" y="0"/>
            <a:ext cx="5607398" cy="655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i="1" dirty="0"/>
              <a:t>Soy Luna</a:t>
            </a:r>
            <a:r>
              <a:rPr lang="es-GT" dirty="0"/>
              <a:t> es una telenovela </a:t>
            </a:r>
            <a:r>
              <a:rPr lang="es-GT" dirty="0">
                <a:hlinkClick r:id="rId2" tooltip="Argentina"/>
              </a:rPr>
              <a:t>argentina</a:t>
            </a:r>
            <a:r>
              <a:rPr lang="es-GT" dirty="0"/>
              <a:t> producida por </a:t>
            </a:r>
            <a:r>
              <a:rPr lang="es-GT" dirty="0">
                <a:hlinkClick r:id="rId3" tooltip="Pol-ka Producciones"/>
              </a:rPr>
              <a:t>Pol-</a:t>
            </a:r>
            <a:r>
              <a:rPr lang="es-GT" dirty="0" err="1">
                <a:hlinkClick r:id="rId3" tooltip="Pol-ka Producciones"/>
              </a:rPr>
              <a:t>ka</a:t>
            </a:r>
            <a:r>
              <a:rPr lang="es-GT" dirty="0">
                <a:hlinkClick r:id="rId3" tooltip="Pol-ka Producciones"/>
              </a:rPr>
              <a:t> Producciones</a:t>
            </a:r>
            <a:r>
              <a:rPr lang="es-GT" dirty="0"/>
              <a:t> en colaboración con </a:t>
            </a:r>
            <a:r>
              <a:rPr lang="es-GT" i="1" dirty="0">
                <a:hlinkClick r:id="rId4" tooltip="Disney Channel Latin America"/>
              </a:rPr>
              <a:t>Disney </a:t>
            </a:r>
            <a:r>
              <a:rPr lang="es-GT" i="1" dirty="0" err="1">
                <a:hlinkClick r:id="rId4" tooltip="Disney Channel Latin America"/>
              </a:rPr>
              <a:t>Channel</a:t>
            </a:r>
            <a:r>
              <a:rPr lang="es-GT" i="1" dirty="0">
                <a:hlinkClick r:id="rId4" tooltip="Disney Channel Latin America"/>
              </a:rPr>
              <a:t> </a:t>
            </a:r>
            <a:r>
              <a:rPr lang="es-GT" i="1" dirty="0" err="1">
                <a:hlinkClick r:id="rId4" tooltip="Disney Channel Latin America"/>
              </a:rPr>
              <a:t>Latin</a:t>
            </a:r>
            <a:r>
              <a:rPr lang="es-GT" i="1" dirty="0">
                <a:hlinkClick r:id="rId4" tooltip="Disney Channel Latin America"/>
              </a:rPr>
              <a:t> </a:t>
            </a:r>
            <a:r>
              <a:rPr lang="es-GT" i="1" dirty="0" err="1">
                <a:hlinkClick r:id="rId4" tooltip="Disney Channel Latin America"/>
              </a:rPr>
              <a:t>America</a:t>
            </a:r>
            <a:r>
              <a:rPr lang="es-GT" dirty="0"/>
              <a:t>. La serie es protagonizada por </a:t>
            </a:r>
            <a:r>
              <a:rPr lang="es-GT" dirty="0" err="1">
                <a:hlinkClick r:id="rId5" tooltip="Karol Sevilla"/>
              </a:rPr>
              <a:t>Karol</a:t>
            </a:r>
            <a:r>
              <a:rPr lang="es-GT" dirty="0">
                <a:hlinkClick r:id="rId5" tooltip="Karol Sevilla"/>
              </a:rPr>
              <a:t> Sevilla</a:t>
            </a:r>
            <a:r>
              <a:rPr lang="es-GT" dirty="0"/>
              <a:t>, </a:t>
            </a:r>
            <a:r>
              <a:rPr lang="es-GT" dirty="0" err="1">
                <a:hlinkClick r:id="rId6" tooltip="Ruggero Pasquarelli"/>
              </a:rPr>
              <a:t>Ruggero</a:t>
            </a:r>
            <a:r>
              <a:rPr lang="es-GT" dirty="0">
                <a:hlinkClick r:id="rId6" tooltip="Ruggero Pasquarelli"/>
              </a:rPr>
              <a:t> </a:t>
            </a:r>
            <a:r>
              <a:rPr lang="es-GT" dirty="0" err="1">
                <a:hlinkClick r:id="rId6" tooltip="Ruggero Pasquarelli"/>
              </a:rPr>
              <a:t>Pasquarelli</a:t>
            </a:r>
            <a:r>
              <a:rPr lang="es-GT" dirty="0"/>
              <a:t> y </a:t>
            </a:r>
            <a:r>
              <a:rPr lang="es-GT" dirty="0">
                <a:hlinkClick r:id="rId7" tooltip="Michael Ronda"/>
              </a:rPr>
              <a:t>Michael Ronda</a:t>
            </a:r>
            <a:r>
              <a:rPr lang="es-GT" dirty="0"/>
              <a:t>, y antagonizada por </a:t>
            </a:r>
            <a:r>
              <a:rPr lang="es-GT" dirty="0">
                <a:hlinkClick r:id="rId8" tooltip="Valentina Zenere"/>
              </a:rPr>
              <a:t>Valentina </a:t>
            </a:r>
            <a:r>
              <a:rPr lang="es-GT" dirty="0" err="1">
                <a:hlinkClick r:id="rId8" tooltip="Valentina Zenere"/>
              </a:rPr>
              <a:t>Zenere</a:t>
            </a:r>
            <a:r>
              <a:rPr lang="es-G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4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rot="20693949">
            <a:off x="924844" y="1455821"/>
            <a:ext cx="8534400" cy="3615267"/>
          </a:xfrm>
        </p:spPr>
        <p:txBody>
          <a:bodyPr>
            <a:normAutofit/>
          </a:bodyPr>
          <a:lstStyle/>
          <a:p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 PRODUCCIÓN COMENZÓ EN EL INVIERNO DE 2015, CON LA AUTORÍA DE JORGE EDELSTEIN, MARINA EFRON Y LAURA FARHI, LA DIRECCIÓN DE 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3" tooltip="Jorge Nisco"/>
              </a:rPr>
              <a:t>JORGE NISCO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Y 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4" tooltip="Martín Saban"/>
              </a:rPr>
              <a:t>MARTÍN SABAN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CON LA PREVISIÓN DE ESTRENAR UNA PRIMERA TEMPORADA DE 80 EPISODIOS CON UNA DURACIÓN DE 45 MINUTOS.</a:t>
            </a:r>
            <a:r>
              <a:rPr lang="es-GT" sz="2400" b="1" i="1" u="sng" baseline="30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5"/>
              </a:rPr>
              <a:t>1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</a:t>
            </a:r>
            <a:r>
              <a:rPr lang="es-GT" sz="2400" b="1" i="1" u="sng" baseline="30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6"/>
              </a:rPr>
              <a:t>2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</a:t>
            </a:r>
            <a:r>
              <a:rPr lang="es-GT" sz="2400" b="1" i="1" u="sng" baseline="30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7"/>
              </a:rPr>
              <a:t>3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EL PRIMER VISTAZO PROMOCIONAL DE LA SERIE SALIÓ AL AIRE EL 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8" tooltip="16 de agosto"/>
              </a:rPr>
              <a:t>16 DE AGOSTO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DE 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9" tooltip="2015"/>
              </a:rPr>
              <a:t>2015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Y EL COMERCIAL PROMOCIONAL FUE LANZADO EL 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10" tooltip="5 de diciembre"/>
              </a:rPr>
              <a:t>5 DE DICIEMBRE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DE 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  <a:hlinkClick r:id="rId9" tooltip="2015"/>
              </a:rPr>
              <a:t>2015</a:t>
            </a:r>
            <a:r>
              <a:rPr lang="es-GT" sz="2400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  <a:endParaRPr lang="es-GT" sz="2400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83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299581">
            <a:off x="6069417" y="3515159"/>
            <a:ext cx="4164347" cy="1775325"/>
          </a:xfrm>
        </p:spPr>
        <p:txBody>
          <a:bodyPr/>
          <a:lstStyle/>
          <a:p>
            <a:r>
              <a:rPr lang="es-GT" dirty="0" smtClean="0"/>
              <a:t>Personajes soy luna</a:t>
            </a:r>
            <a:endParaRPr lang="es-GT" dirty="0"/>
          </a:p>
        </p:txBody>
      </p:sp>
      <p:pic>
        <p:nvPicPr>
          <p:cNvPr id="2050" name="Picture 2" descr="Resultado de imagen para soy luna disney channel personaj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1056">
            <a:off x="747970" y="1001557"/>
            <a:ext cx="5262633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739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32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Adobe Gothic Std B</vt:lpstr>
      <vt:lpstr>Century Gothic</vt:lpstr>
      <vt:lpstr>Tw Cen MT</vt:lpstr>
      <vt:lpstr>Tw Cen MT Condensed</vt:lpstr>
      <vt:lpstr>Wingdings 3</vt:lpstr>
      <vt:lpstr>Integral</vt:lpstr>
      <vt:lpstr>Sector</vt:lpstr>
      <vt:lpstr>Presentación de PowerPoint</vt:lpstr>
      <vt:lpstr>Presentación de PowerPoint</vt:lpstr>
      <vt:lpstr>Presentación de PowerPoint</vt:lpstr>
      <vt:lpstr>Personajes soy luna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estudiante de Liceo Compu-market</cp:lastModifiedBy>
  <cp:revision>5</cp:revision>
  <dcterms:created xsi:type="dcterms:W3CDTF">2017-05-19T21:41:26Z</dcterms:created>
  <dcterms:modified xsi:type="dcterms:W3CDTF">2017-05-23T22:01:00Z</dcterms:modified>
</cp:coreProperties>
</file>