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kQUkmARLgdDVYTajCx9kFQFDR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a5a07a9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a5a07a9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3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0999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28947"/>
              <a:buNone/>
            </a:pPr>
            <a:r>
              <a:rPr b="1" lang="en-US" sz="3800">
                <a:latin typeface="Times New Roman"/>
                <a:ea typeface="Times New Roman"/>
                <a:cs typeface="Times New Roman"/>
                <a:sym typeface="Times New Roman"/>
              </a:rPr>
              <a:t>CSE321 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947"/>
              <a:buFont typeface="Arial"/>
              <a:buNone/>
            </a:pPr>
            <a:r>
              <a:rPr b="1" lang="en-US" sz="3800">
                <a:latin typeface="Times New Roman"/>
                <a:ea typeface="Times New Roman"/>
                <a:cs typeface="Times New Roman"/>
                <a:sym typeface="Times New Roman"/>
              </a:rPr>
              <a:t>Microprocessor-Based System Design</a:t>
            </a:r>
            <a:endParaRPr b="1" sz="3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6000"/>
              <a:buNone/>
            </a:pPr>
            <a:r>
              <a:t/>
            </a:r>
            <a:endParaRPr sz="3955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11700" y="2834125"/>
            <a:ext cx="8520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Marks Distribution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Quiz: 10%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Attendance: 10%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Assignment : 10%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 Term Examination: 30%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Examination: 40%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Total: 100%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Embedded Systems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US"/>
              <a:t>What is an Embedded System?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US"/>
              <a:t>An embedded system is a specialized computer system—a combination of a computer processor, computer memory, and input/output peripheral devices—that has a dedicated function within a larger mechanical or electronic system. - wikipedia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-US"/>
              <a:t>The brain of these systems are either microprocessors or microcontrollers</a:t>
            </a:r>
            <a:endParaRPr i="1"/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descr="DHCOM_Computer_On_Module_-_AM35x" id="81" name="Google Shape;8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275" y="2653665"/>
            <a:ext cx="3726815" cy="207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Microprocessor 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Microprocessor is a digital device on a chip that can fetch instructions from memory, decode and execute them, and give results. 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RAM, ROM and I/O are separated and can be configured accordingly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Larger in Size</a:t>
            </a:r>
            <a:endParaRPr sz="20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/>
              <a:t>More power-hungry</a:t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microcontroller (MCU) is a small computer on a single integrated circuit that is designed to control specific tasks within electronic systems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Contains RAM, ROM and I/O on a single board. Hence, less configurable.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Smaller in Size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Less power-hungry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Microcontroller is a more compact version of microprocessor.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I/O Systems 	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Computers need to interact with I/O units to read input and produce the appropriate outputs.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I/O units need to keep track of the data for a short amount of time, hence they need to have memory space of their own.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Not all embedded systems handle I/O memory in the same way.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Two types of mapping exist for I/O memory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Memory mapped I/O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Isolated I/O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Isolated I/O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memory for the computer and I/O are in different compartments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50"/>
                </a:solidFill>
              </a:rPr>
              <a:t>More space allocation for both memory and I/O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F0000"/>
                </a:solidFill>
              </a:rPr>
              <a:t>Communication time delay is increased because of distance</a:t>
            </a:r>
            <a:endParaRPr>
              <a:solidFill>
                <a:srgbClr val="FF000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_1"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8130" y="2466340"/>
            <a:ext cx="3508375" cy="2102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Memory Mapped I/O</a:t>
            </a:r>
            <a:endParaRPr/>
          </a:p>
        </p:txBody>
      </p:sp>
      <p:sp>
        <p:nvSpPr>
          <p:cNvPr id="112" name="Google Shape;112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The memory for the computer and I/O are in the same compartment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FF0000"/>
                </a:solidFill>
              </a:rPr>
              <a:t>Less space allocation for both memory and I/O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rgbClr val="00B050"/>
                </a:solidFill>
              </a:rPr>
              <a:t>Communication time delay is small because of distance</a:t>
            </a:r>
            <a:endParaRPr>
              <a:solidFill>
                <a:srgbClr val="00B050"/>
              </a:solidFill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shot_2" id="113" name="Google Shape;1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825" y="2382520"/>
            <a:ext cx="1874520" cy="227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a5a07a9c1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Comparison on I/O types</a:t>
            </a:r>
            <a:endParaRPr/>
          </a:p>
        </p:txBody>
      </p:sp>
      <p:pic>
        <p:nvPicPr>
          <p:cNvPr id="119" name="Google Shape;119;g38a5a07a9c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00" y="1060075"/>
            <a:ext cx="5448173" cy="420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2024-10-08T04:29:00Z</dcterms:created>
  <dc:creator>Ashfia joty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889CDDF87E6F44D9A8CFAB23355E2DF0_12</vt:lpwstr>
  </property>
  <property fmtid="{D5CDD505-2E9C-101B-9397-08002B2CF9AE}" pid="3" name="KSOProductBuildVer">
    <vt:lpwstr>1033-12.2.0.18607</vt:lpwstr>
  </property>
</Properties>
</file>