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nton"/>
      <p:regular r:id="rId23"/>
    </p:embeddedFont>
    <p:embeddedFont>
      <p:font typeface="Darker Grotesque Medium"/>
      <p:regular r:id="rId24"/>
      <p:bold r:id="rId25"/>
    </p:embeddedFont>
    <p:embeddedFont>
      <p:font typeface="Roboto"/>
      <p:regular r:id="rId26"/>
      <p:bold r:id="rId27"/>
      <p:italic r:id="rId28"/>
      <p:boldItalic r:id="rId29"/>
    </p:embeddedFont>
    <p:embeddedFont>
      <p:font typeface="Poppins"/>
      <p:regular r:id="rId30"/>
      <p:bold r:id="rId31"/>
      <p:italic r:id="rId32"/>
      <p:boldItalic r:id="rId33"/>
    </p:embeddedFont>
    <p:embeddedFont>
      <p:font typeface="Bebas Neue"/>
      <p:regular r:id="rId34"/>
    </p:embeddedFont>
    <p:embeddedFont>
      <p:font typeface="Darker Grotesque"/>
      <p:regular r:id="rId35"/>
      <p:bold r:id="rId36"/>
    </p:embeddedFont>
    <p:embeddedFont>
      <p:font typeface="Poppins Medium"/>
      <p:regular r:id="rId37"/>
      <p:bold r:id="rId38"/>
      <p:italic r:id="rId39"/>
      <p:boldItalic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8BC4A1-0E5E-4CB3-AD91-789D446A7180}">
  <a:tblStyle styleId="{F38BC4A1-0E5E-4CB3-AD91-789D446A71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Medium-boldItalic.fntdata"/><Relationship Id="rId20" Type="http://schemas.openxmlformats.org/officeDocument/2006/relationships/slide" Target="slides/slide15.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7.xml"/><Relationship Id="rId44" Type="http://schemas.openxmlformats.org/officeDocument/2006/relationships/font" Target="fonts/PTSans-boldItalic.fntdata"/><Relationship Id="rId21" Type="http://schemas.openxmlformats.org/officeDocument/2006/relationships/slide" Target="slides/slide16.xml"/><Relationship Id="rId43" Type="http://schemas.openxmlformats.org/officeDocument/2006/relationships/font" Target="fonts/PTSans-italic.fntdata"/><Relationship Id="rId24" Type="http://schemas.openxmlformats.org/officeDocument/2006/relationships/font" Target="fonts/DarkerGrotesqueMedium-regular.fntdata"/><Relationship Id="rId23" Type="http://schemas.openxmlformats.org/officeDocument/2006/relationships/font" Target="fonts/Anto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DarkerGrotesqueMedium-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6.xml"/><Relationship Id="rId33" Type="http://schemas.openxmlformats.org/officeDocument/2006/relationships/font" Target="fonts/Poppins-boldItalic.fntdata"/><Relationship Id="rId10" Type="http://schemas.openxmlformats.org/officeDocument/2006/relationships/slide" Target="slides/slide5.xml"/><Relationship Id="rId32" Type="http://schemas.openxmlformats.org/officeDocument/2006/relationships/font" Target="fonts/Poppins-italic.fntdata"/><Relationship Id="rId13" Type="http://schemas.openxmlformats.org/officeDocument/2006/relationships/slide" Target="slides/slide8.xml"/><Relationship Id="rId35" Type="http://schemas.openxmlformats.org/officeDocument/2006/relationships/font" Target="fonts/DarkerGrotesque-regular.fntdata"/><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37" Type="http://schemas.openxmlformats.org/officeDocument/2006/relationships/font" Target="fonts/PoppinsMedium-regular.fntdata"/><Relationship Id="rId14" Type="http://schemas.openxmlformats.org/officeDocument/2006/relationships/slide" Target="slides/slide9.xml"/><Relationship Id="rId36" Type="http://schemas.openxmlformats.org/officeDocument/2006/relationships/font" Target="fonts/DarkerGrotesque-bold.fntdata"/><Relationship Id="rId17" Type="http://schemas.openxmlformats.org/officeDocument/2006/relationships/slide" Target="slides/slide12.xml"/><Relationship Id="rId39" Type="http://schemas.openxmlformats.org/officeDocument/2006/relationships/font" Target="fonts/PoppinsMedium-italic.fntdata"/><Relationship Id="rId16" Type="http://schemas.openxmlformats.org/officeDocument/2006/relationships/slide" Target="slides/slide11.xml"/><Relationship Id="rId38" Type="http://schemas.openxmlformats.org/officeDocument/2006/relationships/font" Target="fonts/Poppins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Hola buenos días, yo soy Estefi ya me conocen y mi proyecto de investigación es un programa de recomendación para planes de entrenamiento de fuerza.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8e7654f2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8e7654f2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Después a mano se realizaron </a:t>
            </a:r>
            <a:r>
              <a:rPr lang="en">
                <a:solidFill>
                  <a:schemeClr val="dk1"/>
                </a:solidFill>
              </a:rPr>
              <a:t>50 planes de entrenamiento personalizados de acuerdo a la información recopilada de la población objetivo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93a6e6bbd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93a6e6bbd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la finalidad de evaluar si se había comprendido el proceso y la implementación de las variables.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9f2f57a7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99f2f57a7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El sistema construye una solución a partir de las entradas del usuario. Los datos de entrada son: Cantidad de días disponibles para entrenar a la semana., Objetivo del individuo, Nivel de estado físico.Y en caso de existir, la indicación de algún grupo muscular que no se desee o no se pueda entrenar. La disponibilidad nos permite definir la estructura del entrenamiento, el objetivo define el volumen que se refiere al número de series por grupo muscular a la semana, de ambas se obtiene la frecuencia que es la cantidad de veces que se entrena los grupos </a:t>
            </a:r>
            <a:r>
              <a:rPr lang="en" sz="1200">
                <a:solidFill>
                  <a:schemeClr val="dk1"/>
                </a:solidFill>
                <a:latin typeface="Times New Roman"/>
                <a:ea typeface="Times New Roman"/>
                <a:cs typeface="Times New Roman"/>
                <a:sym typeface="Times New Roman"/>
              </a:rPr>
              <a:t>musculares</a:t>
            </a:r>
            <a:r>
              <a:rPr lang="en" sz="1200">
                <a:solidFill>
                  <a:schemeClr val="dk1"/>
                </a:solidFill>
                <a:latin typeface="Times New Roman"/>
                <a:ea typeface="Times New Roman"/>
                <a:cs typeface="Times New Roman"/>
                <a:sym typeface="Times New Roman"/>
              </a:rPr>
              <a:t> a la semana.  La condición física nos permite mantenernos en el rango inferior, medio o superior del volumen y las lesiones nos permiten delimitar la selección de ejercicios. El conjunto de todo esto es la recomendación de tu rutina de entrenamiento.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Veamos el video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193a6e6bb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193a6e6bb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la parte de resultados se evaluaron 10 rutinas generadas de forma </a:t>
            </a:r>
            <a:r>
              <a:rPr lang="en"/>
              <a:t>cualitativa</a:t>
            </a:r>
            <a:r>
              <a:rPr lang="en"/>
              <a:t> con la ayuda de expertos en el tema. Se calificaron los siguientes aspectos del 1 al 10, teniendo como resultado una aprobación del 100% en la estructura ya que siguen los modelos estudiados y aplicados </a:t>
            </a:r>
            <a:r>
              <a:rPr lang="en"/>
              <a:t>comúnmente</a:t>
            </a:r>
            <a:r>
              <a:rPr lang="en"/>
              <a:t>, el volumen obtuvo un 84% de aprobación ya que se detectó que podía ser muy poco demante en el caso de mantenimiento, la frecuencia obtuvo un 98% pues los grupos </a:t>
            </a:r>
            <a:r>
              <a:rPr lang="en"/>
              <a:t>musculares</a:t>
            </a:r>
            <a:r>
              <a:rPr lang="en"/>
              <a:t> de menor tamaño que pueden ser entrenados con mayor frecuencia y un 94% en los ejercicios ya que en ocasiones se incluyen muchos del tipo compuesto y es cuando la rutina se vuelve muy demandante.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99f2f57a7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99f2f57a7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Poppins Medium"/>
              <a:buChar char="-"/>
            </a:pPr>
            <a:r>
              <a:rPr lang="en" sz="1000">
                <a:solidFill>
                  <a:schemeClr val="dk1"/>
                </a:solidFill>
                <a:latin typeface="Poppins"/>
                <a:ea typeface="Poppins"/>
                <a:cs typeface="Poppins"/>
                <a:sym typeface="Poppins"/>
              </a:rPr>
              <a:t>La herramienta funciona como </a:t>
            </a:r>
            <a:r>
              <a:rPr b="1" lang="en" sz="1000">
                <a:solidFill>
                  <a:schemeClr val="dk1"/>
                </a:solidFill>
                <a:latin typeface="Poppins"/>
                <a:ea typeface="Poppins"/>
                <a:cs typeface="Poppins"/>
                <a:sym typeface="Poppins"/>
              </a:rPr>
              <a:t>apoyo</a:t>
            </a:r>
            <a:r>
              <a:rPr lang="en" sz="1000">
                <a:solidFill>
                  <a:schemeClr val="dk1"/>
                </a:solidFill>
                <a:latin typeface="Poppins"/>
                <a:ea typeface="Poppins"/>
                <a:cs typeface="Poppins"/>
                <a:sym typeface="Poppins"/>
              </a:rPr>
              <a:t> para tomar decisiones a la hora de realizar planes de entrenamiento y no como guía definitiva.</a:t>
            </a:r>
            <a:endParaRPr sz="1000">
              <a:solidFill>
                <a:schemeClr val="dk1"/>
              </a:solidFill>
              <a:latin typeface="Poppins"/>
              <a:ea typeface="Poppins"/>
              <a:cs typeface="Poppins"/>
              <a:sym typeface="Poppins"/>
            </a:endParaRPr>
          </a:p>
          <a:p>
            <a:pPr indent="-304800" lvl="0" marL="457200" rtl="0" algn="just">
              <a:lnSpc>
                <a:spcPct val="150000"/>
              </a:lnSpc>
              <a:spcBef>
                <a:spcPts val="0"/>
              </a:spcBef>
              <a:spcAft>
                <a:spcPts val="0"/>
              </a:spcAft>
              <a:buClr>
                <a:schemeClr val="dk1"/>
              </a:buClr>
              <a:buSzPts val="1200"/>
              <a:buFont typeface="Poppins Medium"/>
              <a:buChar char="-"/>
            </a:pPr>
            <a:r>
              <a:rPr lang="en" sz="1000">
                <a:solidFill>
                  <a:schemeClr val="dk1"/>
                </a:solidFill>
                <a:latin typeface="Poppins"/>
                <a:ea typeface="Poppins"/>
                <a:cs typeface="Poppins"/>
                <a:sym typeface="Poppins"/>
              </a:rPr>
              <a:t>Los planes de entrenamiento podrían llegar a experimentar ajustes principalmente en el </a:t>
            </a:r>
            <a:r>
              <a:rPr b="1" lang="en" sz="1000">
                <a:solidFill>
                  <a:schemeClr val="dk1"/>
                </a:solidFill>
                <a:latin typeface="Poppins"/>
                <a:ea typeface="Poppins"/>
                <a:cs typeface="Poppins"/>
                <a:sym typeface="Poppins"/>
              </a:rPr>
              <a:t>volumen</a:t>
            </a:r>
            <a:r>
              <a:rPr lang="en" sz="1000">
                <a:solidFill>
                  <a:schemeClr val="dk1"/>
                </a:solidFill>
                <a:latin typeface="Poppins"/>
                <a:ea typeface="Poppins"/>
                <a:cs typeface="Poppins"/>
                <a:sym typeface="Poppins"/>
              </a:rPr>
              <a:t> total de entrenamiento.</a:t>
            </a:r>
            <a:endParaRPr sz="1000">
              <a:solidFill>
                <a:schemeClr val="dk1"/>
              </a:solidFill>
              <a:latin typeface="Poppins"/>
              <a:ea typeface="Poppins"/>
              <a:cs typeface="Poppins"/>
              <a:sym typeface="Poppins"/>
            </a:endParaRPr>
          </a:p>
          <a:p>
            <a:pPr indent="-317500" lvl="0" marL="457200" rtl="0" algn="just">
              <a:lnSpc>
                <a:spcPct val="150000"/>
              </a:lnSpc>
              <a:spcBef>
                <a:spcPts val="0"/>
              </a:spcBef>
              <a:spcAft>
                <a:spcPts val="0"/>
              </a:spcAft>
              <a:buClr>
                <a:schemeClr val="dk1"/>
              </a:buClr>
              <a:buSzPts val="1400"/>
              <a:buFont typeface="Poppins"/>
              <a:buChar char="-"/>
            </a:pPr>
            <a:r>
              <a:rPr lang="en" sz="1000">
                <a:solidFill>
                  <a:schemeClr val="dk1"/>
                </a:solidFill>
                <a:latin typeface="Poppins"/>
                <a:ea typeface="Poppins"/>
                <a:cs typeface="Poppins"/>
                <a:sym typeface="Poppins"/>
              </a:rPr>
              <a:t>Ya que es necesario tomar en cuenta la percepción del usuario.</a:t>
            </a:r>
            <a:endParaRPr sz="5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e3e6d90c2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e3e6d90c2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bd6c00e7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bd6c00e7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8e3fbc7bc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8e3fbc7bc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Según la OMS la salud es un estado de completo bienestar físico, mental y social. Y el entrenamiento de fuerza está asociado precisamente al aumento del bienestar ya que mejora el nivel de azúcar en sangre, la estructura ósea, las capacidades físicas, y la salud emocional.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93a6e6bb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93a6e6bbd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En la actualidad existen varias aplicaciones que recomiendan planes de entrenamiento. Las más populares son nike training, freeletics, sworkit, bodbot. Como podemos observar algunas de ellas toman en cuenta más variables que otras. Freeletics es la más completa pero también es la más cara. Y ninguna está enfocada en recomendar rutinas de fuerza para gimnasio.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d6c00e73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d6c00e73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¿Cuál es la problemática?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a:solidFill>
                  <a:schemeClr val="dk1"/>
                </a:solidFill>
              </a:rPr>
              <a:t>Hace menos de 6 meses la OMS advirtió que entre 2020 y 2030, el sedentarismo producirá casi 500 millones de enfermedades no transmisibles. Es por esta razón que nace el interés por desarrollar un programa que genere planes de entrenamiento de fuerza, ya que la cifra es muy alarmante y la realidad es que estás patologías son prevenibles, principalmente al incluir actividad física en el día a día.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9f2f57a71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9f2f57a71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El objetivo general fue diseñar, implementar y probar un programa basado en un sistema experto que recomiendo un plan de entrenamiento de fuerza de acuerdo a la disponibilidad de tiempo, objetivos y condición física del individuo.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93a6e6bb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93a6e6bb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Los objetivos específicos, el primero de ellos fue investigar e identificar los diferentes tipos de sistemas expertos para seleccionar el más adecuado para generar programas de entrenamiento. En este caso la decisión fue un sistema experto basado en reglas.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El segundo objetivo fue investigar e identificar las variables de interés y los parámetros necesarios para realizar un plan de entrenamiento de fuerza, por lo que se seleccionó el volumen de entrenamiento, la frecuencia y la selección de ejercicios.</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El tercer objetivo fue crear, implementar y probar un programa basado en un sistema experto para generar rutinas de entrenamiento y por último escribir una tesina.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8e3fbc7bc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8e3fbc7bc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Como parte del desarrollo del proyecto, se creó una base de datos con la información recopilada de 50 personas que fueron entrevistadas una por una.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8e3fbc7bc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8e3fbc7bc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El objetivo fue conocer sus planes de entrenamiento, sus características personales y sus objetivos.  A la par se fue revisando las referencias bibliográficas para definir las variables a utilizar y el proceso de creación de programas de acondicionamiento físico.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8e3fbc7bc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8e3fbc7bc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También se creó una base de datos con 166 registros de ejercicios en gimnasio para cada grupo muscular, donde se específica que tipo de ejercicio es, compuesto y aislado.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0307" y="-584630"/>
            <a:ext cx="10466422" cy="6229989"/>
            <a:chOff x="-220307" y="-584630"/>
            <a:chExt cx="10466422" cy="6229989"/>
          </a:xfrm>
        </p:grpSpPr>
        <p:grpSp>
          <p:nvGrpSpPr>
            <p:cNvPr id="11" name="Google Shape;11;p2"/>
            <p:cNvGrpSpPr/>
            <p:nvPr/>
          </p:nvGrpSpPr>
          <p:grpSpPr>
            <a:xfrm>
              <a:off x="-220307" y="-584630"/>
              <a:ext cx="10466422" cy="6229989"/>
              <a:chOff x="919620" y="4052663"/>
              <a:chExt cx="2393200" cy="1424518"/>
            </a:xfrm>
          </p:grpSpPr>
          <p:sp>
            <p:nvSpPr>
              <p:cNvPr id="12" name="Google Shape;12;p2"/>
              <p:cNvSpPr/>
              <p:nvPr/>
            </p:nvSpPr>
            <p:spPr>
              <a:xfrm rot="1510878">
                <a:off x="2634974" y="4441905"/>
                <a:ext cx="493519" cy="976690"/>
              </a:xfrm>
              <a:custGeom>
                <a:rect b="b" l="l" r="r" t="t"/>
                <a:pathLst>
                  <a:path extrusionOk="0" h="37959" w="19740">
                    <a:moveTo>
                      <a:pt x="9400" y="0"/>
                    </a:moveTo>
                    <a:cubicBezTo>
                      <a:pt x="7123" y="819"/>
                      <a:pt x="4556" y="1735"/>
                      <a:pt x="2724" y="3604"/>
                    </a:cubicBezTo>
                    <a:cubicBezTo>
                      <a:pt x="1026" y="5339"/>
                      <a:pt x="1" y="8400"/>
                      <a:pt x="1471" y="10665"/>
                    </a:cubicBezTo>
                    <a:cubicBezTo>
                      <a:pt x="2459" y="12171"/>
                      <a:pt x="4231" y="12894"/>
                      <a:pt x="5942" y="13593"/>
                    </a:cubicBezTo>
                    <a:cubicBezTo>
                      <a:pt x="7858" y="14364"/>
                      <a:pt x="9678" y="15100"/>
                      <a:pt x="10449" y="16847"/>
                    </a:cubicBezTo>
                    <a:cubicBezTo>
                      <a:pt x="11558" y="19377"/>
                      <a:pt x="9569" y="22258"/>
                      <a:pt x="7328" y="24125"/>
                    </a:cubicBezTo>
                    <a:cubicBezTo>
                      <a:pt x="7063" y="24342"/>
                      <a:pt x="6786" y="24571"/>
                      <a:pt x="6508" y="24788"/>
                    </a:cubicBezTo>
                    <a:cubicBezTo>
                      <a:pt x="4460" y="26451"/>
                      <a:pt x="2351" y="28162"/>
                      <a:pt x="1929" y="30693"/>
                    </a:cubicBezTo>
                    <a:cubicBezTo>
                      <a:pt x="1543" y="33091"/>
                      <a:pt x="3014" y="35742"/>
                      <a:pt x="5436" y="36995"/>
                    </a:cubicBezTo>
                    <a:cubicBezTo>
                      <a:pt x="6749" y="37682"/>
                      <a:pt x="8111" y="37959"/>
                      <a:pt x="9473" y="37959"/>
                    </a:cubicBezTo>
                    <a:cubicBezTo>
                      <a:pt x="13256" y="37959"/>
                      <a:pt x="17005" y="35778"/>
                      <a:pt x="19740" y="34199"/>
                    </a:cubicBezTo>
                    <a:lnTo>
                      <a:pt x="19632" y="34019"/>
                    </a:lnTo>
                    <a:cubicBezTo>
                      <a:pt x="16926" y="35586"/>
                      <a:pt x="13201" y="37750"/>
                      <a:pt x="9457" y="37750"/>
                    </a:cubicBezTo>
                    <a:cubicBezTo>
                      <a:pt x="8132" y="37750"/>
                      <a:pt x="6805" y="37479"/>
                      <a:pt x="5520" y="36815"/>
                    </a:cubicBezTo>
                    <a:cubicBezTo>
                      <a:pt x="3182" y="35597"/>
                      <a:pt x="1760" y="33042"/>
                      <a:pt x="2134" y="30729"/>
                    </a:cubicBezTo>
                    <a:cubicBezTo>
                      <a:pt x="2532" y="28270"/>
                      <a:pt x="4617" y="26583"/>
                      <a:pt x="6629" y="24957"/>
                    </a:cubicBezTo>
                    <a:cubicBezTo>
                      <a:pt x="6918" y="24728"/>
                      <a:pt x="7196" y="24499"/>
                      <a:pt x="7461" y="24282"/>
                    </a:cubicBezTo>
                    <a:cubicBezTo>
                      <a:pt x="8714" y="23233"/>
                      <a:pt x="9738" y="22017"/>
                      <a:pt x="10329" y="20847"/>
                    </a:cubicBezTo>
                    <a:cubicBezTo>
                      <a:pt x="11076" y="19377"/>
                      <a:pt x="11184" y="18003"/>
                      <a:pt x="10642" y="16774"/>
                    </a:cubicBezTo>
                    <a:cubicBezTo>
                      <a:pt x="9834" y="14943"/>
                      <a:pt x="7895" y="14160"/>
                      <a:pt x="6026" y="13400"/>
                    </a:cubicBezTo>
                    <a:cubicBezTo>
                      <a:pt x="4339" y="12714"/>
                      <a:pt x="2592" y="12002"/>
                      <a:pt x="1652" y="10545"/>
                    </a:cubicBezTo>
                    <a:cubicBezTo>
                      <a:pt x="242" y="8376"/>
                      <a:pt x="1230" y="5423"/>
                      <a:pt x="2869" y="3748"/>
                    </a:cubicBezTo>
                    <a:cubicBezTo>
                      <a:pt x="4665" y="1917"/>
                      <a:pt x="7220" y="1001"/>
                      <a:pt x="9473" y="193"/>
                    </a:cubicBezTo>
                    <a:lnTo>
                      <a:pt x="94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19620" y="4052663"/>
                <a:ext cx="714025" cy="454625"/>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19621" y="4916207"/>
                <a:ext cx="775775" cy="560975"/>
              </a:xfrm>
              <a:custGeom>
                <a:rect b="b" l="l" r="r" t="t"/>
                <a:pathLst>
                  <a:path extrusionOk="0" h="22439" w="31031">
                    <a:moveTo>
                      <a:pt x="206" y="1"/>
                    </a:moveTo>
                    <a:lnTo>
                      <a:pt x="0" y="61"/>
                    </a:lnTo>
                    <a:cubicBezTo>
                      <a:pt x="1796" y="5641"/>
                      <a:pt x="4001" y="8966"/>
                      <a:pt x="6773" y="10255"/>
                    </a:cubicBezTo>
                    <a:cubicBezTo>
                      <a:pt x="7710" y="10688"/>
                      <a:pt x="8660" y="10862"/>
                      <a:pt x="9609" y="10862"/>
                    </a:cubicBezTo>
                    <a:cubicBezTo>
                      <a:pt x="11724" y="10862"/>
                      <a:pt x="13829" y="9997"/>
                      <a:pt x="15751" y="9207"/>
                    </a:cubicBezTo>
                    <a:cubicBezTo>
                      <a:pt x="17004" y="8689"/>
                      <a:pt x="18185" y="8207"/>
                      <a:pt x="19245" y="8014"/>
                    </a:cubicBezTo>
                    <a:cubicBezTo>
                      <a:pt x="19829" y="7906"/>
                      <a:pt x="20410" y="7853"/>
                      <a:pt x="20984" y="7853"/>
                    </a:cubicBezTo>
                    <a:cubicBezTo>
                      <a:pt x="24057" y="7853"/>
                      <a:pt x="26904" y="9370"/>
                      <a:pt x="28680" y="12051"/>
                    </a:cubicBezTo>
                    <a:cubicBezTo>
                      <a:pt x="30790" y="15233"/>
                      <a:pt x="30801" y="19173"/>
                      <a:pt x="28729" y="22318"/>
                    </a:cubicBezTo>
                    <a:lnTo>
                      <a:pt x="28897" y="22439"/>
                    </a:lnTo>
                    <a:cubicBezTo>
                      <a:pt x="31031" y="19209"/>
                      <a:pt x="31007" y="15184"/>
                      <a:pt x="28849" y="11942"/>
                    </a:cubicBezTo>
                    <a:cubicBezTo>
                      <a:pt x="27040" y="9199"/>
                      <a:pt x="24126" y="7646"/>
                      <a:pt x="20974" y="7646"/>
                    </a:cubicBezTo>
                    <a:cubicBezTo>
                      <a:pt x="20388" y="7646"/>
                      <a:pt x="19794" y="7700"/>
                      <a:pt x="19197" y="7810"/>
                    </a:cubicBezTo>
                    <a:cubicBezTo>
                      <a:pt x="18124" y="8002"/>
                      <a:pt x="16932" y="8496"/>
                      <a:pt x="15678" y="9015"/>
                    </a:cubicBezTo>
                    <a:cubicBezTo>
                      <a:pt x="13769" y="9798"/>
                      <a:pt x="11693" y="10656"/>
                      <a:pt x="9617" y="10656"/>
                    </a:cubicBezTo>
                    <a:cubicBezTo>
                      <a:pt x="8692" y="10656"/>
                      <a:pt x="7768" y="10486"/>
                      <a:pt x="6858" y="10063"/>
                    </a:cubicBezTo>
                    <a:cubicBezTo>
                      <a:pt x="4146" y="8809"/>
                      <a:pt x="1977" y="5520"/>
                      <a:pt x="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845595" y="5099881"/>
                <a:ext cx="140700" cy="116900"/>
              </a:xfrm>
              <a:custGeom>
                <a:rect b="b" l="l" r="r" t="t"/>
                <a:pathLst>
                  <a:path extrusionOk="0" h="4676" w="5628">
                    <a:moveTo>
                      <a:pt x="3785" y="205"/>
                    </a:moveTo>
                    <a:cubicBezTo>
                      <a:pt x="4122" y="205"/>
                      <a:pt x="4460" y="337"/>
                      <a:pt x="4701" y="554"/>
                    </a:cubicBezTo>
                    <a:cubicBezTo>
                      <a:pt x="5242" y="1036"/>
                      <a:pt x="5411" y="1844"/>
                      <a:pt x="5146" y="2651"/>
                    </a:cubicBezTo>
                    <a:cubicBezTo>
                      <a:pt x="4809" y="3652"/>
                      <a:pt x="3941" y="4362"/>
                      <a:pt x="2929" y="4459"/>
                    </a:cubicBezTo>
                    <a:cubicBezTo>
                      <a:pt x="2880" y="4471"/>
                      <a:pt x="2821" y="4471"/>
                      <a:pt x="2773" y="4471"/>
                    </a:cubicBezTo>
                    <a:cubicBezTo>
                      <a:pt x="1760" y="4471"/>
                      <a:pt x="242" y="3712"/>
                      <a:pt x="218" y="2675"/>
                    </a:cubicBezTo>
                    <a:cubicBezTo>
                      <a:pt x="205" y="2543"/>
                      <a:pt x="229" y="2458"/>
                      <a:pt x="290" y="2399"/>
                    </a:cubicBezTo>
                    <a:cubicBezTo>
                      <a:pt x="374" y="2314"/>
                      <a:pt x="531" y="2302"/>
                      <a:pt x="748" y="2302"/>
                    </a:cubicBezTo>
                    <a:lnTo>
                      <a:pt x="1025" y="2302"/>
                    </a:lnTo>
                    <a:cubicBezTo>
                      <a:pt x="1471" y="2302"/>
                      <a:pt x="1929" y="2241"/>
                      <a:pt x="2242" y="1820"/>
                    </a:cubicBezTo>
                    <a:cubicBezTo>
                      <a:pt x="2387" y="1627"/>
                      <a:pt x="2483" y="1410"/>
                      <a:pt x="2580" y="1205"/>
                    </a:cubicBezTo>
                    <a:cubicBezTo>
                      <a:pt x="2700" y="940"/>
                      <a:pt x="2808" y="699"/>
                      <a:pt x="3001" y="506"/>
                    </a:cubicBezTo>
                    <a:cubicBezTo>
                      <a:pt x="3194" y="313"/>
                      <a:pt x="3471" y="205"/>
                      <a:pt x="3785" y="205"/>
                    </a:cubicBezTo>
                    <a:close/>
                    <a:moveTo>
                      <a:pt x="3785" y="0"/>
                    </a:moveTo>
                    <a:cubicBezTo>
                      <a:pt x="3423" y="0"/>
                      <a:pt x="3086" y="133"/>
                      <a:pt x="2856" y="362"/>
                    </a:cubicBezTo>
                    <a:cubicBezTo>
                      <a:pt x="2639" y="578"/>
                      <a:pt x="2507" y="856"/>
                      <a:pt x="2387" y="1121"/>
                    </a:cubicBezTo>
                    <a:cubicBezTo>
                      <a:pt x="2302" y="1326"/>
                      <a:pt x="2206" y="1531"/>
                      <a:pt x="2085" y="1700"/>
                    </a:cubicBezTo>
                    <a:cubicBezTo>
                      <a:pt x="1796" y="2073"/>
                      <a:pt x="1386" y="2097"/>
                      <a:pt x="1025" y="2097"/>
                    </a:cubicBezTo>
                    <a:lnTo>
                      <a:pt x="748" y="2097"/>
                    </a:lnTo>
                    <a:cubicBezTo>
                      <a:pt x="519" y="2097"/>
                      <a:pt x="290" y="2109"/>
                      <a:pt x="146" y="2254"/>
                    </a:cubicBezTo>
                    <a:cubicBezTo>
                      <a:pt x="49" y="2350"/>
                      <a:pt x="1" y="2495"/>
                      <a:pt x="12" y="2675"/>
                    </a:cubicBezTo>
                    <a:cubicBezTo>
                      <a:pt x="37" y="3880"/>
                      <a:pt x="1688" y="4676"/>
                      <a:pt x="2773" y="4676"/>
                    </a:cubicBezTo>
                    <a:cubicBezTo>
                      <a:pt x="2832" y="4676"/>
                      <a:pt x="2893" y="4676"/>
                      <a:pt x="2941" y="4664"/>
                    </a:cubicBezTo>
                    <a:cubicBezTo>
                      <a:pt x="4037" y="4568"/>
                      <a:pt x="4977" y="3796"/>
                      <a:pt x="5339" y="2712"/>
                    </a:cubicBezTo>
                    <a:cubicBezTo>
                      <a:pt x="5628" y="1832"/>
                      <a:pt x="5435" y="940"/>
                      <a:pt x="4845" y="398"/>
                    </a:cubicBezTo>
                    <a:cubicBezTo>
                      <a:pt x="4556" y="145"/>
                      <a:pt x="4182" y="0"/>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697862" y="4260413"/>
                <a:ext cx="58750" cy="70500"/>
              </a:xfrm>
              <a:custGeom>
                <a:rect b="b" l="l" r="r" t="t"/>
                <a:pathLst>
                  <a:path extrusionOk="0" h="2820" w="2350">
                    <a:moveTo>
                      <a:pt x="1072" y="205"/>
                    </a:moveTo>
                    <a:cubicBezTo>
                      <a:pt x="1482" y="205"/>
                      <a:pt x="1832" y="543"/>
                      <a:pt x="2001" y="1109"/>
                    </a:cubicBezTo>
                    <a:cubicBezTo>
                      <a:pt x="2133" y="1567"/>
                      <a:pt x="2085" y="2001"/>
                      <a:pt x="1868" y="2302"/>
                    </a:cubicBezTo>
                    <a:cubicBezTo>
                      <a:pt x="1711" y="2495"/>
                      <a:pt x="1506" y="2616"/>
                      <a:pt x="1289" y="2616"/>
                    </a:cubicBezTo>
                    <a:cubicBezTo>
                      <a:pt x="928" y="2616"/>
                      <a:pt x="603" y="2314"/>
                      <a:pt x="410" y="1796"/>
                    </a:cubicBezTo>
                    <a:cubicBezTo>
                      <a:pt x="217" y="1314"/>
                      <a:pt x="241" y="856"/>
                      <a:pt x="446" y="543"/>
                    </a:cubicBezTo>
                    <a:cubicBezTo>
                      <a:pt x="603" y="326"/>
                      <a:pt x="820" y="205"/>
                      <a:pt x="1072" y="205"/>
                    </a:cubicBezTo>
                    <a:close/>
                    <a:moveTo>
                      <a:pt x="1072" y="0"/>
                    </a:moveTo>
                    <a:cubicBezTo>
                      <a:pt x="759" y="0"/>
                      <a:pt x="470" y="157"/>
                      <a:pt x="277" y="422"/>
                    </a:cubicBezTo>
                    <a:cubicBezTo>
                      <a:pt x="24" y="795"/>
                      <a:pt x="0" y="1314"/>
                      <a:pt x="217" y="1868"/>
                    </a:cubicBezTo>
                    <a:cubicBezTo>
                      <a:pt x="446" y="2471"/>
                      <a:pt x="844" y="2820"/>
                      <a:pt x="1289" y="2820"/>
                    </a:cubicBezTo>
                    <a:cubicBezTo>
                      <a:pt x="1578" y="2820"/>
                      <a:pt x="1844" y="2675"/>
                      <a:pt x="2025" y="2423"/>
                    </a:cubicBezTo>
                    <a:cubicBezTo>
                      <a:pt x="2290" y="2073"/>
                      <a:pt x="2350" y="1567"/>
                      <a:pt x="2194" y="1049"/>
                    </a:cubicBezTo>
                    <a:cubicBezTo>
                      <a:pt x="2001" y="386"/>
                      <a:pt x="1578"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rot="4500019">
              <a:off x="3805528" y="4359330"/>
              <a:ext cx="256938" cy="308326"/>
            </a:xfrm>
            <a:custGeom>
              <a:rect b="b" l="l" r="r" t="t"/>
              <a:pathLst>
                <a:path extrusionOk="0" h="2820" w="2350">
                  <a:moveTo>
                    <a:pt x="1072" y="205"/>
                  </a:moveTo>
                  <a:cubicBezTo>
                    <a:pt x="1482" y="205"/>
                    <a:pt x="1832" y="543"/>
                    <a:pt x="2001" y="1109"/>
                  </a:cubicBezTo>
                  <a:cubicBezTo>
                    <a:pt x="2133" y="1567"/>
                    <a:pt x="2085" y="2001"/>
                    <a:pt x="1868" y="2302"/>
                  </a:cubicBezTo>
                  <a:cubicBezTo>
                    <a:pt x="1711" y="2495"/>
                    <a:pt x="1506" y="2616"/>
                    <a:pt x="1289" y="2616"/>
                  </a:cubicBezTo>
                  <a:cubicBezTo>
                    <a:pt x="928" y="2616"/>
                    <a:pt x="603" y="2314"/>
                    <a:pt x="410" y="1796"/>
                  </a:cubicBezTo>
                  <a:cubicBezTo>
                    <a:pt x="217" y="1314"/>
                    <a:pt x="241" y="856"/>
                    <a:pt x="446" y="543"/>
                  </a:cubicBezTo>
                  <a:cubicBezTo>
                    <a:pt x="603" y="326"/>
                    <a:pt x="820" y="205"/>
                    <a:pt x="1072" y="205"/>
                  </a:cubicBezTo>
                  <a:close/>
                  <a:moveTo>
                    <a:pt x="1072" y="0"/>
                  </a:moveTo>
                  <a:cubicBezTo>
                    <a:pt x="759" y="0"/>
                    <a:pt x="470" y="157"/>
                    <a:pt x="277" y="422"/>
                  </a:cubicBezTo>
                  <a:cubicBezTo>
                    <a:pt x="24" y="795"/>
                    <a:pt x="0" y="1314"/>
                    <a:pt x="217" y="1868"/>
                  </a:cubicBezTo>
                  <a:cubicBezTo>
                    <a:pt x="446" y="2471"/>
                    <a:pt x="844" y="2820"/>
                    <a:pt x="1289" y="2820"/>
                  </a:cubicBezTo>
                  <a:cubicBezTo>
                    <a:pt x="1578" y="2820"/>
                    <a:pt x="1844" y="2675"/>
                    <a:pt x="2025" y="2423"/>
                  </a:cubicBezTo>
                  <a:cubicBezTo>
                    <a:pt x="2290" y="2073"/>
                    <a:pt x="2350" y="1567"/>
                    <a:pt x="2194" y="1049"/>
                  </a:cubicBezTo>
                  <a:cubicBezTo>
                    <a:pt x="2001" y="386"/>
                    <a:pt x="1578"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20000" y="1338608"/>
            <a:ext cx="6173700" cy="20952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4800">
                <a:solidFill>
                  <a:schemeClr val="dk1"/>
                </a:solidFill>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9" name="Google Shape;19;p2"/>
          <p:cNvSpPr txBox="1"/>
          <p:nvPr>
            <p:ph idx="1" type="subTitle"/>
          </p:nvPr>
        </p:nvSpPr>
        <p:spPr>
          <a:xfrm>
            <a:off x="720000" y="3357608"/>
            <a:ext cx="4528800" cy="475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b="1" sz="3500">
                <a:solidFill>
                  <a:schemeClr val="dk1"/>
                </a:solidFill>
                <a:latin typeface="Darker Grotesque"/>
                <a:ea typeface="Darker Grotesque"/>
                <a:cs typeface="Darker Grotesque"/>
                <a:sym typeface="Darker Grotesqu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 name="Google Shape;20;p2"/>
          <p:cNvSpPr txBox="1"/>
          <p:nvPr>
            <p:ph idx="2" type="ctrTitle"/>
          </p:nvPr>
        </p:nvSpPr>
        <p:spPr>
          <a:xfrm>
            <a:off x="6893700" y="539500"/>
            <a:ext cx="1750800" cy="594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191919"/>
              </a:buClr>
              <a:buSzPts val="3000"/>
              <a:buNone/>
              <a:defRPr sz="3000">
                <a:solidFill>
                  <a:schemeClr val="dk1"/>
                </a:solidFill>
                <a:latin typeface="Anton"/>
                <a:ea typeface="Anton"/>
                <a:cs typeface="Anton"/>
                <a:sym typeface="Anton"/>
              </a:defRPr>
            </a:lvl1pPr>
            <a:lvl2pPr lvl="1" rtl="0" algn="ctr">
              <a:spcBef>
                <a:spcPts val="0"/>
              </a:spcBef>
              <a:spcAft>
                <a:spcPts val="0"/>
              </a:spcAft>
              <a:buClr>
                <a:srgbClr val="191919"/>
              </a:buClr>
              <a:buSzPts val="3000"/>
              <a:buNone/>
              <a:defRPr sz="3000">
                <a:solidFill>
                  <a:srgbClr val="191919"/>
                </a:solidFill>
              </a:defRPr>
            </a:lvl2pPr>
            <a:lvl3pPr lvl="2" rtl="0" algn="ctr">
              <a:spcBef>
                <a:spcPts val="0"/>
              </a:spcBef>
              <a:spcAft>
                <a:spcPts val="0"/>
              </a:spcAft>
              <a:buClr>
                <a:srgbClr val="191919"/>
              </a:buClr>
              <a:buSzPts val="3000"/>
              <a:buNone/>
              <a:defRPr sz="3000">
                <a:solidFill>
                  <a:srgbClr val="191919"/>
                </a:solidFill>
              </a:defRPr>
            </a:lvl3pPr>
            <a:lvl4pPr lvl="3" rtl="0" algn="ctr">
              <a:spcBef>
                <a:spcPts val="0"/>
              </a:spcBef>
              <a:spcAft>
                <a:spcPts val="0"/>
              </a:spcAft>
              <a:buClr>
                <a:srgbClr val="191919"/>
              </a:buClr>
              <a:buSzPts val="3000"/>
              <a:buNone/>
              <a:defRPr sz="3000">
                <a:solidFill>
                  <a:srgbClr val="191919"/>
                </a:solidFill>
              </a:defRPr>
            </a:lvl4pPr>
            <a:lvl5pPr lvl="4" rtl="0" algn="ctr">
              <a:spcBef>
                <a:spcPts val="0"/>
              </a:spcBef>
              <a:spcAft>
                <a:spcPts val="0"/>
              </a:spcAft>
              <a:buClr>
                <a:srgbClr val="191919"/>
              </a:buClr>
              <a:buSzPts val="3000"/>
              <a:buNone/>
              <a:defRPr sz="3000">
                <a:solidFill>
                  <a:srgbClr val="191919"/>
                </a:solidFill>
              </a:defRPr>
            </a:lvl5pPr>
            <a:lvl6pPr lvl="5" rtl="0" algn="ctr">
              <a:spcBef>
                <a:spcPts val="0"/>
              </a:spcBef>
              <a:spcAft>
                <a:spcPts val="0"/>
              </a:spcAft>
              <a:buClr>
                <a:srgbClr val="191919"/>
              </a:buClr>
              <a:buSzPts val="3000"/>
              <a:buNone/>
              <a:defRPr sz="3000">
                <a:solidFill>
                  <a:srgbClr val="191919"/>
                </a:solidFill>
              </a:defRPr>
            </a:lvl6pPr>
            <a:lvl7pPr lvl="6" rtl="0" algn="ctr">
              <a:spcBef>
                <a:spcPts val="0"/>
              </a:spcBef>
              <a:spcAft>
                <a:spcPts val="0"/>
              </a:spcAft>
              <a:buClr>
                <a:srgbClr val="191919"/>
              </a:buClr>
              <a:buSzPts val="3000"/>
              <a:buNone/>
              <a:defRPr sz="3000">
                <a:solidFill>
                  <a:srgbClr val="191919"/>
                </a:solidFill>
              </a:defRPr>
            </a:lvl7pPr>
            <a:lvl8pPr lvl="7" rtl="0" algn="ctr">
              <a:spcBef>
                <a:spcPts val="0"/>
              </a:spcBef>
              <a:spcAft>
                <a:spcPts val="0"/>
              </a:spcAft>
              <a:buClr>
                <a:srgbClr val="191919"/>
              </a:buClr>
              <a:buSzPts val="3000"/>
              <a:buNone/>
              <a:defRPr sz="3000">
                <a:solidFill>
                  <a:srgbClr val="191919"/>
                </a:solidFill>
              </a:defRPr>
            </a:lvl8pPr>
            <a:lvl9pPr lvl="8" rtl="0" algn="ctr">
              <a:spcBef>
                <a:spcPts val="0"/>
              </a:spcBef>
              <a:spcAft>
                <a:spcPts val="0"/>
              </a:spcAft>
              <a:buClr>
                <a:srgbClr val="191919"/>
              </a:buClr>
              <a:buSzPts val="3000"/>
              <a:buNone/>
              <a:defRPr sz="30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11"/>
          <p:cNvSpPr/>
          <p:nvPr/>
        </p:nvSpPr>
        <p:spPr>
          <a:xfrm>
            <a:off x="-761247" y="3870438"/>
            <a:ext cx="3359839" cy="2856632"/>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5835000" y="-1479825"/>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201778" y="-1356379"/>
            <a:ext cx="4422635" cy="4226788"/>
          </a:xfrm>
          <a:custGeom>
            <a:rect b="b" l="l" r="r" t="t"/>
            <a:pathLst>
              <a:path extrusionOk="0" h="11933" w="12486">
                <a:moveTo>
                  <a:pt x="1781" y="0"/>
                </a:moveTo>
                <a:cubicBezTo>
                  <a:pt x="1547" y="0"/>
                  <a:pt x="1285" y="146"/>
                  <a:pt x="983" y="509"/>
                </a:cubicBezTo>
                <a:cubicBezTo>
                  <a:pt x="306" y="1317"/>
                  <a:pt x="99" y="2694"/>
                  <a:pt x="66" y="3796"/>
                </a:cubicBezTo>
                <a:cubicBezTo>
                  <a:pt x="0" y="6833"/>
                  <a:pt x="1835" y="9728"/>
                  <a:pt x="4282" y="11071"/>
                </a:cubicBezTo>
                <a:cubicBezTo>
                  <a:pt x="5280" y="11618"/>
                  <a:pt x="6397" y="11932"/>
                  <a:pt x="7477" y="11932"/>
                </a:cubicBezTo>
                <a:cubicBezTo>
                  <a:pt x="8987" y="11932"/>
                  <a:pt x="10424" y="11317"/>
                  <a:pt x="11360" y="9859"/>
                </a:cubicBezTo>
                <a:cubicBezTo>
                  <a:pt x="11939" y="8952"/>
                  <a:pt x="12486" y="7893"/>
                  <a:pt x="12311" y="6735"/>
                </a:cubicBezTo>
                <a:cubicBezTo>
                  <a:pt x="11896" y="4048"/>
                  <a:pt x="9001" y="2890"/>
                  <a:pt x="6915" y="2879"/>
                </a:cubicBezTo>
                <a:cubicBezTo>
                  <a:pt x="6678" y="2879"/>
                  <a:pt x="6424" y="2885"/>
                  <a:pt x="6163" y="2885"/>
                </a:cubicBezTo>
                <a:cubicBezTo>
                  <a:pt x="5086" y="2885"/>
                  <a:pt x="3884" y="2779"/>
                  <a:pt x="3233" y="1689"/>
                </a:cubicBezTo>
                <a:cubicBezTo>
                  <a:pt x="2801" y="972"/>
                  <a:pt x="2385" y="0"/>
                  <a:pt x="1781"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6068325" y="4056050"/>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txBox="1"/>
          <p:nvPr>
            <p:ph hasCustomPrompt="1" type="title"/>
          </p:nvPr>
        </p:nvSpPr>
        <p:spPr>
          <a:xfrm>
            <a:off x="1852200" y="1273050"/>
            <a:ext cx="6576000" cy="2100300"/>
          </a:xfrm>
          <a:prstGeom prst="rect">
            <a:avLst/>
          </a:prstGeom>
        </p:spPr>
        <p:txBody>
          <a:bodyPr anchorCtr="0" anchor="ctr" bIns="91425" lIns="91425" spcFirstLastPara="1" rIns="91425" wrap="square" tIns="91425">
            <a:noAutofit/>
          </a:bodyPr>
          <a:lstStyle>
            <a:lvl1pPr lvl="0" algn="r">
              <a:spcBef>
                <a:spcPts val="0"/>
              </a:spcBef>
              <a:spcAft>
                <a:spcPts val="0"/>
              </a:spcAft>
              <a:buSzPts val="9600"/>
              <a:buNone/>
              <a:defRPr sz="14900">
                <a:solidFill>
                  <a:schemeClr val="dk1"/>
                </a:solidFill>
                <a:latin typeface="Anton"/>
                <a:ea typeface="Anton"/>
                <a:cs typeface="Anton"/>
                <a:sym typeface="Anton"/>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3" name="Google Shape;103;p11"/>
          <p:cNvSpPr txBox="1"/>
          <p:nvPr>
            <p:ph idx="1" type="subTitle"/>
          </p:nvPr>
        </p:nvSpPr>
        <p:spPr>
          <a:xfrm>
            <a:off x="1852200" y="337335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8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4"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5" name="Shape 105"/>
        <p:cNvGrpSpPr/>
        <p:nvPr/>
      </p:nvGrpSpPr>
      <p:grpSpPr>
        <a:xfrm>
          <a:off x="0" y="0"/>
          <a:ext cx="0" cy="0"/>
          <a:chOff x="0" y="0"/>
          <a:chExt cx="0" cy="0"/>
        </a:xfrm>
      </p:grpSpPr>
      <p:sp>
        <p:nvSpPr>
          <p:cNvPr id="106" name="Google Shape;106;p13"/>
          <p:cNvSpPr/>
          <p:nvPr/>
        </p:nvSpPr>
        <p:spPr>
          <a:xfrm>
            <a:off x="3532925" y="4756621"/>
            <a:ext cx="356698" cy="303278"/>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9899999">
            <a:off x="7662088" y="314740"/>
            <a:ext cx="528706" cy="44949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3"/>
          <p:cNvGrpSpPr/>
          <p:nvPr/>
        </p:nvGrpSpPr>
        <p:grpSpPr>
          <a:xfrm>
            <a:off x="-388925" y="-486500"/>
            <a:ext cx="10343747" cy="6394949"/>
            <a:chOff x="-388925" y="-486500"/>
            <a:chExt cx="10343747" cy="6394949"/>
          </a:xfrm>
        </p:grpSpPr>
        <p:sp>
          <p:nvSpPr>
            <p:cNvPr id="109" name="Google Shape;109;p13"/>
            <p:cNvSpPr/>
            <p:nvPr/>
          </p:nvSpPr>
          <p:spPr>
            <a:xfrm>
              <a:off x="-388925" y="1839224"/>
              <a:ext cx="3586225" cy="4069225"/>
            </a:xfrm>
            <a:custGeom>
              <a:rect b="b" l="l" r="r" t="t"/>
              <a:pathLst>
                <a:path extrusionOk="0" h="162769" w="143449">
                  <a:moveTo>
                    <a:pt x="0" y="7200"/>
                  </a:moveTo>
                  <a:cubicBezTo>
                    <a:pt x="15320" y="1071"/>
                    <a:pt x="32504" y="200"/>
                    <a:pt x="49004" y="200"/>
                  </a:cubicBezTo>
                  <a:cubicBezTo>
                    <a:pt x="62734" y="200"/>
                    <a:pt x="78732" y="-600"/>
                    <a:pt x="89452" y="7978"/>
                  </a:cubicBezTo>
                  <a:cubicBezTo>
                    <a:pt x="94981" y="12403"/>
                    <a:pt x="99727" y="20554"/>
                    <a:pt x="98009" y="27424"/>
                  </a:cubicBezTo>
                  <a:cubicBezTo>
                    <a:pt x="96056" y="35238"/>
                    <a:pt x="90756" y="45843"/>
                    <a:pt x="96453" y="51537"/>
                  </a:cubicBezTo>
                  <a:cubicBezTo>
                    <a:pt x="106841" y="61921"/>
                    <a:pt x="128866" y="55344"/>
                    <a:pt x="137679" y="67094"/>
                  </a:cubicBezTo>
                  <a:cubicBezTo>
                    <a:pt x="141271" y="71883"/>
                    <a:pt x="144298" y="78337"/>
                    <a:pt x="143124" y="84207"/>
                  </a:cubicBezTo>
                  <a:cubicBezTo>
                    <a:pt x="141780" y="90924"/>
                    <a:pt x="136072" y="95969"/>
                    <a:pt x="133012" y="102097"/>
                  </a:cubicBezTo>
                  <a:cubicBezTo>
                    <a:pt x="130555" y="107018"/>
                    <a:pt x="130678" y="112932"/>
                    <a:pt x="130678" y="118432"/>
                  </a:cubicBezTo>
                  <a:cubicBezTo>
                    <a:pt x="130678" y="132196"/>
                    <a:pt x="142741" y="149922"/>
                    <a:pt x="133012" y="159658"/>
                  </a:cubicBezTo>
                  <a:cubicBezTo>
                    <a:pt x="132096" y="160575"/>
                    <a:pt x="131974" y="162769"/>
                    <a:pt x="130678" y="162769"/>
                  </a:cubicBezTo>
                </a:path>
              </a:pathLst>
            </a:custGeom>
            <a:noFill/>
            <a:ln cap="flat" cmpd="sng" w="19050">
              <a:solidFill>
                <a:schemeClr val="dk2"/>
              </a:solidFill>
              <a:prstDash val="solid"/>
              <a:round/>
              <a:headEnd len="med" w="med" type="none"/>
              <a:tailEnd len="med" w="med" type="none"/>
            </a:ln>
          </p:spPr>
        </p:sp>
        <p:sp>
          <p:nvSpPr>
            <p:cNvPr id="110" name="Google Shape;110;p13"/>
            <p:cNvSpPr/>
            <p:nvPr/>
          </p:nvSpPr>
          <p:spPr>
            <a:xfrm>
              <a:off x="8257847" y="311150"/>
              <a:ext cx="1696975" cy="3850325"/>
            </a:xfrm>
            <a:custGeom>
              <a:rect b="b" l="l" r="r" t="t"/>
              <a:pathLst>
                <a:path extrusionOk="0" h="154013" w="67879">
                  <a:moveTo>
                    <a:pt x="49211" y="0"/>
                  </a:moveTo>
                  <a:cubicBezTo>
                    <a:pt x="30478" y="3119"/>
                    <a:pt x="6986" y="12317"/>
                    <a:pt x="985" y="30335"/>
                  </a:cubicBezTo>
                  <a:cubicBezTo>
                    <a:pt x="-1897" y="38987"/>
                    <a:pt x="2512" y="49487"/>
                    <a:pt x="7985" y="56782"/>
                  </a:cubicBezTo>
                  <a:cubicBezTo>
                    <a:pt x="13431" y="64041"/>
                    <a:pt x="22540" y="69663"/>
                    <a:pt x="24320" y="78562"/>
                  </a:cubicBezTo>
                  <a:cubicBezTo>
                    <a:pt x="27103" y="92471"/>
                    <a:pt x="8318" y="105100"/>
                    <a:pt x="11097" y="119010"/>
                  </a:cubicBezTo>
                  <a:cubicBezTo>
                    <a:pt x="13110" y="129084"/>
                    <a:pt x="23289" y="136280"/>
                    <a:pt x="32098" y="141567"/>
                  </a:cubicBezTo>
                  <a:cubicBezTo>
                    <a:pt x="42926" y="148065"/>
                    <a:pt x="55251" y="154013"/>
                    <a:pt x="67879" y="154013"/>
                  </a:cubicBezTo>
                </a:path>
              </a:pathLst>
            </a:custGeom>
            <a:noFill/>
            <a:ln cap="flat" cmpd="sng" w="19050">
              <a:solidFill>
                <a:schemeClr val="dk2"/>
              </a:solidFill>
              <a:prstDash val="solid"/>
              <a:round/>
              <a:headEnd len="med" w="med" type="none"/>
              <a:tailEnd len="med" w="med" type="none"/>
            </a:ln>
          </p:spPr>
        </p:sp>
        <p:sp>
          <p:nvSpPr>
            <p:cNvPr id="111" name="Google Shape;111;p13"/>
            <p:cNvSpPr/>
            <p:nvPr/>
          </p:nvSpPr>
          <p:spPr>
            <a:xfrm>
              <a:off x="4142000" y="-486500"/>
              <a:ext cx="3947575" cy="931525"/>
            </a:xfrm>
            <a:custGeom>
              <a:rect b="b" l="l" r="r" t="t"/>
              <a:pathLst>
                <a:path extrusionOk="0" h="37261" w="157903">
                  <a:moveTo>
                    <a:pt x="0" y="0"/>
                  </a:moveTo>
                  <a:cubicBezTo>
                    <a:pt x="9722" y="12959"/>
                    <a:pt x="21968" y="25992"/>
                    <a:pt x="37337" y="31114"/>
                  </a:cubicBezTo>
                  <a:cubicBezTo>
                    <a:pt x="54886" y="36963"/>
                    <a:pt x="74142" y="38231"/>
                    <a:pt x="92564" y="36558"/>
                  </a:cubicBezTo>
                  <a:cubicBezTo>
                    <a:pt x="108987" y="35067"/>
                    <a:pt x="125597" y="30565"/>
                    <a:pt x="140013" y="22557"/>
                  </a:cubicBezTo>
                  <a:cubicBezTo>
                    <a:pt x="146363" y="19029"/>
                    <a:pt x="151406" y="13361"/>
                    <a:pt x="157903" y="10112"/>
                  </a:cubicBezTo>
                </a:path>
              </a:pathLst>
            </a:custGeom>
            <a:noFill/>
            <a:ln cap="flat" cmpd="sng" w="19050">
              <a:solidFill>
                <a:schemeClr val="dk2"/>
              </a:solidFill>
              <a:prstDash val="solid"/>
              <a:round/>
              <a:headEnd len="med" w="med" type="none"/>
              <a:tailEnd len="med" w="med" type="none"/>
            </a:ln>
          </p:spPr>
        </p:sp>
      </p:grpSp>
      <p:sp>
        <p:nvSpPr>
          <p:cNvPr id="112" name="Google Shape;11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3"/>
          <p:cNvSpPr txBox="1"/>
          <p:nvPr>
            <p:ph idx="2" type="title"/>
          </p:nvPr>
        </p:nvSpPr>
        <p:spPr>
          <a:xfrm>
            <a:off x="3405186" y="1315850"/>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4" name="Google Shape;114;p13"/>
          <p:cNvSpPr txBox="1"/>
          <p:nvPr>
            <p:ph idx="1" type="subTitle"/>
          </p:nvPr>
        </p:nvSpPr>
        <p:spPr>
          <a:xfrm>
            <a:off x="3405186" y="163217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3"/>
          <p:cNvSpPr txBox="1"/>
          <p:nvPr>
            <p:ph idx="3" type="title"/>
          </p:nvPr>
        </p:nvSpPr>
        <p:spPr>
          <a:xfrm>
            <a:off x="6087423" y="1315850"/>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 name="Google Shape;116;p13"/>
          <p:cNvSpPr txBox="1"/>
          <p:nvPr>
            <p:ph idx="4" type="subTitle"/>
          </p:nvPr>
        </p:nvSpPr>
        <p:spPr>
          <a:xfrm>
            <a:off x="6087423" y="163217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3"/>
          <p:cNvSpPr txBox="1"/>
          <p:nvPr>
            <p:ph idx="5" type="title"/>
          </p:nvPr>
        </p:nvSpPr>
        <p:spPr>
          <a:xfrm>
            <a:off x="3405186" y="2442532"/>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 name="Google Shape;118;p13"/>
          <p:cNvSpPr txBox="1"/>
          <p:nvPr>
            <p:ph idx="6" type="subTitle"/>
          </p:nvPr>
        </p:nvSpPr>
        <p:spPr>
          <a:xfrm>
            <a:off x="3405186" y="276232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9" name="Google Shape;119;p13"/>
          <p:cNvSpPr txBox="1"/>
          <p:nvPr>
            <p:ph idx="7" type="title"/>
          </p:nvPr>
        </p:nvSpPr>
        <p:spPr>
          <a:xfrm>
            <a:off x="3405186" y="3569214"/>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 name="Google Shape;120;p13"/>
          <p:cNvSpPr txBox="1"/>
          <p:nvPr>
            <p:ph idx="8" type="subTitle"/>
          </p:nvPr>
        </p:nvSpPr>
        <p:spPr>
          <a:xfrm>
            <a:off x="3405186" y="389247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 name="Google Shape;121;p13"/>
          <p:cNvSpPr txBox="1"/>
          <p:nvPr>
            <p:ph idx="9" type="title"/>
          </p:nvPr>
        </p:nvSpPr>
        <p:spPr>
          <a:xfrm>
            <a:off x="6087423" y="2442532"/>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2" name="Google Shape;122;p13"/>
          <p:cNvSpPr txBox="1"/>
          <p:nvPr>
            <p:ph idx="13" type="subTitle"/>
          </p:nvPr>
        </p:nvSpPr>
        <p:spPr>
          <a:xfrm>
            <a:off x="6087423" y="276232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13"/>
          <p:cNvSpPr txBox="1"/>
          <p:nvPr>
            <p:ph idx="14" type="title"/>
          </p:nvPr>
        </p:nvSpPr>
        <p:spPr>
          <a:xfrm>
            <a:off x="6087423" y="3569214"/>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 name="Google Shape;124;p13"/>
          <p:cNvSpPr txBox="1"/>
          <p:nvPr>
            <p:ph idx="15" type="subTitle"/>
          </p:nvPr>
        </p:nvSpPr>
        <p:spPr>
          <a:xfrm>
            <a:off x="6087423" y="3892475"/>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13"/>
          <p:cNvSpPr txBox="1"/>
          <p:nvPr>
            <p:ph idx="16" type="title"/>
          </p:nvPr>
        </p:nvSpPr>
        <p:spPr>
          <a:xfrm>
            <a:off x="722950" y="3569225"/>
            <a:ext cx="2346300" cy="384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6" name="Google Shape;126;p13"/>
          <p:cNvSpPr txBox="1"/>
          <p:nvPr>
            <p:ph idx="17" type="subTitle"/>
          </p:nvPr>
        </p:nvSpPr>
        <p:spPr>
          <a:xfrm>
            <a:off x="722950" y="3892482"/>
            <a:ext cx="2346300" cy="61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27" name="Shape 127"/>
        <p:cNvGrpSpPr/>
        <p:nvPr/>
      </p:nvGrpSpPr>
      <p:grpSpPr>
        <a:xfrm>
          <a:off x="0" y="0"/>
          <a:ext cx="0" cy="0"/>
          <a:chOff x="0" y="0"/>
          <a:chExt cx="0" cy="0"/>
        </a:xfrm>
      </p:grpSpPr>
      <p:sp>
        <p:nvSpPr>
          <p:cNvPr id="128" name="Google Shape;128;p14"/>
          <p:cNvSpPr txBox="1"/>
          <p:nvPr>
            <p:ph type="title"/>
          </p:nvPr>
        </p:nvSpPr>
        <p:spPr>
          <a:xfrm>
            <a:off x="2315354" y="1189100"/>
            <a:ext cx="4520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atin typeface="Anton"/>
                <a:ea typeface="Anton"/>
                <a:cs typeface="Anton"/>
                <a:sym typeface="Anton"/>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29" name="Google Shape;129;p14"/>
          <p:cNvGrpSpPr/>
          <p:nvPr/>
        </p:nvGrpSpPr>
        <p:grpSpPr>
          <a:xfrm flipH="1">
            <a:off x="-1093832" y="-553080"/>
            <a:ext cx="10466422" cy="6229989"/>
            <a:chOff x="919620" y="4052663"/>
            <a:chExt cx="2393200" cy="1424518"/>
          </a:xfrm>
        </p:grpSpPr>
        <p:sp>
          <p:nvSpPr>
            <p:cNvPr id="130" name="Google Shape;130;p14"/>
            <p:cNvSpPr/>
            <p:nvPr/>
          </p:nvSpPr>
          <p:spPr>
            <a:xfrm rot="1510878">
              <a:off x="2634974" y="4441905"/>
              <a:ext cx="493519" cy="976690"/>
            </a:xfrm>
            <a:custGeom>
              <a:rect b="b" l="l" r="r" t="t"/>
              <a:pathLst>
                <a:path extrusionOk="0" h="37959" w="19740">
                  <a:moveTo>
                    <a:pt x="9400" y="0"/>
                  </a:moveTo>
                  <a:cubicBezTo>
                    <a:pt x="7123" y="819"/>
                    <a:pt x="4556" y="1735"/>
                    <a:pt x="2724" y="3604"/>
                  </a:cubicBezTo>
                  <a:cubicBezTo>
                    <a:pt x="1026" y="5339"/>
                    <a:pt x="1" y="8400"/>
                    <a:pt x="1471" y="10665"/>
                  </a:cubicBezTo>
                  <a:cubicBezTo>
                    <a:pt x="2459" y="12171"/>
                    <a:pt x="4231" y="12894"/>
                    <a:pt x="5942" y="13593"/>
                  </a:cubicBezTo>
                  <a:cubicBezTo>
                    <a:pt x="7858" y="14364"/>
                    <a:pt x="9678" y="15100"/>
                    <a:pt x="10449" y="16847"/>
                  </a:cubicBezTo>
                  <a:cubicBezTo>
                    <a:pt x="11558" y="19377"/>
                    <a:pt x="9569" y="22258"/>
                    <a:pt x="7328" y="24125"/>
                  </a:cubicBezTo>
                  <a:cubicBezTo>
                    <a:pt x="7063" y="24342"/>
                    <a:pt x="6786" y="24571"/>
                    <a:pt x="6508" y="24788"/>
                  </a:cubicBezTo>
                  <a:cubicBezTo>
                    <a:pt x="4460" y="26451"/>
                    <a:pt x="2351" y="28162"/>
                    <a:pt x="1929" y="30693"/>
                  </a:cubicBezTo>
                  <a:cubicBezTo>
                    <a:pt x="1543" y="33091"/>
                    <a:pt x="3014" y="35742"/>
                    <a:pt x="5436" y="36995"/>
                  </a:cubicBezTo>
                  <a:cubicBezTo>
                    <a:pt x="6749" y="37682"/>
                    <a:pt x="8111" y="37959"/>
                    <a:pt x="9473" y="37959"/>
                  </a:cubicBezTo>
                  <a:cubicBezTo>
                    <a:pt x="13256" y="37959"/>
                    <a:pt x="17005" y="35778"/>
                    <a:pt x="19740" y="34199"/>
                  </a:cubicBezTo>
                  <a:lnTo>
                    <a:pt x="19632" y="34019"/>
                  </a:lnTo>
                  <a:cubicBezTo>
                    <a:pt x="16926" y="35586"/>
                    <a:pt x="13201" y="37750"/>
                    <a:pt x="9457" y="37750"/>
                  </a:cubicBezTo>
                  <a:cubicBezTo>
                    <a:pt x="8132" y="37750"/>
                    <a:pt x="6805" y="37479"/>
                    <a:pt x="5520" y="36815"/>
                  </a:cubicBezTo>
                  <a:cubicBezTo>
                    <a:pt x="3182" y="35597"/>
                    <a:pt x="1760" y="33042"/>
                    <a:pt x="2134" y="30729"/>
                  </a:cubicBezTo>
                  <a:cubicBezTo>
                    <a:pt x="2532" y="28270"/>
                    <a:pt x="4617" y="26583"/>
                    <a:pt x="6629" y="24957"/>
                  </a:cubicBezTo>
                  <a:cubicBezTo>
                    <a:pt x="6918" y="24728"/>
                    <a:pt x="7196" y="24499"/>
                    <a:pt x="7461" y="24282"/>
                  </a:cubicBezTo>
                  <a:cubicBezTo>
                    <a:pt x="8714" y="23233"/>
                    <a:pt x="9738" y="22017"/>
                    <a:pt x="10329" y="20847"/>
                  </a:cubicBezTo>
                  <a:cubicBezTo>
                    <a:pt x="11076" y="19377"/>
                    <a:pt x="11184" y="18003"/>
                    <a:pt x="10642" y="16774"/>
                  </a:cubicBezTo>
                  <a:cubicBezTo>
                    <a:pt x="9834" y="14943"/>
                    <a:pt x="7895" y="14160"/>
                    <a:pt x="6026" y="13400"/>
                  </a:cubicBezTo>
                  <a:cubicBezTo>
                    <a:pt x="4339" y="12714"/>
                    <a:pt x="2592" y="12002"/>
                    <a:pt x="1652" y="10545"/>
                  </a:cubicBezTo>
                  <a:cubicBezTo>
                    <a:pt x="242" y="8376"/>
                    <a:pt x="1230" y="5423"/>
                    <a:pt x="2869" y="3748"/>
                  </a:cubicBezTo>
                  <a:cubicBezTo>
                    <a:pt x="4665" y="1917"/>
                    <a:pt x="7220" y="1001"/>
                    <a:pt x="9473" y="193"/>
                  </a:cubicBezTo>
                  <a:lnTo>
                    <a:pt x="94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919620" y="4052663"/>
              <a:ext cx="714025" cy="454625"/>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19621" y="4916207"/>
              <a:ext cx="775775" cy="560975"/>
            </a:xfrm>
            <a:custGeom>
              <a:rect b="b" l="l" r="r" t="t"/>
              <a:pathLst>
                <a:path extrusionOk="0" h="22439" w="31031">
                  <a:moveTo>
                    <a:pt x="206" y="1"/>
                  </a:moveTo>
                  <a:lnTo>
                    <a:pt x="0" y="61"/>
                  </a:lnTo>
                  <a:cubicBezTo>
                    <a:pt x="1796" y="5641"/>
                    <a:pt x="4001" y="8966"/>
                    <a:pt x="6773" y="10255"/>
                  </a:cubicBezTo>
                  <a:cubicBezTo>
                    <a:pt x="7710" y="10688"/>
                    <a:pt x="8660" y="10862"/>
                    <a:pt x="9609" y="10862"/>
                  </a:cubicBezTo>
                  <a:cubicBezTo>
                    <a:pt x="11724" y="10862"/>
                    <a:pt x="13829" y="9997"/>
                    <a:pt x="15751" y="9207"/>
                  </a:cubicBezTo>
                  <a:cubicBezTo>
                    <a:pt x="17004" y="8689"/>
                    <a:pt x="18185" y="8207"/>
                    <a:pt x="19245" y="8014"/>
                  </a:cubicBezTo>
                  <a:cubicBezTo>
                    <a:pt x="19829" y="7906"/>
                    <a:pt x="20410" y="7853"/>
                    <a:pt x="20984" y="7853"/>
                  </a:cubicBezTo>
                  <a:cubicBezTo>
                    <a:pt x="24057" y="7853"/>
                    <a:pt x="26904" y="9370"/>
                    <a:pt x="28680" y="12051"/>
                  </a:cubicBezTo>
                  <a:cubicBezTo>
                    <a:pt x="30790" y="15233"/>
                    <a:pt x="30801" y="19173"/>
                    <a:pt x="28729" y="22318"/>
                  </a:cubicBezTo>
                  <a:lnTo>
                    <a:pt x="28897" y="22439"/>
                  </a:lnTo>
                  <a:cubicBezTo>
                    <a:pt x="31031" y="19209"/>
                    <a:pt x="31007" y="15184"/>
                    <a:pt x="28849" y="11942"/>
                  </a:cubicBezTo>
                  <a:cubicBezTo>
                    <a:pt x="27040" y="9199"/>
                    <a:pt x="24126" y="7646"/>
                    <a:pt x="20974" y="7646"/>
                  </a:cubicBezTo>
                  <a:cubicBezTo>
                    <a:pt x="20388" y="7646"/>
                    <a:pt x="19794" y="7700"/>
                    <a:pt x="19197" y="7810"/>
                  </a:cubicBezTo>
                  <a:cubicBezTo>
                    <a:pt x="18124" y="8002"/>
                    <a:pt x="16932" y="8496"/>
                    <a:pt x="15678" y="9015"/>
                  </a:cubicBezTo>
                  <a:cubicBezTo>
                    <a:pt x="13769" y="9798"/>
                    <a:pt x="11693" y="10656"/>
                    <a:pt x="9617" y="10656"/>
                  </a:cubicBezTo>
                  <a:cubicBezTo>
                    <a:pt x="8692" y="10656"/>
                    <a:pt x="7768" y="10486"/>
                    <a:pt x="6858" y="10063"/>
                  </a:cubicBezTo>
                  <a:cubicBezTo>
                    <a:pt x="4146" y="8809"/>
                    <a:pt x="1977" y="5520"/>
                    <a:pt x="2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4"/>
          <p:cNvSpPr txBox="1"/>
          <p:nvPr>
            <p:ph idx="1" type="subTitle"/>
          </p:nvPr>
        </p:nvSpPr>
        <p:spPr>
          <a:xfrm>
            <a:off x="2139104"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14"/>
          <p:cNvSpPr/>
          <p:nvPr/>
        </p:nvSpPr>
        <p:spPr>
          <a:xfrm>
            <a:off x="1447824" y="841206"/>
            <a:ext cx="409215" cy="347900"/>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rot="3183500">
            <a:off x="5888752" y="603490"/>
            <a:ext cx="258688" cy="219923"/>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6" name="Shape 136"/>
        <p:cNvGrpSpPr/>
        <p:nvPr/>
      </p:nvGrpSpPr>
      <p:grpSpPr>
        <a:xfrm>
          <a:off x="0" y="0"/>
          <a:ext cx="0" cy="0"/>
          <a:chOff x="0" y="0"/>
          <a:chExt cx="0" cy="0"/>
        </a:xfrm>
      </p:grpSpPr>
      <p:sp>
        <p:nvSpPr>
          <p:cNvPr id="137" name="Google Shape;137;p15"/>
          <p:cNvSpPr txBox="1"/>
          <p:nvPr>
            <p:ph type="title"/>
          </p:nvPr>
        </p:nvSpPr>
        <p:spPr>
          <a:xfrm>
            <a:off x="2391900" y="3328888"/>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800">
                <a:latin typeface="Anton"/>
                <a:ea typeface="Anton"/>
                <a:cs typeface="Anton"/>
                <a:sym typeface="Anton"/>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8" name="Google Shape;138;p15"/>
          <p:cNvSpPr txBox="1"/>
          <p:nvPr>
            <p:ph idx="1" type="subTitle"/>
          </p:nvPr>
        </p:nvSpPr>
        <p:spPr>
          <a:xfrm>
            <a:off x="1226400" y="1511313"/>
            <a:ext cx="66912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39" name="Google Shape;139;p15"/>
          <p:cNvGrpSpPr/>
          <p:nvPr/>
        </p:nvGrpSpPr>
        <p:grpSpPr>
          <a:xfrm>
            <a:off x="-646975" y="-374130"/>
            <a:ext cx="10194565" cy="5800128"/>
            <a:chOff x="-646975" y="-374130"/>
            <a:chExt cx="10194565" cy="5800128"/>
          </a:xfrm>
        </p:grpSpPr>
        <p:sp>
          <p:nvSpPr>
            <p:cNvPr id="140" name="Google Shape;140;p15"/>
            <p:cNvSpPr/>
            <p:nvPr/>
          </p:nvSpPr>
          <p:spPr>
            <a:xfrm>
              <a:off x="1870840" y="-374130"/>
              <a:ext cx="5133775" cy="1145250"/>
            </a:xfrm>
            <a:custGeom>
              <a:rect b="b" l="l" r="r" t="t"/>
              <a:pathLst>
                <a:path extrusionOk="0" h="45810" w="205351">
                  <a:moveTo>
                    <a:pt x="0" y="3111"/>
                  </a:moveTo>
                  <a:cubicBezTo>
                    <a:pt x="0" y="22732"/>
                    <a:pt x="21273" y="43999"/>
                    <a:pt x="40836" y="45504"/>
                  </a:cubicBezTo>
                  <a:cubicBezTo>
                    <a:pt x="49686" y="46185"/>
                    <a:pt x="59123" y="45886"/>
                    <a:pt x="67283" y="42392"/>
                  </a:cubicBezTo>
                  <a:cubicBezTo>
                    <a:pt x="78174" y="37728"/>
                    <a:pt x="88131" y="29179"/>
                    <a:pt x="99953" y="28391"/>
                  </a:cubicBezTo>
                  <a:cubicBezTo>
                    <a:pt x="106957" y="27924"/>
                    <a:pt x="114676" y="26807"/>
                    <a:pt x="120954" y="29947"/>
                  </a:cubicBezTo>
                  <a:cubicBezTo>
                    <a:pt x="133274" y="36110"/>
                    <a:pt x="146517" y="44028"/>
                    <a:pt x="160236" y="42781"/>
                  </a:cubicBezTo>
                  <a:cubicBezTo>
                    <a:pt x="180875" y="40904"/>
                    <a:pt x="205351" y="20725"/>
                    <a:pt x="205351" y="0"/>
                  </a:cubicBezTo>
                </a:path>
              </a:pathLst>
            </a:custGeom>
            <a:noFill/>
            <a:ln cap="flat" cmpd="sng" w="19050">
              <a:solidFill>
                <a:schemeClr val="dk2"/>
              </a:solidFill>
              <a:prstDash val="solid"/>
              <a:round/>
              <a:headEnd len="med" w="med" type="none"/>
              <a:tailEnd len="med" w="med" type="none"/>
            </a:ln>
          </p:spPr>
        </p:sp>
        <p:sp>
          <p:nvSpPr>
            <p:cNvPr id="141" name="Google Shape;141;p15"/>
            <p:cNvSpPr/>
            <p:nvPr/>
          </p:nvSpPr>
          <p:spPr>
            <a:xfrm rot="10800000">
              <a:off x="5512892" y="3299823"/>
              <a:ext cx="4034698" cy="2126175"/>
            </a:xfrm>
            <a:custGeom>
              <a:rect b="b" l="l" r="r" t="t"/>
              <a:pathLst>
                <a:path extrusionOk="0" h="99797" w="189378">
                  <a:moveTo>
                    <a:pt x="184349" y="0"/>
                  </a:moveTo>
                  <a:cubicBezTo>
                    <a:pt x="190638" y="4194"/>
                    <a:pt x="190353" y="15949"/>
                    <a:pt x="186682" y="22557"/>
                  </a:cubicBezTo>
                  <a:cubicBezTo>
                    <a:pt x="181067" y="32666"/>
                    <a:pt x="171121" y="40277"/>
                    <a:pt x="161013" y="45893"/>
                  </a:cubicBezTo>
                  <a:cubicBezTo>
                    <a:pt x="141510" y="56730"/>
                    <a:pt x="116127" y="44557"/>
                    <a:pt x="94119" y="48226"/>
                  </a:cubicBezTo>
                  <a:cubicBezTo>
                    <a:pt x="72779" y="51783"/>
                    <a:pt x="65830" y="81543"/>
                    <a:pt x="48226" y="94119"/>
                  </a:cubicBezTo>
                  <a:cubicBezTo>
                    <a:pt x="39066" y="100662"/>
                    <a:pt x="25923" y="100378"/>
                    <a:pt x="14779" y="98786"/>
                  </a:cubicBezTo>
                  <a:cubicBezTo>
                    <a:pt x="9582" y="98043"/>
                    <a:pt x="5250" y="93341"/>
                    <a:pt x="0" y="93341"/>
                  </a:cubicBezTo>
                </a:path>
              </a:pathLst>
            </a:custGeom>
            <a:noFill/>
            <a:ln cap="flat" cmpd="sng" w="19050">
              <a:solidFill>
                <a:schemeClr val="dk2"/>
              </a:solidFill>
              <a:prstDash val="solid"/>
              <a:round/>
              <a:headEnd len="med" w="med" type="none"/>
              <a:tailEnd len="med" w="med" type="none"/>
            </a:ln>
          </p:spPr>
        </p:sp>
        <p:sp>
          <p:nvSpPr>
            <p:cNvPr id="142" name="Google Shape;142;p15"/>
            <p:cNvSpPr/>
            <p:nvPr/>
          </p:nvSpPr>
          <p:spPr>
            <a:xfrm flipH="1" rot="10800000">
              <a:off x="-646975" y="3368779"/>
              <a:ext cx="3122717" cy="1988257"/>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8014879" y="-175025"/>
              <a:ext cx="1494275" cy="2914475"/>
            </a:xfrm>
            <a:custGeom>
              <a:rect b="b" l="l" r="r" t="t"/>
              <a:pathLst>
                <a:path extrusionOk="0" h="116579" w="59771">
                  <a:moveTo>
                    <a:pt x="23212" y="0"/>
                  </a:moveTo>
                  <a:cubicBezTo>
                    <a:pt x="8890" y="3582"/>
                    <a:pt x="-2927" y="23793"/>
                    <a:pt x="655" y="38115"/>
                  </a:cubicBezTo>
                  <a:cubicBezTo>
                    <a:pt x="3020" y="47570"/>
                    <a:pt x="12291" y="54329"/>
                    <a:pt x="14656" y="63784"/>
                  </a:cubicBezTo>
                  <a:cubicBezTo>
                    <a:pt x="17364" y="74612"/>
                    <a:pt x="10036" y="86499"/>
                    <a:pt x="13101" y="97231"/>
                  </a:cubicBezTo>
                  <a:cubicBezTo>
                    <a:pt x="14188" y="101036"/>
                    <a:pt x="17128" y="104050"/>
                    <a:pt x="19323" y="107343"/>
                  </a:cubicBezTo>
                  <a:cubicBezTo>
                    <a:pt x="24145" y="114576"/>
                    <a:pt x="36437" y="119004"/>
                    <a:pt x="44214" y="115121"/>
                  </a:cubicBezTo>
                  <a:cubicBezTo>
                    <a:pt x="48364" y="113049"/>
                    <a:pt x="52511" y="110973"/>
                    <a:pt x="56660" y="108899"/>
                  </a:cubicBezTo>
                  <a:cubicBezTo>
                    <a:pt x="57972" y="108243"/>
                    <a:pt x="58304" y="105787"/>
                    <a:pt x="59771" y="105787"/>
                  </a:cubicBezTo>
                </a:path>
              </a:pathLst>
            </a:custGeom>
            <a:noFill/>
            <a:ln cap="flat" cmpd="sng" w="19050">
              <a:solidFill>
                <a:schemeClr val="dk2"/>
              </a:solidFill>
              <a:prstDash val="solid"/>
              <a:round/>
              <a:headEnd len="med" w="med" type="none"/>
              <a:tailEnd len="med" w="med" type="none"/>
            </a:ln>
          </p:spPr>
        </p:sp>
        <p:sp>
          <p:nvSpPr>
            <p:cNvPr id="144" name="Google Shape;144;p15"/>
            <p:cNvSpPr/>
            <p:nvPr/>
          </p:nvSpPr>
          <p:spPr>
            <a:xfrm rot="-6134353">
              <a:off x="-50436" y="691332"/>
              <a:ext cx="993579" cy="1181760"/>
            </a:xfrm>
            <a:custGeom>
              <a:rect b="b" l="l" r="r" t="t"/>
              <a:pathLst>
                <a:path extrusionOk="0" h="47269" w="39742">
                  <a:moveTo>
                    <a:pt x="30774" y="0"/>
                  </a:moveTo>
                  <a:cubicBezTo>
                    <a:pt x="24418" y="0"/>
                    <a:pt x="17192" y="76"/>
                    <a:pt x="12106" y="3889"/>
                  </a:cubicBezTo>
                  <a:cubicBezTo>
                    <a:pt x="7041" y="7686"/>
                    <a:pt x="3566" y="13568"/>
                    <a:pt x="1216" y="19446"/>
                  </a:cubicBezTo>
                  <a:cubicBezTo>
                    <a:pt x="-2489" y="28711"/>
                    <a:pt x="3982" y="44251"/>
                    <a:pt x="13662" y="46671"/>
                  </a:cubicBezTo>
                  <a:cubicBezTo>
                    <a:pt x="23224" y="49061"/>
                    <a:pt x="34657" y="38908"/>
                    <a:pt x="37775" y="29558"/>
                  </a:cubicBezTo>
                  <a:cubicBezTo>
                    <a:pt x="40978" y="19953"/>
                    <a:pt x="40899" y="0"/>
                    <a:pt x="30774" y="0"/>
                  </a:cubicBezTo>
                </a:path>
              </a:pathLst>
            </a:custGeom>
            <a:noFill/>
            <a:ln cap="flat" cmpd="sng" w="19050">
              <a:solidFill>
                <a:schemeClr val="dk2"/>
              </a:solidFill>
              <a:prstDash val="solid"/>
              <a:round/>
              <a:headEnd len="med" w="med" type="none"/>
              <a:tailEnd len="med" w="med" type="none"/>
            </a:ln>
          </p:spPr>
        </p:sp>
      </p:grpSp>
      <p:sp>
        <p:nvSpPr>
          <p:cNvPr id="145" name="Google Shape;145;p15"/>
          <p:cNvSpPr/>
          <p:nvPr/>
        </p:nvSpPr>
        <p:spPr>
          <a:xfrm rot="8100000">
            <a:off x="2620167" y="4451460"/>
            <a:ext cx="403406" cy="31788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46" name="Google Shape;146;p15"/>
          <p:cNvSpPr/>
          <p:nvPr/>
        </p:nvSpPr>
        <p:spPr>
          <a:xfrm rot="8100000">
            <a:off x="4625317" y="635585"/>
            <a:ext cx="403406" cy="31788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47" name="Shape 147"/>
        <p:cNvGrpSpPr/>
        <p:nvPr/>
      </p:nvGrpSpPr>
      <p:grpSpPr>
        <a:xfrm>
          <a:off x="0" y="0"/>
          <a:ext cx="0" cy="0"/>
          <a:chOff x="0" y="0"/>
          <a:chExt cx="0" cy="0"/>
        </a:xfrm>
      </p:grpSpPr>
      <p:sp>
        <p:nvSpPr>
          <p:cNvPr id="148" name="Google Shape;148;p16"/>
          <p:cNvSpPr/>
          <p:nvPr/>
        </p:nvSpPr>
        <p:spPr>
          <a:xfrm rot="8100000">
            <a:off x="-2711216" y="-1597084"/>
            <a:ext cx="5416718" cy="4273185"/>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rot="-3322046">
            <a:off x="6914602" y="2046660"/>
            <a:ext cx="5416708" cy="427317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rot="759765">
            <a:off x="-494358" y="3544018"/>
            <a:ext cx="5416738" cy="4273200"/>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rot="759765">
            <a:off x="3103192" y="-2888132"/>
            <a:ext cx="5416738" cy="4273200"/>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type="title"/>
          </p:nvPr>
        </p:nvSpPr>
        <p:spPr>
          <a:xfrm>
            <a:off x="3360725" y="1604300"/>
            <a:ext cx="5067600" cy="146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dk1"/>
                </a:solidFill>
                <a:latin typeface="Anton"/>
                <a:ea typeface="Anton"/>
                <a:cs typeface="Anton"/>
                <a:sym typeface="Anton"/>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3" name="Google Shape;153;p16"/>
          <p:cNvSpPr txBox="1"/>
          <p:nvPr>
            <p:ph hasCustomPrompt="1" idx="2" type="title"/>
          </p:nvPr>
        </p:nvSpPr>
        <p:spPr>
          <a:xfrm>
            <a:off x="7360200" y="740525"/>
            <a:ext cx="1068000" cy="77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solidFill>
                  <a:schemeClr val="accent1"/>
                </a:solidFill>
                <a:latin typeface="Anton"/>
                <a:ea typeface="Anton"/>
                <a:cs typeface="Anton"/>
                <a:sym typeface="Anton"/>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4" name="Google Shape;154;p16"/>
          <p:cNvSpPr txBox="1"/>
          <p:nvPr>
            <p:ph idx="1" type="subTitle"/>
          </p:nvPr>
        </p:nvSpPr>
        <p:spPr>
          <a:xfrm>
            <a:off x="3360600" y="3296112"/>
            <a:ext cx="5067600" cy="262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5" name="Shape 155"/>
        <p:cNvGrpSpPr/>
        <p:nvPr/>
      </p:nvGrpSpPr>
      <p:grpSpPr>
        <a:xfrm>
          <a:off x="0" y="0"/>
          <a:ext cx="0" cy="0"/>
          <a:chOff x="0" y="0"/>
          <a:chExt cx="0" cy="0"/>
        </a:xfrm>
      </p:grpSpPr>
      <p:sp>
        <p:nvSpPr>
          <p:cNvPr id="156" name="Google Shape;156;p17"/>
          <p:cNvSpPr/>
          <p:nvPr/>
        </p:nvSpPr>
        <p:spPr>
          <a:xfrm rot="-9899997">
            <a:off x="7481401" y="2968208"/>
            <a:ext cx="4163320" cy="3284393"/>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flipH="1" rot="-2700019">
            <a:off x="-876903" y="4252663"/>
            <a:ext cx="1837849" cy="166318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58" name="Google Shape;158;p17"/>
          <p:cNvSpPr/>
          <p:nvPr/>
        </p:nvSpPr>
        <p:spPr>
          <a:xfrm rot="8589033">
            <a:off x="-1917138" y="-1102705"/>
            <a:ext cx="4163332" cy="3284403"/>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rot="4080467">
            <a:off x="7914162" y="-1102709"/>
            <a:ext cx="4163321" cy="3284394"/>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61" name="Shape 161"/>
        <p:cNvGrpSpPr/>
        <p:nvPr/>
      </p:nvGrpSpPr>
      <p:grpSpPr>
        <a:xfrm>
          <a:off x="0" y="0"/>
          <a:ext cx="0" cy="0"/>
          <a:chOff x="0" y="0"/>
          <a:chExt cx="0" cy="0"/>
        </a:xfrm>
      </p:grpSpPr>
      <p:sp>
        <p:nvSpPr>
          <p:cNvPr id="162" name="Google Shape;162;p18"/>
          <p:cNvSpPr/>
          <p:nvPr/>
        </p:nvSpPr>
        <p:spPr>
          <a:xfrm rot="7199980">
            <a:off x="-3324738" y="-592351"/>
            <a:ext cx="5352169" cy="4222263"/>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rot="-7566125">
            <a:off x="7376093" y="-1160998"/>
            <a:ext cx="3621063" cy="2856614"/>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flipH="1" rot="8100000">
            <a:off x="8617473" y="1090780"/>
            <a:ext cx="306732" cy="24171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65" name="Google Shape;165;p18"/>
          <p:cNvSpPr/>
          <p:nvPr/>
        </p:nvSpPr>
        <p:spPr>
          <a:xfrm>
            <a:off x="6486363" y="3922925"/>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67" name="Shape 167"/>
        <p:cNvGrpSpPr/>
        <p:nvPr/>
      </p:nvGrpSpPr>
      <p:grpSpPr>
        <a:xfrm>
          <a:off x="0" y="0"/>
          <a:ext cx="0" cy="0"/>
          <a:chOff x="0" y="0"/>
          <a:chExt cx="0" cy="0"/>
        </a:xfrm>
      </p:grpSpPr>
      <p:sp>
        <p:nvSpPr>
          <p:cNvPr id="168" name="Google Shape;168;p19"/>
          <p:cNvSpPr/>
          <p:nvPr/>
        </p:nvSpPr>
        <p:spPr>
          <a:xfrm rot="-931855">
            <a:off x="7197489" y="3943650"/>
            <a:ext cx="2869964" cy="2264080"/>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rot="5252879">
            <a:off x="-3039323" y="1970275"/>
            <a:ext cx="5158808" cy="4069751"/>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flipH="1" rot="-2700000">
            <a:off x="421766" y="459278"/>
            <a:ext cx="582923" cy="52752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71" name="Google Shape;171;p19"/>
          <p:cNvSpPr/>
          <p:nvPr/>
        </p:nvSpPr>
        <p:spPr>
          <a:xfrm flipH="1" rot="-2700000">
            <a:off x="7912985" y="-781364"/>
            <a:ext cx="2607559" cy="235975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72" name="Google Shape;172;p19"/>
          <p:cNvSpPr/>
          <p:nvPr/>
        </p:nvSpPr>
        <p:spPr>
          <a:xfrm rot="10800000">
            <a:off x="-1046525" y="-1758760"/>
            <a:ext cx="3519503" cy="2776494"/>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74" name="Shape 174"/>
        <p:cNvGrpSpPr/>
        <p:nvPr/>
      </p:nvGrpSpPr>
      <p:grpSpPr>
        <a:xfrm>
          <a:off x="0" y="0"/>
          <a:ext cx="0" cy="0"/>
          <a:chOff x="0" y="0"/>
          <a:chExt cx="0" cy="0"/>
        </a:xfrm>
      </p:grpSpPr>
      <p:sp>
        <p:nvSpPr>
          <p:cNvPr id="175" name="Google Shape;175;p20"/>
          <p:cNvSpPr/>
          <p:nvPr/>
        </p:nvSpPr>
        <p:spPr>
          <a:xfrm rot="-5400000">
            <a:off x="6916026" y="-851428"/>
            <a:ext cx="5158780" cy="406972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flipH="1" rot="-2700000">
            <a:off x="-1188408" y="4066682"/>
            <a:ext cx="2103849" cy="19039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77" name="Google Shape;177;p20"/>
          <p:cNvSpPr/>
          <p:nvPr/>
        </p:nvSpPr>
        <p:spPr>
          <a:xfrm flipH="1" rot="-2700000">
            <a:off x="7912985" y="4178011"/>
            <a:ext cx="2607559" cy="235975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78" name="Google Shape;178;p20"/>
          <p:cNvSpPr/>
          <p:nvPr/>
        </p:nvSpPr>
        <p:spPr>
          <a:xfrm rot="-5400000">
            <a:off x="-3781124" y="-1793028"/>
            <a:ext cx="5158780" cy="406972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flipH="1" rot="-2700000">
            <a:off x="8182033" y="770020"/>
            <a:ext cx="308192" cy="27889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80" name="Google Shape;18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136125" y="-106950"/>
            <a:ext cx="9304975" cy="5406033"/>
            <a:chOff x="-136125" y="-106950"/>
            <a:chExt cx="9304975" cy="5406033"/>
          </a:xfrm>
        </p:grpSpPr>
        <p:sp>
          <p:nvSpPr>
            <p:cNvPr id="23" name="Google Shape;23;p3"/>
            <p:cNvSpPr/>
            <p:nvPr/>
          </p:nvSpPr>
          <p:spPr>
            <a:xfrm>
              <a:off x="2946100" y="-106950"/>
              <a:ext cx="5133775" cy="1145250"/>
            </a:xfrm>
            <a:custGeom>
              <a:rect b="b" l="l" r="r" t="t"/>
              <a:pathLst>
                <a:path extrusionOk="0" h="45810" w="205351">
                  <a:moveTo>
                    <a:pt x="0" y="3111"/>
                  </a:moveTo>
                  <a:cubicBezTo>
                    <a:pt x="0" y="22732"/>
                    <a:pt x="21273" y="43999"/>
                    <a:pt x="40836" y="45504"/>
                  </a:cubicBezTo>
                  <a:cubicBezTo>
                    <a:pt x="49686" y="46185"/>
                    <a:pt x="59123" y="45886"/>
                    <a:pt x="67283" y="42392"/>
                  </a:cubicBezTo>
                  <a:cubicBezTo>
                    <a:pt x="78174" y="37728"/>
                    <a:pt x="88131" y="29179"/>
                    <a:pt x="99953" y="28391"/>
                  </a:cubicBezTo>
                  <a:cubicBezTo>
                    <a:pt x="106957" y="27924"/>
                    <a:pt x="114676" y="26807"/>
                    <a:pt x="120954" y="29947"/>
                  </a:cubicBezTo>
                  <a:cubicBezTo>
                    <a:pt x="133274" y="36110"/>
                    <a:pt x="146517" y="44028"/>
                    <a:pt x="160236" y="42781"/>
                  </a:cubicBezTo>
                  <a:cubicBezTo>
                    <a:pt x="180875" y="40904"/>
                    <a:pt x="205351" y="20725"/>
                    <a:pt x="205351" y="0"/>
                  </a:cubicBezTo>
                </a:path>
              </a:pathLst>
            </a:custGeom>
            <a:noFill/>
            <a:ln cap="flat" cmpd="sng" w="19050">
              <a:solidFill>
                <a:schemeClr val="dk2"/>
              </a:solidFill>
              <a:prstDash val="solid"/>
              <a:round/>
              <a:headEnd len="med" w="med" type="none"/>
              <a:tailEnd len="med" w="med" type="none"/>
            </a:ln>
          </p:spPr>
        </p:sp>
        <p:sp>
          <p:nvSpPr>
            <p:cNvPr id="24" name="Google Shape;24;p3"/>
            <p:cNvSpPr/>
            <p:nvPr/>
          </p:nvSpPr>
          <p:spPr>
            <a:xfrm>
              <a:off x="5843550" y="1497350"/>
              <a:ext cx="3325300" cy="3723925"/>
            </a:xfrm>
            <a:custGeom>
              <a:rect b="b" l="l" r="r" t="t"/>
              <a:pathLst>
                <a:path extrusionOk="0" h="148957" w="133012">
                  <a:moveTo>
                    <a:pt x="133012" y="0"/>
                  </a:moveTo>
                  <a:cubicBezTo>
                    <a:pt x="114876" y="1649"/>
                    <a:pt x="92927" y="9379"/>
                    <a:pt x="84786" y="25669"/>
                  </a:cubicBezTo>
                  <a:cubicBezTo>
                    <a:pt x="80719" y="33807"/>
                    <a:pt x="83236" y="43804"/>
                    <a:pt x="82841" y="52894"/>
                  </a:cubicBezTo>
                  <a:cubicBezTo>
                    <a:pt x="82415" y="62683"/>
                    <a:pt x="80225" y="73416"/>
                    <a:pt x="73896" y="80896"/>
                  </a:cubicBezTo>
                  <a:cubicBezTo>
                    <a:pt x="61438" y="95620"/>
                    <a:pt x="36661" y="92755"/>
                    <a:pt x="20613" y="103453"/>
                  </a:cubicBezTo>
                  <a:cubicBezTo>
                    <a:pt x="6758" y="112689"/>
                    <a:pt x="0" y="132305"/>
                    <a:pt x="0" y="148957"/>
                  </a:cubicBezTo>
                </a:path>
              </a:pathLst>
            </a:custGeom>
            <a:noFill/>
            <a:ln cap="flat" cmpd="sng" w="19050">
              <a:solidFill>
                <a:schemeClr val="dk2"/>
              </a:solidFill>
              <a:prstDash val="solid"/>
              <a:round/>
              <a:headEnd len="med" w="med" type="none"/>
              <a:tailEnd len="med" w="med" type="none"/>
            </a:ln>
          </p:spPr>
        </p:sp>
        <p:sp>
          <p:nvSpPr>
            <p:cNvPr id="25" name="Google Shape;25;p3"/>
            <p:cNvSpPr/>
            <p:nvPr/>
          </p:nvSpPr>
          <p:spPr>
            <a:xfrm>
              <a:off x="-136125" y="3905083"/>
              <a:ext cx="2226575" cy="1394000"/>
            </a:xfrm>
            <a:custGeom>
              <a:rect b="b" l="l" r="r" t="t"/>
              <a:pathLst>
                <a:path extrusionOk="0" h="55760" w="89063">
                  <a:moveTo>
                    <a:pt x="0" y="2866"/>
                  </a:moveTo>
                  <a:cubicBezTo>
                    <a:pt x="17773" y="-1871"/>
                    <a:pt x="42145" y="-1860"/>
                    <a:pt x="54449" y="11812"/>
                  </a:cubicBezTo>
                  <a:cubicBezTo>
                    <a:pt x="62163" y="20384"/>
                    <a:pt x="58217" y="36497"/>
                    <a:pt x="66895" y="44092"/>
                  </a:cubicBezTo>
                  <a:cubicBezTo>
                    <a:pt x="73178" y="49592"/>
                    <a:pt x="85329" y="48291"/>
                    <a:pt x="89063" y="55760"/>
                  </a:cubicBezTo>
                </a:path>
              </a:pathLst>
            </a:custGeom>
            <a:noFill/>
            <a:ln cap="flat" cmpd="sng" w="19050">
              <a:solidFill>
                <a:schemeClr val="dk2"/>
              </a:solidFill>
              <a:prstDash val="solid"/>
              <a:round/>
              <a:headEnd len="med" w="med" type="none"/>
              <a:tailEnd len="med" w="med" type="none"/>
            </a:ln>
          </p:spPr>
        </p:sp>
        <p:sp>
          <p:nvSpPr>
            <p:cNvPr id="26" name="Google Shape;26;p3"/>
            <p:cNvSpPr/>
            <p:nvPr/>
          </p:nvSpPr>
          <p:spPr>
            <a:xfrm>
              <a:off x="5684090" y="880936"/>
              <a:ext cx="472550" cy="275825"/>
            </a:xfrm>
            <a:custGeom>
              <a:rect b="b" l="l" r="r" t="t"/>
              <a:pathLst>
                <a:path extrusionOk="0" h="11033" w="18902">
                  <a:moveTo>
                    <a:pt x="8323" y="155"/>
                  </a:moveTo>
                  <a:cubicBezTo>
                    <a:pt x="4757" y="1344"/>
                    <a:pt x="-1862" y="5434"/>
                    <a:pt x="545" y="8322"/>
                  </a:cubicBezTo>
                  <a:cubicBezTo>
                    <a:pt x="4302" y="12831"/>
                    <a:pt x="14524" y="11074"/>
                    <a:pt x="18046" y="6378"/>
                  </a:cubicBezTo>
                  <a:cubicBezTo>
                    <a:pt x="19138" y="4922"/>
                    <a:pt x="19285" y="1747"/>
                    <a:pt x="17657" y="933"/>
                  </a:cubicBezTo>
                  <a:cubicBezTo>
                    <a:pt x="14864" y="-463"/>
                    <a:pt x="11445" y="155"/>
                    <a:pt x="8323" y="155"/>
                  </a:cubicBezTo>
                </a:path>
              </a:pathLst>
            </a:custGeom>
            <a:noFill/>
            <a:ln cap="flat" cmpd="sng" w="19050">
              <a:solidFill>
                <a:schemeClr val="dk2"/>
              </a:solidFill>
              <a:prstDash val="solid"/>
              <a:round/>
              <a:headEnd len="med" w="med" type="none"/>
              <a:tailEnd len="med" w="med" type="none"/>
            </a:ln>
          </p:spPr>
        </p:sp>
        <p:sp>
          <p:nvSpPr>
            <p:cNvPr id="27" name="Google Shape;27;p3"/>
            <p:cNvSpPr/>
            <p:nvPr/>
          </p:nvSpPr>
          <p:spPr>
            <a:xfrm>
              <a:off x="-58350" y="175025"/>
              <a:ext cx="667725" cy="1199725"/>
            </a:xfrm>
            <a:custGeom>
              <a:rect b="b" l="l" r="r" t="t"/>
              <a:pathLst>
                <a:path extrusionOk="0" h="47989" w="26709">
                  <a:moveTo>
                    <a:pt x="0" y="45892"/>
                  </a:moveTo>
                  <a:cubicBezTo>
                    <a:pt x="9012" y="54904"/>
                    <a:pt x="28542" y="30851"/>
                    <a:pt x="26447" y="18279"/>
                  </a:cubicBezTo>
                  <a:cubicBezTo>
                    <a:pt x="24685" y="7708"/>
                    <a:pt x="10716" y="0"/>
                    <a:pt x="0" y="0"/>
                  </a:cubicBezTo>
                </a:path>
              </a:pathLst>
            </a:custGeom>
            <a:noFill/>
            <a:ln cap="flat" cmpd="sng" w="19050">
              <a:solidFill>
                <a:schemeClr val="dk2"/>
              </a:solidFill>
              <a:prstDash val="solid"/>
              <a:round/>
              <a:headEnd len="med" w="med" type="none"/>
              <a:tailEnd len="med" w="med" type="none"/>
            </a:ln>
          </p:spPr>
        </p:sp>
      </p:grpSp>
      <p:sp>
        <p:nvSpPr>
          <p:cNvPr id="28" name="Google Shape;28;p3"/>
          <p:cNvSpPr txBox="1"/>
          <p:nvPr>
            <p:ph type="title"/>
          </p:nvPr>
        </p:nvSpPr>
        <p:spPr>
          <a:xfrm>
            <a:off x="720000" y="1604312"/>
            <a:ext cx="5067600" cy="1468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dk1"/>
                </a:solidFill>
                <a:latin typeface="Anton"/>
                <a:ea typeface="Anton"/>
                <a:cs typeface="Anton"/>
                <a:sym typeface="Anto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720000" y="740525"/>
            <a:ext cx="1068000" cy="7779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solidFill>
                  <a:schemeClr val="accent1"/>
                </a:solidFill>
                <a:latin typeface="Anton"/>
                <a:ea typeface="Anton"/>
                <a:cs typeface="Anton"/>
                <a:sym typeface="Anton"/>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 name="Google Shape;30;p3"/>
          <p:cNvSpPr txBox="1"/>
          <p:nvPr>
            <p:ph idx="1" type="subTitle"/>
          </p:nvPr>
        </p:nvSpPr>
        <p:spPr>
          <a:xfrm>
            <a:off x="720000" y="3296112"/>
            <a:ext cx="5067600" cy="26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
    <p:spTree>
      <p:nvGrpSpPr>
        <p:cNvPr id="181" name="Shape 181"/>
        <p:cNvGrpSpPr/>
        <p:nvPr/>
      </p:nvGrpSpPr>
      <p:grpSpPr>
        <a:xfrm>
          <a:off x="0" y="0"/>
          <a:ext cx="0" cy="0"/>
          <a:chOff x="0" y="0"/>
          <a:chExt cx="0" cy="0"/>
        </a:xfrm>
      </p:grpSpPr>
      <p:sp>
        <p:nvSpPr>
          <p:cNvPr id="182" name="Google Shape;182;p21"/>
          <p:cNvSpPr/>
          <p:nvPr/>
        </p:nvSpPr>
        <p:spPr>
          <a:xfrm>
            <a:off x="6046207" y="4051474"/>
            <a:ext cx="3820479" cy="3013930"/>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rot="3600017">
            <a:off x="-1432556" y="-1870780"/>
            <a:ext cx="3519496" cy="277648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2700000">
            <a:off x="-176359" y="1591203"/>
            <a:ext cx="582923" cy="52752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85" name="Google Shape;185;p21"/>
          <p:cNvSpPr/>
          <p:nvPr/>
        </p:nvSpPr>
        <p:spPr>
          <a:xfrm rot="6299992">
            <a:off x="7263666" y="-1262600"/>
            <a:ext cx="3519478" cy="2776474"/>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_1_1">
    <p:spTree>
      <p:nvGrpSpPr>
        <p:cNvPr id="187" name="Shape 187"/>
        <p:cNvGrpSpPr/>
        <p:nvPr/>
      </p:nvGrpSpPr>
      <p:grpSpPr>
        <a:xfrm>
          <a:off x="0" y="0"/>
          <a:ext cx="0" cy="0"/>
          <a:chOff x="0" y="0"/>
          <a:chExt cx="0" cy="0"/>
        </a:xfrm>
      </p:grpSpPr>
      <p:sp>
        <p:nvSpPr>
          <p:cNvPr id="188" name="Google Shape;188;p22"/>
          <p:cNvSpPr/>
          <p:nvPr/>
        </p:nvSpPr>
        <p:spPr>
          <a:xfrm>
            <a:off x="-2408350" y="-696937"/>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7806275">
            <a:off x="6673577" y="-1258966"/>
            <a:ext cx="3930568" cy="310077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flipH="1" rot="-2700000">
            <a:off x="8618299" y="2137157"/>
            <a:ext cx="447981" cy="405409"/>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91" name="Google Shape;191;p22"/>
          <p:cNvSpPr/>
          <p:nvPr/>
        </p:nvSpPr>
        <p:spPr>
          <a:xfrm flipH="1" rot="899992">
            <a:off x="855159" y="715258"/>
            <a:ext cx="278360" cy="25191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92" name="Google Shape;192;p22"/>
          <p:cNvSpPr/>
          <p:nvPr/>
        </p:nvSpPr>
        <p:spPr>
          <a:xfrm rot="-495088">
            <a:off x="6838606" y="4098546"/>
            <a:ext cx="3179180" cy="2508017"/>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_1_1_1_1_1">
    <p:spTree>
      <p:nvGrpSpPr>
        <p:cNvPr id="194" name="Shape 194"/>
        <p:cNvGrpSpPr/>
        <p:nvPr/>
      </p:nvGrpSpPr>
      <p:grpSpPr>
        <a:xfrm>
          <a:off x="0" y="0"/>
          <a:ext cx="0" cy="0"/>
          <a:chOff x="0" y="0"/>
          <a:chExt cx="0" cy="0"/>
        </a:xfrm>
      </p:grpSpPr>
      <p:sp>
        <p:nvSpPr>
          <p:cNvPr id="195" name="Google Shape;195;p23"/>
          <p:cNvSpPr/>
          <p:nvPr/>
        </p:nvSpPr>
        <p:spPr>
          <a:xfrm flipH="1" rot="8100000">
            <a:off x="7870289" y="3802527"/>
            <a:ext cx="2814920" cy="221823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96" name="Google Shape;196;p23"/>
          <p:cNvSpPr/>
          <p:nvPr/>
        </p:nvSpPr>
        <p:spPr>
          <a:xfrm rot="-7911167">
            <a:off x="7885478" y="-661789"/>
            <a:ext cx="3277152" cy="2786316"/>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rot="2700000">
            <a:off x="-2570880" y="3015476"/>
            <a:ext cx="6070835" cy="478920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rot="8100000">
            <a:off x="268680" y="2920955"/>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199" name="Google Shape;19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1_1_1_1_1_1_1_1">
    <p:spTree>
      <p:nvGrpSpPr>
        <p:cNvPr id="200" name="Shape 200"/>
        <p:cNvGrpSpPr/>
        <p:nvPr/>
      </p:nvGrpSpPr>
      <p:grpSpPr>
        <a:xfrm>
          <a:off x="0" y="0"/>
          <a:ext cx="0" cy="0"/>
          <a:chOff x="0" y="0"/>
          <a:chExt cx="0" cy="0"/>
        </a:xfrm>
      </p:grpSpPr>
      <p:sp>
        <p:nvSpPr>
          <p:cNvPr id="201" name="Google Shape;201;p24"/>
          <p:cNvSpPr/>
          <p:nvPr/>
        </p:nvSpPr>
        <p:spPr>
          <a:xfrm rot="-3600008">
            <a:off x="7516212" y="2830825"/>
            <a:ext cx="3897050" cy="307433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rot="5400000">
            <a:off x="-2304074" y="2830841"/>
            <a:ext cx="3897033" cy="3074323"/>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rot="8100000">
            <a:off x="-978007" y="-480416"/>
            <a:ext cx="2061604" cy="16264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flipH="1" rot="8100000">
            <a:off x="8617473" y="1090780"/>
            <a:ext cx="306732" cy="24171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05" name="Google Shape;205;p24"/>
          <p:cNvSpPr/>
          <p:nvPr/>
        </p:nvSpPr>
        <p:spPr>
          <a:xfrm flipH="1" rot="8100000">
            <a:off x="8435008" y="3659550"/>
            <a:ext cx="619609" cy="488266"/>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06" name="Google Shape;20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07" name="Shape 207"/>
        <p:cNvGrpSpPr/>
        <p:nvPr/>
      </p:nvGrpSpPr>
      <p:grpSpPr>
        <a:xfrm>
          <a:off x="0" y="0"/>
          <a:ext cx="0" cy="0"/>
          <a:chOff x="0" y="0"/>
          <a:chExt cx="0" cy="0"/>
        </a:xfrm>
      </p:grpSpPr>
      <p:sp>
        <p:nvSpPr>
          <p:cNvPr id="208" name="Google Shape;208;p25"/>
          <p:cNvSpPr/>
          <p:nvPr/>
        </p:nvSpPr>
        <p:spPr>
          <a:xfrm rot="1812048">
            <a:off x="-1484977" y="3112026"/>
            <a:ext cx="4396388" cy="346825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5"/>
          <p:cNvSpPr/>
          <p:nvPr/>
        </p:nvSpPr>
        <p:spPr>
          <a:xfrm rot="-8703771">
            <a:off x="12376" y="-2172937"/>
            <a:ext cx="4396378" cy="3468250"/>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
          <p:cNvSpPr/>
          <p:nvPr/>
        </p:nvSpPr>
        <p:spPr>
          <a:xfrm flipH="1" rot="-684808">
            <a:off x="1215120" y="238549"/>
            <a:ext cx="489301" cy="416028"/>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flipH="1" rot="-684817">
            <a:off x="3305189" y="4700943"/>
            <a:ext cx="1000126" cy="8503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5400000">
            <a:off x="6040711" y="-1608988"/>
            <a:ext cx="4396366" cy="3468241"/>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flipH="1" rot="-684917">
            <a:off x="8013508" y="3903839"/>
            <a:ext cx="450783" cy="383279"/>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txBox="1"/>
          <p:nvPr>
            <p:ph type="title"/>
          </p:nvPr>
        </p:nvSpPr>
        <p:spPr>
          <a:xfrm>
            <a:off x="720000" y="1547537"/>
            <a:ext cx="3852000" cy="1158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5" name="Google Shape;215;p25"/>
          <p:cNvSpPr txBox="1"/>
          <p:nvPr>
            <p:ph idx="1" type="subTitle"/>
          </p:nvPr>
        </p:nvSpPr>
        <p:spPr>
          <a:xfrm>
            <a:off x="720000" y="2648775"/>
            <a:ext cx="34026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6" name="Shape 216"/>
        <p:cNvGrpSpPr/>
        <p:nvPr/>
      </p:nvGrpSpPr>
      <p:grpSpPr>
        <a:xfrm>
          <a:off x="0" y="0"/>
          <a:ext cx="0" cy="0"/>
          <a:chOff x="0" y="0"/>
          <a:chExt cx="0" cy="0"/>
        </a:xfrm>
      </p:grpSpPr>
      <p:sp>
        <p:nvSpPr>
          <p:cNvPr id="217" name="Google Shape;217;p26"/>
          <p:cNvSpPr txBox="1"/>
          <p:nvPr>
            <p:ph type="title"/>
          </p:nvPr>
        </p:nvSpPr>
        <p:spPr>
          <a:xfrm>
            <a:off x="4807150" y="1711250"/>
            <a:ext cx="3621000" cy="86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48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6"/>
          <p:cNvSpPr txBox="1"/>
          <p:nvPr>
            <p:ph idx="1" type="subTitle"/>
          </p:nvPr>
        </p:nvSpPr>
        <p:spPr>
          <a:xfrm>
            <a:off x="5191325" y="2419350"/>
            <a:ext cx="3237000" cy="108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9" name="Google Shape;219;p26"/>
          <p:cNvSpPr/>
          <p:nvPr/>
        </p:nvSpPr>
        <p:spPr>
          <a:xfrm rot="7199980">
            <a:off x="-2721913" y="302174"/>
            <a:ext cx="5352169" cy="4222263"/>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rot="-8100000">
            <a:off x="6617663" y="-1145323"/>
            <a:ext cx="3621064" cy="2856615"/>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flipH="1" rot="8100000">
            <a:off x="7606298" y="756355"/>
            <a:ext cx="306732" cy="24171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22" name="Google Shape;222;p26"/>
          <p:cNvSpPr/>
          <p:nvPr/>
        </p:nvSpPr>
        <p:spPr>
          <a:xfrm flipH="1" rot="-2700021">
            <a:off x="8241790" y="3272958"/>
            <a:ext cx="1661252" cy="150336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23" name="Google Shape;223;p26"/>
          <p:cNvSpPr/>
          <p:nvPr/>
        </p:nvSpPr>
        <p:spPr>
          <a:xfrm>
            <a:off x="2761462" y="4098450"/>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2422112" y="-1697000"/>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5" name="Shape 225"/>
        <p:cNvGrpSpPr/>
        <p:nvPr/>
      </p:nvGrpSpPr>
      <p:grpSpPr>
        <a:xfrm>
          <a:off x="0" y="0"/>
          <a:ext cx="0" cy="0"/>
          <a:chOff x="0" y="0"/>
          <a:chExt cx="0" cy="0"/>
        </a:xfrm>
      </p:grpSpPr>
      <p:grpSp>
        <p:nvGrpSpPr>
          <p:cNvPr id="226" name="Google Shape;226;p27"/>
          <p:cNvGrpSpPr/>
          <p:nvPr/>
        </p:nvGrpSpPr>
        <p:grpSpPr>
          <a:xfrm>
            <a:off x="-2599288" y="-3132442"/>
            <a:ext cx="14195734" cy="10106491"/>
            <a:chOff x="-2599288" y="-3132442"/>
            <a:chExt cx="14195734" cy="10106491"/>
          </a:xfrm>
        </p:grpSpPr>
        <p:sp>
          <p:nvSpPr>
            <p:cNvPr id="227" name="Google Shape;227;p27"/>
            <p:cNvSpPr/>
            <p:nvPr/>
          </p:nvSpPr>
          <p:spPr>
            <a:xfrm>
              <a:off x="6770225" y="-1838900"/>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rot="9000003">
              <a:off x="-1889181" y="-2057454"/>
              <a:ext cx="5452520" cy="4301428"/>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rot="609176">
              <a:off x="2192594" y="4205446"/>
              <a:ext cx="3179198" cy="2508031"/>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rot="-3703223">
              <a:off x="7334713" y="2169007"/>
              <a:ext cx="3930571" cy="3100781"/>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flipH="1" rot="8100000">
              <a:off x="7740786" y="1274927"/>
              <a:ext cx="826200" cy="651066"/>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32" name="Google Shape;232;p27"/>
            <p:cNvSpPr/>
            <p:nvPr/>
          </p:nvSpPr>
          <p:spPr>
            <a:xfrm flipH="1" rot="8100000">
              <a:off x="-1019183" y="3334708"/>
              <a:ext cx="1912144" cy="1506819"/>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grpSp>
      <p:sp>
        <p:nvSpPr>
          <p:cNvPr id="233" name="Google Shape;23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27"/>
          <p:cNvSpPr txBox="1"/>
          <p:nvPr>
            <p:ph idx="2" type="title"/>
          </p:nvPr>
        </p:nvSpPr>
        <p:spPr>
          <a:xfrm>
            <a:off x="1623193" y="2876450"/>
            <a:ext cx="2037600" cy="442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b="0" sz="18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5" name="Google Shape;235;p27"/>
          <p:cNvSpPr txBox="1"/>
          <p:nvPr>
            <p:ph idx="3" type="title"/>
          </p:nvPr>
        </p:nvSpPr>
        <p:spPr>
          <a:xfrm>
            <a:off x="5481941" y="1623425"/>
            <a:ext cx="2037600" cy="4425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b="0" sz="18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6" name="Google Shape;236;p27"/>
          <p:cNvSpPr txBox="1"/>
          <p:nvPr>
            <p:ph idx="1" type="subTitle"/>
          </p:nvPr>
        </p:nvSpPr>
        <p:spPr>
          <a:xfrm>
            <a:off x="5481942" y="2053425"/>
            <a:ext cx="2037600" cy="8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7" name="Google Shape;237;p27"/>
          <p:cNvSpPr txBox="1"/>
          <p:nvPr>
            <p:ph idx="4" type="subTitle"/>
          </p:nvPr>
        </p:nvSpPr>
        <p:spPr>
          <a:xfrm>
            <a:off x="1623180" y="3306450"/>
            <a:ext cx="2037600" cy="82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8" name="Shape 238"/>
        <p:cNvGrpSpPr/>
        <p:nvPr/>
      </p:nvGrpSpPr>
      <p:grpSpPr>
        <a:xfrm>
          <a:off x="0" y="0"/>
          <a:ext cx="0" cy="0"/>
          <a:chOff x="0" y="0"/>
          <a:chExt cx="0" cy="0"/>
        </a:xfrm>
      </p:grpSpPr>
      <p:grpSp>
        <p:nvGrpSpPr>
          <p:cNvPr id="239" name="Google Shape;239;p28"/>
          <p:cNvGrpSpPr/>
          <p:nvPr/>
        </p:nvGrpSpPr>
        <p:grpSpPr>
          <a:xfrm>
            <a:off x="-797300" y="-466700"/>
            <a:ext cx="10637052" cy="6514450"/>
            <a:chOff x="-797300" y="-466700"/>
            <a:chExt cx="10637052" cy="6514450"/>
          </a:xfrm>
        </p:grpSpPr>
        <p:sp>
          <p:nvSpPr>
            <p:cNvPr id="240" name="Google Shape;240;p28"/>
            <p:cNvSpPr/>
            <p:nvPr/>
          </p:nvSpPr>
          <p:spPr>
            <a:xfrm>
              <a:off x="-797300" y="-466700"/>
              <a:ext cx="2596600" cy="2459075"/>
            </a:xfrm>
            <a:custGeom>
              <a:rect b="b" l="l" r="r" t="t"/>
              <a:pathLst>
                <a:path extrusionOk="0" h="98363" w="103864">
                  <a:moveTo>
                    <a:pt x="0" y="86341"/>
                  </a:moveTo>
                  <a:cubicBezTo>
                    <a:pt x="6010" y="101361"/>
                    <a:pt x="34765" y="100757"/>
                    <a:pt x="48227" y="91785"/>
                  </a:cubicBezTo>
                  <a:cubicBezTo>
                    <a:pt x="60727" y="83453"/>
                    <a:pt x="53939" y="60404"/>
                    <a:pt x="64561" y="49782"/>
                  </a:cubicBezTo>
                  <a:cubicBezTo>
                    <a:pt x="73774" y="40569"/>
                    <a:pt x="88796" y="38771"/>
                    <a:pt x="98009" y="29558"/>
                  </a:cubicBezTo>
                  <a:cubicBezTo>
                    <a:pt x="105093" y="22474"/>
                    <a:pt x="103454" y="10018"/>
                    <a:pt x="103454" y="0"/>
                  </a:cubicBezTo>
                </a:path>
              </a:pathLst>
            </a:custGeom>
            <a:noFill/>
            <a:ln cap="flat" cmpd="sng" w="19050">
              <a:solidFill>
                <a:schemeClr val="dk2"/>
              </a:solidFill>
              <a:prstDash val="solid"/>
              <a:round/>
              <a:headEnd len="med" w="med" type="none"/>
              <a:tailEnd len="med" w="med" type="none"/>
            </a:ln>
          </p:spPr>
        </p:sp>
        <p:sp>
          <p:nvSpPr>
            <p:cNvPr id="241" name="Google Shape;241;p28"/>
            <p:cNvSpPr/>
            <p:nvPr/>
          </p:nvSpPr>
          <p:spPr>
            <a:xfrm>
              <a:off x="8098402" y="1264000"/>
              <a:ext cx="1741350" cy="4783750"/>
            </a:xfrm>
            <a:custGeom>
              <a:rect b="b" l="l" r="r" t="t"/>
              <a:pathLst>
                <a:path extrusionOk="0" h="191350" w="69654">
                  <a:moveTo>
                    <a:pt x="69654" y="0"/>
                  </a:moveTo>
                  <a:cubicBezTo>
                    <a:pt x="45876" y="0"/>
                    <a:pt x="14170" y="10890"/>
                    <a:pt x="6648" y="33447"/>
                  </a:cubicBezTo>
                  <a:cubicBezTo>
                    <a:pt x="-355" y="54446"/>
                    <a:pt x="27575" y="76533"/>
                    <a:pt x="22205" y="98008"/>
                  </a:cubicBezTo>
                  <a:cubicBezTo>
                    <a:pt x="19424" y="109127"/>
                    <a:pt x="3983" y="114114"/>
                    <a:pt x="1203" y="125233"/>
                  </a:cubicBezTo>
                  <a:cubicBezTo>
                    <a:pt x="-1075" y="134344"/>
                    <a:pt x="2771" y="143971"/>
                    <a:pt x="4315" y="153235"/>
                  </a:cubicBezTo>
                  <a:cubicBezTo>
                    <a:pt x="5775" y="161991"/>
                    <a:pt x="-2767" y="171743"/>
                    <a:pt x="1203" y="179682"/>
                  </a:cubicBezTo>
                  <a:cubicBezTo>
                    <a:pt x="4291" y="185857"/>
                    <a:pt x="11766" y="189167"/>
                    <a:pt x="18316" y="191350"/>
                  </a:cubicBezTo>
                </a:path>
              </a:pathLst>
            </a:custGeom>
            <a:noFill/>
            <a:ln cap="flat" cmpd="sng" w="19050">
              <a:solidFill>
                <a:schemeClr val="dk2"/>
              </a:solidFill>
              <a:prstDash val="solid"/>
              <a:round/>
              <a:headEnd len="med" w="med" type="none"/>
              <a:tailEnd len="med" w="med" type="none"/>
            </a:ln>
          </p:spPr>
        </p:sp>
        <p:sp>
          <p:nvSpPr>
            <p:cNvPr id="242" name="Google Shape;242;p28"/>
            <p:cNvSpPr/>
            <p:nvPr/>
          </p:nvSpPr>
          <p:spPr>
            <a:xfrm>
              <a:off x="-155575" y="4030069"/>
              <a:ext cx="3111375" cy="1434275"/>
            </a:xfrm>
            <a:custGeom>
              <a:rect b="b" l="l" r="r" t="t"/>
              <a:pathLst>
                <a:path extrusionOk="0" h="57371" w="124455">
                  <a:moveTo>
                    <a:pt x="0" y="1367"/>
                  </a:moveTo>
                  <a:cubicBezTo>
                    <a:pt x="11620" y="-958"/>
                    <a:pt x="26623" y="-791"/>
                    <a:pt x="35003" y="7589"/>
                  </a:cubicBezTo>
                  <a:cubicBezTo>
                    <a:pt x="43698" y="16284"/>
                    <a:pt x="47965" y="31831"/>
                    <a:pt x="59894" y="34814"/>
                  </a:cubicBezTo>
                  <a:cubicBezTo>
                    <a:pt x="74234" y="38400"/>
                    <a:pt x="89891" y="30450"/>
                    <a:pt x="104231" y="34036"/>
                  </a:cubicBezTo>
                  <a:cubicBezTo>
                    <a:pt x="110289" y="35551"/>
                    <a:pt x="114486" y="41486"/>
                    <a:pt x="118233" y="46482"/>
                  </a:cubicBezTo>
                  <a:cubicBezTo>
                    <a:pt x="120741" y="49826"/>
                    <a:pt x="124455" y="53191"/>
                    <a:pt x="124455" y="57371"/>
                  </a:cubicBezTo>
                </a:path>
              </a:pathLst>
            </a:custGeom>
            <a:noFill/>
            <a:ln cap="flat" cmpd="sng" w="19050">
              <a:solidFill>
                <a:schemeClr val="dk2"/>
              </a:solidFill>
              <a:prstDash val="solid"/>
              <a:round/>
              <a:headEnd len="med" w="med" type="none"/>
              <a:tailEnd len="med" w="med" type="none"/>
            </a:ln>
          </p:spPr>
        </p:sp>
      </p:grpSp>
      <p:sp>
        <p:nvSpPr>
          <p:cNvPr id="243" name="Google Shape;243;p28"/>
          <p:cNvSpPr txBox="1"/>
          <p:nvPr>
            <p:ph type="title"/>
          </p:nvPr>
        </p:nvSpPr>
        <p:spPr>
          <a:xfrm>
            <a:off x="720075"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4" name="Google Shape;244;p28"/>
          <p:cNvSpPr txBox="1"/>
          <p:nvPr>
            <p:ph idx="2" type="title"/>
          </p:nvPr>
        </p:nvSpPr>
        <p:spPr>
          <a:xfrm>
            <a:off x="937775" y="3249925"/>
            <a:ext cx="21753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8"/>
          <p:cNvSpPr txBox="1"/>
          <p:nvPr>
            <p:ph idx="1" type="subTitle"/>
          </p:nvPr>
        </p:nvSpPr>
        <p:spPr>
          <a:xfrm>
            <a:off x="937700" y="3614926"/>
            <a:ext cx="21753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6" name="Google Shape;246;p28"/>
          <p:cNvSpPr txBox="1"/>
          <p:nvPr>
            <p:ph idx="3" type="title"/>
          </p:nvPr>
        </p:nvSpPr>
        <p:spPr>
          <a:xfrm>
            <a:off x="3484496" y="3249925"/>
            <a:ext cx="21753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8"/>
          <p:cNvSpPr txBox="1"/>
          <p:nvPr>
            <p:ph idx="4" type="subTitle"/>
          </p:nvPr>
        </p:nvSpPr>
        <p:spPr>
          <a:xfrm>
            <a:off x="3484422" y="3614926"/>
            <a:ext cx="21753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8" name="Google Shape;248;p28"/>
          <p:cNvSpPr txBox="1"/>
          <p:nvPr>
            <p:ph idx="5" type="title"/>
          </p:nvPr>
        </p:nvSpPr>
        <p:spPr>
          <a:xfrm>
            <a:off x="6031224" y="3249925"/>
            <a:ext cx="21753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9" name="Google Shape;249;p28"/>
          <p:cNvSpPr txBox="1"/>
          <p:nvPr>
            <p:ph idx="6" type="subTitle"/>
          </p:nvPr>
        </p:nvSpPr>
        <p:spPr>
          <a:xfrm>
            <a:off x="6031150" y="3614926"/>
            <a:ext cx="2175300" cy="6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28"/>
          <p:cNvSpPr/>
          <p:nvPr/>
        </p:nvSpPr>
        <p:spPr>
          <a:xfrm flipH="1" rot="8100000">
            <a:off x="7643215" y="-358449"/>
            <a:ext cx="1696752" cy="133706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251" name="Google Shape;251;p28"/>
          <p:cNvSpPr/>
          <p:nvPr/>
        </p:nvSpPr>
        <p:spPr>
          <a:xfrm flipH="1" rot="8100000">
            <a:off x="421080" y="3073355"/>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52" name="Shape 252"/>
        <p:cNvGrpSpPr/>
        <p:nvPr/>
      </p:nvGrpSpPr>
      <p:grpSpPr>
        <a:xfrm>
          <a:off x="0" y="0"/>
          <a:ext cx="0" cy="0"/>
          <a:chOff x="0" y="0"/>
          <a:chExt cx="0" cy="0"/>
        </a:xfrm>
      </p:grpSpPr>
      <p:grpSp>
        <p:nvGrpSpPr>
          <p:cNvPr id="253" name="Google Shape;253;p29"/>
          <p:cNvGrpSpPr/>
          <p:nvPr/>
        </p:nvGrpSpPr>
        <p:grpSpPr>
          <a:xfrm>
            <a:off x="-1847706" y="-1526133"/>
            <a:ext cx="12898098" cy="8049435"/>
            <a:chOff x="-1847706" y="-1526133"/>
            <a:chExt cx="12898098" cy="8049435"/>
          </a:xfrm>
        </p:grpSpPr>
        <p:sp>
          <p:nvSpPr>
            <p:cNvPr id="254" name="Google Shape;254;p29"/>
            <p:cNvSpPr/>
            <p:nvPr/>
          </p:nvSpPr>
          <p:spPr>
            <a:xfrm>
              <a:off x="-1847706" y="-1526133"/>
              <a:ext cx="4294790" cy="4164562"/>
            </a:xfrm>
            <a:custGeom>
              <a:rect b="b" l="l" r="r" t="t"/>
              <a:pathLst>
                <a:path extrusionOk="0" h="10423" w="10749">
                  <a:moveTo>
                    <a:pt x="5330" y="0"/>
                  </a:moveTo>
                  <a:cubicBezTo>
                    <a:pt x="4422" y="0"/>
                    <a:pt x="3521" y="220"/>
                    <a:pt x="2732" y="701"/>
                  </a:cubicBezTo>
                  <a:cubicBezTo>
                    <a:pt x="2088" y="1094"/>
                    <a:pt x="1530" y="1630"/>
                    <a:pt x="1105" y="2241"/>
                  </a:cubicBezTo>
                  <a:cubicBezTo>
                    <a:pt x="1071" y="2263"/>
                    <a:pt x="1039" y="2307"/>
                    <a:pt x="1006" y="2351"/>
                  </a:cubicBezTo>
                  <a:lnTo>
                    <a:pt x="875" y="2613"/>
                  </a:lnTo>
                  <a:cubicBezTo>
                    <a:pt x="515" y="3213"/>
                    <a:pt x="274" y="3880"/>
                    <a:pt x="154" y="4568"/>
                  </a:cubicBezTo>
                  <a:cubicBezTo>
                    <a:pt x="1" y="5441"/>
                    <a:pt x="23" y="6337"/>
                    <a:pt x="209" y="7211"/>
                  </a:cubicBezTo>
                  <a:cubicBezTo>
                    <a:pt x="372" y="8041"/>
                    <a:pt x="678" y="8871"/>
                    <a:pt x="1236" y="9516"/>
                  </a:cubicBezTo>
                  <a:cubicBezTo>
                    <a:pt x="1704" y="10061"/>
                    <a:pt x="2383" y="10423"/>
                    <a:pt x="3102" y="10423"/>
                  </a:cubicBezTo>
                  <a:cubicBezTo>
                    <a:pt x="3204" y="10423"/>
                    <a:pt x="3306" y="10415"/>
                    <a:pt x="3409" y="10400"/>
                  </a:cubicBezTo>
                  <a:cubicBezTo>
                    <a:pt x="3496" y="10390"/>
                    <a:pt x="3573" y="10379"/>
                    <a:pt x="3649" y="10357"/>
                  </a:cubicBezTo>
                  <a:cubicBezTo>
                    <a:pt x="4338" y="10204"/>
                    <a:pt x="4862" y="9723"/>
                    <a:pt x="5233" y="9145"/>
                  </a:cubicBezTo>
                  <a:cubicBezTo>
                    <a:pt x="5539" y="8708"/>
                    <a:pt x="5736" y="8227"/>
                    <a:pt x="5899" y="7725"/>
                  </a:cubicBezTo>
                  <a:cubicBezTo>
                    <a:pt x="6008" y="7473"/>
                    <a:pt x="6107" y="7222"/>
                    <a:pt x="6227" y="6982"/>
                  </a:cubicBezTo>
                  <a:cubicBezTo>
                    <a:pt x="6413" y="6621"/>
                    <a:pt x="6631" y="6283"/>
                    <a:pt x="6937" y="6009"/>
                  </a:cubicBezTo>
                  <a:cubicBezTo>
                    <a:pt x="7254" y="5725"/>
                    <a:pt x="7636" y="5540"/>
                    <a:pt x="8008" y="5344"/>
                  </a:cubicBezTo>
                  <a:cubicBezTo>
                    <a:pt x="8750" y="4972"/>
                    <a:pt x="9559" y="4557"/>
                    <a:pt x="9941" y="3771"/>
                  </a:cubicBezTo>
                  <a:cubicBezTo>
                    <a:pt x="10749" y="2055"/>
                    <a:pt x="8739" y="865"/>
                    <a:pt x="7396" y="373"/>
                  </a:cubicBezTo>
                  <a:cubicBezTo>
                    <a:pt x="6735" y="131"/>
                    <a:pt x="6030" y="0"/>
                    <a:pt x="5330"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rot="-3599967">
              <a:off x="7284842" y="4032796"/>
              <a:ext cx="2286722" cy="1959842"/>
            </a:xfrm>
            <a:custGeom>
              <a:rect b="b" l="l" r="r" t="t"/>
              <a:pathLst>
                <a:path extrusionOk="0" h="12273" w="14320">
                  <a:moveTo>
                    <a:pt x="4972" y="1"/>
                  </a:moveTo>
                  <a:cubicBezTo>
                    <a:pt x="4932" y="1"/>
                    <a:pt x="4891" y="2"/>
                    <a:pt x="4850" y="3"/>
                  </a:cubicBezTo>
                  <a:cubicBezTo>
                    <a:pt x="4501" y="15"/>
                    <a:pt x="3955" y="113"/>
                    <a:pt x="3561" y="266"/>
                  </a:cubicBezTo>
                  <a:cubicBezTo>
                    <a:pt x="700" y="1423"/>
                    <a:pt x="1" y="9179"/>
                    <a:pt x="3911" y="11166"/>
                  </a:cubicBezTo>
                  <a:cubicBezTo>
                    <a:pt x="5379" y="11917"/>
                    <a:pt x="7030" y="12272"/>
                    <a:pt x="8557" y="12272"/>
                  </a:cubicBezTo>
                  <a:cubicBezTo>
                    <a:pt x="11096" y="12272"/>
                    <a:pt x="13295" y="11291"/>
                    <a:pt x="13752" y="9518"/>
                  </a:cubicBezTo>
                  <a:cubicBezTo>
                    <a:pt x="14320" y="7333"/>
                    <a:pt x="12190" y="5411"/>
                    <a:pt x="10290" y="4656"/>
                  </a:cubicBezTo>
                  <a:cubicBezTo>
                    <a:pt x="9067" y="4165"/>
                    <a:pt x="8302" y="2887"/>
                    <a:pt x="7909" y="2025"/>
                  </a:cubicBezTo>
                  <a:cubicBezTo>
                    <a:pt x="7368" y="848"/>
                    <a:pt x="6283" y="1"/>
                    <a:pt x="4972"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2825378" y="4610406"/>
              <a:ext cx="2249837" cy="191289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rot="-4499998">
              <a:off x="7643949" y="230356"/>
              <a:ext cx="3371335" cy="265960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283701" y="4228622"/>
              <a:ext cx="1993858" cy="1905551"/>
            </a:xfrm>
            <a:custGeom>
              <a:rect b="b" l="l" r="r" t="t"/>
              <a:pathLst>
                <a:path extrusionOk="0" h="11933" w="12486">
                  <a:moveTo>
                    <a:pt x="1781" y="0"/>
                  </a:moveTo>
                  <a:cubicBezTo>
                    <a:pt x="1547" y="0"/>
                    <a:pt x="1285" y="146"/>
                    <a:pt x="983" y="509"/>
                  </a:cubicBezTo>
                  <a:cubicBezTo>
                    <a:pt x="306" y="1317"/>
                    <a:pt x="99" y="2694"/>
                    <a:pt x="66" y="3796"/>
                  </a:cubicBezTo>
                  <a:cubicBezTo>
                    <a:pt x="0" y="6833"/>
                    <a:pt x="1835" y="9728"/>
                    <a:pt x="4282" y="11071"/>
                  </a:cubicBezTo>
                  <a:cubicBezTo>
                    <a:pt x="5280" y="11618"/>
                    <a:pt x="6397" y="11932"/>
                    <a:pt x="7477" y="11932"/>
                  </a:cubicBezTo>
                  <a:cubicBezTo>
                    <a:pt x="8987" y="11932"/>
                    <a:pt x="10424" y="11317"/>
                    <a:pt x="11360" y="9859"/>
                  </a:cubicBezTo>
                  <a:cubicBezTo>
                    <a:pt x="11939" y="8952"/>
                    <a:pt x="12486" y="7893"/>
                    <a:pt x="12311" y="6735"/>
                  </a:cubicBezTo>
                  <a:cubicBezTo>
                    <a:pt x="11896" y="4048"/>
                    <a:pt x="9001" y="2890"/>
                    <a:pt x="6915" y="2879"/>
                  </a:cubicBezTo>
                  <a:cubicBezTo>
                    <a:pt x="6678" y="2879"/>
                    <a:pt x="6424" y="2885"/>
                    <a:pt x="6163" y="2885"/>
                  </a:cubicBezTo>
                  <a:cubicBezTo>
                    <a:pt x="5086" y="2885"/>
                    <a:pt x="3884" y="2779"/>
                    <a:pt x="3233" y="1689"/>
                  </a:cubicBezTo>
                  <a:cubicBezTo>
                    <a:pt x="2801" y="972"/>
                    <a:pt x="2385" y="0"/>
                    <a:pt x="1781"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8249290" y="1017727"/>
              <a:ext cx="357825" cy="30423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rot="-9000011">
              <a:off x="637810" y="1784103"/>
              <a:ext cx="347578" cy="295549"/>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9"/>
          <p:cNvSpPr txBox="1"/>
          <p:nvPr>
            <p:ph type="title"/>
          </p:nvPr>
        </p:nvSpPr>
        <p:spPr>
          <a:xfrm>
            <a:off x="720075"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2" name="Google Shape;262;p29"/>
          <p:cNvSpPr txBox="1"/>
          <p:nvPr>
            <p:ph idx="2" type="title"/>
          </p:nvPr>
        </p:nvSpPr>
        <p:spPr>
          <a:xfrm>
            <a:off x="976475" y="3249925"/>
            <a:ext cx="23970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3" name="Google Shape;263;p29"/>
          <p:cNvSpPr txBox="1"/>
          <p:nvPr>
            <p:ph idx="1" type="subTitle"/>
          </p:nvPr>
        </p:nvSpPr>
        <p:spPr>
          <a:xfrm>
            <a:off x="976400" y="3614925"/>
            <a:ext cx="23970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4" name="Google Shape;264;p29"/>
          <p:cNvSpPr txBox="1"/>
          <p:nvPr>
            <p:ph idx="3" type="title"/>
          </p:nvPr>
        </p:nvSpPr>
        <p:spPr>
          <a:xfrm>
            <a:off x="3373538" y="1954550"/>
            <a:ext cx="23970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5" name="Google Shape;265;p29"/>
          <p:cNvSpPr txBox="1"/>
          <p:nvPr>
            <p:ph idx="4" type="subTitle"/>
          </p:nvPr>
        </p:nvSpPr>
        <p:spPr>
          <a:xfrm>
            <a:off x="3373463" y="2319550"/>
            <a:ext cx="23970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6" name="Google Shape;266;p29"/>
          <p:cNvSpPr txBox="1"/>
          <p:nvPr>
            <p:ph idx="5" type="title"/>
          </p:nvPr>
        </p:nvSpPr>
        <p:spPr>
          <a:xfrm>
            <a:off x="5770625" y="3249925"/>
            <a:ext cx="23970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7" name="Google Shape;267;p29"/>
          <p:cNvSpPr txBox="1"/>
          <p:nvPr>
            <p:ph idx="6" type="subTitle"/>
          </p:nvPr>
        </p:nvSpPr>
        <p:spPr>
          <a:xfrm>
            <a:off x="5770550" y="3614925"/>
            <a:ext cx="23970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8" name="Shape 268"/>
        <p:cNvGrpSpPr/>
        <p:nvPr/>
      </p:nvGrpSpPr>
      <p:grpSpPr>
        <a:xfrm>
          <a:off x="0" y="0"/>
          <a:ext cx="0" cy="0"/>
          <a:chOff x="0" y="0"/>
          <a:chExt cx="0" cy="0"/>
        </a:xfrm>
      </p:grpSpPr>
      <p:grpSp>
        <p:nvGrpSpPr>
          <p:cNvPr id="269" name="Google Shape;269;p30"/>
          <p:cNvGrpSpPr/>
          <p:nvPr/>
        </p:nvGrpSpPr>
        <p:grpSpPr>
          <a:xfrm>
            <a:off x="-272250" y="-106950"/>
            <a:ext cx="9596675" cy="5668553"/>
            <a:chOff x="-272250" y="-106950"/>
            <a:chExt cx="9596675" cy="5668553"/>
          </a:xfrm>
        </p:grpSpPr>
        <p:sp>
          <p:nvSpPr>
            <p:cNvPr id="270" name="Google Shape;270;p30"/>
            <p:cNvSpPr/>
            <p:nvPr/>
          </p:nvSpPr>
          <p:spPr>
            <a:xfrm>
              <a:off x="-204175" y="-106950"/>
              <a:ext cx="1993225" cy="1613775"/>
            </a:xfrm>
            <a:custGeom>
              <a:rect b="b" l="l" r="r" t="t"/>
              <a:pathLst>
                <a:path extrusionOk="0" h="64551" w="79729">
                  <a:moveTo>
                    <a:pt x="0" y="58727"/>
                  </a:moveTo>
                  <a:cubicBezTo>
                    <a:pt x="10837" y="67401"/>
                    <a:pt x="30774" y="65842"/>
                    <a:pt x="41614" y="57171"/>
                  </a:cubicBezTo>
                  <a:cubicBezTo>
                    <a:pt x="50920" y="49727"/>
                    <a:pt x="47785" y="33421"/>
                    <a:pt x="55227" y="24113"/>
                  </a:cubicBezTo>
                  <a:cubicBezTo>
                    <a:pt x="58666" y="19811"/>
                    <a:pt x="65079" y="19186"/>
                    <a:pt x="70006" y="16724"/>
                  </a:cubicBezTo>
                  <a:cubicBezTo>
                    <a:pt x="75774" y="13841"/>
                    <a:pt x="79729" y="6448"/>
                    <a:pt x="79729" y="0"/>
                  </a:cubicBezTo>
                </a:path>
              </a:pathLst>
            </a:custGeom>
            <a:noFill/>
            <a:ln cap="flat" cmpd="sng" w="19050">
              <a:solidFill>
                <a:schemeClr val="dk2"/>
              </a:solidFill>
              <a:prstDash val="solid"/>
              <a:round/>
              <a:headEnd len="med" w="med" type="none"/>
              <a:tailEnd len="med" w="med" type="none"/>
            </a:ln>
          </p:spPr>
        </p:sp>
        <p:sp>
          <p:nvSpPr>
            <p:cNvPr id="271" name="Google Shape;271;p30"/>
            <p:cNvSpPr/>
            <p:nvPr/>
          </p:nvSpPr>
          <p:spPr>
            <a:xfrm>
              <a:off x="7875675" y="-87500"/>
              <a:ext cx="1448750" cy="3811425"/>
            </a:xfrm>
            <a:custGeom>
              <a:rect b="b" l="l" r="r" t="t"/>
              <a:pathLst>
                <a:path extrusionOk="0" h="152457" w="57950">
                  <a:moveTo>
                    <a:pt x="0" y="0"/>
                  </a:moveTo>
                  <a:cubicBezTo>
                    <a:pt x="0" y="12052"/>
                    <a:pt x="1187" y="25059"/>
                    <a:pt x="7390" y="35392"/>
                  </a:cubicBezTo>
                  <a:cubicBezTo>
                    <a:pt x="16291" y="50220"/>
                    <a:pt x="36055" y="59557"/>
                    <a:pt x="38892" y="76617"/>
                  </a:cubicBezTo>
                  <a:cubicBezTo>
                    <a:pt x="40191" y="84428"/>
                    <a:pt x="41361" y="92532"/>
                    <a:pt x="40059" y="100342"/>
                  </a:cubicBezTo>
                  <a:cubicBezTo>
                    <a:pt x="38632" y="108898"/>
                    <a:pt x="34705" y="117404"/>
                    <a:pt x="35781" y="126011"/>
                  </a:cubicBezTo>
                  <a:cubicBezTo>
                    <a:pt x="37208" y="137425"/>
                    <a:pt x="46447" y="152457"/>
                    <a:pt x="57950" y="152457"/>
                  </a:cubicBezTo>
                </a:path>
              </a:pathLst>
            </a:custGeom>
            <a:noFill/>
            <a:ln cap="flat" cmpd="sng" w="19050">
              <a:solidFill>
                <a:schemeClr val="dk2"/>
              </a:solidFill>
              <a:prstDash val="solid"/>
              <a:round/>
              <a:headEnd len="med" w="med" type="none"/>
              <a:tailEnd len="med" w="med" type="none"/>
            </a:ln>
          </p:spPr>
        </p:sp>
        <p:sp>
          <p:nvSpPr>
            <p:cNvPr id="272" name="Google Shape;272;p30"/>
            <p:cNvSpPr/>
            <p:nvPr/>
          </p:nvSpPr>
          <p:spPr>
            <a:xfrm>
              <a:off x="-272250" y="4513128"/>
              <a:ext cx="8245150" cy="1048475"/>
            </a:xfrm>
            <a:custGeom>
              <a:rect b="b" l="l" r="r" t="t"/>
              <a:pathLst>
                <a:path extrusionOk="0" h="41939" w="329806">
                  <a:moveTo>
                    <a:pt x="0" y="27937"/>
                  </a:moveTo>
                  <a:cubicBezTo>
                    <a:pt x="19582" y="3466"/>
                    <a:pt x="59252" y="-3273"/>
                    <a:pt x="90230" y="1491"/>
                  </a:cubicBezTo>
                  <a:cubicBezTo>
                    <a:pt x="102711" y="3410"/>
                    <a:pt x="114405" y="8961"/>
                    <a:pt x="126011" y="13936"/>
                  </a:cubicBezTo>
                  <a:cubicBezTo>
                    <a:pt x="139228" y="19602"/>
                    <a:pt x="150611" y="31017"/>
                    <a:pt x="164903" y="32605"/>
                  </a:cubicBezTo>
                  <a:cubicBezTo>
                    <a:pt x="182434" y="34553"/>
                    <a:pt x="201420" y="37601"/>
                    <a:pt x="217797" y="31049"/>
                  </a:cubicBezTo>
                  <a:cubicBezTo>
                    <a:pt x="234161" y="24502"/>
                    <a:pt x="247756" y="9900"/>
                    <a:pt x="265245" y="7713"/>
                  </a:cubicBezTo>
                  <a:cubicBezTo>
                    <a:pt x="280789" y="5770"/>
                    <a:pt x="298906" y="8040"/>
                    <a:pt x="311138" y="17825"/>
                  </a:cubicBezTo>
                  <a:cubicBezTo>
                    <a:pt x="319076" y="24175"/>
                    <a:pt x="322623" y="34747"/>
                    <a:pt x="329806" y="41939"/>
                  </a:cubicBezTo>
                </a:path>
              </a:pathLst>
            </a:custGeom>
            <a:noFill/>
            <a:ln cap="flat" cmpd="sng" w="19050">
              <a:solidFill>
                <a:schemeClr val="dk2"/>
              </a:solidFill>
              <a:prstDash val="solid"/>
              <a:round/>
              <a:headEnd len="med" w="med" type="none"/>
              <a:tailEnd len="med" w="med" type="none"/>
            </a:ln>
          </p:spPr>
        </p:sp>
        <p:sp>
          <p:nvSpPr>
            <p:cNvPr id="273" name="Google Shape;273;p30"/>
            <p:cNvSpPr/>
            <p:nvPr/>
          </p:nvSpPr>
          <p:spPr>
            <a:xfrm rot="10800000">
              <a:off x="4635985" y="4398125"/>
              <a:ext cx="472550" cy="275825"/>
            </a:xfrm>
            <a:custGeom>
              <a:rect b="b" l="l" r="r" t="t"/>
              <a:pathLst>
                <a:path extrusionOk="0" h="11033" w="18902">
                  <a:moveTo>
                    <a:pt x="8323" y="155"/>
                  </a:moveTo>
                  <a:cubicBezTo>
                    <a:pt x="4757" y="1344"/>
                    <a:pt x="-1862" y="5434"/>
                    <a:pt x="545" y="8322"/>
                  </a:cubicBezTo>
                  <a:cubicBezTo>
                    <a:pt x="4302" y="12831"/>
                    <a:pt x="14524" y="11074"/>
                    <a:pt x="18046" y="6378"/>
                  </a:cubicBezTo>
                  <a:cubicBezTo>
                    <a:pt x="19138" y="4922"/>
                    <a:pt x="19285" y="1747"/>
                    <a:pt x="17657" y="933"/>
                  </a:cubicBezTo>
                  <a:cubicBezTo>
                    <a:pt x="14864" y="-463"/>
                    <a:pt x="11445" y="155"/>
                    <a:pt x="8323" y="155"/>
                  </a:cubicBezTo>
                </a:path>
              </a:pathLst>
            </a:custGeom>
            <a:noFill/>
            <a:ln cap="flat" cmpd="sng" w="19050">
              <a:solidFill>
                <a:schemeClr val="dk2"/>
              </a:solidFill>
              <a:prstDash val="solid"/>
              <a:round/>
              <a:headEnd len="med" w="med" type="none"/>
              <a:tailEnd len="med" w="med" type="none"/>
            </a:ln>
          </p:spPr>
        </p:sp>
        <p:sp>
          <p:nvSpPr>
            <p:cNvPr id="274" name="Google Shape;274;p30"/>
            <p:cNvSpPr/>
            <p:nvPr/>
          </p:nvSpPr>
          <p:spPr>
            <a:xfrm flipH="1" rot="-10186694">
              <a:off x="5434248" y="1340179"/>
              <a:ext cx="484279" cy="402362"/>
            </a:xfrm>
            <a:custGeom>
              <a:rect b="b" l="l" r="r" t="t"/>
              <a:pathLst>
                <a:path extrusionOk="0" h="4676" w="5628">
                  <a:moveTo>
                    <a:pt x="3785" y="205"/>
                  </a:moveTo>
                  <a:cubicBezTo>
                    <a:pt x="4122" y="205"/>
                    <a:pt x="4460" y="337"/>
                    <a:pt x="4701" y="554"/>
                  </a:cubicBezTo>
                  <a:cubicBezTo>
                    <a:pt x="5242" y="1036"/>
                    <a:pt x="5411" y="1844"/>
                    <a:pt x="5146" y="2651"/>
                  </a:cubicBezTo>
                  <a:cubicBezTo>
                    <a:pt x="4809" y="3652"/>
                    <a:pt x="3941" y="4362"/>
                    <a:pt x="2929" y="4459"/>
                  </a:cubicBezTo>
                  <a:cubicBezTo>
                    <a:pt x="2880" y="4471"/>
                    <a:pt x="2821" y="4471"/>
                    <a:pt x="2773" y="4471"/>
                  </a:cubicBezTo>
                  <a:cubicBezTo>
                    <a:pt x="1760" y="4471"/>
                    <a:pt x="242" y="3712"/>
                    <a:pt x="218" y="2675"/>
                  </a:cubicBezTo>
                  <a:cubicBezTo>
                    <a:pt x="205" y="2543"/>
                    <a:pt x="229" y="2458"/>
                    <a:pt x="290" y="2399"/>
                  </a:cubicBezTo>
                  <a:cubicBezTo>
                    <a:pt x="374" y="2314"/>
                    <a:pt x="531" y="2302"/>
                    <a:pt x="748" y="2302"/>
                  </a:cubicBezTo>
                  <a:lnTo>
                    <a:pt x="1025" y="2302"/>
                  </a:lnTo>
                  <a:cubicBezTo>
                    <a:pt x="1471" y="2302"/>
                    <a:pt x="1929" y="2241"/>
                    <a:pt x="2242" y="1820"/>
                  </a:cubicBezTo>
                  <a:cubicBezTo>
                    <a:pt x="2387" y="1627"/>
                    <a:pt x="2483" y="1410"/>
                    <a:pt x="2580" y="1205"/>
                  </a:cubicBezTo>
                  <a:cubicBezTo>
                    <a:pt x="2700" y="940"/>
                    <a:pt x="2808" y="699"/>
                    <a:pt x="3001" y="506"/>
                  </a:cubicBezTo>
                  <a:cubicBezTo>
                    <a:pt x="3194" y="313"/>
                    <a:pt x="3471" y="205"/>
                    <a:pt x="3785" y="205"/>
                  </a:cubicBezTo>
                  <a:close/>
                  <a:moveTo>
                    <a:pt x="3785" y="0"/>
                  </a:moveTo>
                  <a:cubicBezTo>
                    <a:pt x="3423" y="0"/>
                    <a:pt x="3086" y="133"/>
                    <a:pt x="2856" y="362"/>
                  </a:cubicBezTo>
                  <a:cubicBezTo>
                    <a:pt x="2639" y="578"/>
                    <a:pt x="2507" y="856"/>
                    <a:pt x="2387" y="1121"/>
                  </a:cubicBezTo>
                  <a:cubicBezTo>
                    <a:pt x="2302" y="1326"/>
                    <a:pt x="2206" y="1531"/>
                    <a:pt x="2085" y="1700"/>
                  </a:cubicBezTo>
                  <a:cubicBezTo>
                    <a:pt x="1796" y="2073"/>
                    <a:pt x="1386" y="2097"/>
                    <a:pt x="1025" y="2097"/>
                  </a:cubicBezTo>
                  <a:lnTo>
                    <a:pt x="748" y="2097"/>
                  </a:lnTo>
                  <a:cubicBezTo>
                    <a:pt x="519" y="2097"/>
                    <a:pt x="290" y="2109"/>
                    <a:pt x="146" y="2254"/>
                  </a:cubicBezTo>
                  <a:cubicBezTo>
                    <a:pt x="49" y="2350"/>
                    <a:pt x="1" y="2495"/>
                    <a:pt x="12" y="2675"/>
                  </a:cubicBezTo>
                  <a:cubicBezTo>
                    <a:pt x="37" y="3880"/>
                    <a:pt x="1688" y="4676"/>
                    <a:pt x="2773" y="4676"/>
                  </a:cubicBezTo>
                  <a:cubicBezTo>
                    <a:pt x="2832" y="4676"/>
                    <a:pt x="2893" y="4676"/>
                    <a:pt x="2941" y="4664"/>
                  </a:cubicBezTo>
                  <a:cubicBezTo>
                    <a:pt x="4037" y="4568"/>
                    <a:pt x="4977" y="3796"/>
                    <a:pt x="5339" y="2712"/>
                  </a:cubicBezTo>
                  <a:cubicBezTo>
                    <a:pt x="5628" y="1832"/>
                    <a:pt x="5435" y="940"/>
                    <a:pt x="4845" y="398"/>
                  </a:cubicBezTo>
                  <a:cubicBezTo>
                    <a:pt x="4556" y="145"/>
                    <a:pt x="4182" y="0"/>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 name="Google Shape;276;p30"/>
          <p:cNvSpPr txBox="1"/>
          <p:nvPr>
            <p:ph idx="2" type="title"/>
          </p:nvPr>
        </p:nvSpPr>
        <p:spPr>
          <a:xfrm>
            <a:off x="713225" y="1656050"/>
            <a:ext cx="19782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7" name="Google Shape;277;p30"/>
          <p:cNvSpPr txBox="1"/>
          <p:nvPr>
            <p:ph idx="1" type="subTitle"/>
          </p:nvPr>
        </p:nvSpPr>
        <p:spPr>
          <a:xfrm>
            <a:off x="713225" y="19668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0"/>
          <p:cNvSpPr txBox="1"/>
          <p:nvPr>
            <p:ph idx="3" type="title"/>
          </p:nvPr>
        </p:nvSpPr>
        <p:spPr>
          <a:xfrm>
            <a:off x="6450001" y="1656050"/>
            <a:ext cx="19782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30"/>
          <p:cNvSpPr txBox="1"/>
          <p:nvPr>
            <p:ph idx="4" type="subTitle"/>
          </p:nvPr>
        </p:nvSpPr>
        <p:spPr>
          <a:xfrm>
            <a:off x="6450004" y="19668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0"/>
          <p:cNvSpPr txBox="1"/>
          <p:nvPr>
            <p:ph idx="5" type="title"/>
          </p:nvPr>
        </p:nvSpPr>
        <p:spPr>
          <a:xfrm>
            <a:off x="713225" y="3131750"/>
            <a:ext cx="19782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30"/>
          <p:cNvSpPr txBox="1"/>
          <p:nvPr>
            <p:ph idx="6" type="subTitle"/>
          </p:nvPr>
        </p:nvSpPr>
        <p:spPr>
          <a:xfrm>
            <a:off x="713225" y="34428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2" name="Google Shape;282;p30"/>
          <p:cNvSpPr txBox="1"/>
          <p:nvPr>
            <p:ph idx="7" type="title"/>
          </p:nvPr>
        </p:nvSpPr>
        <p:spPr>
          <a:xfrm>
            <a:off x="6450000" y="3132050"/>
            <a:ext cx="1978200" cy="367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30"/>
          <p:cNvSpPr txBox="1"/>
          <p:nvPr>
            <p:ph idx="8" type="subTitle"/>
          </p:nvPr>
        </p:nvSpPr>
        <p:spPr>
          <a:xfrm>
            <a:off x="6450004" y="3442800"/>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4"/>
          <p:cNvGrpSpPr/>
          <p:nvPr/>
        </p:nvGrpSpPr>
        <p:grpSpPr>
          <a:xfrm>
            <a:off x="-427825" y="-77775"/>
            <a:ext cx="10539800" cy="5756050"/>
            <a:chOff x="-427825" y="-77775"/>
            <a:chExt cx="10539800" cy="5756050"/>
          </a:xfrm>
        </p:grpSpPr>
        <p:sp>
          <p:nvSpPr>
            <p:cNvPr id="33" name="Google Shape;33;p4"/>
            <p:cNvSpPr/>
            <p:nvPr/>
          </p:nvSpPr>
          <p:spPr>
            <a:xfrm>
              <a:off x="5678275" y="-77775"/>
              <a:ext cx="3665600" cy="1610000"/>
            </a:xfrm>
            <a:custGeom>
              <a:rect b="b" l="l" r="r" t="t"/>
              <a:pathLst>
                <a:path extrusionOk="0" h="64400" w="146624">
                  <a:moveTo>
                    <a:pt x="0" y="0"/>
                  </a:moveTo>
                  <a:cubicBezTo>
                    <a:pt x="0" y="19056"/>
                    <a:pt x="28508" y="29786"/>
                    <a:pt x="47448" y="31891"/>
                  </a:cubicBezTo>
                  <a:cubicBezTo>
                    <a:pt x="60081" y="33295"/>
                    <a:pt x="73880" y="28049"/>
                    <a:pt x="85563" y="33058"/>
                  </a:cubicBezTo>
                  <a:cubicBezTo>
                    <a:pt x="95349" y="37254"/>
                    <a:pt x="100972" y="47797"/>
                    <a:pt x="109287" y="54449"/>
                  </a:cubicBezTo>
                  <a:cubicBezTo>
                    <a:pt x="119069" y="62275"/>
                    <a:pt x="141022" y="69932"/>
                    <a:pt x="146624" y="58727"/>
                  </a:cubicBezTo>
                </a:path>
              </a:pathLst>
            </a:custGeom>
            <a:noFill/>
            <a:ln cap="flat" cmpd="sng" w="19050">
              <a:solidFill>
                <a:schemeClr val="dk2"/>
              </a:solidFill>
              <a:prstDash val="solid"/>
              <a:round/>
              <a:headEnd len="med" w="med" type="none"/>
              <a:tailEnd len="med" w="med" type="none"/>
            </a:ln>
          </p:spPr>
        </p:sp>
        <p:sp>
          <p:nvSpPr>
            <p:cNvPr id="34" name="Google Shape;34;p4"/>
            <p:cNvSpPr/>
            <p:nvPr/>
          </p:nvSpPr>
          <p:spPr>
            <a:xfrm>
              <a:off x="7953475" y="3189175"/>
              <a:ext cx="2158500" cy="2489100"/>
            </a:xfrm>
            <a:custGeom>
              <a:rect b="b" l="l" r="r" t="t"/>
              <a:pathLst>
                <a:path extrusionOk="0" h="99564" w="86340">
                  <a:moveTo>
                    <a:pt x="86340" y="0"/>
                  </a:moveTo>
                  <a:cubicBezTo>
                    <a:pt x="77647" y="0"/>
                    <a:pt x="69439" y="4353"/>
                    <a:pt x="61449" y="7778"/>
                  </a:cubicBezTo>
                  <a:cubicBezTo>
                    <a:pt x="48412" y="13367"/>
                    <a:pt x="34921" y="19528"/>
                    <a:pt x="24891" y="29558"/>
                  </a:cubicBezTo>
                  <a:cubicBezTo>
                    <a:pt x="7378" y="47071"/>
                    <a:pt x="0" y="74798"/>
                    <a:pt x="0" y="99564"/>
                  </a:cubicBezTo>
                </a:path>
              </a:pathLst>
            </a:custGeom>
            <a:noFill/>
            <a:ln cap="flat" cmpd="sng" w="19050">
              <a:solidFill>
                <a:schemeClr val="dk2"/>
              </a:solidFill>
              <a:prstDash val="solid"/>
              <a:round/>
              <a:headEnd len="med" w="med" type="none"/>
              <a:tailEnd len="med" w="med" type="none"/>
            </a:ln>
          </p:spPr>
        </p:sp>
        <p:sp>
          <p:nvSpPr>
            <p:cNvPr id="35" name="Google Shape;35;p4"/>
            <p:cNvSpPr/>
            <p:nvPr/>
          </p:nvSpPr>
          <p:spPr>
            <a:xfrm>
              <a:off x="-427825" y="2352975"/>
              <a:ext cx="1028775" cy="3091950"/>
            </a:xfrm>
            <a:custGeom>
              <a:rect b="b" l="l" r="r" t="t"/>
              <a:pathLst>
                <a:path extrusionOk="0" h="123678" w="41151">
                  <a:moveTo>
                    <a:pt x="0" y="0"/>
                  </a:moveTo>
                  <a:cubicBezTo>
                    <a:pt x="26498" y="12043"/>
                    <a:pt x="46732" y="49549"/>
                    <a:pt x="39671" y="77785"/>
                  </a:cubicBezTo>
                  <a:cubicBezTo>
                    <a:pt x="36164" y="91810"/>
                    <a:pt x="26560" y="104123"/>
                    <a:pt x="16335" y="114343"/>
                  </a:cubicBezTo>
                  <a:cubicBezTo>
                    <a:pt x="13223" y="117454"/>
                    <a:pt x="7001" y="119278"/>
                    <a:pt x="7001" y="123678"/>
                  </a:cubicBezTo>
                </a:path>
              </a:pathLst>
            </a:custGeom>
            <a:noFill/>
            <a:ln cap="flat" cmpd="sng" w="19050">
              <a:solidFill>
                <a:schemeClr val="dk2"/>
              </a:solidFill>
              <a:prstDash val="solid"/>
              <a:round/>
              <a:headEnd len="med" w="med" type="none"/>
              <a:tailEnd len="med" w="med" type="none"/>
            </a:ln>
          </p:spPr>
        </p:sp>
        <p:sp>
          <p:nvSpPr>
            <p:cNvPr id="36" name="Google Shape;36;p4"/>
            <p:cNvSpPr/>
            <p:nvPr/>
          </p:nvSpPr>
          <p:spPr>
            <a:xfrm flipH="1">
              <a:off x="7329152" y="913449"/>
              <a:ext cx="363850" cy="302303"/>
            </a:xfrm>
            <a:custGeom>
              <a:rect b="b" l="l" r="r" t="t"/>
              <a:pathLst>
                <a:path extrusionOk="0" h="4676" w="5628">
                  <a:moveTo>
                    <a:pt x="3785" y="205"/>
                  </a:moveTo>
                  <a:cubicBezTo>
                    <a:pt x="4122" y="205"/>
                    <a:pt x="4460" y="337"/>
                    <a:pt x="4701" y="554"/>
                  </a:cubicBezTo>
                  <a:cubicBezTo>
                    <a:pt x="5242" y="1036"/>
                    <a:pt x="5411" y="1844"/>
                    <a:pt x="5146" y="2651"/>
                  </a:cubicBezTo>
                  <a:cubicBezTo>
                    <a:pt x="4809" y="3652"/>
                    <a:pt x="3941" y="4362"/>
                    <a:pt x="2929" y="4459"/>
                  </a:cubicBezTo>
                  <a:cubicBezTo>
                    <a:pt x="2880" y="4471"/>
                    <a:pt x="2821" y="4471"/>
                    <a:pt x="2773" y="4471"/>
                  </a:cubicBezTo>
                  <a:cubicBezTo>
                    <a:pt x="1760" y="4471"/>
                    <a:pt x="242" y="3712"/>
                    <a:pt x="218" y="2675"/>
                  </a:cubicBezTo>
                  <a:cubicBezTo>
                    <a:pt x="205" y="2543"/>
                    <a:pt x="229" y="2458"/>
                    <a:pt x="290" y="2399"/>
                  </a:cubicBezTo>
                  <a:cubicBezTo>
                    <a:pt x="374" y="2314"/>
                    <a:pt x="531" y="2302"/>
                    <a:pt x="748" y="2302"/>
                  </a:cubicBezTo>
                  <a:lnTo>
                    <a:pt x="1025" y="2302"/>
                  </a:lnTo>
                  <a:cubicBezTo>
                    <a:pt x="1471" y="2302"/>
                    <a:pt x="1929" y="2241"/>
                    <a:pt x="2242" y="1820"/>
                  </a:cubicBezTo>
                  <a:cubicBezTo>
                    <a:pt x="2387" y="1627"/>
                    <a:pt x="2483" y="1410"/>
                    <a:pt x="2580" y="1205"/>
                  </a:cubicBezTo>
                  <a:cubicBezTo>
                    <a:pt x="2700" y="940"/>
                    <a:pt x="2808" y="699"/>
                    <a:pt x="3001" y="506"/>
                  </a:cubicBezTo>
                  <a:cubicBezTo>
                    <a:pt x="3194" y="313"/>
                    <a:pt x="3471" y="205"/>
                    <a:pt x="3785" y="205"/>
                  </a:cubicBezTo>
                  <a:close/>
                  <a:moveTo>
                    <a:pt x="3785" y="0"/>
                  </a:moveTo>
                  <a:cubicBezTo>
                    <a:pt x="3423" y="0"/>
                    <a:pt x="3086" y="133"/>
                    <a:pt x="2856" y="362"/>
                  </a:cubicBezTo>
                  <a:cubicBezTo>
                    <a:pt x="2639" y="578"/>
                    <a:pt x="2507" y="856"/>
                    <a:pt x="2387" y="1121"/>
                  </a:cubicBezTo>
                  <a:cubicBezTo>
                    <a:pt x="2302" y="1326"/>
                    <a:pt x="2206" y="1531"/>
                    <a:pt x="2085" y="1700"/>
                  </a:cubicBezTo>
                  <a:cubicBezTo>
                    <a:pt x="1796" y="2073"/>
                    <a:pt x="1386" y="2097"/>
                    <a:pt x="1025" y="2097"/>
                  </a:cubicBezTo>
                  <a:lnTo>
                    <a:pt x="748" y="2097"/>
                  </a:lnTo>
                  <a:cubicBezTo>
                    <a:pt x="519" y="2097"/>
                    <a:pt x="290" y="2109"/>
                    <a:pt x="146" y="2254"/>
                  </a:cubicBezTo>
                  <a:cubicBezTo>
                    <a:pt x="49" y="2350"/>
                    <a:pt x="1" y="2495"/>
                    <a:pt x="12" y="2675"/>
                  </a:cubicBezTo>
                  <a:cubicBezTo>
                    <a:pt x="37" y="3880"/>
                    <a:pt x="1688" y="4676"/>
                    <a:pt x="2773" y="4676"/>
                  </a:cubicBezTo>
                  <a:cubicBezTo>
                    <a:pt x="2832" y="4676"/>
                    <a:pt x="2893" y="4676"/>
                    <a:pt x="2941" y="4664"/>
                  </a:cubicBezTo>
                  <a:cubicBezTo>
                    <a:pt x="4037" y="4568"/>
                    <a:pt x="4977" y="3796"/>
                    <a:pt x="5339" y="2712"/>
                  </a:cubicBezTo>
                  <a:cubicBezTo>
                    <a:pt x="5628" y="1832"/>
                    <a:pt x="5435" y="940"/>
                    <a:pt x="4845" y="398"/>
                  </a:cubicBezTo>
                  <a:cubicBezTo>
                    <a:pt x="4556" y="145"/>
                    <a:pt x="4182" y="0"/>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6300007">
              <a:off x="-406678" y="1138398"/>
              <a:ext cx="689309" cy="572709"/>
            </a:xfrm>
            <a:custGeom>
              <a:rect b="b" l="l" r="r" t="t"/>
              <a:pathLst>
                <a:path extrusionOk="0" h="4676" w="5628">
                  <a:moveTo>
                    <a:pt x="3785" y="205"/>
                  </a:moveTo>
                  <a:cubicBezTo>
                    <a:pt x="4122" y="205"/>
                    <a:pt x="4460" y="337"/>
                    <a:pt x="4701" y="554"/>
                  </a:cubicBezTo>
                  <a:cubicBezTo>
                    <a:pt x="5242" y="1036"/>
                    <a:pt x="5411" y="1844"/>
                    <a:pt x="5146" y="2651"/>
                  </a:cubicBezTo>
                  <a:cubicBezTo>
                    <a:pt x="4809" y="3652"/>
                    <a:pt x="3941" y="4362"/>
                    <a:pt x="2929" y="4459"/>
                  </a:cubicBezTo>
                  <a:cubicBezTo>
                    <a:pt x="2880" y="4471"/>
                    <a:pt x="2821" y="4471"/>
                    <a:pt x="2773" y="4471"/>
                  </a:cubicBezTo>
                  <a:cubicBezTo>
                    <a:pt x="1760" y="4471"/>
                    <a:pt x="242" y="3712"/>
                    <a:pt x="218" y="2675"/>
                  </a:cubicBezTo>
                  <a:cubicBezTo>
                    <a:pt x="205" y="2543"/>
                    <a:pt x="229" y="2458"/>
                    <a:pt x="290" y="2399"/>
                  </a:cubicBezTo>
                  <a:cubicBezTo>
                    <a:pt x="374" y="2314"/>
                    <a:pt x="531" y="2302"/>
                    <a:pt x="748" y="2302"/>
                  </a:cubicBezTo>
                  <a:lnTo>
                    <a:pt x="1025" y="2302"/>
                  </a:lnTo>
                  <a:cubicBezTo>
                    <a:pt x="1471" y="2302"/>
                    <a:pt x="1929" y="2241"/>
                    <a:pt x="2242" y="1820"/>
                  </a:cubicBezTo>
                  <a:cubicBezTo>
                    <a:pt x="2387" y="1627"/>
                    <a:pt x="2483" y="1410"/>
                    <a:pt x="2580" y="1205"/>
                  </a:cubicBezTo>
                  <a:cubicBezTo>
                    <a:pt x="2700" y="940"/>
                    <a:pt x="2808" y="699"/>
                    <a:pt x="3001" y="506"/>
                  </a:cubicBezTo>
                  <a:cubicBezTo>
                    <a:pt x="3194" y="313"/>
                    <a:pt x="3471" y="205"/>
                    <a:pt x="3785" y="205"/>
                  </a:cubicBezTo>
                  <a:close/>
                  <a:moveTo>
                    <a:pt x="3785" y="0"/>
                  </a:moveTo>
                  <a:cubicBezTo>
                    <a:pt x="3423" y="0"/>
                    <a:pt x="3086" y="133"/>
                    <a:pt x="2856" y="362"/>
                  </a:cubicBezTo>
                  <a:cubicBezTo>
                    <a:pt x="2639" y="578"/>
                    <a:pt x="2507" y="856"/>
                    <a:pt x="2387" y="1121"/>
                  </a:cubicBezTo>
                  <a:cubicBezTo>
                    <a:pt x="2302" y="1326"/>
                    <a:pt x="2206" y="1531"/>
                    <a:pt x="2085" y="1700"/>
                  </a:cubicBezTo>
                  <a:cubicBezTo>
                    <a:pt x="1796" y="2073"/>
                    <a:pt x="1386" y="2097"/>
                    <a:pt x="1025" y="2097"/>
                  </a:cubicBezTo>
                  <a:lnTo>
                    <a:pt x="748" y="2097"/>
                  </a:lnTo>
                  <a:cubicBezTo>
                    <a:pt x="519" y="2097"/>
                    <a:pt x="290" y="2109"/>
                    <a:pt x="146" y="2254"/>
                  </a:cubicBezTo>
                  <a:cubicBezTo>
                    <a:pt x="49" y="2350"/>
                    <a:pt x="1" y="2495"/>
                    <a:pt x="12" y="2675"/>
                  </a:cubicBezTo>
                  <a:cubicBezTo>
                    <a:pt x="37" y="3880"/>
                    <a:pt x="1688" y="4676"/>
                    <a:pt x="2773" y="4676"/>
                  </a:cubicBezTo>
                  <a:cubicBezTo>
                    <a:pt x="2832" y="4676"/>
                    <a:pt x="2893" y="4676"/>
                    <a:pt x="2941" y="4664"/>
                  </a:cubicBezTo>
                  <a:cubicBezTo>
                    <a:pt x="4037" y="4568"/>
                    <a:pt x="4977" y="3796"/>
                    <a:pt x="5339" y="2712"/>
                  </a:cubicBezTo>
                  <a:cubicBezTo>
                    <a:pt x="5628" y="1832"/>
                    <a:pt x="5435" y="940"/>
                    <a:pt x="4845" y="398"/>
                  </a:cubicBezTo>
                  <a:cubicBezTo>
                    <a:pt x="4556" y="145"/>
                    <a:pt x="4182" y="0"/>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50">
                <a:solidFill>
                  <a:srgbClr val="434343"/>
                </a:solidFill>
              </a:defRPr>
            </a:lvl1pPr>
            <a:lvl2pPr indent="-304800" lvl="1" marL="914400" rtl="0">
              <a:lnSpc>
                <a:spcPct val="115000"/>
              </a:lnSpc>
              <a:spcBef>
                <a:spcPts val="1600"/>
              </a:spcBef>
              <a:spcAft>
                <a:spcPts val="0"/>
              </a:spcAft>
              <a:buClr>
                <a:srgbClr val="434343"/>
              </a:buClr>
              <a:buSzPts val="1200"/>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84" name="Shape 284"/>
        <p:cNvGrpSpPr/>
        <p:nvPr/>
      </p:nvGrpSpPr>
      <p:grpSpPr>
        <a:xfrm>
          <a:off x="0" y="0"/>
          <a:ext cx="0" cy="0"/>
          <a:chOff x="0" y="0"/>
          <a:chExt cx="0" cy="0"/>
        </a:xfrm>
      </p:grpSpPr>
      <p:grpSp>
        <p:nvGrpSpPr>
          <p:cNvPr id="285" name="Google Shape;285;p31"/>
          <p:cNvGrpSpPr/>
          <p:nvPr/>
        </p:nvGrpSpPr>
        <p:grpSpPr>
          <a:xfrm flipH="1">
            <a:off x="-272250" y="-106950"/>
            <a:ext cx="9596675" cy="5668553"/>
            <a:chOff x="-272250" y="-106950"/>
            <a:chExt cx="9596675" cy="5668553"/>
          </a:xfrm>
        </p:grpSpPr>
        <p:sp>
          <p:nvSpPr>
            <p:cNvPr id="286" name="Google Shape;286;p31"/>
            <p:cNvSpPr/>
            <p:nvPr/>
          </p:nvSpPr>
          <p:spPr>
            <a:xfrm>
              <a:off x="-204175" y="-106950"/>
              <a:ext cx="1993225" cy="1613775"/>
            </a:xfrm>
            <a:custGeom>
              <a:rect b="b" l="l" r="r" t="t"/>
              <a:pathLst>
                <a:path extrusionOk="0" h="64551" w="79729">
                  <a:moveTo>
                    <a:pt x="0" y="58727"/>
                  </a:moveTo>
                  <a:cubicBezTo>
                    <a:pt x="10837" y="67401"/>
                    <a:pt x="30774" y="65842"/>
                    <a:pt x="41614" y="57171"/>
                  </a:cubicBezTo>
                  <a:cubicBezTo>
                    <a:pt x="50920" y="49727"/>
                    <a:pt x="47785" y="33421"/>
                    <a:pt x="55227" y="24113"/>
                  </a:cubicBezTo>
                  <a:cubicBezTo>
                    <a:pt x="58666" y="19811"/>
                    <a:pt x="65079" y="19186"/>
                    <a:pt x="70006" y="16724"/>
                  </a:cubicBezTo>
                  <a:cubicBezTo>
                    <a:pt x="75774" y="13841"/>
                    <a:pt x="79729" y="6448"/>
                    <a:pt x="79729" y="0"/>
                  </a:cubicBezTo>
                </a:path>
              </a:pathLst>
            </a:custGeom>
            <a:noFill/>
            <a:ln cap="flat" cmpd="sng" w="19050">
              <a:solidFill>
                <a:schemeClr val="dk2"/>
              </a:solidFill>
              <a:prstDash val="solid"/>
              <a:round/>
              <a:headEnd len="med" w="med" type="none"/>
              <a:tailEnd len="med" w="med" type="none"/>
            </a:ln>
          </p:spPr>
        </p:sp>
        <p:sp>
          <p:nvSpPr>
            <p:cNvPr id="287" name="Google Shape;287;p31"/>
            <p:cNvSpPr/>
            <p:nvPr/>
          </p:nvSpPr>
          <p:spPr>
            <a:xfrm>
              <a:off x="7875675" y="-87500"/>
              <a:ext cx="1448750" cy="3811425"/>
            </a:xfrm>
            <a:custGeom>
              <a:rect b="b" l="l" r="r" t="t"/>
              <a:pathLst>
                <a:path extrusionOk="0" h="152457" w="57950">
                  <a:moveTo>
                    <a:pt x="0" y="0"/>
                  </a:moveTo>
                  <a:cubicBezTo>
                    <a:pt x="0" y="12052"/>
                    <a:pt x="1187" y="25059"/>
                    <a:pt x="7390" y="35392"/>
                  </a:cubicBezTo>
                  <a:cubicBezTo>
                    <a:pt x="16291" y="50220"/>
                    <a:pt x="36055" y="59557"/>
                    <a:pt x="38892" y="76617"/>
                  </a:cubicBezTo>
                  <a:cubicBezTo>
                    <a:pt x="40191" y="84428"/>
                    <a:pt x="41361" y="92532"/>
                    <a:pt x="40059" y="100342"/>
                  </a:cubicBezTo>
                  <a:cubicBezTo>
                    <a:pt x="38632" y="108898"/>
                    <a:pt x="34705" y="117404"/>
                    <a:pt x="35781" y="126011"/>
                  </a:cubicBezTo>
                  <a:cubicBezTo>
                    <a:pt x="37208" y="137425"/>
                    <a:pt x="46447" y="152457"/>
                    <a:pt x="57950" y="152457"/>
                  </a:cubicBezTo>
                </a:path>
              </a:pathLst>
            </a:custGeom>
            <a:noFill/>
            <a:ln cap="flat" cmpd="sng" w="19050">
              <a:solidFill>
                <a:schemeClr val="dk2"/>
              </a:solidFill>
              <a:prstDash val="solid"/>
              <a:round/>
              <a:headEnd len="med" w="med" type="none"/>
              <a:tailEnd len="med" w="med" type="none"/>
            </a:ln>
          </p:spPr>
        </p:sp>
        <p:sp>
          <p:nvSpPr>
            <p:cNvPr id="288" name="Google Shape;288;p31"/>
            <p:cNvSpPr/>
            <p:nvPr/>
          </p:nvSpPr>
          <p:spPr>
            <a:xfrm>
              <a:off x="-272250" y="4513128"/>
              <a:ext cx="8245150" cy="1048475"/>
            </a:xfrm>
            <a:custGeom>
              <a:rect b="b" l="l" r="r" t="t"/>
              <a:pathLst>
                <a:path extrusionOk="0" h="41939" w="329806">
                  <a:moveTo>
                    <a:pt x="0" y="27937"/>
                  </a:moveTo>
                  <a:cubicBezTo>
                    <a:pt x="19582" y="3466"/>
                    <a:pt x="59252" y="-3273"/>
                    <a:pt x="90230" y="1491"/>
                  </a:cubicBezTo>
                  <a:cubicBezTo>
                    <a:pt x="102711" y="3410"/>
                    <a:pt x="114405" y="8961"/>
                    <a:pt x="126011" y="13936"/>
                  </a:cubicBezTo>
                  <a:cubicBezTo>
                    <a:pt x="139228" y="19602"/>
                    <a:pt x="150611" y="31017"/>
                    <a:pt x="164903" y="32605"/>
                  </a:cubicBezTo>
                  <a:cubicBezTo>
                    <a:pt x="182434" y="34553"/>
                    <a:pt x="201420" y="37601"/>
                    <a:pt x="217797" y="31049"/>
                  </a:cubicBezTo>
                  <a:cubicBezTo>
                    <a:pt x="234161" y="24502"/>
                    <a:pt x="247756" y="9900"/>
                    <a:pt x="265245" y="7713"/>
                  </a:cubicBezTo>
                  <a:cubicBezTo>
                    <a:pt x="280789" y="5770"/>
                    <a:pt x="298906" y="8040"/>
                    <a:pt x="311138" y="17825"/>
                  </a:cubicBezTo>
                  <a:cubicBezTo>
                    <a:pt x="319076" y="24175"/>
                    <a:pt x="322623" y="34747"/>
                    <a:pt x="329806" y="41939"/>
                  </a:cubicBezTo>
                </a:path>
              </a:pathLst>
            </a:custGeom>
            <a:noFill/>
            <a:ln cap="flat" cmpd="sng" w="19050">
              <a:solidFill>
                <a:schemeClr val="dk2"/>
              </a:solidFill>
              <a:prstDash val="solid"/>
              <a:round/>
              <a:headEnd len="med" w="med" type="none"/>
              <a:tailEnd len="med" w="med" type="none"/>
            </a:ln>
          </p:spPr>
        </p:sp>
      </p:grpSp>
      <p:sp>
        <p:nvSpPr>
          <p:cNvPr id="289" name="Google Shape;28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31"/>
          <p:cNvSpPr txBox="1"/>
          <p:nvPr>
            <p:ph idx="2" type="title"/>
          </p:nvPr>
        </p:nvSpPr>
        <p:spPr>
          <a:xfrm>
            <a:off x="3220875" y="1656050"/>
            <a:ext cx="1978200" cy="36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31"/>
          <p:cNvSpPr txBox="1"/>
          <p:nvPr>
            <p:ph idx="1" type="subTitle"/>
          </p:nvPr>
        </p:nvSpPr>
        <p:spPr>
          <a:xfrm>
            <a:off x="3220875" y="19470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2" name="Google Shape;292;p31"/>
          <p:cNvSpPr txBox="1"/>
          <p:nvPr>
            <p:ph idx="3" type="title"/>
          </p:nvPr>
        </p:nvSpPr>
        <p:spPr>
          <a:xfrm>
            <a:off x="6450001" y="1656050"/>
            <a:ext cx="1978200" cy="36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31"/>
          <p:cNvSpPr txBox="1"/>
          <p:nvPr>
            <p:ph idx="4" type="subTitle"/>
          </p:nvPr>
        </p:nvSpPr>
        <p:spPr>
          <a:xfrm>
            <a:off x="6450004" y="19470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4" name="Google Shape;294;p31"/>
          <p:cNvSpPr txBox="1"/>
          <p:nvPr>
            <p:ph idx="5" type="title"/>
          </p:nvPr>
        </p:nvSpPr>
        <p:spPr>
          <a:xfrm>
            <a:off x="3220875" y="3131750"/>
            <a:ext cx="1978200" cy="36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1"/>
          <p:cNvSpPr txBox="1"/>
          <p:nvPr>
            <p:ph idx="6" type="subTitle"/>
          </p:nvPr>
        </p:nvSpPr>
        <p:spPr>
          <a:xfrm>
            <a:off x="3220875" y="34230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31"/>
          <p:cNvSpPr txBox="1"/>
          <p:nvPr>
            <p:ph idx="7" type="title"/>
          </p:nvPr>
        </p:nvSpPr>
        <p:spPr>
          <a:xfrm>
            <a:off x="6450000" y="3132050"/>
            <a:ext cx="1978200" cy="3672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7" name="Google Shape;297;p31"/>
          <p:cNvSpPr txBox="1"/>
          <p:nvPr>
            <p:ph idx="8" type="subTitle"/>
          </p:nvPr>
        </p:nvSpPr>
        <p:spPr>
          <a:xfrm>
            <a:off x="6450004" y="34230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98" name="Shape 298"/>
        <p:cNvGrpSpPr/>
        <p:nvPr/>
      </p:nvGrpSpPr>
      <p:grpSpPr>
        <a:xfrm>
          <a:off x="0" y="0"/>
          <a:ext cx="0" cy="0"/>
          <a:chOff x="0" y="0"/>
          <a:chExt cx="0" cy="0"/>
        </a:xfrm>
      </p:grpSpPr>
      <p:sp>
        <p:nvSpPr>
          <p:cNvPr id="299" name="Google Shape;299;p32"/>
          <p:cNvSpPr/>
          <p:nvPr/>
        </p:nvSpPr>
        <p:spPr>
          <a:xfrm flipH="1" rot="8100000">
            <a:off x="7870289" y="3802527"/>
            <a:ext cx="2814920" cy="221823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00" name="Google Shape;300;p32"/>
          <p:cNvSpPr/>
          <p:nvPr/>
        </p:nvSpPr>
        <p:spPr>
          <a:xfrm rot="-7911167">
            <a:off x="7885478" y="-661789"/>
            <a:ext cx="3277152" cy="2786316"/>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
          <p:cNvSpPr/>
          <p:nvPr/>
        </p:nvSpPr>
        <p:spPr>
          <a:xfrm rot="2700000">
            <a:off x="-2570880" y="3015476"/>
            <a:ext cx="6070835" cy="478920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2"/>
          <p:cNvSpPr/>
          <p:nvPr/>
        </p:nvSpPr>
        <p:spPr>
          <a:xfrm flipH="1" rot="8099978">
            <a:off x="-790469" y="1391395"/>
            <a:ext cx="1569019" cy="1236416"/>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03" name="Google Shape;303;p32"/>
          <p:cNvSpPr/>
          <p:nvPr/>
        </p:nvSpPr>
        <p:spPr>
          <a:xfrm flipH="1" rot="8100000">
            <a:off x="268680" y="2920955"/>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04" name="Google Shape;30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5" name="Google Shape;305;p32"/>
          <p:cNvSpPr txBox="1"/>
          <p:nvPr>
            <p:ph idx="2" type="title"/>
          </p:nvPr>
        </p:nvSpPr>
        <p:spPr>
          <a:xfrm>
            <a:off x="1101175" y="1981100"/>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2"/>
          <p:cNvSpPr txBox="1"/>
          <p:nvPr>
            <p:ph idx="1" type="subTitle"/>
          </p:nvPr>
        </p:nvSpPr>
        <p:spPr>
          <a:xfrm>
            <a:off x="1194475" y="2339025"/>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32"/>
          <p:cNvSpPr txBox="1"/>
          <p:nvPr>
            <p:ph idx="3" type="title"/>
          </p:nvPr>
        </p:nvSpPr>
        <p:spPr>
          <a:xfrm>
            <a:off x="3569120" y="1981100"/>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2"/>
          <p:cNvSpPr txBox="1"/>
          <p:nvPr>
            <p:ph idx="4" type="subTitle"/>
          </p:nvPr>
        </p:nvSpPr>
        <p:spPr>
          <a:xfrm>
            <a:off x="3662421" y="2339025"/>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9" name="Google Shape;309;p32"/>
          <p:cNvSpPr txBox="1"/>
          <p:nvPr>
            <p:ph idx="5" type="title"/>
          </p:nvPr>
        </p:nvSpPr>
        <p:spPr>
          <a:xfrm>
            <a:off x="1101175" y="3691475"/>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2"/>
          <p:cNvSpPr txBox="1"/>
          <p:nvPr>
            <p:ph idx="6" type="subTitle"/>
          </p:nvPr>
        </p:nvSpPr>
        <p:spPr>
          <a:xfrm>
            <a:off x="1194475" y="4049400"/>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1" name="Google Shape;311;p32"/>
          <p:cNvSpPr txBox="1"/>
          <p:nvPr>
            <p:ph idx="7" type="title"/>
          </p:nvPr>
        </p:nvSpPr>
        <p:spPr>
          <a:xfrm>
            <a:off x="3569120" y="3691475"/>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32"/>
          <p:cNvSpPr txBox="1"/>
          <p:nvPr>
            <p:ph idx="8" type="subTitle"/>
          </p:nvPr>
        </p:nvSpPr>
        <p:spPr>
          <a:xfrm>
            <a:off x="3662421" y="4049400"/>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32"/>
          <p:cNvSpPr txBox="1"/>
          <p:nvPr>
            <p:ph idx="9" type="title"/>
          </p:nvPr>
        </p:nvSpPr>
        <p:spPr>
          <a:xfrm>
            <a:off x="6056725" y="1981100"/>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32"/>
          <p:cNvSpPr txBox="1"/>
          <p:nvPr>
            <p:ph idx="13" type="subTitle"/>
          </p:nvPr>
        </p:nvSpPr>
        <p:spPr>
          <a:xfrm>
            <a:off x="6150027" y="2339025"/>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5" name="Google Shape;315;p32"/>
          <p:cNvSpPr txBox="1"/>
          <p:nvPr>
            <p:ph idx="14" type="title"/>
          </p:nvPr>
        </p:nvSpPr>
        <p:spPr>
          <a:xfrm>
            <a:off x="6056725" y="3691475"/>
            <a:ext cx="1986000" cy="35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6" name="Google Shape;316;p32"/>
          <p:cNvSpPr txBox="1"/>
          <p:nvPr>
            <p:ph idx="15" type="subTitle"/>
          </p:nvPr>
        </p:nvSpPr>
        <p:spPr>
          <a:xfrm>
            <a:off x="6150027" y="4049400"/>
            <a:ext cx="1799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17" name="Shape 317"/>
        <p:cNvGrpSpPr/>
        <p:nvPr/>
      </p:nvGrpSpPr>
      <p:grpSpPr>
        <a:xfrm>
          <a:off x="0" y="0"/>
          <a:ext cx="0" cy="0"/>
          <a:chOff x="0" y="0"/>
          <a:chExt cx="0" cy="0"/>
        </a:xfrm>
      </p:grpSpPr>
      <p:sp>
        <p:nvSpPr>
          <p:cNvPr id="318" name="Google Shape;318;p33"/>
          <p:cNvSpPr/>
          <p:nvPr/>
        </p:nvSpPr>
        <p:spPr>
          <a:xfrm rot="609174">
            <a:off x="6705443" y="-2598488"/>
            <a:ext cx="5416732" cy="427319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rot="8100000">
            <a:off x="-2711216" y="-1226934"/>
            <a:ext cx="5416718" cy="4273185"/>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rot="-1800003">
            <a:off x="7161154" y="3706874"/>
            <a:ext cx="3221907" cy="254169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flipH="1" rot="8100000">
            <a:off x="199655" y="4191880"/>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22" name="Google Shape;322;p33"/>
          <p:cNvSpPr/>
          <p:nvPr/>
        </p:nvSpPr>
        <p:spPr>
          <a:xfrm flipH="1" rot="8100000">
            <a:off x="8437829" y="1805600"/>
            <a:ext cx="1450677" cy="114314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23" name="Google Shape;32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4" name="Google Shape;324;p33"/>
          <p:cNvSpPr txBox="1"/>
          <p:nvPr>
            <p:ph idx="2" type="title"/>
          </p:nvPr>
        </p:nvSpPr>
        <p:spPr>
          <a:xfrm>
            <a:off x="2202465" y="240892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5" name="Google Shape;325;p33"/>
          <p:cNvSpPr txBox="1"/>
          <p:nvPr>
            <p:ph idx="1" type="subTitle"/>
          </p:nvPr>
        </p:nvSpPr>
        <p:spPr>
          <a:xfrm>
            <a:off x="2202465" y="284669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6" name="Google Shape;326;p33"/>
          <p:cNvSpPr txBox="1"/>
          <p:nvPr>
            <p:ph idx="3" type="title"/>
          </p:nvPr>
        </p:nvSpPr>
        <p:spPr>
          <a:xfrm>
            <a:off x="6437263" y="127877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33"/>
          <p:cNvSpPr txBox="1"/>
          <p:nvPr>
            <p:ph idx="4" type="subTitle"/>
          </p:nvPr>
        </p:nvSpPr>
        <p:spPr>
          <a:xfrm>
            <a:off x="6437263" y="171654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33"/>
          <p:cNvSpPr txBox="1"/>
          <p:nvPr>
            <p:ph idx="5" type="title"/>
          </p:nvPr>
        </p:nvSpPr>
        <p:spPr>
          <a:xfrm>
            <a:off x="2202465" y="353907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33"/>
          <p:cNvSpPr txBox="1"/>
          <p:nvPr>
            <p:ph idx="6" type="subTitle"/>
          </p:nvPr>
        </p:nvSpPr>
        <p:spPr>
          <a:xfrm>
            <a:off x="2202465" y="397684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0" name="Google Shape;330;p33"/>
          <p:cNvSpPr txBox="1"/>
          <p:nvPr>
            <p:ph idx="7" type="title"/>
          </p:nvPr>
        </p:nvSpPr>
        <p:spPr>
          <a:xfrm>
            <a:off x="2202463" y="127877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1" name="Google Shape;331;p33"/>
          <p:cNvSpPr txBox="1"/>
          <p:nvPr>
            <p:ph idx="8" type="subTitle"/>
          </p:nvPr>
        </p:nvSpPr>
        <p:spPr>
          <a:xfrm>
            <a:off x="2202463" y="171654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33"/>
          <p:cNvSpPr txBox="1"/>
          <p:nvPr>
            <p:ph idx="9" type="title"/>
          </p:nvPr>
        </p:nvSpPr>
        <p:spPr>
          <a:xfrm>
            <a:off x="6437266" y="240892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33"/>
          <p:cNvSpPr txBox="1"/>
          <p:nvPr>
            <p:ph idx="13" type="subTitle"/>
          </p:nvPr>
        </p:nvSpPr>
        <p:spPr>
          <a:xfrm>
            <a:off x="6437266" y="284669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33"/>
          <p:cNvSpPr txBox="1"/>
          <p:nvPr>
            <p:ph idx="14" type="title"/>
          </p:nvPr>
        </p:nvSpPr>
        <p:spPr>
          <a:xfrm>
            <a:off x="6437266" y="3539075"/>
            <a:ext cx="200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dk1"/>
                </a:solidFill>
                <a:latin typeface="Anton"/>
                <a:ea typeface="Anton"/>
                <a:cs typeface="Anton"/>
                <a:sym typeface="Anton"/>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5" name="Google Shape;335;p33"/>
          <p:cNvSpPr txBox="1"/>
          <p:nvPr>
            <p:ph idx="15" type="subTitle"/>
          </p:nvPr>
        </p:nvSpPr>
        <p:spPr>
          <a:xfrm>
            <a:off x="6437266" y="3976843"/>
            <a:ext cx="20037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6" name="Shape 336"/>
        <p:cNvGrpSpPr/>
        <p:nvPr/>
      </p:nvGrpSpPr>
      <p:grpSpPr>
        <a:xfrm>
          <a:off x="0" y="0"/>
          <a:ext cx="0" cy="0"/>
          <a:chOff x="0" y="0"/>
          <a:chExt cx="0" cy="0"/>
        </a:xfrm>
      </p:grpSpPr>
      <p:sp>
        <p:nvSpPr>
          <p:cNvPr id="337" name="Google Shape;337;p34"/>
          <p:cNvSpPr/>
          <p:nvPr/>
        </p:nvSpPr>
        <p:spPr>
          <a:xfrm rot="-7200011">
            <a:off x="7684247" y="-633813"/>
            <a:ext cx="5834573" cy="4960734"/>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rot="4499994">
            <a:off x="-3482068" y="454361"/>
            <a:ext cx="4943820" cy="5216881"/>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1147525" y="4563125"/>
            <a:ext cx="3621066" cy="285661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flipH="1" rot="-2699925">
            <a:off x="382496" y="4083199"/>
            <a:ext cx="467683" cy="36855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41" name="Google Shape;341;p34"/>
          <p:cNvSpPr txBox="1"/>
          <p:nvPr>
            <p:ph hasCustomPrompt="1" type="title"/>
          </p:nvPr>
        </p:nvSpPr>
        <p:spPr>
          <a:xfrm>
            <a:off x="2223600" y="160734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accent1"/>
                </a:solidFill>
                <a:latin typeface="Anton"/>
                <a:ea typeface="Anton"/>
                <a:cs typeface="Anton"/>
                <a:sym typeface="Anton"/>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2" name="Google Shape;342;p34"/>
          <p:cNvSpPr txBox="1"/>
          <p:nvPr>
            <p:ph idx="1" type="subTitle"/>
          </p:nvPr>
        </p:nvSpPr>
        <p:spPr>
          <a:xfrm>
            <a:off x="2223600" y="2190741"/>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3" name="Google Shape;343;p34"/>
          <p:cNvSpPr txBox="1"/>
          <p:nvPr>
            <p:ph hasCustomPrompt="1" idx="2" type="title"/>
          </p:nvPr>
        </p:nvSpPr>
        <p:spPr>
          <a:xfrm>
            <a:off x="713225" y="3202925"/>
            <a:ext cx="3858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latin typeface="Anton"/>
                <a:ea typeface="Anton"/>
                <a:cs typeface="Anton"/>
                <a:sym typeface="Anton"/>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4" name="Google Shape;344;p34"/>
          <p:cNvSpPr txBox="1"/>
          <p:nvPr>
            <p:ph idx="3" type="subTitle"/>
          </p:nvPr>
        </p:nvSpPr>
        <p:spPr>
          <a:xfrm>
            <a:off x="713225" y="3803267"/>
            <a:ext cx="38589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5" name="Google Shape;345;p34"/>
          <p:cNvSpPr txBox="1"/>
          <p:nvPr>
            <p:ph hasCustomPrompt="1" idx="4" type="title"/>
          </p:nvPr>
        </p:nvSpPr>
        <p:spPr>
          <a:xfrm>
            <a:off x="4572000" y="3202925"/>
            <a:ext cx="38589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2"/>
                </a:solidFill>
                <a:latin typeface="Anton"/>
                <a:ea typeface="Anton"/>
                <a:cs typeface="Anton"/>
                <a:sym typeface="Anton"/>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6" name="Google Shape;346;p34"/>
          <p:cNvSpPr txBox="1"/>
          <p:nvPr>
            <p:ph idx="5" type="subTitle"/>
          </p:nvPr>
        </p:nvSpPr>
        <p:spPr>
          <a:xfrm>
            <a:off x="4572000" y="3803267"/>
            <a:ext cx="38589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47" name="Google Shape;347;p3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48" name="Shape 348"/>
        <p:cNvGrpSpPr/>
        <p:nvPr/>
      </p:nvGrpSpPr>
      <p:grpSpPr>
        <a:xfrm>
          <a:off x="0" y="0"/>
          <a:ext cx="0" cy="0"/>
          <a:chOff x="0" y="0"/>
          <a:chExt cx="0" cy="0"/>
        </a:xfrm>
      </p:grpSpPr>
      <p:sp>
        <p:nvSpPr>
          <p:cNvPr id="349" name="Google Shape;349;p35"/>
          <p:cNvSpPr/>
          <p:nvPr/>
        </p:nvSpPr>
        <p:spPr>
          <a:xfrm rot="-3599967">
            <a:off x="7284842" y="4032796"/>
            <a:ext cx="2286722" cy="1959842"/>
          </a:xfrm>
          <a:custGeom>
            <a:rect b="b" l="l" r="r" t="t"/>
            <a:pathLst>
              <a:path extrusionOk="0" h="12273" w="14320">
                <a:moveTo>
                  <a:pt x="4972" y="1"/>
                </a:moveTo>
                <a:cubicBezTo>
                  <a:pt x="4932" y="1"/>
                  <a:pt x="4891" y="2"/>
                  <a:pt x="4850" y="3"/>
                </a:cubicBezTo>
                <a:cubicBezTo>
                  <a:pt x="4501" y="15"/>
                  <a:pt x="3955" y="113"/>
                  <a:pt x="3561" y="266"/>
                </a:cubicBezTo>
                <a:cubicBezTo>
                  <a:pt x="700" y="1423"/>
                  <a:pt x="1" y="9179"/>
                  <a:pt x="3911" y="11166"/>
                </a:cubicBezTo>
                <a:cubicBezTo>
                  <a:pt x="5379" y="11917"/>
                  <a:pt x="7030" y="12272"/>
                  <a:pt x="8557" y="12272"/>
                </a:cubicBezTo>
                <a:cubicBezTo>
                  <a:pt x="11096" y="12272"/>
                  <a:pt x="13295" y="11291"/>
                  <a:pt x="13752" y="9518"/>
                </a:cubicBezTo>
                <a:cubicBezTo>
                  <a:pt x="14320" y="7333"/>
                  <a:pt x="12190" y="5411"/>
                  <a:pt x="10290" y="4656"/>
                </a:cubicBezTo>
                <a:cubicBezTo>
                  <a:pt x="9067" y="4165"/>
                  <a:pt x="8302" y="2887"/>
                  <a:pt x="7909" y="2025"/>
                </a:cubicBezTo>
                <a:cubicBezTo>
                  <a:pt x="7368" y="848"/>
                  <a:pt x="6283" y="1"/>
                  <a:pt x="4972"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5"/>
          <p:cNvSpPr/>
          <p:nvPr/>
        </p:nvSpPr>
        <p:spPr>
          <a:xfrm>
            <a:off x="2880953" y="-1269894"/>
            <a:ext cx="2249837" cy="191289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5"/>
          <p:cNvSpPr/>
          <p:nvPr/>
        </p:nvSpPr>
        <p:spPr>
          <a:xfrm rot="-4499998">
            <a:off x="7643949" y="230356"/>
            <a:ext cx="3371335" cy="265960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283701" y="4228622"/>
            <a:ext cx="1993858" cy="1905551"/>
          </a:xfrm>
          <a:custGeom>
            <a:rect b="b" l="l" r="r" t="t"/>
            <a:pathLst>
              <a:path extrusionOk="0" h="11933" w="12486">
                <a:moveTo>
                  <a:pt x="1781" y="0"/>
                </a:moveTo>
                <a:cubicBezTo>
                  <a:pt x="1547" y="0"/>
                  <a:pt x="1285" y="146"/>
                  <a:pt x="983" y="509"/>
                </a:cubicBezTo>
                <a:cubicBezTo>
                  <a:pt x="306" y="1317"/>
                  <a:pt x="99" y="2694"/>
                  <a:pt x="66" y="3796"/>
                </a:cubicBezTo>
                <a:cubicBezTo>
                  <a:pt x="0" y="6833"/>
                  <a:pt x="1835" y="9728"/>
                  <a:pt x="4282" y="11071"/>
                </a:cubicBezTo>
                <a:cubicBezTo>
                  <a:pt x="5280" y="11618"/>
                  <a:pt x="6397" y="11932"/>
                  <a:pt x="7477" y="11932"/>
                </a:cubicBezTo>
                <a:cubicBezTo>
                  <a:pt x="8987" y="11932"/>
                  <a:pt x="10424" y="11317"/>
                  <a:pt x="11360" y="9859"/>
                </a:cubicBezTo>
                <a:cubicBezTo>
                  <a:pt x="11939" y="8952"/>
                  <a:pt x="12486" y="7893"/>
                  <a:pt x="12311" y="6735"/>
                </a:cubicBezTo>
                <a:cubicBezTo>
                  <a:pt x="11896" y="4048"/>
                  <a:pt x="9001" y="2890"/>
                  <a:pt x="6915" y="2879"/>
                </a:cubicBezTo>
                <a:cubicBezTo>
                  <a:pt x="6678" y="2879"/>
                  <a:pt x="6424" y="2885"/>
                  <a:pt x="6163" y="2885"/>
                </a:cubicBezTo>
                <a:cubicBezTo>
                  <a:pt x="5086" y="2885"/>
                  <a:pt x="3884" y="2779"/>
                  <a:pt x="3233" y="1689"/>
                </a:cubicBezTo>
                <a:cubicBezTo>
                  <a:pt x="2801" y="972"/>
                  <a:pt x="2385" y="0"/>
                  <a:pt x="1781"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7780552" y="387377"/>
            <a:ext cx="357825" cy="30423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5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5" name="Google Shape;355;p35"/>
          <p:cNvSpPr txBox="1"/>
          <p:nvPr>
            <p:ph idx="1" type="subTitle"/>
          </p:nvPr>
        </p:nvSpPr>
        <p:spPr>
          <a:xfrm>
            <a:off x="720000" y="1365025"/>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6" name="Google Shape;356;p35"/>
          <p:cNvSpPr txBox="1"/>
          <p:nvPr/>
        </p:nvSpPr>
        <p:spPr>
          <a:xfrm>
            <a:off x="720000" y="3393750"/>
            <a:ext cx="30660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34343"/>
                </a:solidFill>
                <a:latin typeface="Darker Grotesque Medium"/>
                <a:ea typeface="Darker Grotesque Medium"/>
                <a:cs typeface="Darker Grotesque Medium"/>
                <a:sym typeface="Darker Grotesque Medium"/>
              </a:rPr>
              <a:t>CREDITS: This presentation template was created by </a:t>
            </a:r>
            <a:r>
              <a:rPr lang="en" sz="1200">
                <a:solidFill>
                  <a:srgbClr val="434343"/>
                </a:solidFill>
                <a:uFill>
                  <a:noFill/>
                </a:uFill>
                <a:latin typeface="Darker Grotesque Medium"/>
                <a:ea typeface="Darker Grotesque Medium"/>
                <a:cs typeface="Darker Grotesque Medium"/>
                <a:sym typeface="Darker Grotesque Medium"/>
                <a:hlinkClick r:id="rId2">
                  <a:extLst>
                    <a:ext uri="{A12FA001-AC4F-418D-AE19-62706E023703}">
                      <ahyp:hlinkClr val="tx"/>
                    </a:ext>
                  </a:extLst>
                </a:hlinkClick>
              </a:rPr>
              <a:t>Slidesgo</a:t>
            </a:r>
            <a:r>
              <a:rPr lang="en" sz="1200">
                <a:solidFill>
                  <a:srgbClr val="434343"/>
                </a:solidFill>
                <a:latin typeface="Darker Grotesque Medium"/>
                <a:ea typeface="Darker Grotesque Medium"/>
                <a:cs typeface="Darker Grotesque Medium"/>
                <a:sym typeface="Darker Grotesque Medium"/>
              </a:rPr>
              <a:t>, including icons by </a:t>
            </a:r>
            <a:r>
              <a:rPr lang="en" sz="1200">
                <a:solidFill>
                  <a:srgbClr val="434343"/>
                </a:solidFill>
                <a:uFill>
                  <a:noFill/>
                </a:uFill>
                <a:latin typeface="Darker Grotesque Medium"/>
                <a:ea typeface="Darker Grotesque Medium"/>
                <a:cs typeface="Darker Grotesque Medium"/>
                <a:sym typeface="Darker Grotesque Medium"/>
                <a:hlinkClick r:id="rId3">
                  <a:extLst>
                    <a:ext uri="{A12FA001-AC4F-418D-AE19-62706E023703}">
                      <ahyp:hlinkClr val="tx"/>
                    </a:ext>
                  </a:extLst>
                </a:hlinkClick>
              </a:rPr>
              <a:t>Flaticon</a:t>
            </a:r>
            <a:r>
              <a:rPr lang="en" sz="1200">
                <a:solidFill>
                  <a:srgbClr val="434343"/>
                </a:solidFill>
                <a:latin typeface="Darker Grotesque Medium"/>
                <a:ea typeface="Darker Grotesque Medium"/>
                <a:cs typeface="Darker Grotesque Medium"/>
                <a:sym typeface="Darker Grotesque Medium"/>
              </a:rPr>
              <a:t>, and infographics and images by </a:t>
            </a:r>
            <a:r>
              <a:rPr lang="en" sz="1200">
                <a:solidFill>
                  <a:srgbClr val="434343"/>
                </a:solidFill>
                <a:uFill>
                  <a:noFill/>
                </a:uFill>
                <a:latin typeface="Darker Grotesque Medium"/>
                <a:ea typeface="Darker Grotesque Medium"/>
                <a:cs typeface="Darker Grotesque Medium"/>
                <a:sym typeface="Darker Grotesque Medium"/>
                <a:hlinkClick r:id="rId4">
                  <a:extLst>
                    <a:ext uri="{A12FA001-AC4F-418D-AE19-62706E023703}">
                      <ahyp:hlinkClr val="tx"/>
                    </a:ext>
                  </a:extLst>
                </a:hlinkClick>
              </a:rPr>
              <a:t>Freepik</a:t>
            </a:r>
            <a:endParaRPr sz="1200">
              <a:solidFill>
                <a:srgbClr val="434343"/>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57" name="Shape 357"/>
        <p:cNvGrpSpPr/>
        <p:nvPr/>
      </p:nvGrpSpPr>
      <p:grpSpPr>
        <a:xfrm>
          <a:off x="0" y="0"/>
          <a:ext cx="0" cy="0"/>
          <a:chOff x="0" y="0"/>
          <a:chExt cx="0" cy="0"/>
        </a:xfrm>
      </p:grpSpPr>
      <p:sp>
        <p:nvSpPr>
          <p:cNvPr id="358" name="Google Shape;358;p36"/>
          <p:cNvSpPr/>
          <p:nvPr/>
        </p:nvSpPr>
        <p:spPr>
          <a:xfrm flipH="1" rot="8100000">
            <a:off x="4603339" y="3374702"/>
            <a:ext cx="2814920" cy="221823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59" name="Google Shape;359;p36"/>
          <p:cNvSpPr/>
          <p:nvPr/>
        </p:nvSpPr>
        <p:spPr>
          <a:xfrm rot="-7911159">
            <a:off x="5697577" y="-1687484"/>
            <a:ext cx="5461247" cy="4643274"/>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flipH="1" rot="8100000">
            <a:off x="-1365205" y="-843124"/>
            <a:ext cx="6070835" cy="478920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rot="2700022">
            <a:off x="415206" y="4333749"/>
            <a:ext cx="1569019" cy="1236416"/>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62" name="Google Shape;362;p36"/>
          <p:cNvSpPr/>
          <p:nvPr/>
        </p:nvSpPr>
        <p:spPr>
          <a:xfrm rot="2700000">
            <a:off x="1474355" y="3719217"/>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63" name="Shape 363"/>
        <p:cNvGrpSpPr/>
        <p:nvPr/>
      </p:nvGrpSpPr>
      <p:grpSpPr>
        <a:xfrm>
          <a:off x="0" y="0"/>
          <a:ext cx="0" cy="0"/>
          <a:chOff x="0" y="0"/>
          <a:chExt cx="0" cy="0"/>
        </a:xfrm>
      </p:grpSpPr>
      <p:sp>
        <p:nvSpPr>
          <p:cNvPr id="364" name="Google Shape;364;p37"/>
          <p:cNvSpPr/>
          <p:nvPr/>
        </p:nvSpPr>
        <p:spPr>
          <a:xfrm flipH="1" rot="-8099985">
            <a:off x="-1869293" y="1388423"/>
            <a:ext cx="4501573" cy="354737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65" name="Google Shape;365;p37"/>
          <p:cNvSpPr/>
          <p:nvPr/>
        </p:nvSpPr>
        <p:spPr>
          <a:xfrm rot="-2511145">
            <a:off x="2523510" y="3121309"/>
            <a:ext cx="4444792" cy="3779066"/>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
          <p:cNvSpPr/>
          <p:nvPr/>
        </p:nvSpPr>
        <p:spPr>
          <a:xfrm flipH="1" rot="-8100000">
            <a:off x="6040369" y="-463495"/>
            <a:ext cx="4940932" cy="3897842"/>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7"/>
          <p:cNvSpPr/>
          <p:nvPr/>
        </p:nvSpPr>
        <p:spPr>
          <a:xfrm rot="8100027">
            <a:off x="1040508" y="199705"/>
            <a:ext cx="1276990" cy="1006289"/>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68" name="Google Shape;368;p37"/>
          <p:cNvSpPr/>
          <p:nvPr/>
        </p:nvSpPr>
        <p:spPr>
          <a:xfrm rot="8100000">
            <a:off x="7198510" y="3530734"/>
            <a:ext cx="700242" cy="5518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69" name="Google Shape;369;p37"/>
          <p:cNvSpPr/>
          <p:nvPr/>
        </p:nvSpPr>
        <p:spPr>
          <a:xfrm rot="8100000">
            <a:off x="1636805" y="1453098"/>
            <a:ext cx="403406" cy="31788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370" name="Google Shape;370;p37"/>
          <p:cNvSpPr/>
          <p:nvPr/>
        </p:nvSpPr>
        <p:spPr>
          <a:xfrm flipH="1" rot="-5662294">
            <a:off x="2101523" y="-2552337"/>
            <a:ext cx="4940943" cy="3897852"/>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371" name="Shape 371"/>
        <p:cNvGrpSpPr/>
        <p:nvPr/>
      </p:nvGrpSpPr>
      <p:grpSpPr>
        <a:xfrm>
          <a:off x="0" y="0"/>
          <a:ext cx="0" cy="0"/>
          <a:chOff x="0" y="0"/>
          <a:chExt cx="0" cy="0"/>
        </a:xfrm>
      </p:grpSpPr>
      <p:sp>
        <p:nvSpPr>
          <p:cNvPr id="372" name="Google Shape;372;p38"/>
          <p:cNvSpPr/>
          <p:nvPr/>
        </p:nvSpPr>
        <p:spPr>
          <a:xfrm rot="8100000">
            <a:off x="4370292" y="635573"/>
            <a:ext cx="403406" cy="31788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grpSp>
        <p:nvGrpSpPr>
          <p:cNvPr id="373" name="Google Shape;373;p38"/>
          <p:cNvGrpSpPr/>
          <p:nvPr/>
        </p:nvGrpSpPr>
        <p:grpSpPr>
          <a:xfrm>
            <a:off x="-646975" y="-374130"/>
            <a:ext cx="10194565" cy="5800128"/>
            <a:chOff x="-646975" y="-374130"/>
            <a:chExt cx="10194565" cy="5800128"/>
          </a:xfrm>
        </p:grpSpPr>
        <p:sp>
          <p:nvSpPr>
            <p:cNvPr id="374" name="Google Shape;374;p38"/>
            <p:cNvSpPr/>
            <p:nvPr/>
          </p:nvSpPr>
          <p:spPr>
            <a:xfrm>
              <a:off x="1870840" y="-374130"/>
              <a:ext cx="5133775" cy="1145250"/>
            </a:xfrm>
            <a:custGeom>
              <a:rect b="b" l="l" r="r" t="t"/>
              <a:pathLst>
                <a:path extrusionOk="0" h="45810" w="205351">
                  <a:moveTo>
                    <a:pt x="0" y="3111"/>
                  </a:moveTo>
                  <a:cubicBezTo>
                    <a:pt x="0" y="22732"/>
                    <a:pt x="21273" y="43999"/>
                    <a:pt x="40836" y="45504"/>
                  </a:cubicBezTo>
                  <a:cubicBezTo>
                    <a:pt x="49686" y="46185"/>
                    <a:pt x="59123" y="45886"/>
                    <a:pt x="67283" y="42392"/>
                  </a:cubicBezTo>
                  <a:cubicBezTo>
                    <a:pt x="78174" y="37728"/>
                    <a:pt x="88131" y="29179"/>
                    <a:pt x="99953" y="28391"/>
                  </a:cubicBezTo>
                  <a:cubicBezTo>
                    <a:pt x="106957" y="27924"/>
                    <a:pt x="114676" y="26807"/>
                    <a:pt x="120954" y="29947"/>
                  </a:cubicBezTo>
                  <a:cubicBezTo>
                    <a:pt x="133274" y="36110"/>
                    <a:pt x="146517" y="44028"/>
                    <a:pt x="160236" y="42781"/>
                  </a:cubicBezTo>
                  <a:cubicBezTo>
                    <a:pt x="180875" y="40904"/>
                    <a:pt x="205351" y="20725"/>
                    <a:pt x="205351" y="0"/>
                  </a:cubicBezTo>
                </a:path>
              </a:pathLst>
            </a:custGeom>
            <a:noFill/>
            <a:ln cap="flat" cmpd="sng" w="19050">
              <a:solidFill>
                <a:schemeClr val="dk2"/>
              </a:solidFill>
              <a:prstDash val="solid"/>
              <a:round/>
              <a:headEnd len="med" w="med" type="none"/>
              <a:tailEnd len="med" w="med" type="none"/>
            </a:ln>
          </p:spPr>
        </p:sp>
        <p:sp>
          <p:nvSpPr>
            <p:cNvPr id="375" name="Google Shape;375;p38"/>
            <p:cNvSpPr/>
            <p:nvPr/>
          </p:nvSpPr>
          <p:spPr>
            <a:xfrm rot="10800000">
              <a:off x="5512892" y="3299823"/>
              <a:ext cx="4034698" cy="2126175"/>
            </a:xfrm>
            <a:custGeom>
              <a:rect b="b" l="l" r="r" t="t"/>
              <a:pathLst>
                <a:path extrusionOk="0" h="99797" w="189378">
                  <a:moveTo>
                    <a:pt x="184349" y="0"/>
                  </a:moveTo>
                  <a:cubicBezTo>
                    <a:pt x="190638" y="4194"/>
                    <a:pt x="190353" y="15949"/>
                    <a:pt x="186682" y="22557"/>
                  </a:cubicBezTo>
                  <a:cubicBezTo>
                    <a:pt x="181067" y="32666"/>
                    <a:pt x="171121" y="40277"/>
                    <a:pt x="161013" y="45893"/>
                  </a:cubicBezTo>
                  <a:cubicBezTo>
                    <a:pt x="141510" y="56730"/>
                    <a:pt x="116127" y="44557"/>
                    <a:pt x="94119" y="48226"/>
                  </a:cubicBezTo>
                  <a:cubicBezTo>
                    <a:pt x="72779" y="51783"/>
                    <a:pt x="65830" y="81543"/>
                    <a:pt x="48226" y="94119"/>
                  </a:cubicBezTo>
                  <a:cubicBezTo>
                    <a:pt x="39066" y="100662"/>
                    <a:pt x="25923" y="100378"/>
                    <a:pt x="14779" y="98786"/>
                  </a:cubicBezTo>
                  <a:cubicBezTo>
                    <a:pt x="9582" y="98043"/>
                    <a:pt x="5250" y="93341"/>
                    <a:pt x="0" y="93341"/>
                  </a:cubicBezTo>
                </a:path>
              </a:pathLst>
            </a:custGeom>
            <a:noFill/>
            <a:ln cap="flat" cmpd="sng" w="19050">
              <a:solidFill>
                <a:schemeClr val="dk2"/>
              </a:solidFill>
              <a:prstDash val="solid"/>
              <a:round/>
              <a:headEnd len="med" w="med" type="none"/>
              <a:tailEnd len="med" w="med" type="none"/>
            </a:ln>
          </p:spPr>
        </p:sp>
        <p:sp>
          <p:nvSpPr>
            <p:cNvPr id="376" name="Google Shape;376;p38"/>
            <p:cNvSpPr/>
            <p:nvPr/>
          </p:nvSpPr>
          <p:spPr>
            <a:xfrm flipH="1" rot="10800000">
              <a:off x="-646975" y="3368779"/>
              <a:ext cx="3122717" cy="1988257"/>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8"/>
            <p:cNvSpPr/>
            <p:nvPr/>
          </p:nvSpPr>
          <p:spPr>
            <a:xfrm>
              <a:off x="8014879" y="-175025"/>
              <a:ext cx="1494275" cy="2914475"/>
            </a:xfrm>
            <a:custGeom>
              <a:rect b="b" l="l" r="r" t="t"/>
              <a:pathLst>
                <a:path extrusionOk="0" h="116579" w="59771">
                  <a:moveTo>
                    <a:pt x="23212" y="0"/>
                  </a:moveTo>
                  <a:cubicBezTo>
                    <a:pt x="8890" y="3582"/>
                    <a:pt x="-2927" y="23793"/>
                    <a:pt x="655" y="38115"/>
                  </a:cubicBezTo>
                  <a:cubicBezTo>
                    <a:pt x="3020" y="47570"/>
                    <a:pt x="12291" y="54329"/>
                    <a:pt x="14656" y="63784"/>
                  </a:cubicBezTo>
                  <a:cubicBezTo>
                    <a:pt x="17364" y="74612"/>
                    <a:pt x="10036" y="86499"/>
                    <a:pt x="13101" y="97231"/>
                  </a:cubicBezTo>
                  <a:cubicBezTo>
                    <a:pt x="14188" y="101036"/>
                    <a:pt x="17128" y="104050"/>
                    <a:pt x="19323" y="107343"/>
                  </a:cubicBezTo>
                  <a:cubicBezTo>
                    <a:pt x="24145" y="114576"/>
                    <a:pt x="36437" y="119004"/>
                    <a:pt x="44214" y="115121"/>
                  </a:cubicBezTo>
                  <a:cubicBezTo>
                    <a:pt x="48364" y="113049"/>
                    <a:pt x="52511" y="110973"/>
                    <a:pt x="56660" y="108899"/>
                  </a:cubicBezTo>
                  <a:cubicBezTo>
                    <a:pt x="57972" y="108243"/>
                    <a:pt x="58304" y="105787"/>
                    <a:pt x="59771" y="105787"/>
                  </a:cubicBezTo>
                </a:path>
              </a:pathLst>
            </a:custGeom>
            <a:noFill/>
            <a:ln cap="flat" cmpd="sng" w="19050">
              <a:solidFill>
                <a:schemeClr val="dk2"/>
              </a:solidFill>
              <a:prstDash val="solid"/>
              <a:round/>
              <a:headEnd len="med" w="med" type="none"/>
              <a:tailEnd len="med" w="med" type="none"/>
            </a:ln>
          </p:spPr>
        </p:sp>
        <p:sp>
          <p:nvSpPr>
            <p:cNvPr id="378" name="Google Shape;378;p38"/>
            <p:cNvSpPr/>
            <p:nvPr/>
          </p:nvSpPr>
          <p:spPr>
            <a:xfrm rot="-6134353">
              <a:off x="-50436" y="691332"/>
              <a:ext cx="993579" cy="1181760"/>
            </a:xfrm>
            <a:custGeom>
              <a:rect b="b" l="l" r="r" t="t"/>
              <a:pathLst>
                <a:path extrusionOk="0" h="47269" w="39742">
                  <a:moveTo>
                    <a:pt x="30774" y="0"/>
                  </a:moveTo>
                  <a:cubicBezTo>
                    <a:pt x="24418" y="0"/>
                    <a:pt x="17192" y="76"/>
                    <a:pt x="12106" y="3889"/>
                  </a:cubicBezTo>
                  <a:cubicBezTo>
                    <a:pt x="7041" y="7686"/>
                    <a:pt x="3566" y="13568"/>
                    <a:pt x="1216" y="19446"/>
                  </a:cubicBezTo>
                  <a:cubicBezTo>
                    <a:pt x="-2489" y="28711"/>
                    <a:pt x="3982" y="44251"/>
                    <a:pt x="13662" y="46671"/>
                  </a:cubicBezTo>
                  <a:cubicBezTo>
                    <a:pt x="23224" y="49061"/>
                    <a:pt x="34657" y="38908"/>
                    <a:pt x="37775" y="29558"/>
                  </a:cubicBezTo>
                  <a:cubicBezTo>
                    <a:pt x="40978" y="19953"/>
                    <a:pt x="40899" y="0"/>
                    <a:pt x="30774" y="0"/>
                  </a:cubicBezTo>
                </a:path>
              </a:pathLst>
            </a:custGeom>
            <a:noFill/>
            <a:ln cap="flat" cmpd="sng" w="19050">
              <a:solidFill>
                <a:schemeClr val="dk2"/>
              </a:solidFill>
              <a:prstDash val="solid"/>
              <a:round/>
              <a:headEnd len="med" w="med" type="none"/>
              <a:tailEnd len="med" w="med" type="none"/>
            </a:ln>
          </p:spPr>
        </p:sp>
      </p:grpSp>
      <p:sp>
        <p:nvSpPr>
          <p:cNvPr id="379" name="Google Shape;379;p38"/>
          <p:cNvSpPr/>
          <p:nvPr/>
        </p:nvSpPr>
        <p:spPr>
          <a:xfrm rot="8100000">
            <a:off x="2620167" y="4451460"/>
            <a:ext cx="403406" cy="31788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grpSp>
        <p:nvGrpSpPr>
          <p:cNvPr id="41" name="Google Shape;41;p5"/>
          <p:cNvGrpSpPr/>
          <p:nvPr/>
        </p:nvGrpSpPr>
        <p:grpSpPr>
          <a:xfrm>
            <a:off x="-777850" y="-505600"/>
            <a:ext cx="10500907" cy="6436675"/>
            <a:chOff x="-777850" y="-505600"/>
            <a:chExt cx="10500907" cy="6436675"/>
          </a:xfrm>
        </p:grpSpPr>
        <p:sp>
          <p:nvSpPr>
            <p:cNvPr id="42" name="Google Shape;42;p5"/>
            <p:cNvSpPr/>
            <p:nvPr/>
          </p:nvSpPr>
          <p:spPr>
            <a:xfrm>
              <a:off x="-505600" y="-505600"/>
              <a:ext cx="3134300" cy="3912175"/>
            </a:xfrm>
            <a:custGeom>
              <a:rect b="b" l="l" r="r" t="t"/>
              <a:pathLst>
                <a:path extrusionOk="0" h="156487" w="125372">
                  <a:moveTo>
                    <a:pt x="81674" y="0"/>
                  </a:moveTo>
                  <a:cubicBezTo>
                    <a:pt x="95364" y="0"/>
                    <a:pt x="110246" y="6596"/>
                    <a:pt x="119010" y="17113"/>
                  </a:cubicBezTo>
                  <a:cubicBezTo>
                    <a:pt x="126216" y="25761"/>
                    <a:pt x="126404" y="39638"/>
                    <a:pt x="123677" y="50560"/>
                  </a:cubicBezTo>
                  <a:cubicBezTo>
                    <a:pt x="118928" y="69579"/>
                    <a:pt x="88765" y="70656"/>
                    <a:pt x="77007" y="86341"/>
                  </a:cubicBezTo>
                  <a:cubicBezTo>
                    <a:pt x="70563" y="94937"/>
                    <a:pt x="78275" y="108040"/>
                    <a:pt x="81674" y="118232"/>
                  </a:cubicBezTo>
                  <a:cubicBezTo>
                    <a:pt x="83525" y="123781"/>
                    <a:pt x="81294" y="130664"/>
                    <a:pt x="77785" y="135345"/>
                  </a:cubicBezTo>
                  <a:cubicBezTo>
                    <a:pt x="68041" y="148342"/>
                    <a:pt x="49206" y="151628"/>
                    <a:pt x="33447" y="155569"/>
                  </a:cubicBezTo>
                  <a:cubicBezTo>
                    <a:pt x="22619" y="158277"/>
                    <a:pt x="11161" y="154013"/>
                    <a:pt x="0" y="154013"/>
                  </a:cubicBezTo>
                </a:path>
              </a:pathLst>
            </a:custGeom>
            <a:noFill/>
            <a:ln cap="flat" cmpd="sng" w="19050">
              <a:solidFill>
                <a:schemeClr val="dk2"/>
              </a:solidFill>
              <a:prstDash val="solid"/>
              <a:round/>
              <a:headEnd len="med" w="med" type="none"/>
              <a:tailEnd len="med" w="med" type="none"/>
            </a:ln>
          </p:spPr>
        </p:sp>
        <p:sp>
          <p:nvSpPr>
            <p:cNvPr id="43" name="Google Shape;43;p5"/>
            <p:cNvSpPr/>
            <p:nvPr/>
          </p:nvSpPr>
          <p:spPr>
            <a:xfrm>
              <a:off x="7686932" y="1575125"/>
              <a:ext cx="2036125" cy="4355950"/>
            </a:xfrm>
            <a:custGeom>
              <a:rect b="b" l="l" r="r" t="t"/>
              <a:pathLst>
                <a:path extrusionOk="0" h="174238" w="81445">
                  <a:moveTo>
                    <a:pt x="81445" y="0"/>
                  </a:moveTo>
                  <a:cubicBezTo>
                    <a:pt x="51367" y="4298"/>
                    <a:pt x="6503" y="12209"/>
                    <a:pt x="550" y="42004"/>
                  </a:cubicBezTo>
                  <a:cubicBezTo>
                    <a:pt x="-1490" y="52215"/>
                    <a:pt x="3996" y="63562"/>
                    <a:pt x="10662" y="71562"/>
                  </a:cubicBezTo>
                  <a:cubicBezTo>
                    <a:pt x="17534" y="79809"/>
                    <a:pt x="28343" y="86643"/>
                    <a:pt x="30108" y="97231"/>
                  </a:cubicBezTo>
                  <a:cubicBezTo>
                    <a:pt x="31347" y="104666"/>
                    <a:pt x="31923" y="113048"/>
                    <a:pt x="28552" y="119789"/>
                  </a:cubicBezTo>
                  <a:cubicBezTo>
                    <a:pt x="24193" y="128506"/>
                    <a:pt x="16463" y="135900"/>
                    <a:pt x="14551" y="145457"/>
                  </a:cubicBezTo>
                  <a:cubicBezTo>
                    <a:pt x="13230" y="152058"/>
                    <a:pt x="16533" y="159131"/>
                    <a:pt x="19996" y="164904"/>
                  </a:cubicBezTo>
                  <a:cubicBezTo>
                    <a:pt x="21997" y="168239"/>
                    <a:pt x="26996" y="170349"/>
                    <a:pt x="26996" y="174238"/>
                  </a:cubicBezTo>
                </a:path>
              </a:pathLst>
            </a:custGeom>
            <a:noFill/>
            <a:ln cap="flat" cmpd="sng" w="19050">
              <a:solidFill>
                <a:schemeClr val="dk2"/>
              </a:solidFill>
              <a:prstDash val="solid"/>
              <a:round/>
              <a:headEnd len="med" w="med" type="none"/>
              <a:tailEnd len="med" w="med" type="none"/>
            </a:ln>
          </p:spPr>
        </p:sp>
        <p:sp>
          <p:nvSpPr>
            <p:cNvPr id="44" name="Google Shape;44;p5"/>
            <p:cNvSpPr/>
            <p:nvPr/>
          </p:nvSpPr>
          <p:spPr>
            <a:xfrm>
              <a:off x="7233950" y="-194450"/>
              <a:ext cx="2450225" cy="1327325"/>
            </a:xfrm>
            <a:custGeom>
              <a:rect b="b" l="l" r="r" t="t"/>
              <a:pathLst>
                <a:path extrusionOk="0" h="53093" w="98009">
                  <a:moveTo>
                    <a:pt x="0" y="0"/>
                  </a:moveTo>
                  <a:cubicBezTo>
                    <a:pt x="0" y="25516"/>
                    <a:pt x="31464" y="48171"/>
                    <a:pt x="56783" y="51337"/>
                  </a:cubicBezTo>
                  <a:cubicBezTo>
                    <a:pt x="65792" y="52463"/>
                    <a:pt x="75106" y="53896"/>
                    <a:pt x="84008" y="52115"/>
                  </a:cubicBezTo>
                  <a:cubicBezTo>
                    <a:pt x="88832" y="51150"/>
                    <a:pt x="93090" y="47448"/>
                    <a:pt x="98009" y="47448"/>
                  </a:cubicBezTo>
                </a:path>
              </a:pathLst>
            </a:custGeom>
            <a:noFill/>
            <a:ln cap="flat" cmpd="sng" w="19050">
              <a:solidFill>
                <a:schemeClr val="dk2"/>
              </a:solidFill>
              <a:prstDash val="solid"/>
              <a:round/>
              <a:headEnd len="med" w="med" type="none"/>
              <a:tailEnd len="med" w="med" type="none"/>
            </a:ln>
          </p:spPr>
        </p:sp>
        <p:sp>
          <p:nvSpPr>
            <p:cNvPr id="45" name="Google Shape;45;p5"/>
            <p:cNvSpPr/>
            <p:nvPr/>
          </p:nvSpPr>
          <p:spPr>
            <a:xfrm>
              <a:off x="-777850" y="4520555"/>
              <a:ext cx="4705975" cy="1057025"/>
            </a:xfrm>
            <a:custGeom>
              <a:rect b="b" l="l" r="r" t="t"/>
              <a:pathLst>
                <a:path extrusionOk="0" h="42281" w="188239">
                  <a:moveTo>
                    <a:pt x="0" y="18306"/>
                  </a:moveTo>
                  <a:cubicBezTo>
                    <a:pt x="19535" y="-1222"/>
                    <a:pt x="55218" y="-3634"/>
                    <a:pt x="81674" y="4305"/>
                  </a:cubicBezTo>
                  <a:cubicBezTo>
                    <a:pt x="97492" y="9052"/>
                    <a:pt x="112796" y="15587"/>
                    <a:pt x="127567" y="22973"/>
                  </a:cubicBezTo>
                  <a:cubicBezTo>
                    <a:pt x="140012" y="29196"/>
                    <a:pt x="151178" y="39354"/>
                    <a:pt x="164903" y="41642"/>
                  </a:cubicBezTo>
                  <a:cubicBezTo>
                    <a:pt x="172576" y="42921"/>
                    <a:pt x="180460" y="41642"/>
                    <a:pt x="188239" y="41642"/>
                  </a:cubicBezTo>
                </a:path>
              </a:pathLst>
            </a:custGeom>
            <a:noFill/>
            <a:ln cap="flat" cmpd="sng" w="19050">
              <a:solidFill>
                <a:schemeClr val="dk2"/>
              </a:solidFill>
              <a:prstDash val="solid"/>
              <a:round/>
              <a:headEnd len="med" w="med" type="none"/>
              <a:tailEnd len="med" w="med" type="none"/>
            </a:ln>
          </p:spPr>
        </p:sp>
      </p:grpSp>
      <p:sp>
        <p:nvSpPr>
          <p:cNvPr id="46" name="Google Shape;46;p5"/>
          <p:cNvSpPr/>
          <p:nvPr/>
        </p:nvSpPr>
        <p:spPr>
          <a:xfrm flipH="1" rot="8100000">
            <a:off x="258255" y="3898630"/>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47" name="Google Shape;47;p5"/>
          <p:cNvSpPr/>
          <p:nvPr/>
        </p:nvSpPr>
        <p:spPr>
          <a:xfrm flipH="1" rot="8100000">
            <a:off x="7966455" y="1336230"/>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48" name="Google Shape;4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 name="Google Shape;49;p5"/>
          <p:cNvSpPr txBox="1"/>
          <p:nvPr>
            <p:ph idx="2" type="title"/>
          </p:nvPr>
        </p:nvSpPr>
        <p:spPr>
          <a:xfrm>
            <a:off x="1715177" y="2914475"/>
            <a:ext cx="2505600" cy="367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b="0" sz="18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5"/>
          <p:cNvSpPr txBox="1"/>
          <p:nvPr>
            <p:ph idx="3" type="title"/>
          </p:nvPr>
        </p:nvSpPr>
        <p:spPr>
          <a:xfrm>
            <a:off x="4923225" y="2914475"/>
            <a:ext cx="2505600" cy="367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None/>
              <a:defRPr b="0" sz="1800">
                <a:solidFill>
                  <a:schemeClr val="dk1"/>
                </a:solidFill>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 name="Google Shape;51;p5"/>
          <p:cNvSpPr txBox="1"/>
          <p:nvPr>
            <p:ph idx="1" type="subTitle"/>
          </p:nvPr>
        </p:nvSpPr>
        <p:spPr>
          <a:xfrm>
            <a:off x="4923238" y="3306450"/>
            <a:ext cx="2505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2" name="Google Shape;52;p5"/>
          <p:cNvSpPr txBox="1"/>
          <p:nvPr>
            <p:ph idx="4" type="subTitle"/>
          </p:nvPr>
        </p:nvSpPr>
        <p:spPr>
          <a:xfrm>
            <a:off x="1715162" y="3306450"/>
            <a:ext cx="2505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p6"/>
          <p:cNvGrpSpPr/>
          <p:nvPr/>
        </p:nvGrpSpPr>
        <p:grpSpPr>
          <a:xfrm>
            <a:off x="-421475" y="-136125"/>
            <a:ext cx="10397325" cy="5504850"/>
            <a:chOff x="-421475" y="-136125"/>
            <a:chExt cx="10397325" cy="5504850"/>
          </a:xfrm>
        </p:grpSpPr>
        <p:sp>
          <p:nvSpPr>
            <p:cNvPr id="55" name="Google Shape;55;p6"/>
            <p:cNvSpPr/>
            <p:nvPr/>
          </p:nvSpPr>
          <p:spPr>
            <a:xfrm>
              <a:off x="6592225" y="-136125"/>
              <a:ext cx="3383625" cy="2800250"/>
            </a:xfrm>
            <a:custGeom>
              <a:rect b="b" l="l" r="r" t="t"/>
              <a:pathLst>
                <a:path extrusionOk="0" h="112010" w="135345">
                  <a:moveTo>
                    <a:pt x="0" y="0"/>
                  </a:moveTo>
                  <a:cubicBezTo>
                    <a:pt x="0" y="26291"/>
                    <a:pt x="22831" y="53775"/>
                    <a:pt x="47449" y="63006"/>
                  </a:cubicBezTo>
                  <a:cubicBezTo>
                    <a:pt x="63171" y="68901"/>
                    <a:pt x="81435" y="67162"/>
                    <a:pt x="96453" y="74673"/>
                  </a:cubicBezTo>
                  <a:cubicBezTo>
                    <a:pt x="107769" y="80332"/>
                    <a:pt x="114733" y="92173"/>
                    <a:pt x="123678" y="101120"/>
                  </a:cubicBezTo>
                  <a:cubicBezTo>
                    <a:pt x="126011" y="103454"/>
                    <a:pt x="128038" y="106141"/>
                    <a:pt x="130678" y="108121"/>
                  </a:cubicBezTo>
                  <a:cubicBezTo>
                    <a:pt x="132298" y="109336"/>
                    <a:pt x="135345" y="109985"/>
                    <a:pt x="135345" y="112010"/>
                  </a:cubicBezTo>
                </a:path>
              </a:pathLst>
            </a:custGeom>
            <a:noFill/>
            <a:ln cap="flat" cmpd="sng" w="19050">
              <a:solidFill>
                <a:schemeClr val="dk2"/>
              </a:solidFill>
              <a:prstDash val="solid"/>
              <a:round/>
              <a:headEnd len="med" w="med" type="none"/>
              <a:tailEnd len="med" w="med" type="none"/>
            </a:ln>
          </p:spPr>
        </p:sp>
        <p:sp>
          <p:nvSpPr>
            <p:cNvPr id="56" name="Google Shape;56;p6"/>
            <p:cNvSpPr/>
            <p:nvPr/>
          </p:nvSpPr>
          <p:spPr>
            <a:xfrm>
              <a:off x="-421475" y="3035175"/>
              <a:ext cx="2683575" cy="2333550"/>
            </a:xfrm>
            <a:custGeom>
              <a:rect b="b" l="l" r="r" t="t"/>
              <a:pathLst>
                <a:path extrusionOk="0" h="93342" w="107343">
                  <a:moveTo>
                    <a:pt x="0" y="0"/>
                  </a:moveTo>
                  <a:cubicBezTo>
                    <a:pt x="11621" y="3321"/>
                    <a:pt x="22854" y="10945"/>
                    <a:pt x="29558" y="21002"/>
                  </a:cubicBezTo>
                  <a:cubicBezTo>
                    <a:pt x="39605" y="36073"/>
                    <a:pt x="38533" y="57974"/>
                    <a:pt x="51338" y="70784"/>
                  </a:cubicBezTo>
                  <a:cubicBezTo>
                    <a:pt x="59175" y="78624"/>
                    <a:pt x="73033" y="75439"/>
                    <a:pt x="84007" y="77007"/>
                  </a:cubicBezTo>
                  <a:cubicBezTo>
                    <a:pt x="93407" y="78350"/>
                    <a:pt x="107343" y="83847"/>
                    <a:pt x="107343" y="93342"/>
                  </a:cubicBezTo>
                </a:path>
              </a:pathLst>
            </a:custGeom>
            <a:noFill/>
            <a:ln cap="flat" cmpd="sng" w="19050">
              <a:solidFill>
                <a:schemeClr val="dk2"/>
              </a:solidFill>
              <a:prstDash val="solid"/>
              <a:round/>
              <a:headEnd len="med" w="med" type="none"/>
              <a:tailEnd len="med" w="med" type="none"/>
            </a:ln>
          </p:spPr>
        </p:sp>
        <p:sp>
          <p:nvSpPr>
            <p:cNvPr id="57" name="Google Shape;57;p6"/>
            <p:cNvSpPr/>
            <p:nvPr/>
          </p:nvSpPr>
          <p:spPr>
            <a:xfrm>
              <a:off x="8695840" y="3228050"/>
              <a:ext cx="793850" cy="1769600"/>
            </a:xfrm>
            <a:custGeom>
              <a:rect b="b" l="l" r="r" t="t"/>
              <a:pathLst>
                <a:path extrusionOk="0" h="70784" w="31754">
                  <a:moveTo>
                    <a:pt x="28643" y="0"/>
                  </a:moveTo>
                  <a:cubicBezTo>
                    <a:pt x="20177" y="0"/>
                    <a:pt x="10779" y="4623"/>
                    <a:pt x="6085" y="11668"/>
                  </a:cubicBezTo>
                  <a:cubicBezTo>
                    <a:pt x="-14" y="20823"/>
                    <a:pt x="-1251" y="33665"/>
                    <a:pt x="1418" y="44337"/>
                  </a:cubicBezTo>
                  <a:cubicBezTo>
                    <a:pt x="4673" y="57351"/>
                    <a:pt x="18339" y="70784"/>
                    <a:pt x="31754" y="70784"/>
                  </a:cubicBezTo>
                </a:path>
              </a:pathLst>
            </a:custGeom>
            <a:noFill/>
            <a:ln cap="flat" cmpd="sng" w="19050">
              <a:solidFill>
                <a:schemeClr val="dk2"/>
              </a:solidFill>
              <a:prstDash val="solid"/>
              <a:round/>
              <a:headEnd len="med" w="med" type="none"/>
              <a:tailEnd len="med" w="med" type="none"/>
            </a:ln>
          </p:spPr>
        </p:sp>
      </p:grpSp>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6"/>
          <p:cNvSpPr/>
          <p:nvPr/>
        </p:nvSpPr>
        <p:spPr>
          <a:xfrm flipH="1" rot="8100000">
            <a:off x="258255" y="1618080"/>
            <a:ext cx="407848" cy="32138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0" name="Google Shape;60;p6"/>
          <p:cNvSpPr/>
          <p:nvPr/>
        </p:nvSpPr>
        <p:spPr>
          <a:xfrm flipH="1" rot="8100000">
            <a:off x="8584601" y="3162308"/>
            <a:ext cx="236442" cy="186335"/>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grpSp>
        <p:nvGrpSpPr>
          <p:cNvPr id="62" name="Google Shape;62;p7"/>
          <p:cNvGrpSpPr/>
          <p:nvPr/>
        </p:nvGrpSpPr>
        <p:grpSpPr>
          <a:xfrm>
            <a:off x="-646999" y="-821006"/>
            <a:ext cx="11219014" cy="6337623"/>
            <a:chOff x="-646999" y="-821006"/>
            <a:chExt cx="11219014" cy="6337623"/>
          </a:xfrm>
        </p:grpSpPr>
        <p:sp>
          <p:nvSpPr>
            <p:cNvPr id="63" name="Google Shape;63;p7"/>
            <p:cNvSpPr/>
            <p:nvPr/>
          </p:nvSpPr>
          <p:spPr>
            <a:xfrm>
              <a:off x="5561600" y="-272250"/>
              <a:ext cx="4744850" cy="3772550"/>
            </a:xfrm>
            <a:custGeom>
              <a:rect b="b" l="l" r="r" t="t"/>
              <a:pathLst>
                <a:path extrusionOk="0" h="150902" w="189794">
                  <a:moveTo>
                    <a:pt x="0" y="0"/>
                  </a:moveTo>
                  <a:cubicBezTo>
                    <a:pt x="0" y="10631"/>
                    <a:pt x="622" y="22610"/>
                    <a:pt x="7000" y="31114"/>
                  </a:cubicBezTo>
                  <a:cubicBezTo>
                    <a:pt x="14509" y="41127"/>
                    <a:pt x="24587" y="49629"/>
                    <a:pt x="35781" y="55227"/>
                  </a:cubicBezTo>
                  <a:cubicBezTo>
                    <a:pt x="60818" y="67748"/>
                    <a:pt x="92670" y="63384"/>
                    <a:pt x="116676" y="77785"/>
                  </a:cubicBezTo>
                  <a:cubicBezTo>
                    <a:pt x="125561" y="83115"/>
                    <a:pt x="130978" y="94071"/>
                    <a:pt x="133011" y="104231"/>
                  </a:cubicBezTo>
                  <a:cubicBezTo>
                    <a:pt x="134672" y="112532"/>
                    <a:pt x="140892" y="119217"/>
                    <a:pt x="144679" y="126789"/>
                  </a:cubicBezTo>
                  <a:cubicBezTo>
                    <a:pt x="152306" y="142040"/>
                    <a:pt x="172742" y="150902"/>
                    <a:pt x="189794" y="150902"/>
                  </a:cubicBezTo>
                </a:path>
              </a:pathLst>
            </a:custGeom>
            <a:noFill/>
            <a:ln cap="flat" cmpd="sng" w="19050">
              <a:solidFill>
                <a:schemeClr val="dk2"/>
              </a:solidFill>
              <a:prstDash val="solid"/>
              <a:round/>
              <a:headEnd len="med" w="med" type="none"/>
              <a:tailEnd len="med" w="med" type="none"/>
            </a:ln>
          </p:spPr>
        </p:sp>
        <p:sp>
          <p:nvSpPr>
            <p:cNvPr id="64" name="Google Shape;64;p7"/>
            <p:cNvSpPr/>
            <p:nvPr/>
          </p:nvSpPr>
          <p:spPr>
            <a:xfrm>
              <a:off x="4180925" y="3800725"/>
              <a:ext cx="5367083" cy="1715893"/>
            </a:xfrm>
            <a:custGeom>
              <a:rect b="b" l="l" r="r" t="t"/>
              <a:pathLst>
                <a:path extrusionOk="0" h="75102" w="234909">
                  <a:moveTo>
                    <a:pt x="234909" y="5096"/>
                  </a:moveTo>
                  <a:cubicBezTo>
                    <a:pt x="225742" y="5096"/>
                    <a:pt x="216780" y="2343"/>
                    <a:pt x="207684" y="1206"/>
                  </a:cubicBezTo>
                  <a:cubicBezTo>
                    <a:pt x="188023" y="-1252"/>
                    <a:pt x="166965" y="70"/>
                    <a:pt x="148568" y="7429"/>
                  </a:cubicBezTo>
                  <a:cubicBezTo>
                    <a:pt x="127182" y="15984"/>
                    <a:pt x="112172" y="39422"/>
                    <a:pt x="89452" y="43210"/>
                  </a:cubicBezTo>
                  <a:cubicBezTo>
                    <a:pt x="74030" y="45781"/>
                    <a:pt x="57613" y="42932"/>
                    <a:pt x="42781" y="47877"/>
                  </a:cubicBezTo>
                  <a:cubicBezTo>
                    <a:pt x="33091" y="51108"/>
                    <a:pt x="23915" y="55754"/>
                    <a:pt x="14779" y="60323"/>
                  </a:cubicBezTo>
                  <a:cubicBezTo>
                    <a:pt x="8548" y="63439"/>
                    <a:pt x="0" y="68135"/>
                    <a:pt x="0" y="75102"/>
                  </a:cubicBezTo>
                </a:path>
              </a:pathLst>
            </a:custGeom>
            <a:noFill/>
            <a:ln cap="flat" cmpd="sng" w="19050">
              <a:solidFill>
                <a:schemeClr val="dk2"/>
              </a:solidFill>
              <a:prstDash val="solid"/>
              <a:round/>
              <a:headEnd len="med" w="med" type="none"/>
              <a:tailEnd len="med" w="med" type="none"/>
            </a:ln>
          </p:spPr>
        </p:sp>
        <p:sp>
          <p:nvSpPr>
            <p:cNvPr id="65" name="Google Shape;65;p7"/>
            <p:cNvSpPr/>
            <p:nvPr/>
          </p:nvSpPr>
          <p:spPr>
            <a:xfrm rot="-2700000">
              <a:off x="8266172" y="-719516"/>
              <a:ext cx="1494261" cy="2914447"/>
            </a:xfrm>
            <a:custGeom>
              <a:rect b="b" l="l" r="r" t="t"/>
              <a:pathLst>
                <a:path extrusionOk="0" h="116579" w="59771">
                  <a:moveTo>
                    <a:pt x="23212" y="0"/>
                  </a:moveTo>
                  <a:cubicBezTo>
                    <a:pt x="8890" y="3582"/>
                    <a:pt x="-2927" y="23793"/>
                    <a:pt x="655" y="38115"/>
                  </a:cubicBezTo>
                  <a:cubicBezTo>
                    <a:pt x="3020" y="47570"/>
                    <a:pt x="12291" y="54329"/>
                    <a:pt x="14656" y="63784"/>
                  </a:cubicBezTo>
                  <a:cubicBezTo>
                    <a:pt x="17364" y="74612"/>
                    <a:pt x="10036" y="86499"/>
                    <a:pt x="13101" y="97231"/>
                  </a:cubicBezTo>
                  <a:cubicBezTo>
                    <a:pt x="14188" y="101036"/>
                    <a:pt x="17128" y="104050"/>
                    <a:pt x="19323" y="107343"/>
                  </a:cubicBezTo>
                  <a:cubicBezTo>
                    <a:pt x="24145" y="114576"/>
                    <a:pt x="36437" y="119004"/>
                    <a:pt x="44214" y="115121"/>
                  </a:cubicBezTo>
                  <a:cubicBezTo>
                    <a:pt x="48364" y="113049"/>
                    <a:pt x="52511" y="110973"/>
                    <a:pt x="56660" y="108899"/>
                  </a:cubicBezTo>
                  <a:cubicBezTo>
                    <a:pt x="57972" y="108243"/>
                    <a:pt x="58304" y="105787"/>
                    <a:pt x="59771" y="105787"/>
                  </a:cubicBezTo>
                </a:path>
              </a:pathLst>
            </a:custGeom>
            <a:noFill/>
            <a:ln cap="flat" cmpd="sng" w="19050">
              <a:solidFill>
                <a:schemeClr val="dk2"/>
              </a:solidFill>
              <a:prstDash val="solid"/>
              <a:round/>
              <a:headEnd len="med" w="med" type="none"/>
              <a:tailEnd len="med" w="med" type="none"/>
            </a:ln>
          </p:spPr>
        </p:sp>
        <p:sp>
          <p:nvSpPr>
            <p:cNvPr id="66" name="Google Shape;66;p7"/>
            <p:cNvSpPr/>
            <p:nvPr/>
          </p:nvSpPr>
          <p:spPr>
            <a:xfrm flipH="1" rot="10800000">
              <a:off x="-646999" y="3885952"/>
              <a:ext cx="2310371" cy="1471030"/>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720000" y="443850"/>
            <a:ext cx="3852000" cy="1053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7"/>
          <p:cNvSpPr txBox="1"/>
          <p:nvPr>
            <p:ph idx="1" type="subTitle"/>
          </p:nvPr>
        </p:nvSpPr>
        <p:spPr>
          <a:xfrm>
            <a:off x="720000" y="1650300"/>
            <a:ext cx="3852000" cy="269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999999"/>
              </a:buClr>
              <a:buSzPts val="800"/>
              <a:buFont typeface="Open Sans"/>
              <a:buChar char="●"/>
              <a:defRPr sz="16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1600"/>
              </a:spcBef>
              <a:spcAft>
                <a:spcPts val="0"/>
              </a:spcAft>
              <a:buClr>
                <a:srgbClr val="999999"/>
              </a:buClr>
              <a:buSzPts val="800"/>
              <a:buFont typeface="Open Sans"/>
              <a:buChar char="■"/>
              <a:defRPr/>
            </a:lvl3pPr>
            <a:lvl4pPr lvl="3" rtl="0" algn="ctr">
              <a:lnSpc>
                <a:spcPct val="100000"/>
              </a:lnSpc>
              <a:spcBef>
                <a:spcPts val="1600"/>
              </a:spcBef>
              <a:spcAft>
                <a:spcPts val="0"/>
              </a:spcAft>
              <a:buClr>
                <a:srgbClr val="999999"/>
              </a:buClr>
              <a:buSzPts val="800"/>
              <a:buFont typeface="Open Sans"/>
              <a:buChar char="●"/>
              <a:defRPr/>
            </a:lvl4pPr>
            <a:lvl5pPr lvl="4" rtl="0" algn="ctr">
              <a:lnSpc>
                <a:spcPct val="100000"/>
              </a:lnSpc>
              <a:spcBef>
                <a:spcPts val="1600"/>
              </a:spcBef>
              <a:spcAft>
                <a:spcPts val="0"/>
              </a:spcAft>
              <a:buClr>
                <a:srgbClr val="999999"/>
              </a:buClr>
              <a:buSzPts val="1200"/>
              <a:buFont typeface="Open Sans"/>
              <a:buChar char="○"/>
              <a:defRPr/>
            </a:lvl5pPr>
            <a:lvl6pPr lvl="5" rtl="0" algn="ctr">
              <a:lnSpc>
                <a:spcPct val="100000"/>
              </a:lnSpc>
              <a:spcBef>
                <a:spcPts val="1600"/>
              </a:spcBef>
              <a:spcAft>
                <a:spcPts val="0"/>
              </a:spcAft>
              <a:buClr>
                <a:srgbClr val="999999"/>
              </a:buClr>
              <a:buSzPts val="1200"/>
              <a:buFont typeface="Open Sans"/>
              <a:buChar char="■"/>
              <a:defRPr/>
            </a:lvl6pPr>
            <a:lvl7pPr lvl="6" rtl="0" algn="ctr">
              <a:lnSpc>
                <a:spcPct val="100000"/>
              </a:lnSpc>
              <a:spcBef>
                <a:spcPts val="1600"/>
              </a:spcBef>
              <a:spcAft>
                <a:spcPts val="0"/>
              </a:spcAft>
              <a:buClr>
                <a:srgbClr val="999999"/>
              </a:buClr>
              <a:buSzPts val="700"/>
              <a:buFont typeface="Open Sans"/>
              <a:buChar char="●"/>
              <a:defRPr/>
            </a:lvl7pPr>
            <a:lvl8pPr lvl="7" rtl="0" algn="ctr">
              <a:lnSpc>
                <a:spcPct val="100000"/>
              </a:lnSpc>
              <a:spcBef>
                <a:spcPts val="1600"/>
              </a:spcBef>
              <a:spcAft>
                <a:spcPts val="0"/>
              </a:spcAft>
              <a:buClr>
                <a:srgbClr val="999999"/>
              </a:buClr>
              <a:buSzPts val="700"/>
              <a:buFont typeface="Open Sans"/>
              <a:buChar char="○"/>
              <a:defRPr/>
            </a:lvl8pPr>
            <a:lvl9pPr lvl="8" rtl="0" algn="ctr">
              <a:lnSpc>
                <a:spcPct val="100000"/>
              </a:lnSpc>
              <a:spcBef>
                <a:spcPts val="1600"/>
              </a:spcBef>
              <a:spcAft>
                <a:spcPts val="1600"/>
              </a:spcAft>
              <a:buClr>
                <a:srgbClr val="999999"/>
              </a:buClr>
              <a:buSzPts val="600"/>
              <a:buFont typeface="Open Sans"/>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sp>
        <p:nvSpPr>
          <p:cNvPr id="70" name="Google Shape;70;p8"/>
          <p:cNvSpPr/>
          <p:nvPr/>
        </p:nvSpPr>
        <p:spPr>
          <a:xfrm>
            <a:off x="1356325" y="-1015479"/>
            <a:ext cx="7277187" cy="5740887"/>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2700000">
            <a:off x="8608261" y="1148748"/>
            <a:ext cx="306732" cy="24171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72" name="Google Shape;72;p8"/>
          <p:cNvSpPr/>
          <p:nvPr/>
        </p:nvSpPr>
        <p:spPr>
          <a:xfrm rot="3600026">
            <a:off x="-1825995" y="2944329"/>
            <a:ext cx="4512076" cy="3559524"/>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3600017">
            <a:off x="7369719" y="3529620"/>
            <a:ext cx="3519496" cy="2776489"/>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rot="-2700000">
            <a:off x="-176359" y="1591203"/>
            <a:ext cx="582923" cy="52752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75" name="Google Shape;75;p8"/>
          <p:cNvSpPr/>
          <p:nvPr/>
        </p:nvSpPr>
        <p:spPr>
          <a:xfrm flipH="1" rot="-2700000">
            <a:off x="7501141" y="2828603"/>
            <a:ext cx="582923" cy="52752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76" name="Google Shape;76;p8"/>
          <p:cNvSpPr txBox="1"/>
          <p:nvPr>
            <p:ph type="title"/>
          </p:nvPr>
        </p:nvSpPr>
        <p:spPr>
          <a:xfrm>
            <a:off x="1977900" y="1183500"/>
            <a:ext cx="5188200" cy="277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0000">
                <a:solidFill>
                  <a:schemeClr val="dk1"/>
                </a:solidFill>
                <a:latin typeface="Anton"/>
                <a:ea typeface="Anton"/>
                <a:cs typeface="Anton"/>
                <a:sym typeface="Anto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grpSp>
        <p:nvGrpSpPr>
          <p:cNvPr id="78" name="Google Shape;78;p9"/>
          <p:cNvGrpSpPr/>
          <p:nvPr/>
        </p:nvGrpSpPr>
        <p:grpSpPr>
          <a:xfrm>
            <a:off x="-646975" y="-938080"/>
            <a:ext cx="10019565" cy="6825505"/>
            <a:chOff x="-646975" y="-938080"/>
            <a:chExt cx="10019565" cy="6825505"/>
          </a:xfrm>
        </p:grpSpPr>
        <p:sp>
          <p:nvSpPr>
            <p:cNvPr id="79" name="Google Shape;79;p9"/>
            <p:cNvSpPr/>
            <p:nvPr/>
          </p:nvSpPr>
          <p:spPr>
            <a:xfrm>
              <a:off x="680625" y="-43650"/>
              <a:ext cx="4034825" cy="5931075"/>
            </a:xfrm>
            <a:custGeom>
              <a:rect b="b" l="l" r="r" t="t"/>
              <a:pathLst>
                <a:path extrusionOk="0" h="237243" w="161393">
                  <a:moveTo>
                    <a:pt x="150124" y="0"/>
                  </a:moveTo>
                  <a:cubicBezTo>
                    <a:pt x="163197" y="3269"/>
                    <a:pt x="163211" y="27285"/>
                    <a:pt x="157902" y="39670"/>
                  </a:cubicBezTo>
                  <a:cubicBezTo>
                    <a:pt x="147974" y="62830"/>
                    <a:pt x="124249" y="80712"/>
                    <a:pt x="100342" y="88674"/>
                  </a:cubicBezTo>
                  <a:cubicBezTo>
                    <a:pt x="91472" y="91628"/>
                    <a:pt x="87536" y="106440"/>
                    <a:pt x="91007" y="115121"/>
                  </a:cubicBezTo>
                  <a:cubicBezTo>
                    <a:pt x="95497" y="126352"/>
                    <a:pt x="106743" y="134501"/>
                    <a:pt x="109676" y="146235"/>
                  </a:cubicBezTo>
                  <a:cubicBezTo>
                    <a:pt x="110972" y="151421"/>
                    <a:pt x="108535" y="157208"/>
                    <a:pt x="105786" y="161792"/>
                  </a:cubicBezTo>
                  <a:cubicBezTo>
                    <a:pt x="96546" y="177199"/>
                    <a:pt x="72843" y="176936"/>
                    <a:pt x="55227" y="180460"/>
                  </a:cubicBezTo>
                  <a:cubicBezTo>
                    <a:pt x="45006" y="182505"/>
                    <a:pt x="33694" y="179467"/>
                    <a:pt x="24113" y="183572"/>
                  </a:cubicBezTo>
                  <a:cubicBezTo>
                    <a:pt x="6085" y="191296"/>
                    <a:pt x="0" y="217630"/>
                    <a:pt x="0" y="237243"/>
                  </a:cubicBezTo>
                </a:path>
              </a:pathLst>
            </a:custGeom>
            <a:noFill/>
            <a:ln cap="flat" cmpd="sng" w="19050">
              <a:solidFill>
                <a:schemeClr val="dk2"/>
              </a:solidFill>
              <a:prstDash val="solid"/>
              <a:round/>
              <a:headEnd len="med" w="med" type="none"/>
              <a:tailEnd len="med" w="med" type="none"/>
            </a:ln>
          </p:spPr>
        </p:sp>
        <p:grpSp>
          <p:nvGrpSpPr>
            <p:cNvPr id="80" name="Google Shape;80;p9"/>
            <p:cNvGrpSpPr/>
            <p:nvPr/>
          </p:nvGrpSpPr>
          <p:grpSpPr>
            <a:xfrm rot="10800000">
              <a:off x="2712750" y="4093325"/>
              <a:ext cx="5133775" cy="1263711"/>
              <a:chOff x="2946100" y="-106950"/>
              <a:chExt cx="5133775" cy="1263711"/>
            </a:xfrm>
          </p:grpSpPr>
          <p:sp>
            <p:nvSpPr>
              <p:cNvPr id="81" name="Google Shape;81;p9"/>
              <p:cNvSpPr/>
              <p:nvPr/>
            </p:nvSpPr>
            <p:spPr>
              <a:xfrm>
                <a:off x="2946100" y="-106950"/>
                <a:ext cx="5133775" cy="1145250"/>
              </a:xfrm>
              <a:custGeom>
                <a:rect b="b" l="l" r="r" t="t"/>
                <a:pathLst>
                  <a:path extrusionOk="0" h="45810" w="205351">
                    <a:moveTo>
                      <a:pt x="0" y="3111"/>
                    </a:moveTo>
                    <a:cubicBezTo>
                      <a:pt x="0" y="22732"/>
                      <a:pt x="21273" y="43999"/>
                      <a:pt x="40836" y="45504"/>
                    </a:cubicBezTo>
                    <a:cubicBezTo>
                      <a:pt x="49686" y="46185"/>
                      <a:pt x="59123" y="45886"/>
                      <a:pt x="67283" y="42392"/>
                    </a:cubicBezTo>
                    <a:cubicBezTo>
                      <a:pt x="78174" y="37728"/>
                      <a:pt x="88131" y="29179"/>
                      <a:pt x="99953" y="28391"/>
                    </a:cubicBezTo>
                    <a:cubicBezTo>
                      <a:pt x="106957" y="27924"/>
                      <a:pt x="114676" y="26807"/>
                      <a:pt x="120954" y="29947"/>
                    </a:cubicBezTo>
                    <a:cubicBezTo>
                      <a:pt x="133274" y="36110"/>
                      <a:pt x="146517" y="44028"/>
                      <a:pt x="160236" y="42781"/>
                    </a:cubicBezTo>
                    <a:cubicBezTo>
                      <a:pt x="180875" y="40904"/>
                      <a:pt x="205351" y="20725"/>
                      <a:pt x="205351" y="0"/>
                    </a:cubicBezTo>
                  </a:path>
                </a:pathLst>
              </a:custGeom>
              <a:noFill/>
              <a:ln cap="flat" cmpd="sng" w="19050">
                <a:solidFill>
                  <a:schemeClr val="dk2"/>
                </a:solidFill>
                <a:prstDash val="solid"/>
                <a:round/>
                <a:headEnd len="med" w="med" type="none"/>
                <a:tailEnd len="med" w="med" type="none"/>
              </a:ln>
            </p:spPr>
          </p:sp>
          <p:sp>
            <p:nvSpPr>
              <p:cNvPr id="82" name="Google Shape;82;p9"/>
              <p:cNvSpPr/>
              <p:nvPr/>
            </p:nvSpPr>
            <p:spPr>
              <a:xfrm>
                <a:off x="5684090" y="880936"/>
                <a:ext cx="472550" cy="275825"/>
              </a:xfrm>
              <a:custGeom>
                <a:rect b="b" l="l" r="r" t="t"/>
                <a:pathLst>
                  <a:path extrusionOk="0" h="11033" w="18902">
                    <a:moveTo>
                      <a:pt x="8323" y="155"/>
                    </a:moveTo>
                    <a:cubicBezTo>
                      <a:pt x="4757" y="1344"/>
                      <a:pt x="-1862" y="5434"/>
                      <a:pt x="545" y="8322"/>
                    </a:cubicBezTo>
                    <a:cubicBezTo>
                      <a:pt x="4302" y="12831"/>
                      <a:pt x="14524" y="11074"/>
                      <a:pt x="18046" y="6378"/>
                    </a:cubicBezTo>
                    <a:cubicBezTo>
                      <a:pt x="19138" y="4922"/>
                      <a:pt x="19285" y="1747"/>
                      <a:pt x="17657" y="933"/>
                    </a:cubicBezTo>
                    <a:cubicBezTo>
                      <a:pt x="14864" y="-463"/>
                      <a:pt x="11445" y="155"/>
                      <a:pt x="8323" y="155"/>
                    </a:cubicBezTo>
                  </a:path>
                </a:pathLst>
              </a:custGeom>
              <a:noFill/>
              <a:ln cap="flat" cmpd="sng" w="19050">
                <a:solidFill>
                  <a:schemeClr val="dk2"/>
                </a:solidFill>
                <a:prstDash val="solid"/>
                <a:round/>
                <a:headEnd len="med" w="med" type="none"/>
                <a:tailEnd len="med" w="med" type="none"/>
              </a:ln>
            </p:spPr>
          </p:sp>
        </p:grpSp>
        <p:sp>
          <p:nvSpPr>
            <p:cNvPr id="83" name="Google Shape;83;p9"/>
            <p:cNvSpPr/>
            <p:nvPr/>
          </p:nvSpPr>
          <p:spPr>
            <a:xfrm>
              <a:off x="-646975" y="-433079"/>
              <a:ext cx="4034698" cy="2126175"/>
            </a:xfrm>
            <a:custGeom>
              <a:rect b="b" l="l" r="r" t="t"/>
              <a:pathLst>
                <a:path extrusionOk="0" h="99797" w="189378">
                  <a:moveTo>
                    <a:pt x="184349" y="0"/>
                  </a:moveTo>
                  <a:cubicBezTo>
                    <a:pt x="190638" y="4194"/>
                    <a:pt x="190353" y="15949"/>
                    <a:pt x="186682" y="22557"/>
                  </a:cubicBezTo>
                  <a:cubicBezTo>
                    <a:pt x="181067" y="32666"/>
                    <a:pt x="171121" y="40277"/>
                    <a:pt x="161013" y="45893"/>
                  </a:cubicBezTo>
                  <a:cubicBezTo>
                    <a:pt x="141510" y="56730"/>
                    <a:pt x="116127" y="44557"/>
                    <a:pt x="94119" y="48226"/>
                  </a:cubicBezTo>
                  <a:cubicBezTo>
                    <a:pt x="72779" y="51783"/>
                    <a:pt x="65830" y="81543"/>
                    <a:pt x="48226" y="94119"/>
                  </a:cubicBezTo>
                  <a:cubicBezTo>
                    <a:pt x="39066" y="100662"/>
                    <a:pt x="25923" y="100378"/>
                    <a:pt x="14779" y="98786"/>
                  </a:cubicBezTo>
                  <a:cubicBezTo>
                    <a:pt x="9582" y="98043"/>
                    <a:pt x="5250" y="93341"/>
                    <a:pt x="0" y="93341"/>
                  </a:cubicBezTo>
                </a:path>
              </a:pathLst>
            </a:custGeom>
            <a:noFill/>
            <a:ln cap="flat" cmpd="sng" w="19050">
              <a:solidFill>
                <a:schemeClr val="dk2"/>
              </a:solidFill>
              <a:prstDash val="solid"/>
              <a:round/>
              <a:headEnd len="med" w="med" type="none"/>
              <a:tailEnd len="med" w="med" type="none"/>
            </a:ln>
          </p:spPr>
        </p:sp>
        <p:grpSp>
          <p:nvGrpSpPr>
            <p:cNvPr id="84" name="Google Shape;84;p9"/>
            <p:cNvGrpSpPr/>
            <p:nvPr/>
          </p:nvGrpSpPr>
          <p:grpSpPr>
            <a:xfrm flipH="1">
              <a:off x="5712091" y="-938080"/>
              <a:ext cx="3660499" cy="1988257"/>
              <a:chOff x="919620" y="4052663"/>
              <a:chExt cx="836992" cy="454625"/>
            </a:xfrm>
          </p:grpSpPr>
          <p:sp>
            <p:nvSpPr>
              <p:cNvPr id="85" name="Google Shape;85;p9"/>
              <p:cNvSpPr/>
              <p:nvPr/>
            </p:nvSpPr>
            <p:spPr>
              <a:xfrm>
                <a:off x="919620" y="4052663"/>
                <a:ext cx="714025" cy="454625"/>
              </a:xfrm>
              <a:custGeom>
                <a:rect b="b" l="l" r="r" t="t"/>
                <a:pathLst>
                  <a:path extrusionOk="0" h="18185" w="28561">
                    <a:moveTo>
                      <a:pt x="25102" y="0"/>
                    </a:moveTo>
                    <a:lnTo>
                      <a:pt x="24933" y="121"/>
                    </a:lnTo>
                    <a:cubicBezTo>
                      <a:pt x="25885" y="1422"/>
                      <a:pt x="26873" y="2760"/>
                      <a:pt x="27476" y="4279"/>
                    </a:cubicBezTo>
                    <a:cubicBezTo>
                      <a:pt x="28343" y="6424"/>
                      <a:pt x="28223" y="8508"/>
                      <a:pt x="27162" y="10002"/>
                    </a:cubicBezTo>
                    <a:cubicBezTo>
                      <a:pt x="26449" y="11014"/>
                      <a:pt x="25363" y="11609"/>
                      <a:pt x="24228" y="11609"/>
                    </a:cubicBezTo>
                    <a:cubicBezTo>
                      <a:pt x="24174" y="11609"/>
                      <a:pt x="24120" y="11608"/>
                      <a:pt x="24066" y="11605"/>
                    </a:cubicBezTo>
                    <a:cubicBezTo>
                      <a:pt x="23343" y="11569"/>
                      <a:pt x="22439" y="11123"/>
                      <a:pt x="21487" y="10653"/>
                    </a:cubicBezTo>
                    <a:cubicBezTo>
                      <a:pt x="20378" y="10094"/>
                      <a:pt x="19146" y="9477"/>
                      <a:pt x="18004" y="9477"/>
                    </a:cubicBezTo>
                    <a:cubicBezTo>
                      <a:pt x="17670" y="9477"/>
                      <a:pt x="17342" y="9530"/>
                      <a:pt x="17028" y="9653"/>
                    </a:cubicBezTo>
                    <a:cubicBezTo>
                      <a:pt x="16172" y="9991"/>
                      <a:pt x="15510" y="10797"/>
                      <a:pt x="14991" y="12123"/>
                    </a:cubicBezTo>
                    <a:cubicBezTo>
                      <a:pt x="14847" y="12509"/>
                      <a:pt x="14726" y="12991"/>
                      <a:pt x="14582" y="13497"/>
                    </a:cubicBezTo>
                    <a:cubicBezTo>
                      <a:pt x="14100" y="15280"/>
                      <a:pt x="13497" y="17510"/>
                      <a:pt x="11545" y="17907"/>
                    </a:cubicBezTo>
                    <a:cubicBezTo>
                      <a:pt x="11328" y="17952"/>
                      <a:pt x="11119" y="17973"/>
                      <a:pt x="10919" y="17973"/>
                    </a:cubicBezTo>
                    <a:cubicBezTo>
                      <a:pt x="8852" y="17973"/>
                      <a:pt x="7638" y="15698"/>
                      <a:pt x="6363" y="13292"/>
                    </a:cubicBezTo>
                    <a:cubicBezTo>
                      <a:pt x="5036" y="10783"/>
                      <a:pt x="3672" y="8211"/>
                      <a:pt x="1209" y="8211"/>
                    </a:cubicBezTo>
                    <a:cubicBezTo>
                      <a:pt x="833" y="8211"/>
                      <a:pt x="432" y="8271"/>
                      <a:pt x="1" y="8400"/>
                    </a:cubicBezTo>
                    <a:lnTo>
                      <a:pt x="61" y="8604"/>
                    </a:lnTo>
                    <a:cubicBezTo>
                      <a:pt x="466" y="8481"/>
                      <a:pt x="843" y="8424"/>
                      <a:pt x="1198" y="8424"/>
                    </a:cubicBezTo>
                    <a:cubicBezTo>
                      <a:pt x="3550" y="8424"/>
                      <a:pt x="4884" y="10938"/>
                      <a:pt x="6183" y="13389"/>
                    </a:cubicBezTo>
                    <a:cubicBezTo>
                      <a:pt x="7436" y="15751"/>
                      <a:pt x="8725" y="18185"/>
                      <a:pt x="10931" y="18185"/>
                    </a:cubicBezTo>
                    <a:cubicBezTo>
                      <a:pt x="11148" y="18185"/>
                      <a:pt x="11365" y="18161"/>
                      <a:pt x="11593" y="18113"/>
                    </a:cubicBezTo>
                    <a:cubicBezTo>
                      <a:pt x="13666" y="17690"/>
                      <a:pt x="14281" y="15389"/>
                      <a:pt x="14787" y="13545"/>
                    </a:cubicBezTo>
                    <a:cubicBezTo>
                      <a:pt x="14919" y="13051"/>
                      <a:pt x="15052" y="12569"/>
                      <a:pt x="15184" y="12195"/>
                    </a:cubicBezTo>
                    <a:cubicBezTo>
                      <a:pt x="15679" y="10931"/>
                      <a:pt x="16305" y="10159"/>
                      <a:pt x="17112" y="9846"/>
                    </a:cubicBezTo>
                    <a:cubicBezTo>
                      <a:pt x="17404" y="9732"/>
                      <a:pt x="17708" y="9682"/>
                      <a:pt x="18021" y="9682"/>
                    </a:cubicBezTo>
                    <a:cubicBezTo>
                      <a:pt x="19091" y="9682"/>
                      <a:pt x="20264" y="10265"/>
                      <a:pt x="21402" y="10834"/>
                    </a:cubicBezTo>
                    <a:cubicBezTo>
                      <a:pt x="22366" y="11316"/>
                      <a:pt x="23282" y="11774"/>
                      <a:pt x="24066" y="11810"/>
                    </a:cubicBezTo>
                    <a:cubicBezTo>
                      <a:pt x="24122" y="11812"/>
                      <a:pt x="24177" y="11814"/>
                      <a:pt x="24233" y="11814"/>
                    </a:cubicBezTo>
                    <a:cubicBezTo>
                      <a:pt x="25426" y="11814"/>
                      <a:pt x="26571" y="11194"/>
                      <a:pt x="27331" y="10123"/>
                    </a:cubicBezTo>
                    <a:cubicBezTo>
                      <a:pt x="28440" y="8580"/>
                      <a:pt x="28560" y="6411"/>
                      <a:pt x="27668" y="4206"/>
                    </a:cubicBezTo>
                    <a:cubicBezTo>
                      <a:pt x="27054" y="2664"/>
                      <a:pt x="26066" y="1302"/>
                      <a:pt x="25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1697862" y="4347531"/>
                <a:ext cx="58750" cy="70500"/>
              </a:xfrm>
              <a:custGeom>
                <a:rect b="b" l="l" r="r" t="t"/>
                <a:pathLst>
                  <a:path extrusionOk="0" h="2820" w="2350">
                    <a:moveTo>
                      <a:pt x="1072" y="205"/>
                    </a:moveTo>
                    <a:cubicBezTo>
                      <a:pt x="1482" y="205"/>
                      <a:pt x="1832" y="543"/>
                      <a:pt x="2001" y="1109"/>
                    </a:cubicBezTo>
                    <a:cubicBezTo>
                      <a:pt x="2133" y="1567"/>
                      <a:pt x="2085" y="2001"/>
                      <a:pt x="1868" y="2302"/>
                    </a:cubicBezTo>
                    <a:cubicBezTo>
                      <a:pt x="1711" y="2495"/>
                      <a:pt x="1506" y="2616"/>
                      <a:pt x="1289" y="2616"/>
                    </a:cubicBezTo>
                    <a:cubicBezTo>
                      <a:pt x="928" y="2616"/>
                      <a:pt x="603" y="2314"/>
                      <a:pt x="410" y="1796"/>
                    </a:cubicBezTo>
                    <a:cubicBezTo>
                      <a:pt x="217" y="1314"/>
                      <a:pt x="241" y="856"/>
                      <a:pt x="446" y="543"/>
                    </a:cubicBezTo>
                    <a:cubicBezTo>
                      <a:pt x="603" y="326"/>
                      <a:pt x="820" y="205"/>
                      <a:pt x="1072" y="205"/>
                    </a:cubicBezTo>
                    <a:close/>
                    <a:moveTo>
                      <a:pt x="1072" y="0"/>
                    </a:moveTo>
                    <a:cubicBezTo>
                      <a:pt x="759" y="0"/>
                      <a:pt x="470" y="157"/>
                      <a:pt x="277" y="422"/>
                    </a:cubicBezTo>
                    <a:cubicBezTo>
                      <a:pt x="24" y="795"/>
                      <a:pt x="0" y="1314"/>
                      <a:pt x="217" y="1868"/>
                    </a:cubicBezTo>
                    <a:cubicBezTo>
                      <a:pt x="446" y="2471"/>
                      <a:pt x="844" y="2820"/>
                      <a:pt x="1289" y="2820"/>
                    </a:cubicBezTo>
                    <a:cubicBezTo>
                      <a:pt x="1578" y="2820"/>
                      <a:pt x="1844" y="2675"/>
                      <a:pt x="2025" y="2423"/>
                    </a:cubicBezTo>
                    <a:cubicBezTo>
                      <a:pt x="2290" y="2073"/>
                      <a:pt x="2350" y="1567"/>
                      <a:pt x="2194" y="1049"/>
                    </a:cubicBezTo>
                    <a:cubicBezTo>
                      <a:pt x="2001" y="386"/>
                      <a:pt x="1578" y="0"/>
                      <a:pt x="1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9"/>
            <p:cNvSpPr/>
            <p:nvPr/>
          </p:nvSpPr>
          <p:spPr>
            <a:xfrm flipH="1" rot="-9826972">
              <a:off x="3137774" y="880814"/>
              <a:ext cx="615340" cy="511252"/>
            </a:xfrm>
            <a:custGeom>
              <a:rect b="b" l="l" r="r" t="t"/>
              <a:pathLst>
                <a:path extrusionOk="0" h="4676" w="5628">
                  <a:moveTo>
                    <a:pt x="3785" y="205"/>
                  </a:moveTo>
                  <a:cubicBezTo>
                    <a:pt x="4122" y="205"/>
                    <a:pt x="4460" y="337"/>
                    <a:pt x="4701" y="554"/>
                  </a:cubicBezTo>
                  <a:cubicBezTo>
                    <a:pt x="5242" y="1036"/>
                    <a:pt x="5411" y="1844"/>
                    <a:pt x="5146" y="2651"/>
                  </a:cubicBezTo>
                  <a:cubicBezTo>
                    <a:pt x="4809" y="3652"/>
                    <a:pt x="3941" y="4362"/>
                    <a:pt x="2929" y="4459"/>
                  </a:cubicBezTo>
                  <a:cubicBezTo>
                    <a:pt x="2880" y="4471"/>
                    <a:pt x="2821" y="4471"/>
                    <a:pt x="2773" y="4471"/>
                  </a:cubicBezTo>
                  <a:cubicBezTo>
                    <a:pt x="1760" y="4471"/>
                    <a:pt x="242" y="3712"/>
                    <a:pt x="218" y="2675"/>
                  </a:cubicBezTo>
                  <a:cubicBezTo>
                    <a:pt x="205" y="2543"/>
                    <a:pt x="229" y="2458"/>
                    <a:pt x="290" y="2399"/>
                  </a:cubicBezTo>
                  <a:cubicBezTo>
                    <a:pt x="374" y="2314"/>
                    <a:pt x="531" y="2302"/>
                    <a:pt x="748" y="2302"/>
                  </a:cubicBezTo>
                  <a:lnTo>
                    <a:pt x="1025" y="2302"/>
                  </a:lnTo>
                  <a:cubicBezTo>
                    <a:pt x="1471" y="2302"/>
                    <a:pt x="1929" y="2241"/>
                    <a:pt x="2242" y="1820"/>
                  </a:cubicBezTo>
                  <a:cubicBezTo>
                    <a:pt x="2387" y="1627"/>
                    <a:pt x="2483" y="1410"/>
                    <a:pt x="2580" y="1205"/>
                  </a:cubicBezTo>
                  <a:cubicBezTo>
                    <a:pt x="2700" y="940"/>
                    <a:pt x="2808" y="699"/>
                    <a:pt x="3001" y="506"/>
                  </a:cubicBezTo>
                  <a:cubicBezTo>
                    <a:pt x="3194" y="313"/>
                    <a:pt x="3471" y="205"/>
                    <a:pt x="3785" y="205"/>
                  </a:cubicBezTo>
                  <a:close/>
                  <a:moveTo>
                    <a:pt x="3785" y="0"/>
                  </a:moveTo>
                  <a:cubicBezTo>
                    <a:pt x="3423" y="0"/>
                    <a:pt x="3086" y="133"/>
                    <a:pt x="2856" y="362"/>
                  </a:cubicBezTo>
                  <a:cubicBezTo>
                    <a:pt x="2639" y="578"/>
                    <a:pt x="2507" y="856"/>
                    <a:pt x="2387" y="1121"/>
                  </a:cubicBezTo>
                  <a:cubicBezTo>
                    <a:pt x="2302" y="1326"/>
                    <a:pt x="2206" y="1531"/>
                    <a:pt x="2085" y="1700"/>
                  </a:cubicBezTo>
                  <a:cubicBezTo>
                    <a:pt x="1796" y="2073"/>
                    <a:pt x="1386" y="2097"/>
                    <a:pt x="1025" y="2097"/>
                  </a:cubicBezTo>
                  <a:lnTo>
                    <a:pt x="748" y="2097"/>
                  </a:lnTo>
                  <a:cubicBezTo>
                    <a:pt x="519" y="2097"/>
                    <a:pt x="290" y="2109"/>
                    <a:pt x="146" y="2254"/>
                  </a:cubicBezTo>
                  <a:cubicBezTo>
                    <a:pt x="49" y="2350"/>
                    <a:pt x="1" y="2495"/>
                    <a:pt x="12" y="2675"/>
                  </a:cubicBezTo>
                  <a:cubicBezTo>
                    <a:pt x="37" y="3880"/>
                    <a:pt x="1688" y="4676"/>
                    <a:pt x="2773" y="4676"/>
                  </a:cubicBezTo>
                  <a:cubicBezTo>
                    <a:pt x="2832" y="4676"/>
                    <a:pt x="2893" y="4676"/>
                    <a:pt x="2941" y="4664"/>
                  </a:cubicBezTo>
                  <a:cubicBezTo>
                    <a:pt x="4037" y="4568"/>
                    <a:pt x="4977" y="3796"/>
                    <a:pt x="5339" y="2712"/>
                  </a:cubicBezTo>
                  <a:cubicBezTo>
                    <a:pt x="5628" y="1832"/>
                    <a:pt x="5435" y="940"/>
                    <a:pt x="4845" y="398"/>
                  </a:cubicBezTo>
                  <a:cubicBezTo>
                    <a:pt x="4556" y="145"/>
                    <a:pt x="4182" y="0"/>
                    <a:pt x="37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9"/>
          <p:cNvSpPr txBox="1"/>
          <p:nvPr>
            <p:ph type="title"/>
          </p:nvPr>
        </p:nvSpPr>
        <p:spPr>
          <a:xfrm>
            <a:off x="4572000" y="1462975"/>
            <a:ext cx="38520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atin typeface="Anton"/>
                <a:ea typeface="Anton"/>
                <a:cs typeface="Anton"/>
                <a:sym typeface="Anton"/>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9"/>
          <p:cNvSpPr txBox="1"/>
          <p:nvPr>
            <p:ph idx="1" type="subTitle"/>
          </p:nvPr>
        </p:nvSpPr>
        <p:spPr>
          <a:xfrm>
            <a:off x="4572000" y="2457175"/>
            <a:ext cx="3852000" cy="1222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90" name="Shape 90"/>
        <p:cNvGrpSpPr/>
        <p:nvPr/>
      </p:nvGrpSpPr>
      <p:grpSpPr>
        <a:xfrm>
          <a:off x="0" y="0"/>
          <a:ext cx="0" cy="0"/>
          <a:chOff x="0" y="0"/>
          <a:chExt cx="0" cy="0"/>
        </a:xfrm>
      </p:grpSpPr>
      <p:sp>
        <p:nvSpPr>
          <p:cNvPr id="91" name="Google Shape;91;p10"/>
          <p:cNvSpPr/>
          <p:nvPr/>
        </p:nvSpPr>
        <p:spPr>
          <a:xfrm flipH="1" rot="-684943">
            <a:off x="-1765744" y="-762734"/>
            <a:ext cx="3988209" cy="339089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0"/>
          <p:cNvSpPr/>
          <p:nvPr/>
        </p:nvSpPr>
        <p:spPr>
          <a:xfrm rot="-813977">
            <a:off x="5598892" y="2973920"/>
            <a:ext cx="5658626" cy="4464022"/>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
          <p:cNvSpPr/>
          <p:nvPr/>
        </p:nvSpPr>
        <p:spPr>
          <a:xfrm rot="-813966">
            <a:off x="-1382313" y="2839780"/>
            <a:ext cx="4396386" cy="3468256"/>
          </a:xfrm>
          <a:custGeom>
            <a:rect b="b" l="l" r="r" t="t"/>
            <a:pathLst>
              <a:path extrusionOk="0" h="11487" w="14561">
                <a:moveTo>
                  <a:pt x="11926" y="1"/>
                </a:moveTo>
                <a:cubicBezTo>
                  <a:pt x="10902" y="1"/>
                  <a:pt x="9858" y="524"/>
                  <a:pt x="9405" y="1514"/>
                </a:cubicBezTo>
                <a:cubicBezTo>
                  <a:pt x="9143" y="2104"/>
                  <a:pt x="9099" y="2803"/>
                  <a:pt x="8651" y="3284"/>
                </a:cubicBezTo>
                <a:cubicBezTo>
                  <a:pt x="8294" y="3674"/>
                  <a:pt x="7764" y="3828"/>
                  <a:pt x="7216" y="3828"/>
                </a:cubicBezTo>
                <a:cubicBezTo>
                  <a:pt x="6858" y="3828"/>
                  <a:pt x="6492" y="3763"/>
                  <a:pt x="6160" y="3655"/>
                </a:cubicBezTo>
                <a:cubicBezTo>
                  <a:pt x="5309" y="3382"/>
                  <a:pt x="4544" y="2902"/>
                  <a:pt x="3660" y="2738"/>
                </a:cubicBezTo>
                <a:cubicBezTo>
                  <a:pt x="3515" y="2711"/>
                  <a:pt x="3372" y="2698"/>
                  <a:pt x="3233" y="2698"/>
                </a:cubicBezTo>
                <a:cubicBezTo>
                  <a:pt x="1900" y="2698"/>
                  <a:pt x="835" y="3867"/>
                  <a:pt x="459" y="5053"/>
                </a:cubicBezTo>
                <a:cubicBezTo>
                  <a:pt x="0" y="6506"/>
                  <a:pt x="437" y="8133"/>
                  <a:pt x="1431" y="9303"/>
                </a:cubicBezTo>
                <a:cubicBezTo>
                  <a:pt x="2414" y="10471"/>
                  <a:pt x="3922" y="11181"/>
                  <a:pt x="5473" y="11410"/>
                </a:cubicBezTo>
                <a:cubicBezTo>
                  <a:pt x="5821" y="11461"/>
                  <a:pt x="6174" y="11487"/>
                  <a:pt x="6529" y="11487"/>
                </a:cubicBezTo>
                <a:cubicBezTo>
                  <a:pt x="7934" y="11487"/>
                  <a:pt x="9348" y="11081"/>
                  <a:pt x="10420" y="10209"/>
                </a:cubicBezTo>
                <a:cubicBezTo>
                  <a:pt x="11153" y="9608"/>
                  <a:pt x="11687" y="8778"/>
                  <a:pt x="11917" y="7871"/>
                </a:cubicBezTo>
                <a:cubicBezTo>
                  <a:pt x="12102" y="7162"/>
                  <a:pt x="11971" y="6375"/>
                  <a:pt x="12201" y="5676"/>
                </a:cubicBezTo>
                <a:cubicBezTo>
                  <a:pt x="12442" y="4955"/>
                  <a:pt x="13206" y="4660"/>
                  <a:pt x="13697" y="4125"/>
                </a:cubicBezTo>
                <a:cubicBezTo>
                  <a:pt x="14265" y="3514"/>
                  <a:pt x="14561" y="2662"/>
                  <a:pt x="14386" y="1853"/>
                </a:cubicBezTo>
                <a:cubicBezTo>
                  <a:pt x="14353" y="1722"/>
                  <a:pt x="14320" y="1591"/>
                  <a:pt x="14265" y="1471"/>
                </a:cubicBezTo>
                <a:cubicBezTo>
                  <a:pt x="13855" y="475"/>
                  <a:pt x="12900" y="1"/>
                  <a:pt x="11926"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0"/>
          <p:cNvSpPr/>
          <p:nvPr/>
        </p:nvSpPr>
        <p:spPr>
          <a:xfrm flipH="1" rot="-684808">
            <a:off x="1992970" y="1833149"/>
            <a:ext cx="489301" cy="416028"/>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flipH="1" rot="9000178">
            <a:off x="7737888" y="3330768"/>
            <a:ext cx="991743" cy="843248"/>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txBox="1"/>
          <p:nvPr>
            <p:ph type="title"/>
          </p:nvPr>
        </p:nvSpPr>
        <p:spPr>
          <a:xfrm>
            <a:off x="4572000" y="539500"/>
            <a:ext cx="3852000" cy="105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solidFill>
                  <a:schemeClr val="dk2"/>
                </a:solidFill>
                <a:latin typeface="Anton"/>
                <a:ea typeface="Anton"/>
                <a:cs typeface="Anton"/>
                <a:sym typeface="Anton"/>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2.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indent="-317500" lvl="1" marL="9144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indent="-317500" lvl="2" marL="13716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indent="-317500" lvl="3" marL="18288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indent="-317500" lvl="4" marL="22860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indent="-317500" lvl="5" marL="27432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indent="-317500" lvl="6" marL="32004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indent="-317500" lvl="7" marL="36576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indent="-317500" lvl="8" marL="4114800">
              <a:lnSpc>
                <a:spcPct val="115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www.youtube.com/watch?v=wSKm3S_b94Q" TargetMode="Externa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ctrTitle"/>
          </p:nvPr>
        </p:nvSpPr>
        <p:spPr>
          <a:xfrm>
            <a:off x="720000" y="1338608"/>
            <a:ext cx="6173700" cy="209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Programa de recomendación para planes de entrenamiento de fuerza</a:t>
            </a:r>
            <a:endParaRPr sz="3900"/>
          </a:p>
        </p:txBody>
      </p:sp>
      <p:sp>
        <p:nvSpPr>
          <p:cNvPr id="385" name="Google Shape;385;p39"/>
          <p:cNvSpPr txBox="1"/>
          <p:nvPr>
            <p:ph idx="1" type="subTitle"/>
          </p:nvPr>
        </p:nvSpPr>
        <p:spPr>
          <a:xfrm>
            <a:off x="720000" y="3357608"/>
            <a:ext cx="4528800" cy="47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000">
                <a:latin typeface="Poppins"/>
                <a:ea typeface="Poppins"/>
                <a:cs typeface="Poppins"/>
                <a:sym typeface="Poppins"/>
              </a:rPr>
              <a:t>Estefania Ortiz</a:t>
            </a:r>
            <a:endParaRPr b="0" sz="2000">
              <a:latin typeface="Poppins"/>
              <a:ea typeface="Poppins"/>
              <a:cs typeface="Poppins"/>
              <a:sym typeface="Poppins"/>
            </a:endParaRPr>
          </a:p>
        </p:txBody>
      </p:sp>
      <p:cxnSp>
        <p:nvCxnSpPr>
          <p:cNvPr id="386" name="Google Shape;386;p39"/>
          <p:cNvCxnSpPr/>
          <p:nvPr/>
        </p:nvCxnSpPr>
        <p:spPr>
          <a:xfrm>
            <a:off x="796200" y="3361004"/>
            <a:ext cx="991800" cy="0"/>
          </a:xfrm>
          <a:prstGeom prst="straightConnector1">
            <a:avLst/>
          </a:prstGeom>
          <a:noFill/>
          <a:ln cap="flat" cmpd="sng" w="38100">
            <a:solidFill>
              <a:schemeClr val="dk1"/>
            </a:solidFill>
            <a:prstDash val="solid"/>
            <a:round/>
            <a:headEnd len="med" w="med" type="none"/>
            <a:tailEnd len="med" w="med" type="none"/>
          </a:ln>
        </p:spPr>
      </p:cxnSp>
      <p:grpSp>
        <p:nvGrpSpPr>
          <p:cNvPr id="387" name="Google Shape;387;p39"/>
          <p:cNvGrpSpPr/>
          <p:nvPr/>
        </p:nvGrpSpPr>
        <p:grpSpPr>
          <a:xfrm>
            <a:off x="7005749" y="1594590"/>
            <a:ext cx="1313045" cy="2594616"/>
            <a:chOff x="5108548" y="1478775"/>
            <a:chExt cx="1949585" cy="3852437"/>
          </a:xfrm>
        </p:grpSpPr>
        <p:sp>
          <p:nvSpPr>
            <p:cNvPr id="388" name="Google Shape;388;p39"/>
            <p:cNvSpPr/>
            <p:nvPr/>
          </p:nvSpPr>
          <p:spPr>
            <a:xfrm>
              <a:off x="6266121" y="1564824"/>
              <a:ext cx="792011" cy="1361884"/>
            </a:xfrm>
            <a:custGeom>
              <a:rect b="b" l="l" r="r" t="t"/>
              <a:pathLst>
                <a:path extrusionOk="0" h="13326" w="7750">
                  <a:moveTo>
                    <a:pt x="2717" y="1"/>
                  </a:moveTo>
                  <a:cubicBezTo>
                    <a:pt x="1690" y="1"/>
                    <a:pt x="929" y="455"/>
                    <a:pt x="929" y="455"/>
                  </a:cubicBezTo>
                  <a:lnTo>
                    <a:pt x="1001" y="1034"/>
                  </a:lnTo>
                  <a:cubicBezTo>
                    <a:pt x="1001" y="1034"/>
                    <a:pt x="1893" y="1384"/>
                    <a:pt x="2194" y="2107"/>
                  </a:cubicBezTo>
                  <a:cubicBezTo>
                    <a:pt x="2507" y="2841"/>
                    <a:pt x="1507" y="3733"/>
                    <a:pt x="808" y="4697"/>
                  </a:cubicBezTo>
                  <a:cubicBezTo>
                    <a:pt x="121" y="5661"/>
                    <a:pt x="700" y="6504"/>
                    <a:pt x="1085" y="7155"/>
                  </a:cubicBezTo>
                  <a:cubicBezTo>
                    <a:pt x="1471" y="7818"/>
                    <a:pt x="1" y="9939"/>
                    <a:pt x="1" y="11361"/>
                  </a:cubicBezTo>
                  <a:cubicBezTo>
                    <a:pt x="1" y="12783"/>
                    <a:pt x="1423" y="13325"/>
                    <a:pt x="2387" y="13325"/>
                  </a:cubicBezTo>
                  <a:cubicBezTo>
                    <a:pt x="3351" y="13325"/>
                    <a:pt x="5123" y="12867"/>
                    <a:pt x="5664" y="11747"/>
                  </a:cubicBezTo>
                  <a:cubicBezTo>
                    <a:pt x="6207" y="10626"/>
                    <a:pt x="5399" y="10819"/>
                    <a:pt x="5785" y="10012"/>
                  </a:cubicBezTo>
                  <a:cubicBezTo>
                    <a:pt x="6170" y="9204"/>
                    <a:pt x="7749" y="8047"/>
                    <a:pt x="7134" y="6504"/>
                  </a:cubicBezTo>
                  <a:cubicBezTo>
                    <a:pt x="6508" y="4962"/>
                    <a:pt x="5243" y="4613"/>
                    <a:pt x="5364" y="3877"/>
                  </a:cubicBezTo>
                  <a:cubicBezTo>
                    <a:pt x="5471" y="3154"/>
                    <a:pt x="5929" y="1263"/>
                    <a:pt x="4242" y="371"/>
                  </a:cubicBezTo>
                  <a:cubicBezTo>
                    <a:pt x="3710" y="95"/>
                    <a:pt x="3186" y="1"/>
                    <a:pt x="27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9"/>
            <p:cNvSpPr/>
            <p:nvPr/>
          </p:nvSpPr>
          <p:spPr>
            <a:xfrm>
              <a:off x="5341350" y="1505346"/>
              <a:ext cx="1550503" cy="3825866"/>
            </a:xfrm>
            <a:custGeom>
              <a:rect b="b" l="l" r="r" t="t"/>
              <a:pathLst>
                <a:path extrusionOk="0" h="37436" w="15172">
                  <a:moveTo>
                    <a:pt x="8301" y="1"/>
                  </a:moveTo>
                  <a:cubicBezTo>
                    <a:pt x="7339" y="1"/>
                    <a:pt x="6367" y="637"/>
                    <a:pt x="6157" y="1074"/>
                  </a:cubicBezTo>
                  <a:cubicBezTo>
                    <a:pt x="5892" y="1652"/>
                    <a:pt x="6085" y="4002"/>
                    <a:pt x="6157" y="4459"/>
                  </a:cubicBezTo>
                  <a:cubicBezTo>
                    <a:pt x="6242" y="4930"/>
                    <a:pt x="6242" y="5158"/>
                    <a:pt x="6628" y="5158"/>
                  </a:cubicBezTo>
                  <a:cubicBezTo>
                    <a:pt x="7013" y="5158"/>
                    <a:pt x="7664" y="4966"/>
                    <a:pt x="7664" y="4966"/>
                  </a:cubicBezTo>
                  <a:lnTo>
                    <a:pt x="7664" y="4966"/>
                  </a:lnTo>
                  <a:cubicBezTo>
                    <a:pt x="7604" y="6050"/>
                    <a:pt x="7676" y="5689"/>
                    <a:pt x="7471" y="6243"/>
                  </a:cubicBezTo>
                  <a:cubicBezTo>
                    <a:pt x="7351" y="6545"/>
                    <a:pt x="6194" y="6665"/>
                    <a:pt x="5579" y="6737"/>
                  </a:cubicBezTo>
                  <a:cubicBezTo>
                    <a:pt x="4965" y="6821"/>
                    <a:pt x="4387" y="8015"/>
                    <a:pt x="4314" y="8931"/>
                  </a:cubicBezTo>
                  <a:cubicBezTo>
                    <a:pt x="4229" y="9858"/>
                    <a:pt x="4615" y="11473"/>
                    <a:pt x="4652" y="12136"/>
                  </a:cubicBezTo>
                  <a:cubicBezTo>
                    <a:pt x="4700" y="12787"/>
                    <a:pt x="4422" y="16185"/>
                    <a:pt x="4194" y="17064"/>
                  </a:cubicBezTo>
                  <a:cubicBezTo>
                    <a:pt x="3964" y="17956"/>
                    <a:pt x="3423" y="20149"/>
                    <a:pt x="3350" y="21728"/>
                  </a:cubicBezTo>
                  <a:cubicBezTo>
                    <a:pt x="3265" y="23306"/>
                    <a:pt x="3350" y="26777"/>
                    <a:pt x="3350" y="26777"/>
                  </a:cubicBezTo>
                  <a:cubicBezTo>
                    <a:pt x="3350" y="26777"/>
                    <a:pt x="2844" y="28356"/>
                    <a:pt x="2844" y="29585"/>
                  </a:cubicBezTo>
                  <a:cubicBezTo>
                    <a:pt x="2844" y="30826"/>
                    <a:pt x="2350" y="34911"/>
                    <a:pt x="2301" y="35177"/>
                  </a:cubicBezTo>
                  <a:cubicBezTo>
                    <a:pt x="2266" y="35453"/>
                    <a:pt x="2001" y="35755"/>
                    <a:pt x="1964" y="35876"/>
                  </a:cubicBezTo>
                  <a:cubicBezTo>
                    <a:pt x="1916" y="35984"/>
                    <a:pt x="0" y="36912"/>
                    <a:pt x="229" y="37261"/>
                  </a:cubicBezTo>
                  <a:cubicBezTo>
                    <a:pt x="311" y="37386"/>
                    <a:pt x="782" y="37435"/>
                    <a:pt x="1367" y="37435"/>
                  </a:cubicBezTo>
                  <a:cubicBezTo>
                    <a:pt x="2420" y="37435"/>
                    <a:pt x="3843" y="37275"/>
                    <a:pt x="4037" y="37105"/>
                  </a:cubicBezTo>
                  <a:cubicBezTo>
                    <a:pt x="4350" y="36840"/>
                    <a:pt x="4025" y="36189"/>
                    <a:pt x="4025" y="35731"/>
                  </a:cubicBezTo>
                  <a:cubicBezTo>
                    <a:pt x="4025" y="35260"/>
                    <a:pt x="5206" y="30320"/>
                    <a:pt x="5434" y="29055"/>
                  </a:cubicBezTo>
                  <a:cubicBezTo>
                    <a:pt x="5664" y="27778"/>
                    <a:pt x="5543" y="25548"/>
                    <a:pt x="5543" y="25548"/>
                  </a:cubicBezTo>
                  <a:cubicBezTo>
                    <a:pt x="5543" y="25548"/>
                    <a:pt x="6507" y="22572"/>
                    <a:pt x="6664" y="21801"/>
                  </a:cubicBezTo>
                  <a:cubicBezTo>
                    <a:pt x="6821" y="21041"/>
                    <a:pt x="7086" y="20535"/>
                    <a:pt x="7086" y="20535"/>
                  </a:cubicBezTo>
                  <a:lnTo>
                    <a:pt x="7929" y="20535"/>
                  </a:lnTo>
                  <a:cubicBezTo>
                    <a:pt x="7929" y="20535"/>
                    <a:pt x="8508" y="24355"/>
                    <a:pt x="8857" y="25162"/>
                  </a:cubicBezTo>
                  <a:cubicBezTo>
                    <a:pt x="9207" y="25970"/>
                    <a:pt x="9641" y="26548"/>
                    <a:pt x="9713" y="27127"/>
                  </a:cubicBezTo>
                  <a:cubicBezTo>
                    <a:pt x="9797" y="27705"/>
                    <a:pt x="10134" y="29862"/>
                    <a:pt x="10520" y="30705"/>
                  </a:cubicBezTo>
                  <a:cubicBezTo>
                    <a:pt x="10905" y="31561"/>
                    <a:pt x="11472" y="35538"/>
                    <a:pt x="11472" y="35538"/>
                  </a:cubicBezTo>
                  <a:cubicBezTo>
                    <a:pt x="11472" y="35538"/>
                    <a:pt x="11328" y="36923"/>
                    <a:pt x="11749" y="37044"/>
                  </a:cubicBezTo>
                  <a:cubicBezTo>
                    <a:pt x="12081" y="37139"/>
                    <a:pt x="13484" y="37367"/>
                    <a:pt x="14274" y="37367"/>
                  </a:cubicBezTo>
                  <a:cubicBezTo>
                    <a:pt x="14490" y="37367"/>
                    <a:pt x="14660" y="37350"/>
                    <a:pt x="14750" y="37309"/>
                  </a:cubicBezTo>
                  <a:cubicBezTo>
                    <a:pt x="15171" y="37116"/>
                    <a:pt x="12978" y="35622"/>
                    <a:pt x="12978" y="35622"/>
                  </a:cubicBezTo>
                  <a:cubicBezTo>
                    <a:pt x="12978" y="35622"/>
                    <a:pt x="12677" y="29778"/>
                    <a:pt x="12677" y="28549"/>
                  </a:cubicBezTo>
                  <a:cubicBezTo>
                    <a:pt x="12677" y="27320"/>
                    <a:pt x="11749" y="26356"/>
                    <a:pt x="11749" y="25584"/>
                  </a:cubicBezTo>
                  <a:cubicBezTo>
                    <a:pt x="11749" y="24813"/>
                    <a:pt x="11628" y="21728"/>
                    <a:pt x="11400" y="20077"/>
                  </a:cubicBezTo>
                  <a:cubicBezTo>
                    <a:pt x="11170" y="18414"/>
                    <a:pt x="10857" y="16378"/>
                    <a:pt x="10629" y="15715"/>
                  </a:cubicBezTo>
                  <a:cubicBezTo>
                    <a:pt x="10399" y="15064"/>
                    <a:pt x="10436" y="14485"/>
                    <a:pt x="10436" y="12822"/>
                  </a:cubicBezTo>
                  <a:cubicBezTo>
                    <a:pt x="10436" y="11172"/>
                    <a:pt x="11207" y="10208"/>
                    <a:pt x="11436" y="8931"/>
                  </a:cubicBezTo>
                  <a:cubicBezTo>
                    <a:pt x="11665" y="7665"/>
                    <a:pt x="10749" y="6966"/>
                    <a:pt x="10206" y="6821"/>
                  </a:cubicBezTo>
                  <a:cubicBezTo>
                    <a:pt x="9665" y="6665"/>
                    <a:pt x="9207" y="6122"/>
                    <a:pt x="9122" y="5665"/>
                  </a:cubicBezTo>
                  <a:cubicBezTo>
                    <a:pt x="9050" y="5195"/>
                    <a:pt x="9242" y="3881"/>
                    <a:pt x="9242" y="3881"/>
                  </a:cubicBezTo>
                  <a:cubicBezTo>
                    <a:pt x="9242" y="3881"/>
                    <a:pt x="10327" y="3038"/>
                    <a:pt x="10399" y="2387"/>
                  </a:cubicBezTo>
                  <a:cubicBezTo>
                    <a:pt x="10472" y="1724"/>
                    <a:pt x="10364" y="881"/>
                    <a:pt x="9207" y="230"/>
                  </a:cubicBezTo>
                  <a:cubicBezTo>
                    <a:pt x="8923" y="68"/>
                    <a:pt x="8612" y="1"/>
                    <a:pt x="8301"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9"/>
            <p:cNvSpPr/>
            <p:nvPr/>
          </p:nvSpPr>
          <p:spPr>
            <a:xfrm>
              <a:off x="5679925" y="3185146"/>
              <a:ext cx="853533" cy="718142"/>
            </a:xfrm>
            <a:custGeom>
              <a:rect b="b" l="l" r="r" t="t"/>
              <a:pathLst>
                <a:path extrusionOk="0" h="7027" w="8352">
                  <a:moveTo>
                    <a:pt x="1001" y="1"/>
                  </a:moveTo>
                  <a:cubicBezTo>
                    <a:pt x="965" y="266"/>
                    <a:pt x="916" y="483"/>
                    <a:pt x="881" y="627"/>
                  </a:cubicBezTo>
                  <a:cubicBezTo>
                    <a:pt x="651" y="1519"/>
                    <a:pt x="110" y="3712"/>
                    <a:pt x="37" y="5291"/>
                  </a:cubicBezTo>
                  <a:cubicBezTo>
                    <a:pt x="25" y="5568"/>
                    <a:pt x="13" y="5894"/>
                    <a:pt x="1" y="6255"/>
                  </a:cubicBezTo>
                  <a:cubicBezTo>
                    <a:pt x="507" y="6460"/>
                    <a:pt x="1122" y="6677"/>
                    <a:pt x="1664" y="6761"/>
                  </a:cubicBezTo>
                  <a:cubicBezTo>
                    <a:pt x="1846" y="6796"/>
                    <a:pt x="2032" y="6810"/>
                    <a:pt x="2216" y="6810"/>
                  </a:cubicBezTo>
                  <a:cubicBezTo>
                    <a:pt x="2482" y="6810"/>
                    <a:pt x="2742" y="6780"/>
                    <a:pt x="2978" y="6737"/>
                  </a:cubicBezTo>
                  <a:cubicBezTo>
                    <a:pt x="3146" y="6159"/>
                    <a:pt x="3291" y="5640"/>
                    <a:pt x="3351" y="5364"/>
                  </a:cubicBezTo>
                  <a:cubicBezTo>
                    <a:pt x="3508" y="4604"/>
                    <a:pt x="3773" y="4098"/>
                    <a:pt x="3773" y="4098"/>
                  </a:cubicBezTo>
                  <a:lnTo>
                    <a:pt x="4616" y="4098"/>
                  </a:lnTo>
                  <a:cubicBezTo>
                    <a:pt x="4616" y="4098"/>
                    <a:pt x="4845" y="5592"/>
                    <a:pt x="5098" y="6906"/>
                  </a:cubicBezTo>
                  <a:cubicBezTo>
                    <a:pt x="5438" y="6976"/>
                    <a:pt x="5860" y="7026"/>
                    <a:pt x="6359" y="7026"/>
                  </a:cubicBezTo>
                  <a:cubicBezTo>
                    <a:pt x="6550" y="7026"/>
                    <a:pt x="6752" y="7019"/>
                    <a:pt x="6966" y="7002"/>
                  </a:cubicBezTo>
                  <a:cubicBezTo>
                    <a:pt x="7568" y="6966"/>
                    <a:pt x="8015" y="6869"/>
                    <a:pt x="8352" y="6761"/>
                  </a:cubicBezTo>
                  <a:cubicBezTo>
                    <a:pt x="8291" y="5677"/>
                    <a:pt x="8207" y="4472"/>
                    <a:pt x="8087" y="3640"/>
                  </a:cubicBezTo>
                  <a:cubicBezTo>
                    <a:pt x="7930" y="2507"/>
                    <a:pt x="7737" y="1218"/>
                    <a:pt x="7557" y="290"/>
                  </a:cubicBezTo>
                  <a:cubicBezTo>
                    <a:pt x="6785" y="246"/>
                    <a:pt x="5715" y="195"/>
                    <a:pt x="4704" y="195"/>
                  </a:cubicBezTo>
                  <a:cubicBezTo>
                    <a:pt x="4340" y="195"/>
                    <a:pt x="3984" y="202"/>
                    <a:pt x="3652" y="218"/>
                  </a:cubicBezTo>
                  <a:cubicBezTo>
                    <a:pt x="3467" y="227"/>
                    <a:pt x="3288" y="232"/>
                    <a:pt x="3115" y="232"/>
                  </a:cubicBezTo>
                  <a:cubicBezTo>
                    <a:pt x="2219" y="232"/>
                    <a:pt x="1496" y="112"/>
                    <a:pt x="1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9"/>
            <p:cNvSpPr/>
            <p:nvPr/>
          </p:nvSpPr>
          <p:spPr>
            <a:xfrm>
              <a:off x="6024735" y="1503404"/>
              <a:ext cx="391713" cy="431887"/>
            </a:xfrm>
            <a:custGeom>
              <a:rect b="b" l="l" r="r" t="t"/>
              <a:pathLst>
                <a:path extrusionOk="0" h="4226" w="3833">
                  <a:moveTo>
                    <a:pt x="1724" y="0"/>
                  </a:moveTo>
                  <a:cubicBezTo>
                    <a:pt x="1087" y="0"/>
                    <a:pt x="430" y="259"/>
                    <a:pt x="1" y="550"/>
                  </a:cubicBezTo>
                  <a:cubicBezTo>
                    <a:pt x="87" y="540"/>
                    <a:pt x="178" y="533"/>
                    <a:pt x="272" y="533"/>
                  </a:cubicBezTo>
                  <a:cubicBezTo>
                    <a:pt x="608" y="533"/>
                    <a:pt x="976" y="617"/>
                    <a:pt x="1278" y="900"/>
                  </a:cubicBezTo>
                  <a:cubicBezTo>
                    <a:pt x="2014" y="1599"/>
                    <a:pt x="1242" y="1936"/>
                    <a:pt x="1471" y="2213"/>
                  </a:cubicBezTo>
                  <a:cubicBezTo>
                    <a:pt x="1712" y="2478"/>
                    <a:pt x="1941" y="2828"/>
                    <a:pt x="1941" y="2828"/>
                  </a:cubicBezTo>
                  <a:cubicBezTo>
                    <a:pt x="1941" y="2828"/>
                    <a:pt x="2086" y="2540"/>
                    <a:pt x="2397" y="2540"/>
                  </a:cubicBezTo>
                  <a:cubicBezTo>
                    <a:pt x="2446" y="2540"/>
                    <a:pt x="2498" y="2547"/>
                    <a:pt x="2555" y="2563"/>
                  </a:cubicBezTo>
                  <a:cubicBezTo>
                    <a:pt x="2978" y="2671"/>
                    <a:pt x="2820" y="3370"/>
                    <a:pt x="2592" y="3527"/>
                  </a:cubicBezTo>
                  <a:cubicBezTo>
                    <a:pt x="2363" y="3672"/>
                    <a:pt x="2049" y="3707"/>
                    <a:pt x="2049" y="3707"/>
                  </a:cubicBezTo>
                  <a:cubicBezTo>
                    <a:pt x="2049" y="3707"/>
                    <a:pt x="2266" y="4009"/>
                    <a:pt x="2520" y="4226"/>
                  </a:cubicBezTo>
                  <a:cubicBezTo>
                    <a:pt x="2531" y="4033"/>
                    <a:pt x="2555" y="3900"/>
                    <a:pt x="2555" y="3900"/>
                  </a:cubicBezTo>
                  <a:cubicBezTo>
                    <a:pt x="2555" y="3900"/>
                    <a:pt x="3677" y="3057"/>
                    <a:pt x="3760" y="2406"/>
                  </a:cubicBezTo>
                  <a:cubicBezTo>
                    <a:pt x="3833" y="1743"/>
                    <a:pt x="3773" y="876"/>
                    <a:pt x="2616" y="213"/>
                  </a:cubicBezTo>
                  <a:cubicBezTo>
                    <a:pt x="2343" y="62"/>
                    <a:pt x="2036" y="0"/>
                    <a:pt x="17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9"/>
            <p:cNvSpPr/>
            <p:nvPr/>
          </p:nvSpPr>
          <p:spPr>
            <a:xfrm>
              <a:off x="5761171" y="2160526"/>
              <a:ext cx="705861" cy="1187331"/>
            </a:xfrm>
            <a:custGeom>
              <a:rect b="b" l="l" r="r" t="t"/>
              <a:pathLst>
                <a:path extrusionOk="0" h="11618" w="6907">
                  <a:moveTo>
                    <a:pt x="5448" y="1"/>
                  </a:moveTo>
                  <a:lnTo>
                    <a:pt x="5448" y="1"/>
                  </a:lnTo>
                  <a:cubicBezTo>
                    <a:pt x="5460" y="447"/>
                    <a:pt x="5508" y="1640"/>
                    <a:pt x="5592" y="2097"/>
                  </a:cubicBezTo>
                  <a:cubicBezTo>
                    <a:pt x="5713" y="2676"/>
                    <a:pt x="5713" y="3061"/>
                    <a:pt x="5713" y="3061"/>
                  </a:cubicBezTo>
                  <a:cubicBezTo>
                    <a:pt x="5713" y="3061"/>
                    <a:pt x="5158" y="3164"/>
                    <a:pt x="4380" y="3164"/>
                  </a:cubicBezTo>
                  <a:cubicBezTo>
                    <a:pt x="3798" y="3164"/>
                    <a:pt x="3091" y="3106"/>
                    <a:pt x="2399" y="2905"/>
                  </a:cubicBezTo>
                  <a:cubicBezTo>
                    <a:pt x="2399" y="2905"/>
                    <a:pt x="2472" y="1291"/>
                    <a:pt x="2556" y="784"/>
                  </a:cubicBezTo>
                  <a:cubicBezTo>
                    <a:pt x="2592" y="568"/>
                    <a:pt x="2616" y="351"/>
                    <a:pt x="2628" y="158"/>
                  </a:cubicBezTo>
                  <a:lnTo>
                    <a:pt x="2628" y="158"/>
                  </a:lnTo>
                  <a:cubicBezTo>
                    <a:pt x="2375" y="206"/>
                    <a:pt x="2086" y="254"/>
                    <a:pt x="1833" y="278"/>
                  </a:cubicBezTo>
                  <a:cubicBezTo>
                    <a:pt x="1797" y="809"/>
                    <a:pt x="1725" y="1748"/>
                    <a:pt x="1592" y="2447"/>
                  </a:cubicBezTo>
                  <a:cubicBezTo>
                    <a:pt x="1471" y="3086"/>
                    <a:pt x="857" y="4038"/>
                    <a:pt x="411" y="4689"/>
                  </a:cubicBezTo>
                  <a:cubicBezTo>
                    <a:pt x="471" y="5110"/>
                    <a:pt x="531" y="5484"/>
                    <a:pt x="544" y="5725"/>
                  </a:cubicBezTo>
                  <a:cubicBezTo>
                    <a:pt x="592" y="6376"/>
                    <a:pt x="314" y="9774"/>
                    <a:pt x="86" y="10653"/>
                  </a:cubicBezTo>
                  <a:cubicBezTo>
                    <a:pt x="62" y="10750"/>
                    <a:pt x="38" y="10859"/>
                    <a:pt x="1" y="10967"/>
                  </a:cubicBezTo>
                  <a:cubicBezTo>
                    <a:pt x="724" y="11220"/>
                    <a:pt x="2062" y="11617"/>
                    <a:pt x="3243" y="11617"/>
                  </a:cubicBezTo>
                  <a:cubicBezTo>
                    <a:pt x="4435" y="11617"/>
                    <a:pt x="6026" y="11292"/>
                    <a:pt x="6906" y="11087"/>
                  </a:cubicBezTo>
                  <a:cubicBezTo>
                    <a:pt x="6773" y="10292"/>
                    <a:pt x="6641" y="9629"/>
                    <a:pt x="6521" y="9304"/>
                  </a:cubicBezTo>
                  <a:cubicBezTo>
                    <a:pt x="6291" y="8653"/>
                    <a:pt x="6328" y="8074"/>
                    <a:pt x="6328" y="6411"/>
                  </a:cubicBezTo>
                  <a:cubicBezTo>
                    <a:pt x="6328" y="5544"/>
                    <a:pt x="6545" y="4869"/>
                    <a:pt x="6786" y="4231"/>
                  </a:cubicBezTo>
                  <a:cubicBezTo>
                    <a:pt x="6665" y="3857"/>
                    <a:pt x="6521" y="3302"/>
                    <a:pt x="6364" y="2520"/>
                  </a:cubicBezTo>
                  <a:cubicBezTo>
                    <a:pt x="6171" y="1471"/>
                    <a:pt x="6147" y="784"/>
                    <a:pt x="6159" y="423"/>
                  </a:cubicBezTo>
                  <a:cubicBezTo>
                    <a:pt x="6135" y="423"/>
                    <a:pt x="6111" y="410"/>
                    <a:pt x="6098" y="410"/>
                  </a:cubicBezTo>
                  <a:cubicBezTo>
                    <a:pt x="5857" y="338"/>
                    <a:pt x="5629" y="182"/>
                    <a:pt x="54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9"/>
            <p:cNvSpPr/>
            <p:nvPr/>
          </p:nvSpPr>
          <p:spPr>
            <a:xfrm>
              <a:off x="6384362" y="2202018"/>
              <a:ext cx="555532" cy="1512523"/>
            </a:xfrm>
            <a:custGeom>
              <a:rect b="b" l="l" r="r" t="t"/>
              <a:pathLst>
                <a:path extrusionOk="0" h="14800" w="5436">
                  <a:moveTo>
                    <a:pt x="186" y="0"/>
                  </a:moveTo>
                  <a:cubicBezTo>
                    <a:pt x="70" y="0"/>
                    <a:pt x="0" y="4"/>
                    <a:pt x="0" y="4"/>
                  </a:cubicBezTo>
                  <a:lnTo>
                    <a:pt x="699" y="3354"/>
                  </a:lnTo>
                  <a:cubicBezTo>
                    <a:pt x="699" y="3354"/>
                    <a:pt x="1001" y="4005"/>
                    <a:pt x="1194" y="4391"/>
                  </a:cubicBezTo>
                  <a:cubicBezTo>
                    <a:pt x="1387" y="4776"/>
                    <a:pt x="2001" y="6584"/>
                    <a:pt x="2194" y="7090"/>
                  </a:cubicBezTo>
                  <a:cubicBezTo>
                    <a:pt x="2386" y="7585"/>
                    <a:pt x="2700" y="8440"/>
                    <a:pt x="3194" y="9283"/>
                  </a:cubicBezTo>
                  <a:cubicBezTo>
                    <a:pt x="3700" y="10139"/>
                    <a:pt x="4242" y="11561"/>
                    <a:pt x="4242" y="11561"/>
                  </a:cubicBezTo>
                  <a:cubicBezTo>
                    <a:pt x="4242" y="11561"/>
                    <a:pt x="3929" y="12103"/>
                    <a:pt x="3893" y="12525"/>
                  </a:cubicBezTo>
                  <a:cubicBezTo>
                    <a:pt x="3857" y="12947"/>
                    <a:pt x="3893" y="13297"/>
                    <a:pt x="3893" y="13682"/>
                  </a:cubicBezTo>
                  <a:cubicBezTo>
                    <a:pt x="3893" y="13829"/>
                    <a:pt x="3926" y="13875"/>
                    <a:pt x="3967" y="13875"/>
                  </a:cubicBezTo>
                  <a:cubicBezTo>
                    <a:pt x="4034" y="13875"/>
                    <a:pt x="4122" y="13754"/>
                    <a:pt x="4122" y="13754"/>
                  </a:cubicBezTo>
                  <a:lnTo>
                    <a:pt x="4314" y="12947"/>
                  </a:lnTo>
                  <a:cubicBezTo>
                    <a:pt x="4314" y="12947"/>
                    <a:pt x="4544" y="13176"/>
                    <a:pt x="4628" y="13489"/>
                  </a:cubicBezTo>
                  <a:cubicBezTo>
                    <a:pt x="4700" y="13790"/>
                    <a:pt x="4544" y="14489"/>
                    <a:pt x="4628" y="14754"/>
                  </a:cubicBezTo>
                  <a:cubicBezTo>
                    <a:pt x="4636" y="14785"/>
                    <a:pt x="4651" y="14800"/>
                    <a:pt x="4673" y="14800"/>
                  </a:cubicBezTo>
                  <a:cubicBezTo>
                    <a:pt x="4839" y="14800"/>
                    <a:pt x="5356" y="13906"/>
                    <a:pt x="5399" y="13297"/>
                  </a:cubicBezTo>
                  <a:cubicBezTo>
                    <a:pt x="5436" y="12598"/>
                    <a:pt x="5086" y="10175"/>
                    <a:pt x="4700" y="9090"/>
                  </a:cubicBezTo>
                  <a:cubicBezTo>
                    <a:pt x="4314" y="8018"/>
                    <a:pt x="4014" y="7162"/>
                    <a:pt x="3700" y="6669"/>
                  </a:cubicBezTo>
                  <a:cubicBezTo>
                    <a:pt x="3387" y="6163"/>
                    <a:pt x="2579" y="3234"/>
                    <a:pt x="2423" y="2692"/>
                  </a:cubicBezTo>
                  <a:cubicBezTo>
                    <a:pt x="2278" y="2162"/>
                    <a:pt x="2700" y="1077"/>
                    <a:pt x="2037" y="499"/>
                  </a:cubicBezTo>
                  <a:cubicBezTo>
                    <a:pt x="1533" y="51"/>
                    <a:pt x="587" y="0"/>
                    <a:pt x="186"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a:off x="5108548" y="1733244"/>
              <a:ext cx="822670" cy="862138"/>
            </a:xfrm>
            <a:custGeom>
              <a:rect b="b" l="l" r="r" t="t"/>
              <a:pathLst>
                <a:path extrusionOk="0" h="8436" w="8050">
                  <a:moveTo>
                    <a:pt x="2772" y="1"/>
                  </a:moveTo>
                  <a:cubicBezTo>
                    <a:pt x="2772" y="1"/>
                    <a:pt x="1808" y="2001"/>
                    <a:pt x="1700" y="2615"/>
                  </a:cubicBezTo>
                  <a:cubicBezTo>
                    <a:pt x="1579" y="3242"/>
                    <a:pt x="579" y="5507"/>
                    <a:pt x="458" y="6170"/>
                  </a:cubicBezTo>
                  <a:cubicBezTo>
                    <a:pt x="350" y="6821"/>
                    <a:pt x="0" y="7858"/>
                    <a:pt x="302" y="8050"/>
                  </a:cubicBezTo>
                  <a:cubicBezTo>
                    <a:pt x="351" y="8080"/>
                    <a:pt x="438" y="8094"/>
                    <a:pt x="556" y="8094"/>
                  </a:cubicBezTo>
                  <a:cubicBezTo>
                    <a:pt x="1197" y="8094"/>
                    <a:pt x="2729" y="7700"/>
                    <a:pt x="3736" y="7435"/>
                  </a:cubicBezTo>
                  <a:cubicBezTo>
                    <a:pt x="4929" y="7134"/>
                    <a:pt x="6122" y="6942"/>
                    <a:pt x="6122" y="6942"/>
                  </a:cubicBezTo>
                  <a:lnTo>
                    <a:pt x="6893" y="8436"/>
                  </a:lnTo>
                  <a:lnTo>
                    <a:pt x="8050" y="4628"/>
                  </a:lnTo>
                  <a:cubicBezTo>
                    <a:pt x="8050" y="4628"/>
                    <a:pt x="7670" y="4428"/>
                    <a:pt x="7169" y="4428"/>
                  </a:cubicBezTo>
                  <a:cubicBezTo>
                    <a:pt x="6974" y="4428"/>
                    <a:pt x="6760" y="4459"/>
                    <a:pt x="6544" y="4543"/>
                  </a:cubicBezTo>
                  <a:cubicBezTo>
                    <a:pt x="5784" y="4856"/>
                    <a:pt x="5821" y="4856"/>
                    <a:pt x="5158" y="5122"/>
                  </a:cubicBezTo>
                  <a:cubicBezTo>
                    <a:pt x="4507" y="5399"/>
                    <a:pt x="2193" y="6013"/>
                    <a:pt x="2193" y="6013"/>
                  </a:cubicBezTo>
                  <a:cubicBezTo>
                    <a:pt x="2193" y="6013"/>
                    <a:pt x="2929" y="3049"/>
                    <a:pt x="2965" y="2663"/>
                  </a:cubicBezTo>
                  <a:cubicBezTo>
                    <a:pt x="3001" y="2278"/>
                    <a:pt x="4520" y="1217"/>
                    <a:pt x="4640" y="1061"/>
                  </a:cubicBezTo>
                  <a:cubicBezTo>
                    <a:pt x="4748" y="916"/>
                    <a:pt x="4459" y="470"/>
                    <a:pt x="4459" y="470"/>
                  </a:cubicBezTo>
                  <a:lnTo>
                    <a:pt x="2772" y="1"/>
                  </a:ln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a:off x="5689736" y="1619908"/>
              <a:ext cx="183644" cy="407155"/>
            </a:xfrm>
            <a:custGeom>
              <a:rect b="b" l="l" r="r" t="t"/>
              <a:pathLst>
                <a:path extrusionOk="0" h="3984" w="1797">
                  <a:moveTo>
                    <a:pt x="929" y="1"/>
                  </a:moveTo>
                  <a:lnTo>
                    <a:pt x="869" y="266"/>
                  </a:lnTo>
                  <a:cubicBezTo>
                    <a:pt x="592" y="555"/>
                    <a:pt x="327" y="1145"/>
                    <a:pt x="158" y="1857"/>
                  </a:cubicBezTo>
                  <a:cubicBezTo>
                    <a:pt x="1" y="2567"/>
                    <a:pt x="1" y="3230"/>
                    <a:pt x="134" y="3616"/>
                  </a:cubicBezTo>
                  <a:lnTo>
                    <a:pt x="62" y="3917"/>
                  </a:lnTo>
                  <a:lnTo>
                    <a:pt x="423" y="3978"/>
                  </a:lnTo>
                  <a:cubicBezTo>
                    <a:pt x="442" y="3982"/>
                    <a:pt x="460" y="3984"/>
                    <a:pt x="479" y="3984"/>
                  </a:cubicBezTo>
                  <a:cubicBezTo>
                    <a:pt x="857" y="3984"/>
                    <a:pt x="1326" y="3203"/>
                    <a:pt x="1556" y="2170"/>
                  </a:cubicBezTo>
                  <a:cubicBezTo>
                    <a:pt x="1797" y="1086"/>
                    <a:pt x="1676" y="146"/>
                    <a:pt x="1291" y="61"/>
                  </a:cubicBezTo>
                  <a:lnTo>
                    <a:pt x="9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p:nvPr/>
          </p:nvSpPr>
          <p:spPr>
            <a:xfrm>
              <a:off x="5645485" y="1619295"/>
              <a:ext cx="191002" cy="401534"/>
            </a:xfrm>
            <a:custGeom>
              <a:rect b="b" l="l" r="r" t="t"/>
              <a:pathLst>
                <a:path extrusionOk="0" h="3929" w="1869">
                  <a:moveTo>
                    <a:pt x="1306" y="1"/>
                  </a:moveTo>
                  <a:cubicBezTo>
                    <a:pt x="928" y="1"/>
                    <a:pt x="459" y="782"/>
                    <a:pt x="230" y="1815"/>
                  </a:cubicBezTo>
                  <a:cubicBezTo>
                    <a:pt x="0" y="2887"/>
                    <a:pt x="109" y="3839"/>
                    <a:pt x="495" y="3923"/>
                  </a:cubicBezTo>
                  <a:cubicBezTo>
                    <a:pt x="513" y="3927"/>
                    <a:pt x="532" y="3929"/>
                    <a:pt x="551" y="3929"/>
                  </a:cubicBezTo>
                  <a:cubicBezTo>
                    <a:pt x="929" y="3929"/>
                    <a:pt x="1398" y="3147"/>
                    <a:pt x="1627" y="2115"/>
                  </a:cubicBezTo>
                  <a:cubicBezTo>
                    <a:pt x="1868" y="1031"/>
                    <a:pt x="1748" y="91"/>
                    <a:pt x="1362" y="7"/>
                  </a:cubicBezTo>
                  <a:cubicBezTo>
                    <a:pt x="1344" y="3"/>
                    <a:pt x="1325" y="1"/>
                    <a:pt x="13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9"/>
            <p:cNvSpPr/>
            <p:nvPr/>
          </p:nvSpPr>
          <p:spPr>
            <a:xfrm>
              <a:off x="5243957" y="1684292"/>
              <a:ext cx="512406" cy="154931"/>
            </a:xfrm>
            <a:custGeom>
              <a:rect b="b" l="l" r="r" t="t"/>
              <a:pathLst>
                <a:path extrusionOk="0" h="1516" w="5014">
                  <a:moveTo>
                    <a:pt x="257" y="1"/>
                  </a:moveTo>
                  <a:cubicBezTo>
                    <a:pt x="155" y="1"/>
                    <a:pt x="56" y="78"/>
                    <a:pt x="25" y="190"/>
                  </a:cubicBezTo>
                  <a:cubicBezTo>
                    <a:pt x="1" y="311"/>
                    <a:pt x="86" y="443"/>
                    <a:pt x="206" y="480"/>
                  </a:cubicBezTo>
                  <a:lnTo>
                    <a:pt x="4689" y="1516"/>
                  </a:lnTo>
                  <a:lnTo>
                    <a:pt x="4749" y="1516"/>
                  </a:lnTo>
                  <a:cubicBezTo>
                    <a:pt x="4858" y="1516"/>
                    <a:pt x="4954" y="1444"/>
                    <a:pt x="4978" y="1335"/>
                  </a:cubicBezTo>
                  <a:cubicBezTo>
                    <a:pt x="5014" y="1203"/>
                    <a:pt x="4930" y="1070"/>
                    <a:pt x="4797" y="1046"/>
                  </a:cubicBezTo>
                  <a:lnTo>
                    <a:pt x="314" y="9"/>
                  </a:lnTo>
                  <a:cubicBezTo>
                    <a:pt x="295" y="4"/>
                    <a:pt x="27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9"/>
            <p:cNvSpPr/>
            <p:nvPr/>
          </p:nvSpPr>
          <p:spPr>
            <a:xfrm>
              <a:off x="5380696" y="1686029"/>
              <a:ext cx="207047" cy="126112"/>
            </a:xfrm>
            <a:custGeom>
              <a:rect b="b" l="l" r="r" t="t"/>
              <a:pathLst>
                <a:path extrusionOk="0" h="1234" w="2026">
                  <a:moveTo>
                    <a:pt x="252" y="0"/>
                  </a:moveTo>
                  <a:cubicBezTo>
                    <a:pt x="170" y="0"/>
                    <a:pt x="96" y="66"/>
                    <a:pt x="85" y="149"/>
                  </a:cubicBezTo>
                  <a:lnTo>
                    <a:pt x="1" y="1004"/>
                  </a:lnTo>
                  <a:lnTo>
                    <a:pt x="1881" y="1234"/>
                  </a:lnTo>
                  <a:lnTo>
                    <a:pt x="2013" y="583"/>
                  </a:lnTo>
                  <a:cubicBezTo>
                    <a:pt x="2025" y="487"/>
                    <a:pt x="1965" y="402"/>
                    <a:pt x="1881" y="390"/>
                  </a:cubicBezTo>
                  <a:lnTo>
                    <a:pt x="290" y="5"/>
                  </a:lnTo>
                  <a:cubicBezTo>
                    <a:pt x="277" y="2"/>
                    <a:pt x="265" y="0"/>
                    <a:pt x="252" y="0"/>
                  </a:cubicBezTo>
                  <a:close/>
                </a:path>
              </a:pathLst>
            </a:custGeom>
            <a:solidFill>
              <a:srgbClr val="F2C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9"/>
            <p:cNvSpPr/>
            <p:nvPr/>
          </p:nvSpPr>
          <p:spPr>
            <a:xfrm>
              <a:off x="5434962" y="1790065"/>
              <a:ext cx="200711" cy="139806"/>
            </a:xfrm>
            <a:custGeom>
              <a:rect b="b" l="l" r="r" t="t"/>
              <a:pathLst>
                <a:path extrusionOk="0" h="1368" w="1964">
                  <a:moveTo>
                    <a:pt x="963" y="1"/>
                  </a:moveTo>
                  <a:cubicBezTo>
                    <a:pt x="841" y="1"/>
                    <a:pt x="761" y="28"/>
                    <a:pt x="771" y="95"/>
                  </a:cubicBezTo>
                  <a:cubicBezTo>
                    <a:pt x="807" y="336"/>
                    <a:pt x="1120" y="409"/>
                    <a:pt x="1120" y="409"/>
                  </a:cubicBezTo>
                  <a:cubicBezTo>
                    <a:pt x="1120" y="409"/>
                    <a:pt x="469" y="529"/>
                    <a:pt x="228" y="637"/>
                  </a:cubicBezTo>
                  <a:cubicBezTo>
                    <a:pt x="0" y="758"/>
                    <a:pt x="0" y="1023"/>
                    <a:pt x="0" y="1023"/>
                  </a:cubicBezTo>
                  <a:lnTo>
                    <a:pt x="277" y="1336"/>
                  </a:lnTo>
                  <a:cubicBezTo>
                    <a:pt x="267" y="1358"/>
                    <a:pt x="309" y="1367"/>
                    <a:pt x="383" y="1367"/>
                  </a:cubicBezTo>
                  <a:cubicBezTo>
                    <a:pt x="590" y="1367"/>
                    <a:pt x="1049" y="1296"/>
                    <a:pt x="1326" y="1252"/>
                  </a:cubicBezTo>
                  <a:cubicBezTo>
                    <a:pt x="1470" y="1228"/>
                    <a:pt x="1602" y="1143"/>
                    <a:pt x="1675" y="1011"/>
                  </a:cubicBezTo>
                  <a:cubicBezTo>
                    <a:pt x="1795" y="806"/>
                    <a:pt x="1964" y="481"/>
                    <a:pt x="1891" y="336"/>
                  </a:cubicBezTo>
                  <a:cubicBezTo>
                    <a:pt x="1806" y="166"/>
                    <a:pt x="1261" y="1"/>
                    <a:pt x="963"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
            <p:cNvSpPr/>
            <p:nvPr/>
          </p:nvSpPr>
          <p:spPr>
            <a:xfrm>
              <a:off x="5170070" y="1479593"/>
              <a:ext cx="194681" cy="430558"/>
            </a:xfrm>
            <a:custGeom>
              <a:rect b="b" l="l" r="r" t="t"/>
              <a:pathLst>
                <a:path extrusionOk="0" h="4213" w="1905">
                  <a:moveTo>
                    <a:pt x="989" y="0"/>
                  </a:moveTo>
                  <a:lnTo>
                    <a:pt x="929" y="277"/>
                  </a:lnTo>
                  <a:cubicBezTo>
                    <a:pt x="627" y="590"/>
                    <a:pt x="338" y="1217"/>
                    <a:pt x="169" y="1976"/>
                  </a:cubicBezTo>
                  <a:cubicBezTo>
                    <a:pt x="13" y="2724"/>
                    <a:pt x="1" y="3423"/>
                    <a:pt x="145" y="3832"/>
                  </a:cubicBezTo>
                  <a:lnTo>
                    <a:pt x="73" y="4146"/>
                  </a:lnTo>
                  <a:lnTo>
                    <a:pt x="459" y="4205"/>
                  </a:lnTo>
                  <a:cubicBezTo>
                    <a:pt x="479" y="4210"/>
                    <a:pt x="500" y="4213"/>
                    <a:pt x="521" y="4213"/>
                  </a:cubicBezTo>
                  <a:cubicBezTo>
                    <a:pt x="912" y="4213"/>
                    <a:pt x="1412" y="3388"/>
                    <a:pt x="1652" y="2301"/>
                  </a:cubicBezTo>
                  <a:cubicBezTo>
                    <a:pt x="1905" y="1157"/>
                    <a:pt x="1784" y="145"/>
                    <a:pt x="1374" y="60"/>
                  </a:cubicBezTo>
                  <a:lnTo>
                    <a:pt x="9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
            <p:cNvSpPr/>
            <p:nvPr/>
          </p:nvSpPr>
          <p:spPr>
            <a:xfrm>
              <a:off x="5122140" y="1478775"/>
              <a:ext cx="203266" cy="425244"/>
            </a:xfrm>
            <a:custGeom>
              <a:rect b="b" l="l" r="r" t="t"/>
              <a:pathLst>
                <a:path extrusionOk="0" h="4161" w="1989">
                  <a:moveTo>
                    <a:pt x="1394" y="1"/>
                  </a:moveTo>
                  <a:cubicBezTo>
                    <a:pt x="994" y="1"/>
                    <a:pt x="504" y="826"/>
                    <a:pt x="253" y="1912"/>
                  </a:cubicBezTo>
                  <a:cubicBezTo>
                    <a:pt x="0" y="3069"/>
                    <a:pt x="132" y="4069"/>
                    <a:pt x="542" y="4154"/>
                  </a:cubicBezTo>
                  <a:cubicBezTo>
                    <a:pt x="563" y="4159"/>
                    <a:pt x="585" y="4161"/>
                    <a:pt x="606" y="4161"/>
                  </a:cubicBezTo>
                  <a:cubicBezTo>
                    <a:pt x="1006" y="4161"/>
                    <a:pt x="1495" y="3335"/>
                    <a:pt x="1735" y="2250"/>
                  </a:cubicBezTo>
                  <a:cubicBezTo>
                    <a:pt x="1988" y="1093"/>
                    <a:pt x="1868" y="92"/>
                    <a:pt x="1458" y="8"/>
                  </a:cubicBezTo>
                  <a:cubicBezTo>
                    <a:pt x="1437" y="3"/>
                    <a:pt x="1415" y="1"/>
                    <a:pt x="13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9"/>
            <p:cNvSpPr/>
            <p:nvPr/>
          </p:nvSpPr>
          <p:spPr>
            <a:xfrm>
              <a:off x="5204612" y="1650465"/>
              <a:ext cx="39447" cy="81860"/>
            </a:xfrm>
            <a:custGeom>
              <a:rect b="b" l="l" r="r" t="t"/>
              <a:pathLst>
                <a:path extrusionOk="0" h="801" w="386">
                  <a:moveTo>
                    <a:pt x="263" y="0"/>
                  </a:moveTo>
                  <a:cubicBezTo>
                    <a:pt x="192" y="0"/>
                    <a:pt x="93" y="161"/>
                    <a:pt x="48" y="364"/>
                  </a:cubicBezTo>
                  <a:cubicBezTo>
                    <a:pt x="0" y="594"/>
                    <a:pt x="24" y="787"/>
                    <a:pt x="97" y="798"/>
                  </a:cubicBezTo>
                  <a:cubicBezTo>
                    <a:pt x="102" y="800"/>
                    <a:pt x="107" y="800"/>
                    <a:pt x="113" y="800"/>
                  </a:cubicBezTo>
                  <a:cubicBezTo>
                    <a:pt x="195" y="800"/>
                    <a:pt x="292" y="640"/>
                    <a:pt x="338" y="437"/>
                  </a:cubicBezTo>
                  <a:cubicBezTo>
                    <a:pt x="386" y="208"/>
                    <a:pt x="362" y="15"/>
                    <a:pt x="278" y="3"/>
                  </a:cubicBezTo>
                  <a:cubicBezTo>
                    <a:pt x="273" y="1"/>
                    <a:pt x="268"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9"/>
            <p:cNvSpPr/>
            <p:nvPr/>
          </p:nvSpPr>
          <p:spPr>
            <a:xfrm>
              <a:off x="5341350" y="5121663"/>
              <a:ext cx="442096" cy="209505"/>
            </a:xfrm>
            <a:custGeom>
              <a:rect b="b" l="l" r="r" t="t"/>
              <a:pathLst>
                <a:path extrusionOk="0" h="2050" w="4326">
                  <a:moveTo>
                    <a:pt x="2446" y="0"/>
                  </a:moveTo>
                  <a:cubicBezTo>
                    <a:pt x="2220" y="0"/>
                    <a:pt x="1964" y="490"/>
                    <a:pt x="1964" y="490"/>
                  </a:cubicBezTo>
                  <a:cubicBezTo>
                    <a:pt x="1916" y="598"/>
                    <a:pt x="0" y="1526"/>
                    <a:pt x="229" y="1875"/>
                  </a:cubicBezTo>
                  <a:cubicBezTo>
                    <a:pt x="311" y="2000"/>
                    <a:pt x="782" y="2049"/>
                    <a:pt x="1367" y="2049"/>
                  </a:cubicBezTo>
                  <a:cubicBezTo>
                    <a:pt x="2420" y="2049"/>
                    <a:pt x="3843" y="1889"/>
                    <a:pt x="4037" y="1719"/>
                  </a:cubicBezTo>
                  <a:cubicBezTo>
                    <a:pt x="4326" y="1465"/>
                    <a:pt x="4073" y="899"/>
                    <a:pt x="4025" y="453"/>
                  </a:cubicBezTo>
                  <a:cubicBezTo>
                    <a:pt x="3471" y="670"/>
                    <a:pt x="2880" y="670"/>
                    <a:pt x="2880" y="670"/>
                  </a:cubicBezTo>
                  <a:lnTo>
                    <a:pt x="2832" y="490"/>
                  </a:lnTo>
                  <a:lnTo>
                    <a:pt x="2603" y="104"/>
                  </a:lnTo>
                  <a:cubicBezTo>
                    <a:pt x="2555" y="30"/>
                    <a:pt x="2502" y="0"/>
                    <a:pt x="24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6509961" y="5139138"/>
              <a:ext cx="381903" cy="185080"/>
            </a:xfrm>
            <a:custGeom>
              <a:rect b="b" l="l" r="r" t="t"/>
              <a:pathLst>
                <a:path extrusionOk="0" h="1811" w="3737">
                  <a:moveTo>
                    <a:pt x="1374" y="0"/>
                  </a:moveTo>
                  <a:cubicBezTo>
                    <a:pt x="1317" y="0"/>
                    <a:pt x="1257" y="29"/>
                    <a:pt x="1218" y="126"/>
                  </a:cubicBezTo>
                  <a:cubicBezTo>
                    <a:pt x="1122" y="354"/>
                    <a:pt x="1074" y="499"/>
                    <a:pt x="1074" y="499"/>
                  </a:cubicBezTo>
                  <a:cubicBezTo>
                    <a:pt x="1074" y="499"/>
                    <a:pt x="447" y="378"/>
                    <a:pt x="25" y="258"/>
                  </a:cubicBezTo>
                  <a:lnTo>
                    <a:pt x="25" y="258"/>
                  </a:lnTo>
                  <a:cubicBezTo>
                    <a:pt x="1" y="668"/>
                    <a:pt x="13" y="1403"/>
                    <a:pt x="314" y="1487"/>
                  </a:cubicBezTo>
                  <a:cubicBezTo>
                    <a:pt x="646" y="1582"/>
                    <a:pt x="2049" y="1810"/>
                    <a:pt x="2839" y="1810"/>
                  </a:cubicBezTo>
                  <a:cubicBezTo>
                    <a:pt x="3055" y="1810"/>
                    <a:pt x="3225" y="1793"/>
                    <a:pt x="3315" y="1752"/>
                  </a:cubicBezTo>
                  <a:cubicBezTo>
                    <a:pt x="3736" y="1559"/>
                    <a:pt x="1543" y="65"/>
                    <a:pt x="1543" y="65"/>
                  </a:cubicBezTo>
                  <a:cubicBezTo>
                    <a:pt x="1543" y="65"/>
                    <a:pt x="1461" y="0"/>
                    <a:pt x="1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8"/>
          <p:cNvSpPr txBox="1"/>
          <p:nvPr>
            <p:ph type="title"/>
          </p:nvPr>
        </p:nvSpPr>
        <p:spPr>
          <a:xfrm>
            <a:off x="720000" y="443850"/>
            <a:ext cx="58185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CREACIÓN DE PROGRAMAS </a:t>
            </a:r>
            <a:endParaRPr/>
          </a:p>
          <a:p>
            <a:pPr indent="0" lvl="0" marL="0" rtl="0" algn="l">
              <a:spcBef>
                <a:spcPts val="0"/>
              </a:spcBef>
              <a:spcAft>
                <a:spcPts val="0"/>
              </a:spcAft>
              <a:buNone/>
            </a:pPr>
            <a:r>
              <a:t/>
            </a:r>
            <a:endParaRPr/>
          </a:p>
        </p:txBody>
      </p:sp>
      <p:sp>
        <p:nvSpPr>
          <p:cNvPr id="613" name="Google Shape;613;p48"/>
          <p:cNvSpPr/>
          <p:nvPr/>
        </p:nvSpPr>
        <p:spPr>
          <a:xfrm rot="-184914">
            <a:off x="5054946" y="1212887"/>
            <a:ext cx="2988090" cy="25405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8"/>
          <p:cNvSpPr/>
          <p:nvPr/>
        </p:nvSpPr>
        <p:spPr>
          <a:xfrm>
            <a:off x="8199050" y="199874"/>
            <a:ext cx="723152" cy="5955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50</a:t>
            </a:r>
            <a:endParaRPr sz="1800">
              <a:solidFill>
                <a:schemeClr val="accent1"/>
              </a:solidFill>
              <a:latin typeface="Anton"/>
              <a:ea typeface="Anton"/>
              <a:cs typeface="Anton"/>
              <a:sym typeface="Anton"/>
            </a:endParaRPr>
          </a:p>
        </p:txBody>
      </p:sp>
      <p:pic>
        <p:nvPicPr>
          <p:cNvPr id="615" name="Google Shape;615;p48"/>
          <p:cNvPicPr preferRelativeResize="0"/>
          <p:nvPr/>
        </p:nvPicPr>
        <p:blipFill>
          <a:blip r:embed="rId3">
            <a:alphaModFix/>
          </a:blip>
          <a:stretch>
            <a:fillRect/>
          </a:stretch>
        </p:blipFill>
        <p:spPr>
          <a:xfrm>
            <a:off x="0" y="1251396"/>
            <a:ext cx="9144000" cy="20311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9"/>
          <p:cNvSpPr txBox="1"/>
          <p:nvPr>
            <p:ph type="title"/>
          </p:nvPr>
        </p:nvSpPr>
        <p:spPr>
          <a:xfrm>
            <a:off x="720000" y="443850"/>
            <a:ext cx="58185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CREACIÓN DE PROGRAMAS </a:t>
            </a:r>
            <a:endParaRPr/>
          </a:p>
          <a:p>
            <a:pPr indent="0" lvl="0" marL="0" rtl="0" algn="l">
              <a:spcBef>
                <a:spcPts val="0"/>
              </a:spcBef>
              <a:spcAft>
                <a:spcPts val="0"/>
              </a:spcAft>
              <a:buNone/>
            </a:pPr>
            <a:r>
              <a:t/>
            </a:r>
            <a:endParaRPr/>
          </a:p>
        </p:txBody>
      </p:sp>
      <p:sp>
        <p:nvSpPr>
          <p:cNvPr id="621" name="Google Shape;621;p49"/>
          <p:cNvSpPr/>
          <p:nvPr/>
        </p:nvSpPr>
        <p:spPr>
          <a:xfrm rot="-184914">
            <a:off x="5054946" y="1212887"/>
            <a:ext cx="2988090" cy="25405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9"/>
          <p:cNvSpPr/>
          <p:nvPr/>
        </p:nvSpPr>
        <p:spPr>
          <a:xfrm>
            <a:off x="8199050" y="199874"/>
            <a:ext cx="723152" cy="5955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50</a:t>
            </a:r>
            <a:endParaRPr sz="1800">
              <a:solidFill>
                <a:schemeClr val="accent1"/>
              </a:solidFill>
              <a:latin typeface="Anton"/>
              <a:ea typeface="Anton"/>
              <a:cs typeface="Anton"/>
              <a:sym typeface="Anton"/>
            </a:endParaRPr>
          </a:p>
        </p:txBody>
      </p:sp>
      <p:pic>
        <p:nvPicPr>
          <p:cNvPr id="623" name="Google Shape;623;p49"/>
          <p:cNvPicPr preferRelativeResize="0"/>
          <p:nvPr/>
        </p:nvPicPr>
        <p:blipFill>
          <a:blip r:embed="rId3">
            <a:alphaModFix/>
          </a:blip>
          <a:stretch>
            <a:fillRect/>
          </a:stretch>
        </p:blipFill>
        <p:spPr>
          <a:xfrm>
            <a:off x="228600" y="1191750"/>
            <a:ext cx="8705751" cy="364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7" name="Shape 627"/>
        <p:cNvGrpSpPr/>
        <p:nvPr/>
      </p:nvGrpSpPr>
      <p:grpSpPr>
        <a:xfrm>
          <a:off x="0" y="0"/>
          <a:ext cx="0" cy="0"/>
          <a:chOff x="0" y="0"/>
          <a:chExt cx="0" cy="0"/>
        </a:xfrm>
      </p:grpSpPr>
      <p:sp>
        <p:nvSpPr>
          <p:cNvPr id="628" name="Google Shape;628;p50"/>
          <p:cNvSpPr/>
          <p:nvPr/>
        </p:nvSpPr>
        <p:spPr>
          <a:xfrm>
            <a:off x="2290490" y="820225"/>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0"/>
          <p:cNvSpPr/>
          <p:nvPr/>
        </p:nvSpPr>
        <p:spPr>
          <a:xfrm>
            <a:off x="2509649" y="876227"/>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ESTRUCTURA</a:t>
            </a:r>
            <a:endParaRPr sz="1000">
              <a:solidFill>
                <a:srgbClr val="FFFFFF"/>
              </a:solidFill>
              <a:latin typeface="Roboto"/>
              <a:ea typeface="Roboto"/>
              <a:cs typeface="Roboto"/>
              <a:sym typeface="Roboto"/>
            </a:endParaRPr>
          </a:p>
        </p:txBody>
      </p:sp>
      <p:sp>
        <p:nvSpPr>
          <p:cNvPr id="630" name="Google Shape;630;p50"/>
          <p:cNvSpPr/>
          <p:nvPr/>
        </p:nvSpPr>
        <p:spPr>
          <a:xfrm>
            <a:off x="2290490" y="1731525"/>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0"/>
          <p:cNvSpPr/>
          <p:nvPr/>
        </p:nvSpPr>
        <p:spPr>
          <a:xfrm>
            <a:off x="2509649" y="1787527"/>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VOLUMEN</a:t>
            </a:r>
            <a:endParaRPr sz="1000">
              <a:solidFill>
                <a:srgbClr val="FFFFFF"/>
              </a:solidFill>
              <a:latin typeface="Roboto"/>
              <a:ea typeface="Roboto"/>
              <a:cs typeface="Roboto"/>
              <a:sym typeface="Roboto"/>
            </a:endParaRPr>
          </a:p>
        </p:txBody>
      </p:sp>
      <p:sp>
        <p:nvSpPr>
          <p:cNvPr id="632" name="Google Shape;632;p50"/>
          <p:cNvSpPr/>
          <p:nvPr/>
        </p:nvSpPr>
        <p:spPr>
          <a:xfrm>
            <a:off x="2366690" y="2795225"/>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0"/>
          <p:cNvSpPr/>
          <p:nvPr/>
        </p:nvSpPr>
        <p:spPr>
          <a:xfrm>
            <a:off x="2585849" y="2851227"/>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RANGO</a:t>
            </a:r>
            <a:endParaRPr sz="1000">
              <a:solidFill>
                <a:srgbClr val="FFFFFF"/>
              </a:solidFill>
              <a:latin typeface="Roboto"/>
              <a:ea typeface="Roboto"/>
              <a:cs typeface="Roboto"/>
              <a:sym typeface="Roboto"/>
            </a:endParaRPr>
          </a:p>
        </p:txBody>
      </p:sp>
      <p:sp>
        <p:nvSpPr>
          <p:cNvPr id="634" name="Google Shape;634;p50"/>
          <p:cNvSpPr/>
          <p:nvPr/>
        </p:nvSpPr>
        <p:spPr>
          <a:xfrm>
            <a:off x="2366690" y="3706525"/>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0"/>
          <p:cNvSpPr/>
          <p:nvPr/>
        </p:nvSpPr>
        <p:spPr>
          <a:xfrm>
            <a:off x="2585849" y="3762527"/>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MUSCULOS</a:t>
            </a:r>
            <a:endParaRPr sz="1000">
              <a:solidFill>
                <a:srgbClr val="FFFFFF"/>
              </a:solidFill>
              <a:latin typeface="Roboto"/>
              <a:ea typeface="Roboto"/>
              <a:cs typeface="Roboto"/>
              <a:sym typeface="Roboto"/>
            </a:endParaRPr>
          </a:p>
        </p:txBody>
      </p:sp>
      <p:sp>
        <p:nvSpPr>
          <p:cNvPr id="636" name="Google Shape;636;p50"/>
          <p:cNvSpPr/>
          <p:nvPr/>
        </p:nvSpPr>
        <p:spPr>
          <a:xfrm>
            <a:off x="4571415" y="1310300"/>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4790574" y="1366302"/>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FRECUENCIA</a:t>
            </a:r>
            <a:endParaRPr sz="1000">
              <a:solidFill>
                <a:srgbClr val="FFFFFF"/>
              </a:solidFill>
              <a:latin typeface="Roboto"/>
              <a:ea typeface="Roboto"/>
              <a:cs typeface="Roboto"/>
              <a:sym typeface="Roboto"/>
            </a:endParaRPr>
          </a:p>
        </p:txBody>
      </p:sp>
      <p:sp>
        <p:nvSpPr>
          <p:cNvPr id="638" name="Google Shape;638;p50"/>
          <p:cNvSpPr/>
          <p:nvPr/>
        </p:nvSpPr>
        <p:spPr>
          <a:xfrm>
            <a:off x="4571415" y="3215300"/>
            <a:ext cx="1813508" cy="490072"/>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0"/>
          <p:cNvSpPr/>
          <p:nvPr/>
        </p:nvSpPr>
        <p:spPr>
          <a:xfrm>
            <a:off x="4790574" y="3271302"/>
            <a:ext cx="1244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EJERCICIOS</a:t>
            </a:r>
            <a:endParaRPr sz="1000">
              <a:solidFill>
                <a:srgbClr val="FFFFFF"/>
              </a:solidFill>
              <a:latin typeface="Roboto"/>
              <a:ea typeface="Roboto"/>
              <a:cs typeface="Roboto"/>
              <a:sym typeface="Roboto"/>
            </a:endParaRPr>
          </a:p>
        </p:txBody>
      </p:sp>
      <p:sp>
        <p:nvSpPr>
          <p:cNvPr id="640" name="Google Shape;640;p50"/>
          <p:cNvSpPr/>
          <p:nvPr/>
        </p:nvSpPr>
        <p:spPr>
          <a:xfrm>
            <a:off x="6513450" y="2082100"/>
            <a:ext cx="2284419" cy="756823"/>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6789526" y="2168575"/>
            <a:ext cx="1733400" cy="592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Anton"/>
                <a:ea typeface="Anton"/>
                <a:cs typeface="Anton"/>
                <a:sym typeface="Anton"/>
              </a:rPr>
              <a:t>RECOMENDACIÓN</a:t>
            </a:r>
            <a:endParaRPr sz="1700">
              <a:solidFill>
                <a:srgbClr val="FFFFFF"/>
              </a:solidFill>
              <a:latin typeface="Roboto"/>
              <a:ea typeface="Roboto"/>
              <a:cs typeface="Roboto"/>
              <a:sym typeface="Roboto"/>
            </a:endParaRPr>
          </a:p>
        </p:txBody>
      </p:sp>
      <p:sp>
        <p:nvSpPr>
          <p:cNvPr id="642" name="Google Shape;642;p50"/>
          <p:cNvSpPr/>
          <p:nvPr/>
        </p:nvSpPr>
        <p:spPr>
          <a:xfrm>
            <a:off x="761500" y="477875"/>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3" name="Google Shape;643;p50"/>
          <p:cNvSpPr/>
          <p:nvPr/>
        </p:nvSpPr>
        <p:spPr>
          <a:xfrm>
            <a:off x="761500" y="796838"/>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4" name="Google Shape;644;p50"/>
          <p:cNvSpPr/>
          <p:nvPr/>
        </p:nvSpPr>
        <p:spPr>
          <a:xfrm>
            <a:off x="761500" y="1115801"/>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5" name="Google Shape;645;p50"/>
          <p:cNvSpPr/>
          <p:nvPr/>
        </p:nvSpPr>
        <p:spPr>
          <a:xfrm>
            <a:off x="761500" y="1544675"/>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6" name="Google Shape;646;p50"/>
          <p:cNvSpPr/>
          <p:nvPr/>
        </p:nvSpPr>
        <p:spPr>
          <a:xfrm>
            <a:off x="761500" y="1863638"/>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7" name="Google Shape;647;p50"/>
          <p:cNvSpPr/>
          <p:nvPr/>
        </p:nvSpPr>
        <p:spPr>
          <a:xfrm>
            <a:off x="761500" y="2182601"/>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8" name="Google Shape;648;p50"/>
          <p:cNvSpPr/>
          <p:nvPr/>
        </p:nvSpPr>
        <p:spPr>
          <a:xfrm>
            <a:off x="761500" y="2611475"/>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49" name="Google Shape;649;p50"/>
          <p:cNvSpPr/>
          <p:nvPr/>
        </p:nvSpPr>
        <p:spPr>
          <a:xfrm>
            <a:off x="761500" y="2930438"/>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50" name="Google Shape;650;p50"/>
          <p:cNvSpPr/>
          <p:nvPr/>
        </p:nvSpPr>
        <p:spPr>
          <a:xfrm>
            <a:off x="761500" y="3249401"/>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51" name="Google Shape;651;p50"/>
          <p:cNvSpPr/>
          <p:nvPr/>
        </p:nvSpPr>
        <p:spPr>
          <a:xfrm>
            <a:off x="761500" y="3678275"/>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52" name="Google Shape;652;p50"/>
          <p:cNvSpPr/>
          <p:nvPr/>
        </p:nvSpPr>
        <p:spPr>
          <a:xfrm>
            <a:off x="761500" y="3997238"/>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653" name="Google Shape;653;p50"/>
          <p:cNvSpPr/>
          <p:nvPr/>
        </p:nvSpPr>
        <p:spPr>
          <a:xfrm>
            <a:off x="761500" y="4316201"/>
            <a:ext cx="289625" cy="2505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cxnSp>
        <p:nvCxnSpPr>
          <p:cNvPr id="654" name="Google Shape;654;p50"/>
          <p:cNvCxnSpPr>
            <a:endCxn id="629" idx="1"/>
          </p:cNvCxnSpPr>
          <p:nvPr/>
        </p:nvCxnSpPr>
        <p:spPr>
          <a:xfrm>
            <a:off x="1037249" y="602627"/>
            <a:ext cx="1472400" cy="4656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55" name="Google Shape;655;p50"/>
          <p:cNvCxnSpPr>
            <a:endCxn id="631" idx="1"/>
          </p:cNvCxnSpPr>
          <p:nvPr/>
        </p:nvCxnSpPr>
        <p:spPr>
          <a:xfrm>
            <a:off x="1037249" y="1669327"/>
            <a:ext cx="1472400" cy="3102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56" name="Google Shape;656;p50"/>
          <p:cNvCxnSpPr>
            <a:endCxn id="629" idx="1"/>
          </p:cNvCxnSpPr>
          <p:nvPr/>
        </p:nvCxnSpPr>
        <p:spPr>
          <a:xfrm>
            <a:off x="1037249" y="907427"/>
            <a:ext cx="1472400" cy="1608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57" name="Google Shape;657;p50"/>
          <p:cNvCxnSpPr>
            <a:endCxn id="629" idx="1"/>
          </p:cNvCxnSpPr>
          <p:nvPr/>
        </p:nvCxnSpPr>
        <p:spPr>
          <a:xfrm flipH="1" rot="10800000">
            <a:off x="1051049" y="1068227"/>
            <a:ext cx="1458600" cy="2070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58" name="Google Shape;658;p50"/>
          <p:cNvCxnSpPr>
            <a:endCxn id="631" idx="1"/>
          </p:cNvCxnSpPr>
          <p:nvPr/>
        </p:nvCxnSpPr>
        <p:spPr>
          <a:xfrm>
            <a:off x="1044149" y="1970527"/>
            <a:ext cx="1465500" cy="90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59" name="Google Shape;659;p50"/>
          <p:cNvCxnSpPr>
            <a:endCxn id="631" idx="1"/>
          </p:cNvCxnSpPr>
          <p:nvPr/>
        </p:nvCxnSpPr>
        <p:spPr>
          <a:xfrm flipH="1" rot="10800000">
            <a:off x="1044149" y="1979527"/>
            <a:ext cx="1465500" cy="2961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0" name="Google Shape;660;p50"/>
          <p:cNvCxnSpPr>
            <a:endCxn id="633" idx="1"/>
          </p:cNvCxnSpPr>
          <p:nvPr/>
        </p:nvCxnSpPr>
        <p:spPr>
          <a:xfrm>
            <a:off x="1037249" y="2717127"/>
            <a:ext cx="1548600" cy="3261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1" name="Google Shape;661;p50"/>
          <p:cNvCxnSpPr>
            <a:endCxn id="633" idx="1"/>
          </p:cNvCxnSpPr>
          <p:nvPr/>
        </p:nvCxnSpPr>
        <p:spPr>
          <a:xfrm>
            <a:off x="1037249" y="3037227"/>
            <a:ext cx="1548600" cy="60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2" name="Google Shape;662;p50"/>
          <p:cNvCxnSpPr>
            <a:endCxn id="633" idx="1"/>
          </p:cNvCxnSpPr>
          <p:nvPr/>
        </p:nvCxnSpPr>
        <p:spPr>
          <a:xfrm flipH="1" rot="10800000">
            <a:off x="1037249" y="3043227"/>
            <a:ext cx="1548600" cy="3027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3" name="Google Shape;663;p50"/>
          <p:cNvCxnSpPr>
            <a:endCxn id="635" idx="1"/>
          </p:cNvCxnSpPr>
          <p:nvPr/>
        </p:nvCxnSpPr>
        <p:spPr>
          <a:xfrm>
            <a:off x="1037249" y="3804827"/>
            <a:ext cx="1548600" cy="1497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4" name="Google Shape;664;p50"/>
          <p:cNvCxnSpPr>
            <a:endCxn id="635" idx="1"/>
          </p:cNvCxnSpPr>
          <p:nvPr/>
        </p:nvCxnSpPr>
        <p:spPr>
          <a:xfrm flipH="1" rot="10800000">
            <a:off x="1037249" y="3954527"/>
            <a:ext cx="1548600" cy="1527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5" name="Google Shape;665;p50"/>
          <p:cNvCxnSpPr>
            <a:endCxn id="635" idx="1"/>
          </p:cNvCxnSpPr>
          <p:nvPr/>
        </p:nvCxnSpPr>
        <p:spPr>
          <a:xfrm flipH="1" rot="10800000">
            <a:off x="1044149" y="3954527"/>
            <a:ext cx="1541700" cy="4590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666" name="Google Shape;666;p50"/>
          <p:cNvCxnSpPr>
            <a:stCxn id="629" idx="3"/>
            <a:endCxn id="637" idx="1"/>
          </p:cNvCxnSpPr>
          <p:nvPr/>
        </p:nvCxnSpPr>
        <p:spPr>
          <a:xfrm>
            <a:off x="3753749" y="1068227"/>
            <a:ext cx="1036800" cy="490200"/>
          </a:xfrm>
          <a:prstGeom prst="curvedConnector3">
            <a:avLst>
              <a:gd fmla="val 50001" name="adj1"/>
            </a:avLst>
          </a:prstGeom>
          <a:noFill/>
          <a:ln cap="flat" cmpd="sng" w="9525">
            <a:solidFill>
              <a:schemeClr val="dk1"/>
            </a:solidFill>
            <a:prstDash val="solid"/>
            <a:round/>
            <a:headEnd len="med" w="med" type="none"/>
            <a:tailEnd len="med" w="med" type="none"/>
          </a:ln>
        </p:spPr>
      </p:cxnSp>
      <p:cxnSp>
        <p:nvCxnSpPr>
          <p:cNvPr id="667" name="Google Shape;667;p50"/>
          <p:cNvCxnSpPr>
            <a:stCxn id="631" idx="3"/>
            <a:endCxn id="637" idx="1"/>
          </p:cNvCxnSpPr>
          <p:nvPr/>
        </p:nvCxnSpPr>
        <p:spPr>
          <a:xfrm flipH="1" rot="10800000">
            <a:off x="3753749" y="1558327"/>
            <a:ext cx="1036800" cy="421200"/>
          </a:xfrm>
          <a:prstGeom prst="curvedConnector3">
            <a:avLst>
              <a:gd fmla="val 50001" name="adj1"/>
            </a:avLst>
          </a:prstGeom>
          <a:noFill/>
          <a:ln cap="flat" cmpd="sng" w="9525">
            <a:solidFill>
              <a:schemeClr val="dk1"/>
            </a:solidFill>
            <a:prstDash val="solid"/>
            <a:round/>
            <a:headEnd len="med" w="med" type="none"/>
            <a:tailEnd len="med" w="med" type="none"/>
          </a:ln>
        </p:spPr>
      </p:cxnSp>
      <p:cxnSp>
        <p:nvCxnSpPr>
          <p:cNvPr id="668" name="Google Shape;668;p50"/>
          <p:cNvCxnSpPr>
            <a:stCxn id="633" idx="3"/>
            <a:endCxn id="639" idx="1"/>
          </p:cNvCxnSpPr>
          <p:nvPr/>
        </p:nvCxnSpPr>
        <p:spPr>
          <a:xfrm>
            <a:off x="3829949" y="3043227"/>
            <a:ext cx="960600" cy="420000"/>
          </a:xfrm>
          <a:prstGeom prst="curvedConnector3">
            <a:avLst>
              <a:gd fmla="val 50001" name="adj1"/>
            </a:avLst>
          </a:prstGeom>
          <a:noFill/>
          <a:ln cap="flat" cmpd="sng" w="9525">
            <a:solidFill>
              <a:schemeClr val="dk1"/>
            </a:solidFill>
            <a:prstDash val="solid"/>
            <a:round/>
            <a:headEnd len="med" w="med" type="none"/>
            <a:tailEnd len="med" w="med" type="none"/>
          </a:ln>
        </p:spPr>
      </p:cxnSp>
      <p:cxnSp>
        <p:nvCxnSpPr>
          <p:cNvPr id="669" name="Google Shape;669;p50"/>
          <p:cNvCxnSpPr>
            <a:stCxn id="635" idx="3"/>
            <a:endCxn id="639" idx="1"/>
          </p:cNvCxnSpPr>
          <p:nvPr/>
        </p:nvCxnSpPr>
        <p:spPr>
          <a:xfrm flipH="1" rot="10800000">
            <a:off x="3829949" y="3463427"/>
            <a:ext cx="960600" cy="491100"/>
          </a:xfrm>
          <a:prstGeom prst="curvedConnector3">
            <a:avLst>
              <a:gd fmla="val 50001" name="adj1"/>
            </a:avLst>
          </a:prstGeom>
          <a:noFill/>
          <a:ln cap="flat" cmpd="sng" w="9525">
            <a:solidFill>
              <a:schemeClr val="dk1"/>
            </a:solidFill>
            <a:prstDash val="solid"/>
            <a:round/>
            <a:headEnd len="med" w="med" type="none"/>
            <a:tailEnd len="med" w="med" type="none"/>
          </a:ln>
        </p:spPr>
      </p:cxnSp>
      <p:cxnSp>
        <p:nvCxnSpPr>
          <p:cNvPr id="670" name="Google Shape;670;p50"/>
          <p:cNvCxnSpPr>
            <a:stCxn id="637" idx="3"/>
            <a:endCxn id="641" idx="1"/>
          </p:cNvCxnSpPr>
          <p:nvPr/>
        </p:nvCxnSpPr>
        <p:spPr>
          <a:xfrm>
            <a:off x="6034674" y="1558302"/>
            <a:ext cx="754800" cy="906600"/>
          </a:xfrm>
          <a:prstGeom prst="curvedConnector3">
            <a:avLst>
              <a:gd fmla="val 50003" name="adj1"/>
            </a:avLst>
          </a:prstGeom>
          <a:noFill/>
          <a:ln cap="flat" cmpd="sng" w="9525">
            <a:solidFill>
              <a:schemeClr val="dk1"/>
            </a:solidFill>
            <a:prstDash val="solid"/>
            <a:round/>
            <a:headEnd len="med" w="med" type="none"/>
            <a:tailEnd len="med" w="med" type="none"/>
          </a:ln>
        </p:spPr>
      </p:cxnSp>
      <p:cxnSp>
        <p:nvCxnSpPr>
          <p:cNvPr id="671" name="Google Shape;671;p50"/>
          <p:cNvCxnSpPr>
            <a:stCxn id="639" idx="3"/>
            <a:endCxn id="641" idx="1"/>
          </p:cNvCxnSpPr>
          <p:nvPr/>
        </p:nvCxnSpPr>
        <p:spPr>
          <a:xfrm flipH="1" rot="10800000">
            <a:off x="6034674" y="2464902"/>
            <a:ext cx="754800" cy="998400"/>
          </a:xfrm>
          <a:prstGeom prst="curvedConnector3">
            <a:avLst>
              <a:gd fmla="val 50003" name="adj1"/>
            </a:avLst>
          </a:prstGeom>
          <a:noFill/>
          <a:ln cap="flat" cmpd="sng" w="9525">
            <a:solidFill>
              <a:schemeClr val="dk1"/>
            </a:solidFill>
            <a:prstDash val="solid"/>
            <a:round/>
            <a:headEnd len="med" w="med" type="none"/>
            <a:tailEnd len="med" w="med" type="none"/>
          </a:ln>
        </p:spPr>
      </p:cxnSp>
      <p:sp>
        <p:nvSpPr>
          <p:cNvPr id="672" name="Google Shape;672;p50"/>
          <p:cNvSpPr/>
          <p:nvPr/>
        </p:nvSpPr>
        <p:spPr>
          <a:xfrm rot="-5400000">
            <a:off x="-101750" y="730925"/>
            <a:ext cx="1190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nton"/>
                <a:ea typeface="Anton"/>
                <a:cs typeface="Anton"/>
                <a:sym typeface="Anton"/>
              </a:rPr>
              <a:t>DISPONIBILIDAD</a:t>
            </a:r>
            <a:endParaRPr sz="1300">
              <a:solidFill>
                <a:srgbClr val="FFFFFF"/>
              </a:solidFill>
              <a:latin typeface="Roboto"/>
              <a:ea typeface="Roboto"/>
              <a:cs typeface="Roboto"/>
              <a:sym typeface="Roboto"/>
            </a:endParaRPr>
          </a:p>
        </p:txBody>
      </p:sp>
      <p:sp>
        <p:nvSpPr>
          <p:cNvPr id="673" name="Google Shape;673;p50"/>
          <p:cNvSpPr/>
          <p:nvPr/>
        </p:nvSpPr>
        <p:spPr>
          <a:xfrm rot="-5400000">
            <a:off x="-101750" y="1797725"/>
            <a:ext cx="1190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nton"/>
                <a:ea typeface="Anton"/>
                <a:cs typeface="Anton"/>
                <a:sym typeface="Anton"/>
              </a:rPr>
              <a:t>OBJETIVO</a:t>
            </a:r>
            <a:endParaRPr sz="1300">
              <a:solidFill>
                <a:srgbClr val="FFFFFF"/>
              </a:solidFill>
              <a:latin typeface="Roboto"/>
              <a:ea typeface="Roboto"/>
              <a:cs typeface="Roboto"/>
              <a:sym typeface="Roboto"/>
            </a:endParaRPr>
          </a:p>
        </p:txBody>
      </p:sp>
      <p:sp>
        <p:nvSpPr>
          <p:cNvPr id="674" name="Google Shape;674;p50"/>
          <p:cNvSpPr/>
          <p:nvPr/>
        </p:nvSpPr>
        <p:spPr>
          <a:xfrm rot="-5400000">
            <a:off x="-101750" y="2864525"/>
            <a:ext cx="1190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nton"/>
                <a:ea typeface="Anton"/>
                <a:cs typeface="Anton"/>
                <a:sym typeface="Anton"/>
              </a:rPr>
              <a:t>CONDICIÓN</a:t>
            </a:r>
            <a:endParaRPr sz="1300">
              <a:solidFill>
                <a:srgbClr val="FFFFFF"/>
              </a:solidFill>
              <a:latin typeface="Roboto"/>
              <a:ea typeface="Roboto"/>
              <a:cs typeface="Roboto"/>
              <a:sym typeface="Roboto"/>
            </a:endParaRPr>
          </a:p>
        </p:txBody>
      </p:sp>
      <p:sp>
        <p:nvSpPr>
          <p:cNvPr id="675" name="Google Shape;675;p50"/>
          <p:cNvSpPr/>
          <p:nvPr/>
        </p:nvSpPr>
        <p:spPr>
          <a:xfrm rot="-5400000">
            <a:off x="-101750" y="3931325"/>
            <a:ext cx="1190100" cy="3840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nton"/>
                <a:ea typeface="Anton"/>
                <a:cs typeface="Anton"/>
                <a:sym typeface="Anton"/>
              </a:rPr>
              <a:t>LESIONES</a:t>
            </a:r>
            <a:endParaRPr sz="13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DEMOSTRATIVO</a:t>
            </a:r>
            <a:endParaRPr/>
          </a:p>
        </p:txBody>
      </p:sp>
      <p:pic>
        <p:nvPicPr>
          <p:cNvPr id="681" name="Google Shape;681;p51" title="Tesina">
            <a:hlinkClick r:id="rId3"/>
          </p:cNvPr>
          <p:cNvPicPr preferRelativeResize="0"/>
          <p:nvPr/>
        </p:nvPicPr>
        <p:blipFill>
          <a:blip r:embed="rId4">
            <a:alphaModFix/>
          </a:blip>
          <a:stretch>
            <a:fillRect/>
          </a:stretch>
        </p:blipFill>
        <p:spPr>
          <a:xfrm>
            <a:off x="2286000" y="11701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2"/>
          <p:cNvSpPr/>
          <p:nvPr/>
        </p:nvSpPr>
        <p:spPr>
          <a:xfrm rot="4500040">
            <a:off x="196401" y="2115810"/>
            <a:ext cx="2801927" cy="2382304"/>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2"/>
          <p:cNvSpPr/>
          <p:nvPr/>
        </p:nvSpPr>
        <p:spPr>
          <a:xfrm rot="-5400000">
            <a:off x="6215032" y="1508696"/>
            <a:ext cx="2748588" cy="2336953"/>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RESULTADOS</a:t>
            </a:r>
            <a:endParaRPr/>
          </a:p>
        </p:txBody>
      </p:sp>
      <p:sp>
        <p:nvSpPr>
          <p:cNvPr id="689" name="Google Shape;689;p52"/>
          <p:cNvSpPr txBox="1"/>
          <p:nvPr/>
        </p:nvSpPr>
        <p:spPr>
          <a:xfrm>
            <a:off x="3295675" y="1887974"/>
            <a:ext cx="18075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ESTRUCTURA</a:t>
            </a:r>
            <a:endParaRPr sz="1800">
              <a:solidFill>
                <a:srgbClr val="242424"/>
              </a:solidFill>
              <a:latin typeface="Anton"/>
              <a:ea typeface="Anton"/>
              <a:cs typeface="Anton"/>
              <a:sym typeface="Anton"/>
            </a:endParaRPr>
          </a:p>
        </p:txBody>
      </p:sp>
      <p:sp>
        <p:nvSpPr>
          <p:cNvPr id="690" name="Google Shape;690;p52"/>
          <p:cNvSpPr txBox="1"/>
          <p:nvPr/>
        </p:nvSpPr>
        <p:spPr>
          <a:xfrm>
            <a:off x="3295675" y="2394998"/>
            <a:ext cx="18075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VOLUMEN</a:t>
            </a:r>
            <a:endParaRPr sz="1800">
              <a:solidFill>
                <a:srgbClr val="242424"/>
              </a:solidFill>
              <a:latin typeface="Anton"/>
              <a:ea typeface="Anton"/>
              <a:cs typeface="Anton"/>
              <a:sym typeface="Anton"/>
            </a:endParaRPr>
          </a:p>
        </p:txBody>
      </p:sp>
      <p:sp>
        <p:nvSpPr>
          <p:cNvPr id="691" name="Google Shape;691;p52"/>
          <p:cNvSpPr txBox="1"/>
          <p:nvPr/>
        </p:nvSpPr>
        <p:spPr>
          <a:xfrm>
            <a:off x="3295675" y="2902023"/>
            <a:ext cx="18075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FRECUENCIA</a:t>
            </a:r>
            <a:endParaRPr sz="1800">
              <a:solidFill>
                <a:srgbClr val="242424"/>
              </a:solidFill>
              <a:latin typeface="Anton"/>
              <a:ea typeface="Anton"/>
              <a:cs typeface="Anton"/>
              <a:sym typeface="Anton"/>
            </a:endParaRPr>
          </a:p>
        </p:txBody>
      </p:sp>
      <p:sp>
        <p:nvSpPr>
          <p:cNvPr id="692" name="Google Shape;692;p52"/>
          <p:cNvSpPr txBox="1"/>
          <p:nvPr/>
        </p:nvSpPr>
        <p:spPr>
          <a:xfrm>
            <a:off x="3295675" y="3409048"/>
            <a:ext cx="18075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EJERCICIOS</a:t>
            </a:r>
            <a:endParaRPr sz="1800">
              <a:solidFill>
                <a:srgbClr val="242424"/>
              </a:solidFill>
              <a:latin typeface="Anton"/>
              <a:ea typeface="Anton"/>
              <a:cs typeface="Anton"/>
              <a:sym typeface="Anton"/>
            </a:endParaRPr>
          </a:p>
        </p:txBody>
      </p:sp>
      <p:sp>
        <p:nvSpPr>
          <p:cNvPr id="693" name="Google Shape;693;p52"/>
          <p:cNvSpPr txBox="1"/>
          <p:nvPr/>
        </p:nvSpPr>
        <p:spPr>
          <a:xfrm>
            <a:off x="5181450" y="1887974"/>
            <a:ext cx="6987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242424"/>
                </a:solidFill>
                <a:latin typeface="Anton"/>
                <a:ea typeface="Anton"/>
                <a:cs typeface="Anton"/>
                <a:sym typeface="Anton"/>
              </a:rPr>
              <a:t>100</a:t>
            </a:r>
            <a:r>
              <a:rPr lang="en" sz="1700">
                <a:solidFill>
                  <a:schemeClr val="dk1"/>
                </a:solidFill>
                <a:latin typeface="Anton"/>
                <a:ea typeface="Anton"/>
                <a:cs typeface="Anton"/>
                <a:sym typeface="Anton"/>
              </a:rPr>
              <a:t>%</a:t>
            </a:r>
            <a:endParaRPr sz="1700">
              <a:solidFill>
                <a:srgbClr val="242424"/>
              </a:solidFill>
              <a:latin typeface="Anton"/>
              <a:ea typeface="Anton"/>
              <a:cs typeface="Anton"/>
              <a:sym typeface="Anton"/>
            </a:endParaRPr>
          </a:p>
        </p:txBody>
      </p:sp>
      <p:sp>
        <p:nvSpPr>
          <p:cNvPr id="694" name="Google Shape;694;p52"/>
          <p:cNvSpPr txBox="1"/>
          <p:nvPr/>
        </p:nvSpPr>
        <p:spPr>
          <a:xfrm>
            <a:off x="5181450" y="2395000"/>
            <a:ext cx="6987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84</a:t>
            </a:r>
            <a:r>
              <a:rPr lang="en" sz="1800">
                <a:solidFill>
                  <a:schemeClr val="dk1"/>
                </a:solidFill>
                <a:latin typeface="Anton"/>
                <a:ea typeface="Anton"/>
                <a:cs typeface="Anton"/>
                <a:sym typeface="Anton"/>
              </a:rPr>
              <a:t>%</a:t>
            </a:r>
            <a:endParaRPr sz="1800">
              <a:solidFill>
                <a:srgbClr val="242424"/>
              </a:solidFill>
              <a:latin typeface="Anton"/>
              <a:ea typeface="Anton"/>
              <a:cs typeface="Anton"/>
              <a:sym typeface="Anton"/>
            </a:endParaRPr>
          </a:p>
        </p:txBody>
      </p:sp>
      <p:sp>
        <p:nvSpPr>
          <p:cNvPr id="695" name="Google Shape;695;p52"/>
          <p:cNvSpPr txBox="1"/>
          <p:nvPr/>
        </p:nvSpPr>
        <p:spPr>
          <a:xfrm>
            <a:off x="5181450" y="2902025"/>
            <a:ext cx="6987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98</a:t>
            </a:r>
            <a:r>
              <a:rPr lang="en" sz="1800">
                <a:solidFill>
                  <a:schemeClr val="dk1"/>
                </a:solidFill>
                <a:latin typeface="Anton"/>
                <a:ea typeface="Anton"/>
                <a:cs typeface="Anton"/>
                <a:sym typeface="Anton"/>
              </a:rPr>
              <a:t>%</a:t>
            </a:r>
            <a:endParaRPr sz="1800">
              <a:solidFill>
                <a:srgbClr val="242424"/>
              </a:solidFill>
              <a:latin typeface="Anton"/>
              <a:ea typeface="Anton"/>
              <a:cs typeface="Anton"/>
              <a:sym typeface="Anton"/>
            </a:endParaRPr>
          </a:p>
        </p:txBody>
      </p:sp>
      <p:sp>
        <p:nvSpPr>
          <p:cNvPr id="696" name="Google Shape;696;p52"/>
          <p:cNvSpPr txBox="1"/>
          <p:nvPr/>
        </p:nvSpPr>
        <p:spPr>
          <a:xfrm>
            <a:off x="5181450" y="3409050"/>
            <a:ext cx="698700" cy="36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242424"/>
                </a:solidFill>
                <a:latin typeface="Anton"/>
                <a:ea typeface="Anton"/>
                <a:cs typeface="Anton"/>
                <a:sym typeface="Anton"/>
              </a:rPr>
              <a:t>94</a:t>
            </a:r>
            <a:r>
              <a:rPr lang="en" sz="1800">
                <a:solidFill>
                  <a:schemeClr val="dk1"/>
                </a:solidFill>
                <a:latin typeface="Anton"/>
                <a:ea typeface="Anton"/>
                <a:cs typeface="Anton"/>
                <a:sym typeface="Anton"/>
              </a:rPr>
              <a:t>%</a:t>
            </a:r>
            <a:endParaRPr sz="1800">
              <a:solidFill>
                <a:srgbClr val="242424"/>
              </a:solidFill>
              <a:latin typeface="Anton"/>
              <a:ea typeface="Anton"/>
              <a:cs typeface="Anton"/>
              <a:sym typeface="Anton"/>
            </a:endParaRPr>
          </a:p>
        </p:txBody>
      </p:sp>
      <p:sp>
        <p:nvSpPr>
          <p:cNvPr id="697" name="Google Shape;697;p52"/>
          <p:cNvSpPr/>
          <p:nvPr/>
        </p:nvSpPr>
        <p:spPr>
          <a:xfrm>
            <a:off x="2975900" y="2269079"/>
            <a:ext cx="3234058" cy="68050"/>
          </a:xfrm>
          <a:custGeom>
            <a:rect b="b" l="l" r="r" t="t"/>
            <a:pathLst>
              <a:path extrusionOk="0" h="2722" w="141179">
                <a:moveTo>
                  <a:pt x="0" y="0"/>
                </a:moveTo>
                <a:cubicBezTo>
                  <a:pt x="30081" y="0"/>
                  <a:pt x="60157" y="856"/>
                  <a:pt x="90230" y="1556"/>
                </a:cubicBezTo>
                <a:cubicBezTo>
                  <a:pt x="107213" y="1951"/>
                  <a:pt x="124699" y="-1398"/>
                  <a:pt x="141179" y="2722"/>
                </a:cubicBezTo>
              </a:path>
            </a:pathLst>
          </a:custGeom>
          <a:noFill/>
          <a:ln cap="flat" cmpd="sng" w="9525">
            <a:solidFill>
              <a:schemeClr val="dk1"/>
            </a:solidFill>
            <a:prstDash val="solid"/>
            <a:round/>
            <a:headEnd len="med" w="med" type="none"/>
            <a:tailEnd len="med" w="med" type="none"/>
          </a:ln>
        </p:spPr>
      </p:sp>
      <p:sp>
        <p:nvSpPr>
          <p:cNvPr id="698" name="Google Shape;698;p52"/>
          <p:cNvSpPr/>
          <p:nvPr/>
        </p:nvSpPr>
        <p:spPr>
          <a:xfrm>
            <a:off x="2975900" y="3302554"/>
            <a:ext cx="3234058" cy="68050"/>
          </a:xfrm>
          <a:custGeom>
            <a:rect b="b" l="l" r="r" t="t"/>
            <a:pathLst>
              <a:path extrusionOk="0" h="2722" w="141179">
                <a:moveTo>
                  <a:pt x="0" y="0"/>
                </a:moveTo>
                <a:cubicBezTo>
                  <a:pt x="30081" y="0"/>
                  <a:pt x="60157" y="856"/>
                  <a:pt x="90230" y="1556"/>
                </a:cubicBezTo>
                <a:cubicBezTo>
                  <a:pt x="107213" y="1951"/>
                  <a:pt x="124699" y="-1398"/>
                  <a:pt x="141179" y="2722"/>
                </a:cubicBezTo>
              </a:path>
            </a:pathLst>
          </a:custGeom>
          <a:noFill/>
          <a:ln cap="flat" cmpd="sng" w="9525">
            <a:solidFill>
              <a:schemeClr val="dk1"/>
            </a:solidFill>
            <a:prstDash val="solid"/>
            <a:round/>
            <a:headEnd len="med" w="med" type="none"/>
            <a:tailEnd len="med" w="med" type="none"/>
          </a:ln>
        </p:spPr>
      </p:sp>
      <p:sp>
        <p:nvSpPr>
          <p:cNvPr id="699" name="Google Shape;699;p52"/>
          <p:cNvSpPr/>
          <p:nvPr/>
        </p:nvSpPr>
        <p:spPr>
          <a:xfrm flipH="1" rot="10800000">
            <a:off x="2975900" y="2795541"/>
            <a:ext cx="3234058" cy="68050"/>
          </a:xfrm>
          <a:custGeom>
            <a:rect b="b" l="l" r="r" t="t"/>
            <a:pathLst>
              <a:path extrusionOk="0" h="2722" w="141179">
                <a:moveTo>
                  <a:pt x="0" y="0"/>
                </a:moveTo>
                <a:cubicBezTo>
                  <a:pt x="30081" y="0"/>
                  <a:pt x="60157" y="856"/>
                  <a:pt x="90230" y="1556"/>
                </a:cubicBezTo>
                <a:cubicBezTo>
                  <a:pt x="107213" y="1951"/>
                  <a:pt x="124699" y="-1398"/>
                  <a:pt x="141179" y="2722"/>
                </a:cubicBezTo>
              </a:path>
            </a:pathLst>
          </a:custGeom>
          <a:noFill/>
          <a:ln cap="flat" cmpd="sng" w="9525">
            <a:solidFill>
              <a:schemeClr val="dk1"/>
            </a:solidFill>
            <a:prstDash val="solid"/>
            <a:round/>
            <a:headEnd len="med" w="med" type="none"/>
            <a:tailEnd len="med" w="med" type="none"/>
          </a:ln>
        </p:spPr>
      </p:sp>
      <p:grpSp>
        <p:nvGrpSpPr>
          <p:cNvPr id="700" name="Google Shape;700;p52"/>
          <p:cNvGrpSpPr/>
          <p:nvPr/>
        </p:nvGrpSpPr>
        <p:grpSpPr>
          <a:xfrm flipH="1">
            <a:off x="1291731" y="1521385"/>
            <a:ext cx="1371016" cy="3095262"/>
            <a:chOff x="1858525" y="267475"/>
            <a:chExt cx="370575" cy="836625"/>
          </a:xfrm>
        </p:grpSpPr>
        <p:sp>
          <p:nvSpPr>
            <p:cNvPr id="701" name="Google Shape;701;p52"/>
            <p:cNvSpPr/>
            <p:nvPr/>
          </p:nvSpPr>
          <p:spPr>
            <a:xfrm>
              <a:off x="1999150" y="302775"/>
              <a:ext cx="22425" cy="53100"/>
            </a:xfrm>
            <a:custGeom>
              <a:rect b="b" l="l" r="r" t="t"/>
              <a:pathLst>
                <a:path extrusionOk="0" h="2124" w="897">
                  <a:moveTo>
                    <a:pt x="565" y="0"/>
                  </a:moveTo>
                  <a:cubicBezTo>
                    <a:pt x="398" y="0"/>
                    <a:pt x="243" y="104"/>
                    <a:pt x="143" y="254"/>
                  </a:cubicBezTo>
                  <a:cubicBezTo>
                    <a:pt x="34" y="407"/>
                    <a:pt x="1" y="603"/>
                    <a:pt x="12" y="790"/>
                  </a:cubicBezTo>
                  <a:cubicBezTo>
                    <a:pt x="12" y="975"/>
                    <a:pt x="56" y="1161"/>
                    <a:pt x="99" y="1336"/>
                  </a:cubicBezTo>
                  <a:cubicBezTo>
                    <a:pt x="121" y="1412"/>
                    <a:pt x="153" y="1489"/>
                    <a:pt x="165" y="1565"/>
                  </a:cubicBezTo>
                  <a:cubicBezTo>
                    <a:pt x="187" y="1718"/>
                    <a:pt x="153" y="1958"/>
                    <a:pt x="361" y="2013"/>
                  </a:cubicBezTo>
                  <a:cubicBezTo>
                    <a:pt x="464" y="2036"/>
                    <a:pt x="533" y="2124"/>
                    <a:pt x="600" y="2124"/>
                  </a:cubicBezTo>
                  <a:cubicBezTo>
                    <a:pt x="626" y="2124"/>
                    <a:pt x="651" y="2111"/>
                    <a:pt x="678" y="2078"/>
                  </a:cubicBezTo>
                  <a:cubicBezTo>
                    <a:pt x="798" y="1914"/>
                    <a:pt x="896" y="1707"/>
                    <a:pt x="874" y="1499"/>
                  </a:cubicBezTo>
                  <a:lnTo>
                    <a:pt x="612" y="3"/>
                  </a:lnTo>
                  <a:cubicBezTo>
                    <a:pt x="596" y="1"/>
                    <a:pt x="581" y="0"/>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2"/>
            <p:cNvSpPr/>
            <p:nvPr/>
          </p:nvSpPr>
          <p:spPr>
            <a:xfrm>
              <a:off x="1864550" y="711050"/>
              <a:ext cx="158650" cy="203075"/>
            </a:xfrm>
            <a:custGeom>
              <a:rect b="b" l="l" r="r" t="t"/>
              <a:pathLst>
                <a:path extrusionOk="0" h="8123" w="6346">
                  <a:moveTo>
                    <a:pt x="1855" y="1"/>
                  </a:moveTo>
                  <a:cubicBezTo>
                    <a:pt x="1625" y="1"/>
                    <a:pt x="1265" y="572"/>
                    <a:pt x="1158" y="712"/>
                  </a:cubicBezTo>
                  <a:cubicBezTo>
                    <a:pt x="874" y="1105"/>
                    <a:pt x="612" y="1509"/>
                    <a:pt x="371" y="1935"/>
                  </a:cubicBezTo>
                  <a:cubicBezTo>
                    <a:pt x="0" y="2590"/>
                    <a:pt x="316" y="2885"/>
                    <a:pt x="765" y="3366"/>
                  </a:cubicBezTo>
                  <a:cubicBezTo>
                    <a:pt x="1092" y="3705"/>
                    <a:pt x="1442" y="4021"/>
                    <a:pt x="1780" y="4360"/>
                  </a:cubicBezTo>
                  <a:cubicBezTo>
                    <a:pt x="2075" y="4654"/>
                    <a:pt x="2490" y="4982"/>
                    <a:pt x="2829" y="5244"/>
                  </a:cubicBezTo>
                  <a:cubicBezTo>
                    <a:pt x="3342" y="5649"/>
                    <a:pt x="3779" y="5987"/>
                    <a:pt x="4227" y="6457"/>
                  </a:cubicBezTo>
                  <a:cubicBezTo>
                    <a:pt x="4260" y="6489"/>
                    <a:pt x="4292" y="6511"/>
                    <a:pt x="4314" y="6544"/>
                  </a:cubicBezTo>
                  <a:cubicBezTo>
                    <a:pt x="4762" y="7025"/>
                    <a:pt x="5221" y="7407"/>
                    <a:pt x="5603" y="7953"/>
                  </a:cubicBezTo>
                  <a:cubicBezTo>
                    <a:pt x="5647" y="8030"/>
                    <a:pt x="5712" y="8106"/>
                    <a:pt x="5800" y="8117"/>
                  </a:cubicBezTo>
                  <a:cubicBezTo>
                    <a:pt x="5812" y="8121"/>
                    <a:pt x="5824" y="8122"/>
                    <a:pt x="5836" y="8122"/>
                  </a:cubicBezTo>
                  <a:cubicBezTo>
                    <a:pt x="5900" y="8122"/>
                    <a:pt x="5963" y="8077"/>
                    <a:pt x="6018" y="8040"/>
                  </a:cubicBezTo>
                  <a:cubicBezTo>
                    <a:pt x="6139" y="7964"/>
                    <a:pt x="6313" y="7866"/>
                    <a:pt x="6335" y="7713"/>
                  </a:cubicBezTo>
                  <a:cubicBezTo>
                    <a:pt x="6346" y="7680"/>
                    <a:pt x="6335" y="7647"/>
                    <a:pt x="6324" y="7615"/>
                  </a:cubicBezTo>
                  <a:cubicBezTo>
                    <a:pt x="6226" y="7287"/>
                    <a:pt x="6084" y="6948"/>
                    <a:pt x="5920" y="6654"/>
                  </a:cubicBezTo>
                  <a:cubicBezTo>
                    <a:pt x="5767" y="6392"/>
                    <a:pt x="5527" y="6195"/>
                    <a:pt x="5374" y="5933"/>
                  </a:cubicBezTo>
                  <a:cubicBezTo>
                    <a:pt x="5319" y="5824"/>
                    <a:pt x="5265" y="5725"/>
                    <a:pt x="5210" y="5616"/>
                  </a:cubicBezTo>
                  <a:cubicBezTo>
                    <a:pt x="5166" y="5528"/>
                    <a:pt x="5122" y="5452"/>
                    <a:pt x="5079" y="5365"/>
                  </a:cubicBezTo>
                  <a:cubicBezTo>
                    <a:pt x="4937" y="5069"/>
                    <a:pt x="4795" y="4775"/>
                    <a:pt x="4642" y="4491"/>
                  </a:cubicBezTo>
                  <a:cubicBezTo>
                    <a:pt x="4467" y="4141"/>
                    <a:pt x="4260" y="3814"/>
                    <a:pt x="4020" y="3518"/>
                  </a:cubicBezTo>
                  <a:cubicBezTo>
                    <a:pt x="3758" y="3213"/>
                    <a:pt x="3331" y="3049"/>
                    <a:pt x="3124" y="2700"/>
                  </a:cubicBezTo>
                  <a:cubicBezTo>
                    <a:pt x="3375" y="2438"/>
                    <a:pt x="3670" y="2219"/>
                    <a:pt x="3932" y="1967"/>
                  </a:cubicBezTo>
                  <a:cubicBezTo>
                    <a:pt x="4948" y="996"/>
                    <a:pt x="2578" y="78"/>
                    <a:pt x="1867" y="1"/>
                  </a:cubicBezTo>
                  <a:cubicBezTo>
                    <a:pt x="1863" y="1"/>
                    <a:pt x="1859" y="1"/>
                    <a:pt x="1855"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2"/>
            <p:cNvSpPr/>
            <p:nvPr/>
          </p:nvSpPr>
          <p:spPr>
            <a:xfrm>
              <a:off x="2126400" y="325775"/>
              <a:ext cx="102700" cy="149975"/>
            </a:xfrm>
            <a:custGeom>
              <a:rect b="b" l="l" r="r" t="t"/>
              <a:pathLst>
                <a:path extrusionOk="0" h="5999" w="4108">
                  <a:moveTo>
                    <a:pt x="3376" y="1"/>
                  </a:moveTo>
                  <a:cubicBezTo>
                    <a:pt x="3168" y="164"/>
                    <a:pt x="2896" y="251"/>
                    <a:pt x="2622" y="273"/>
                  </a:cubicBezTo>
                  <a:cubicBezTo>
                    <a:pt x="2316" y="2327"/>
                    <a:pt x="2240" y="3758"/>
                    <a:pt x="2240" y="3758"/>
                  </a:cubicBezTo>
                  <a:cubicBezTo>
                    <a:pt x="2159" y="3745"/>
                    <a:pt x="2073" y="3738"/>
                    <a:pt x="1984" y="3738"/>
                  </a:cubicBezTo>
                  <a:cubicBezTo>
                    <a:pt x="1137" y="3738"/>
                    <a:pt x="1" y="4293"/>
                    <a:pt x="1" y="4293"/>
                  </a:cubicBezTo>
                  <a:lnTo>
                    <a:pt x="449" y="5997"/>
                  </a:lnTo>
                  <a:cubicBezTo>
                    <a:pt x="449" y="5997"/>
                    <a:pt x="496" y="5999"/>
                    <a:pt x="578" y="5999"/>
                  </a:cubicBezTo>
                  <a:cubicBezTo>
                    <a:pt x="1100" y="5999"/>
                    <a:pt x="3053" y="5925"/>
                    <a:pt x="3496" y="4839"/>
                  </a:cubicBezTo>
                  <a:cubicBezTo>
                    <a:pt x="4108" y="3321"/>
                    <a:pt x="3474" y="547"/>
                    <a:pt x="3474" y="547"/>
                  </a:cubicBezTo>
                  <a:lnTo>
                    <a:pt x="3376" y="1"/>
                  </a:ln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2"/>
            <p:cNvSpPr/>
            <p:nvPr/>
          </p:nvSpPr>
          <p:spPr>
            <a:xfrm>
              <a:off x="2167650" y="299275"/>
              <a:ext cx="47000" cy="34175"/>
            </a:xfrm>
            <a:custGeom>
              <a:rect b="b" l="l" r="r" t="t"/>
              <a:pathLst>
                <a:path extrusionOk="0" h="1367" w="1880">
                  <a:moveTo>
                    <a:pt x="1573" y="1"/>
                  </a:moveTo>
                  <a:cubicBezTo>
                    <a:pt x="1508" y="1"/>
                    <a:pt x="1442" y="1"/>
                    <a:pt x="1365" y="12"/>
                  </a:cubicBezTo>
                  <a:cubicBezTo>
                    <a:pt x="1158" y="23"/>
                    <a:pt x="950" y="44"/>
                    <a:pt x="743" y="56"/>
                  </a:cubicBezTo>
                  <a:cubicBezTo>
                    <a:pt x="699" y="66"/>
                    <a:pt x="644" y="66"/>
                    <a:pt x="590" y="88"/>
                  </a:cubicBezTo>
                  <a:cubicBezTo>
                    <a:pt x="481" y="143"/>
                    <a:pt x="437" y="274"/>
                    <a:pt x="426" y="394"/>
                  </a:cubicBezTo>
                  <a:lnTo>
                    <a:pt x="426" y="558"/>
                  </a:lnTo>
                  <a:cubicBezTo>
                    <a:pt x="426" y="547"/>
                    <a:pt x="426" y="525"/>
                    <a:pt x="415" y="515"/>
                  </a:cubicBezTo>
                  <a:cubicBezTo>
                    <a:pt x="404" y="427"/>
                    <a:pt x="328" y="350"/>
                    <a:pt x="241" y="328"/>
                  </a:cubicBezTo>
                  <a:cubicBezTo>
                    <a:pt x="228" y="325"/>
                    <a:pt x="214" y="324"/>
                    <a:pt x="201" y="324"/>
                  </a:cubicBezTo>
                  <a:cubicBezTo>
                    <a:pt x="125" y="324"/>
                    <a:pt x="50" y="373"/>
                    <a:pt x="22" y="438"/>
                  </a:cubicBezTo>
                  <a:cubicBezTo>
                    <a:pt x="0" y="493"/>
                    <a:pt x="0" y="558"/>
                    <a:pt x="11" y="624"/>
                  </a:cubicBezTo>
                  <a:cubicBezTo>
                    <a:pt x="33" y="733"/>
                    <a:pt x="76" y="864"/>
                    <a:pt x="153" y="951"/>
                  </a:cubicBezTo>
                  <a:cubicBezTo>
                    <a:pt x="207" y="1006"/>
                    <a:pt x="284" y="1027"/>
                    <a:pt x="360" y="1061"/>
                  </a:cubicBezTo>
                  <a:cubicBezTo>
                    <a:pt x="481" y="1115"/>
                    <a:pt x="590" y="1180"/>
                    <a:pt x="710" y="1246"/>
                  </a:cubicBezTo>
                  <a:cubicBezTo>
                    <a:pt x="809" y="1290"/>
                    <a:pt x="896" y="1311"/>
                    <a:pt x="983" y="1366"/>
                  </a:cubicBezTo>
                  <a:cubicBezTo>
                    <a:pt x="983" y="1366"/>
                    <a:pt x="1671" y="1246"/>
                    <a:pt x="1748" y="1093"/>
                  </a:cubicBezTo>
                  <a:cubicBezTo>
                    <a:pt x="1879" y="787"/>
                    <a:pt x="1868" y="394"/>
                    <a:pt x="1726" y="88"/>
                  </a:cubicBezTo>
                  <a:cubicBezTo>
                    <a:pt x="1704" y="66"/>
                    <a:pt x="1693" y="34"/>
                    <a:pt x="1671" y="23"/>
                  </a:cubicBezTo>
                  <a:cubicBezTo>
                    <a:pt x="1639" y="1"/>
                    <a:pt x="1606" y="1"/>
                    <a:pt x="1573"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2"/>
            <p:cNvSpPr/>
            <p:nvPr/>
          </p:nvSpPr>
          <p:spPr>
            <a:xfrm>
              <a:off x="2174750" y="296000"/>
              <a:ext cx="11200" cy="23725"/>
            </a:xfrm>
            <a:custGeom>
              <a:rect b="b" l="l" r="r" t="t"/>
              <a:pathLst>
                <a:path extrusionOk="0" h="949" w="448">
                  <a:moveTo>
                    <a:pt x="273" y="1"/>
                  </a:moveTo>
                  <a:cubicBezTo>
                    <a:pt x="251" y="1"/>
                    <a:pt x="241" y="1"/>
                    <a:pt x="219" y="12"/>
                  </a:cubicBezTo>
                  <a:cubicBezTo>
                    <a:pt x="197" y="12"/>
                    <a:pt x="175" y="12"/>
                    <a:pt x="153" y="22"/>
                  </a:cubicBezTo>
                  <a:cubicBezTo>
                    <a:pt x="88" y="44"/>
                    <a:pt x="22" y="110"/>
                    <a:pt x="11" y="175"/>
                  </a:cubicBezTo>
                  <a:cubicBezTo>
                    <a:pt x="0" y="219"/>
                    <a:pt x="11" y="263"/>
                    <a:pt x="11" y="306"/>
                  </a:cubicBezTo>
                  <a:cubicBezTo>
                    <a:pt x="11" y="372"/>
                    <a:pt x="11" y="438"/>
                    <a:pt x="22" y="514"/>
                  </a:cubicBezTo>
                  <a:cubicBezTo>
                    <a:pt x="22" y="634"/>
                    <a:pt x="33" y="777"/>
                    <a:pt x="76" y="886"/>
                  </a:cubicBezTo>
                  <a:cubicBezTo>
                    <a:pt x="95" y="931"/>
                    <a:pt x="121" y="949"/>
                    <a:pt x="149" y="949"/>
                  </a:cubicBezTo>
                  <a:cubicBezTo>
                    <a:pt x="223" y="949"/>
                    <a:pt x="315" y="831"/>
                    <a:pt x="339" y="777"/>
                  </a:cubicBezTo>
                  <a:cubicBezTo>
                    <a:pt x="404" y="667"/>
                    <a:pt x="426" y="536"/>
                    <a:pt x="437" y="405"/>
                  </a:cubicBezTo>
                  <a:cubicBezTo>
                    <a:pt x="448" y="318"/>
                    <a:pt x="448" y="230"/>
                    <a:pt x="437" y="143"/>
                  </a:cubicBezTo>
                  <a:cubicBezTo>
                    <a:pt x="437" y="143"/>
                    <a:pt x="437" y="121"/>
                    <a:pt x="426" y="110"/>
                  </a:cubicBezTo>
                  <a:cubicBezTo>
                    <a:pt x="426" y="105"/>
                    <a:pt x="423" y="105"/>
                    <a:pt x="421" y="105"/>
                  </a:cubicBezTo>
                  <a:cubicBezTo>
                    <a:pt x="418" y="105"/>
                    <a:pt x="415" y="105"/>
                    <a:pt x="415" y="99"/>
                  </a:cubicBezTo>
                  <a:cubicBezTo>
                    <a:pt x="404" y="88"/>
                    <a:pt x="382" y="78"/>
                    <a:pt x="372" y="66"/>
                  </a:cubicBezTo>
                  <a:cubicBezTo>
                    <a:pt x="350" y="34"/>
                    <a:pt x="306" y="12"/>
                    <a:pt x="273"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2"/>
            <p:cNvSpPr/>
            <p:nvPr/>
          </p:nvSpPr>
          <p:spPr>
            <a:xfrm>
              <a:off x="2184025" y="294375"/>
              <a:ext cx="27350" cy="23025"/>
            </a:xfrm>
            <a:custGeom>
              <a:rect b="b" l="l" r="r" t="t"/>
              <a:pathLst>
                <a:path extrusionOk="0" h="921" w="1094">
                  <a:moveTo>
                    <a:pt x="252" y="0"/>
                  </a:moveTo>
                  <a:cubicBezTo>
                    <a:pt x="208" y="11"/>
                    <a:pt x="164" y="22"/>
                    <a:pt x="120" y="44"/>
                  </a:cubicBezTo>
                  <a:cubicBezTo>
                    <a:pt x="99" y="66"/>
                    <a:pt x="55" y="121"/>
                    <a:pt x="23" y="121"/>
                  </a:cubicBezTo>
                  <a:cubicBezTo>
                    <a:pt x="23" y="153"/>
                    <a:pt x="23" y="186"/>
                    <a:pt x="11" y="208"/>
                  </a:cubicBezTo>
                  <a:cubicBezTo>
                    <a:pt x="11" y="240"/>
                    <a:pt x="1" y="274"/>
                    <a:pt x="1" y="295"/>
                  </a:cubicBezTo>
                  <a:cubicBezTo>
                    <a:pt x="1" y="306"/>
                    <a:pt x="55" y="601"/>
                    <a:pt x="55" y="601"/>
                  </a:cubicBezTo>
                  <a:lnTo>
                    <a:pt x="110" y="776"/>
                  </a:lnTo>
                  <a:cubicBezTo>
                    <a:pt x="132" y="808"/>
                    <a:pt x="154" y="830"/>
                    <a:pt x="176" y="863"/>
                  </a:cubicBezTo>
                  <a:cubicBezTo>
                    <a:pt x="197" y="885"/>
                    <a:pt x="230" y="918"/>
                    <a:pt x="263" y="918"/>
                  </a:cubicBezTo>
                  <a:cubicBezTo>
                    <a:pt x="271" y="920"/>
                    <a:pt x="278" y="921"/>
                    <a:pt x="286" y="921"/>
                  </a:cubicBezTo>
                  <a:cubicBezTo>
                    <a:pt x="318" y="921"/>
                    <a:pt x="343" y="901"/>
                    <a:pt x="361" y="874"/>
                  </a:cubicBezTo>
                  <a:cubicBezTo>
                    <a:pt x="372" y="852"/>
                    <a:pt x="361" y="820"/>
                    <a:pt x="383" y="798"/>
                  </a:cubicBezTo>
                  <a:cubicBezTo>
                    <a:pt x="416" y="852"/>
                    <a:pt x="481" y="896"/>
                    <a:pt x="547" y="907"/>
                  </a:cubicBezTo>
                  <a:cubicBezTo>
                    <a:pt x="557" y="918"/>
                    <a:pt x="579" y="918"/>
                    <a:pt x="591" y="918"/>
                  </a:cubicBezTo>
                  <a:cubicBezTo>
                    <a:pt x="623" y="918"/>
                    <a:pt x="645" y="896"/>
                    <a:pt x="656" y="863"/>
                  </a:cubicBezTo>
                  <a:cubicBezTo>
                    <a:pt x="667" y="842"/>
                    <a:pt x="678" y="808"/>
                    <a:pt x="678" y="776"/>
                  </a:cubicBezTo>
                  <a:lnTo>
                    <a:pt x="678" y="699"/>
                  </a:lnTo>
                  <a:lnTo>
                    <a:pt x="798" y="820"/>
                  </a:lnTo>
                  <a:cubicBezTo>
                    <a:pt x="798" y="820"/>
                    <a:pt x="816" y="821"/>
                    <a:pt x="842" y="821"/>
                  </a:cubicBezTo>
                  <a:cubicBezTo>
                    <a:pt x="895" y="821"/>
                    <a:pt x="980" y="816"/>
                    <a:pt x="994" y="787"/>
                  </a:cubicBezTo>
                  <a:cubicBezTo>
                    <a:pt x="1049" y="677"/>
                    <a:pt x="1093" y="546"/>
                    <a:pt x="1082" y="415"/>
                  </a:cubicBezTo>
                  <a:cubicBezTo>
                    <a:pt x="1082" y="317"/>
                    <a:pt x="1049" y="219"/>
                    <a:pt x="994" y="143"/>
                  </a:cubicBezTo>
                  <a:cubicBezTo>
                    <a:pt x="975" y="114"/>
                    <a:pt x="948" y="85"/>
                    <a:pt x="920" y="85"/>
                  </a:cubicBezTo>
                  <a:cubicBezTo>
                    <a:pt x="916" y="85"/>
                    <a:pt x="911" y="86"/>
                    <a:pt x="907" y="87"/>
                  </a:cubicBezTo>
                  <a:cubicBezTo>
                    <a:pt x="892" y="87"/>
                    <a:pt x="883" y="93"/>
                    <a:pt x="875" y="93"/>
                  </a:cubicBezTo>
                  <a:cubicBezTo>
                    <a:pt x="871" y="93"/>
                    <a:pt x="867" y="91"/>
                    <a:pt x="863" y="87"/>
                  </a:cubicBezTo>
                  <a:cubicBezTo>
                    <a:pt x="853" y="87"/>
                    <a:pt x="853" y="77"/>
                    <a:pt x="841" y="77"/>
                  </a:cubicBezTo>
                  <a:cubicBezTo>
                    <a:pt x="809" y="22"/>
                    <a:pt x="743" y="11"/>
                    <a:pt x="678" y="0"/>
                  </a:cubicBezTo>
                  <a:cubicBezTo>
                    <a:pt x="612" y="0"/>
                    <a:pt x="536" y="11"/>
                    <a:pt x="470" y="33"/>
                  </a:cubicBezTo>
                  <a:cubicBezTo>
                    <a:pt x="459" y="44"/>
                    <a:pt x="438" y="55"/>
                    <a:pt x="426" y="55"/>
                  </a:cubicBezTo>
                  <a:cubicBezTo>
                    <a:pt x="415" y="60"/>
                    <a:pt x="413" y="63"/>
                    <a:pt x="411" y="63"/>
                  </a:cubicBezTo>
                  <a:cubicBezTo>
                    <a:pt x="410" y="63"/>
                    <a:pt x="410" y="60"/>
                    <a:pt x="404" y="55"/>
                  </a:cubicBezTo>
                  <a:cubicBezTo>
                    <a:pt x="383" y="33"/>
                    <a:pt x="372" y="11"/>
                    <a:pt x="339"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2"/>
            <p:cNvSpPr/>
            <p:nvPr/>
          </p:nvSpPr>
          <p:spPr>
            <a:xfrm>
              <a:off x="2046400" y="759025"/>
              <a:ext cx="66100" cy="261050"/>
            </a:xfrm>
            <a:custGeom>
              <a:rect b="b" l="l" r="r" t="t"/>
              <a:pathLst>
                <a:path extrusionOk="0" h="10442" w="2644">
                  <a:moveTo>
                    <a:pt x="1497" y="1"/>
                  </a:moveTo>
                  <a:cubicBezTo>
                    <a:pt x="954" y="1"/>
                    <a:pt x="434" y="156"/>
                    <a:pt x="1" y="366"/>
                  </a:cubicBezTo>
                  <a:cubicBezTo>
                    <a:pt x="1" y="846"/>
                    <a:pt x="219" y="2070"/>
                    <a:pt x="383" y="2910"/>
                  </a:cubicBezTo>
                  <a:cubicBezTo>
                    <a:pt x="470" y="3358"/>
                    <a:pt x="448" y="3806"/>
                    <a:pt x="361" y="4254"/>
                  </a:cubicBezTo>
                  <a:cubicBezTo>
                    <a:pt x="263" y="4713"/>
                    <a:pt x="273" y="5335"/>
                    <a:pt x="208" y="5925"/>
                  </a:cubicBezTo>
                  <a:cubicBezTo>
                    <a:pt x="132" y="6755"/>
                    <a:pt x="809" y="9748"/>
                    <a:pt x="863" y="10109"/>
                  </a:cubicBezTo>
                  <a:cubicBezTo>
                    <a:pt x="892" y="10304"/>
                    <a:pt x="1077" y="10441"/>
                    <a:pt x="1262" y="10441"/>
                  </a:cubicBezTo>
                  <a:cubicBezTo>
                    <a:pt x="1430" y="10441"/>
                    <a:pt x="1598" y="10328"/>
                    <a:pt x="1650" y="10043"/>
                  </a:cubicBezTo>
                  <a:cubicBezTo>
                    <a:pt x="2644" y="5958"/>
                    <a:pt x="2360" y="3992"/>
                    <a:pt x="2239" y="3150"/>
                  </a:cubicBezTo>
                  <a:cubicBezTo>
                    <a:pt x="2218" y="2769"/>
                    <a:pt x="2589" y="235"/>
                    <a:pt x="2589" y="235"/>
                  </a:cubicBezTo>
                  <a:cubicBezTo>
                    <a:pt x="2227" y="69"/>
                    <a:pt x="1857" y="1"/>
                    <a:pt x="1497"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2"/>
            <p:cNvSpPr/>
            <p:nvPr/>
          </p:nvSpPr>
          <p:spPr>
            <a:xfrm>
              <a:off x="2060050" y="992875"/>
              <a:ext cx="31700" cy="69825"/>
            </a:xfrm>
            <a:custGeom>
              <a:rect b="b" l="l" r="r" t="t"/>
              <a:pathLst>
                <a:path extrusionOk="0" h="2793" w="1268">
                  <a:moveTo>
                    <a:pt x="1268" y="1"/>
                  </a:moveTo>
                  <a:cubicBezTo>
                    <a:pt x="1268" y="1"/>
                    <a:pt x="1055" y="132"/>
                    <a:pt x="786" y="132"/>
                  </a:cubicBezTo>
                  <a:cubicBezTo>
                    <a:pt x="776" y="132"/>
                    <a:pt x="765" y="132"/>
                    <a:pt x="754" y="132"/>
                  </a:cubicBezTo>
                  <a:cubicBezTo>
                    <a:pt x="579" y="121"/>
                    <a:pt x="197" y="78"/>
                    <a:pt x="197" y="78"/>
                  </a:cubicBezTo>
                  <a:lnTo>
                    <a:pt x="197" y="78"/>
                  </a:lnTo>
                  <a:cubicBezTo>
                    <a:pt x="197" y="78"/>
                    <a:pt x="230" y="689"/>
                    <a:pt x="219" y="864"/>
                  </a:cubicBezTo>
                  <a:cubicBezTo>
                    <a:pt x="154" y="2044"/>
                    <a:pt x="1" y="2590"/>
                    <a:pt x="1" y="2590"/>
                  </a:cubicBezTo>
                  <a:cubicBezTo>
                    <a:pt x="1" y="2590"/>
                    <a:pt x="510" y="2793"/>
                    <a:pt x="860" y="2793"/>
                  </a:cubicBezTo>
                  <a:cubicBezTo>
                    <a:pt x="1055" y="2793"/>
                    <a:pt x="1200" y="2730"/>
                    <a:pt x="1180" y="2535"/>
                  </a:cubicBezTo>
                  <a:cubicBezTo>
                    <a:pt x="1137" y="1989"/>
                    <a:pt x="1268" y="88"/>
                    <a:pt x="12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2"/>
            <p:cNvSpPr/>
            <p:nvPr/>
          </p:nvSpPr>
          <p:spPr>
            <a:xfrm>
              <a:off x="2041750" y="1034075"/>
              <a:ext cx="75125" cy="70025"/>
            </a:xfrm>
            <a:custGeom>
              <a:rect b="b" l="l" r="r" t="t"/>
              <a:pathLst>
                <a:path extrusionOk="0" h="2801" w="3005">
                  <a:moveTo>
                    <a:pt x="1858" y="0"/>
                  </a:moveTo>
                  <a:cubicBezTo>
                    <a:pt x="1848" y="0"/>
                    <a:pt x="1837" y="1"/>
                    <a:pt x="1825" y="2"/>
                  </a:cubicBezTo>
                  <a:cubicBezTo>
                    <a:pt x="1399" y="46"/>
                    <a:pt x="1213" y="144"/>
                    <a:pt x="1115" y="559"/>
                  </a:cubicBezTo>
                  <a:cubicBezTo>
                    <a:pt x="1072" y="739"/>
                    <a:pt x="1028" y="799"/>
                    <a:pt x="990" y="799"/>
                  </a:cubicBezTo>
                  <a:cubicBezTo>
                    <a:pt x="911" y="799"/>
                    <a:pt x="852" y="549"/>
                    <a:pt x="852" y="549"/>
                  </a:cubicBezTo>
                  <a:cubicBezTo>
                    <a:pt x="852" y="549"/>
                    <a:pt x="830" y="459"/>
                    <a:pt x="785" y="459"/>
                  </a:cubicBezTo>
                  <a:cubicBezTo>
                    <a:pt x="776" y="459"/>
                    <a:pt x="766" y="462"/>
                    <a:pt x="755" y="472"/>
                  </a:cubicBezTo>
                  <a:cubicBezTo>
                    <a:pt x="689" y="515"/>
                    <a:pt x="449" y="1214"/>
                    <a:pt x="383" y="1663"/>
                  </a:cubicBezTo>
                  <a:cubicBezTo>
                    <a:pt x="318" y="2100"/>
                    <a:pt x="1" y="2318"/>
                    <a:pt x="471" y="2602"/>
                  </a:cubicBezTo>
                  <a:cubicBezTo>
                    <a:pt x="689" y="2737"/>
                    <a:pt x="1191" y="2800"/>
                    <a:pt x="1677" y="2800"/>
                  </a:cubicBezTo>
                  <a:cubicBezTo>
                    <a:pt x="2214" y="2800"/>
                    <a:pt x="2732" y="2723"/>
                    <a:pt x="2830" y="2580"/>
                  </a:cubicBezTo>
                  <a:cubicBezTo>
                    <a:pt x="3005" y="2307"/>
                    <a:pt x="2753" y="1935"/>
                    <a:pt x="2590" y="1816"/>
                  </a:cubicBezTo>
                  <a:cubicBezTo>
                    <a:pt x="2141" y="1510"/>
                    <a:pt x="2141" y="1389"/>
                    <a:pt x="2109" y="952"/>
                  </a:cubicBezTo>
                  <a:cubicBezTo>
                    <a:pt x="2077" y="542"/>
                    <a:pt x="2137" y="0"/>
                    <a:pt x="18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2"/>
            <p:cNvSpPr/>
            <p:nvPr/>
          </p:nvSpPr>
          <p:spPr>
            <a:xfrm>
              <a:off x="2045575" y="1084925"/>
              <a:ext cx="68575" cy="19175"/>
            </a:xfrm>
            <a:custGeom>
              <a:rect b="b" l="l" r="r" t="t"/>
              <a:pathLst>
                <a:path extrusionOk="0" h="767" w="2743">
                  <a:moveTo>
                    <a:pt x="121" y="0"/>
                  </a:moveTo>
                  <a:cubicBezTo>
                    <a:pt x="44" y="218"/>
                    <a:pt x="0" y="382"/>
                    <a:pt x="318" y="568"/>
                  </a:cubicBezTo>
                  <a:cubicBezTo>
                    <a:pt x="536" y="703"/>
                    <a:pt x="1038" y="766"/>
                    <a:pt x="1524" y="766"/>
                  </a:cubicBezTo>
                  <a:cubicBezTo>
                    <a:pt x="2061" y="766"/>
                    <a:pt x="2579" y="689"/>
                    <a:pt x="2677" y="546"/>
                  </a:cubicBezTo>
                  <a:cubicBezTo>
                    <a:pt x="2731" y="447"/>
                    <a:pt x="2742" y="338"/>
                    <a:pt x="2721" y="229"/>
                  </a:cubicBezTo>
                  <a:lnTo>
                    <a:pt x="2721" y="229"/>
                  </a:lnTo>
                  <a:cubicBezTo>
                    <a:pt x="2606" y="289"/>
                    <a:pt x="2222" y="446"/>
                    <a:pt x="1682" y="446"/>
                  </a:cubicBezTo>
                  <a:cubicBezTo>
                    <a:pt x="1244" y="446"/>
                    <a:pt x="703" y="343"/>
                    <a:pt x="12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2"/>
            <p:cNvSpPr/>
            <p:nvPr/>
          </p:nvSpPr>
          <p:spPr>
            <a:xfrm>
              <a:off x="1904125" y="617825"/>
              <a:ext cx="213850" cy="184700"/>
            </a:xfrm>
            <a:custGeom>
              <a:rect b="b" l="l" r="r" t="t"/>
              <a:pathLst>
                <a:path extrusionOk="0" h="7388" w="8554">
                  <a:moveTo>
                    <a:pt x="3400" y="1"/>
                  </a:moveTo>
                  <a:cubicBezTo>
                    <a:pt x="3057" y="1"/>
                    <a:pt x="2955" y="136"/>
                    <a:pt x="2906" y="509"/>
                  </a:cubicBezTo>
                  <a:cubicBezTo>
                    <a:pt x="2862" y="967"/>
                    <a:pt x="2600" y="1218"/>
                    <a:pt x="2251" y="1535"/>
                  </a:cubicBezTo>
                  <a:cubicBezTo>
                    <a:pt x="1639" y="2060"/>
                    <a:pt x="1060" y="2628"/>
                    <a:pt x="547" y="3250"/>
                  </a:cubicBezTo>
                  <a:cubicBezTo>
                    <a:pt x="372" y="3458"/>
                    <a:pt x="187" y="3665"/>
                    <a:pt x="0" y="3883"/>
                  </a:cubicBezTo>
                  <a:cubicBezTo>
                    <a:pt x="31" y="3848"/>
                    <a:pt x="82" y="3833"/>
                    <a:pt x="146" y="3833"/>
                  </a:cubicBezTo>
                  <a:cubicBezTo>
                    <a:pt x="524" y="3833"/>
                    <a:pt x="1380" y="4351"/>
                    <a:pt x="1530" y="4463"/>
                  </a:cubicBezTo>
                  <a:cubicBezTo>
                    <a:pt x="1967" y="4801"/>
                    <a:pt x="2240" y="5216"/>
                    <a:pt x="2284" y="5773"/>
                  </a:cubicBezTo>
                  <a:cubicBezTo>
                    <a:pt x="2284" y="5740"/>
                    <a:pt x="2480" y="5653"/>
                    <a:pt x="2513" y="5642"/>
                  </a:cubicBezTo>
                  <a:cubicBezTo>
                    <a:pt x="2655" y="5577"/>
                    <a:pt x="2797" y="5500"/>
                    <a:pt x="2928" y="5434"/>
                  </a:cubicBezTo>
                  <a:cubicBezTo>
                    <a:pt x="3660" y="5063"/>
                    <a:pt x="4326" y="4528"/>
                    <a:pt x="4905" y="3971"/>
                  </a:cubicBezTo>
                  <a:cubicBezTo>
                    <a:pt x="4937" y="3941"/>
                    <a:pt x="4967" y="3928"/>
                    <a:pt x="4996" y="3928"/>
                  </a:cubicBezTo>
                  <a:cubicBezTo>
                    <a:pt x="5124" y="3928"/>
                    <a:pt x="5215" y="4179"/>
                    <a:pt x="5233" y="4233"/>
                  </a:cubicBezTo>
                  <a:cubicBezTo>
                    <a:pt x="5298" y="4495"/>
                    <a:pt x="5222" y="4878"/>
                    <a:pt x="5233" y="5150"/>
                  </a:cubicBezTo>
                  <a:cubicBezTo>
                    <a:pt x="5265" y="5795"/>
                    <a:pt x="5364" y="6439"/>
                    <a:pt x="5386" y="7084"/>
                  </a:cubicBezTo>
                  <a:cubicBezTo>
                    <a:pt x="5386" y="7128"/>
                    <a:pt x="5386" y="7171"/>
                    <a:pt x="5418" y="7193"/>
                  </a:cubicBezTo>
                  <a:cubicBezTo>
                    <a:pt x="5440" y="7215"/>
                    <a:pt x="5473" y="7215"/>
                    <a:pt x="5506" y="7215"/>
                  </a:cubicBezTo>
                  <a:cubicBezTo>
                    <a:pt x="6023" y="7215"/>
                    <a:pt x="6509" y="7387"/>
                    <a:pt x="7024" y="7387"/>
                  </a:cubicBezTo>
                  <a:cubicBezTo>
                    <a:pt x="7118" y="7387"/>
                    <a:pt x="7212" y="7381"/>
                    <a:pt x="7308" y="7368"/>
                  </a:cubicBezTo>
                  <a:cubicBezTo>
                    <a:pt x="7461" y="7357"/>
                    <a:pt x="8379" y="7182"/>
                    <a:pt x="8400" y="7007"/>
                  </a:cubicBezTo>
                  <a:cubicBezTo>
                    <a:pt x="8553" y="5806"/>
                    <a:pt x="8411" y="4604"/>
                    <a:pt x="8444" y="3392"/>
                  </a:cubicBezTo>
                  <a:cubicBezTo>
                    <a:pt x="8455" y="2900"/>
                    <a:pt x="8466" y="2409"/>
                    <a:pt x="8498" y="1917"/>
                  </a:cubicBezTo>
                  <a:cubicBezTo>
                    <a:pt x="8553" y="1317"/>
                    <a:pt x="8335" y="727"/>
                    <a:pt x="8455" y="126"/>
                  </a:cubicBezTo>
                  <a:lnTo>
                    <a:pt x="8455" y="126"/>
                  </a:lnTo>
                  <a:cubicBezTo>
                    <a:pt x="8313" y="219"/>
                    <a:pt x="8108" y="247"/>
                    <a:pt x="7888" y="247"/>
                  </a:cubicBezTo>
                  <a:cubicBezTo>
                    <a:pt x="7568" y="247"/>
                    <a:pt x="7218" y="187"/>
                    <a:pt x="6991" y="181"/>
                  </a:cubicBezTo>
                  <a:cubicBezTo>
                    <a:pt x="6598" y="159"/>
                    <a:pt x="6205" y="126"/>
                    <a:pt x="5811" y="115"/>
                  </a:cubicBezTo>
                  <a:cubicBezTo>
                    <a:pt x="5178" y="93"/>
                    <a:pt x="4544" y="60"/>
                    <a:pt x="3911" y="50"/>
                  </a:cubicBezTo>
                  <a:cubicBezTo>
                    <a:pt x="3791" y="38"/>
                    <a:pt x="3660" y="28"/>
                    <a:pt x="3529" y="6"/>
                  </a:cubicBezTo>
                  <a:cubicBezTo>
                    <a:pt x="3483" y="3"/>
                    <a:pt x="3440" y="1"/>
                    <a:pt x="34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
            <p:cNvSpPr/>
            <p:nvPr/>
          </p:nvSpPr>
          <p:spPr>
            <a:xfrm>
              <a:off x="1858525" y="329325"/>
              <a:ext cx="104350" cy="144725"/>
            </a:xfrm>
            <a:custGeom>
              <a:rect b="b" l="l" r="r" t="t"/>
              <a:pathLst>
                <a:path extrusionOk="0" h="5789" w="4174">
                  <a:moveTo>
                    <a:pt x="460" y="0"/>
                  </a:moveTo>
                  <a:cubicBezTo>
                    <a:pt x="460" y="12"/>
                    <a:pt x="404" y="558"/>
                    <a:pt x="404" y="558"/>
                  </a:cubicBezTo>
                  <a:cubicBezTo>
                    <a:pt x="404" y="558"/>
                    <a:pt x="1" y="3376"/>
                    <a:pt x="732" y="4839"/>
                  </a:cubicBezTo>
                  <a:cubicBezTo>
                    <a:pt x="1137" y="5655"/>
                    <a:pt x="2412" y="5788"/>
                    <a:pt x="3202" y="5788"/>
                  </a:cubicBezTo>
                  <a:cubicBezTo>
                    <a:pt x="3586" y="5788"/>
                    <a:pt x="3856" y="5757"/>
                    <a:pt x="3856" y="5757"/>
                  </a:cubicBezTo>
                  <a:lnTo>
                    <a:pt x="4173" y="4020"/>
                  </a:lnTo>
                  <a:cubicBezTo>
                    <a:pt x="4173" y="4020"/>
                    <a:pt x="3159" y="3620"/>
                    <a:pt x="2342" y="3620"/>
                  </a:cubicBezTo>
                  <a:cubicBezTo>
                    <a:pt x="2185" y="3620"/>
                    <a:pt x="2035" y="3635"/>
                    <a:pt x="1901" y="3670"/>
                  </a:cubicBezTo>
                  <a:cubicBezTo>
                    <a:pt x="1901" y="3670"/>
                    <a:pt x="1705" y="2250"/>
                    <a:pt x="1246" y="219"/>
                  </a:cubicBezTo>
                  <a:cubicBezTo>
                    <a:pt x="962" y="219"/>
                    <a:pt x="688" y="153"/>
                    <a:pt x="460"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2"/>
            <p:cNvSpPr/>
            <p:nvPr/>
          </p:nvSpPr>
          <p:spPr>
            <a:xfrm>
              <a:off x="1929250" y="406175"/>
              <a:ext cx="255900" cy="109350"/>
            </a:xfrm>
            <a:custGeom>
              <a:rect b="b" l="l" r="r" t="t"/>
              <a:pathLst>
                <a:path extrusionOk="0" h="4374" w="10236">
                  <a:moveTo>
                    <a:pt x="4497" y="1"/>
                  </a:moveTo>
                  <a:cubicBezTo>
                    <a:pt x="4396" y="1"/>
                    <a:pt x="4296" y="3"/>
                    <a:pt x="4195" y="6"/>
                  </a:cubicBezTo>
                  <a:cubicBezTo>
                    <a:pt x="3845" y="6"/>
                    <a:pt x="3485" y="28"/>
                    <a:pt x="3124" y="61"/>
                  </a:cubicBezTo>
                  <a:cubicBezTo>
                    <a:pt x="2949" y="72"/>
                    <a:pt x="2764" y="94"/>
                    <a:pt x="2578" y="116"/>
                  </a:cubicBezTo>
                  <a:cubicBezTo>
                    <a:pt x="2513" y="127"/>
                    <a:pt x="2447" y="116"/>
                    <a:pt x="2371" y="138"/>
                  </a:cubicBezTo>
                  <a:cubicBezTo>
                    <a:pt x="2294" y="159"/>
                    <a:pt x="2207" y="181"/>
                    <a:pt x="2119" y="214"/>
                  </a:cubicBezTo>
                  <a:cubicBezTo>
                    <a:pt x="2010" y="236"/>
                    <a:pt x="1901" y="269"/>
                    <a:pt x="1792" y="280"/>
                  </a:cubicBezTo>
                  <a:cubicBezTo>
                    <a:pt x="1682" y="290"/>
                    <a:pt x="1573" y="302"/>
                    <a:pt x="1475" y="302"/>
                  </a:cubicBezTo>
                  <a:cubicBezTo>
                    <a:pt x="1213" y="302"/>
                    <a:pt x="951" y="324"/>
                    <a:pt x="699" y="367"/>
                  </a:cubicBezTo>
                  <a:cubicBezTo>
                    <a:pt x="568" y="389"/>
                    <a:pt x="449" y="422"/>
                    <a:pt x="328" y="455"/>
                  </a:cubicBezTo>
                  <a:cubicBezTo>
                    <a:pt x="306" y="465"/>
                    <a:pt x="0" y="574"/>
                    <a:pt x="12" y="586"/>
                  </a:cubicBezTo>
                  <a:cubicBezTo>
                    <a:pt x="55" y="651"/>
                    <a:pt x="186" y="717"/>
                    <a:pt x="219" y="771"/>
                  </a:cubicBezTo>
                  <a:cubicBezTo>
                    <a:pt x="449" y="1164"/>
                    <a:pt x="623" y="1601"/>
                    <a:pt x="699" y="2049"/>
                  </a:cubicBezTo>
                  <a:cubicBezTo>
                    <a:pt x="721" y="2159"/>
                    <a:pt x="733" y="2278"/>
                    <a:pt x="743" y="2399"/>
                  </a:cubicBezTo>
                  <a:cubicBezTo>
                    <a:pt x="743" y="2475"/>
                    <a:pt x="699" y="2584"/>
                    <a:pt x="743" y="2650"/>
                  </a:cubicBezTo>
                  <a:cubicBezTo>
                    <a:pt x="798" y="2727"/>
                    <a:pt x="1082" y="2770"/>
                    <a:pt x="1170" y="2803"/>
                  </a:cubicBezTo>
                  <a:cubicBezTo>
                    <a:pt x="1246" y="2825"/>
                    <a:pt x="1311" y="2858"/>
                    <a:pt x="1377" y="2890"/>
                  </a:cubicBezTo>
                  <a:cubicBezTo>
                    <a:pt x="1573" y="2989"/>
                    <a:pt x="1682" y="3065"/>
                    <a:pt x="1704" y="3283"/>
                  </a:cubicBezTo>
                  <a:cubicBezTo>
                    <a:pt x="1748" y="3644"/>
                    <a:pt x="1912" y="3808"/>
                    <a:pt x="2229" y="3950"/>
                  </a:cubicBezTo>
                  <a:cubicBezTo>
                    <a:pt x="2742" y="4168"/>
                    <a:pt x="3299" y="4234"/>
                    <a:pt x="3857" y="4288"/>
                  </a:cubicBezTo>
                  <a:cubicBezTo>
                    <a:pt x="4228" y="4331"/>
                    <a:pt x="4605" y="4374"/>
                    <a:pt x="4980" y="4374"/>
                  </a:cubicBezTo>
                  <a:cubicBezTo>
                    <a:pt x="5177" y="4374"/>
                    <a:pt x="5375" y="4362"/>
                    <a:pt x="5571" y="4332"/>
                  </a:cubicBezTo>
                  <a:cubicBezTo>
                    <a:pt x="6073" y="4256"/>
                    <a:pt x="6663" y="4147"/>
                    <a:pt x="7100" y="3884"/>
                  </a:cubicBezTo>
                  <a:cubicBezTo>
                    <a:pt x="7144" y="3851"/>
                    <a:pt x="7199" y="3829"/>
                    <a:pt x="7243" y="3786"/>
                  </a:cubicBezTo>
                  <a:cubicBezTo>
                    <a:pt x="7286" y="3732"/>
                    <a:pt x="7308" y="3677"/>
                    <a:pt x="7340" y="3611"/>
                  </a:cubicBezTo>
                  <a:cubicBezTo>
                    <a:pt x="7439" y="3404"/>
                    <a:pt x="7559" y="2912"/>
                    <a:pt x="7789" y="2814"/>
                  </a:cubicBezTo>
                  <a:cubicBezTo>
                    <a:pt x="7843" y="2792"/>
                    <a:pt x="8531" y="2792"/>
                    <a:pt x="8520" y="2770"/>
                  </a:cubicBezTo>
                  <a:cubicBezTo>
                    <a:pt x="8476" y="2672"/>
                    <a:pt x="8586" y="2639"/>
                    <a:pt x="8663" y="2617"/>
                  </a:cubicBezTo>
                  <a:cubicBezTo>
                    <a:pt x="9481" y="2399"/>
                    <a:pt x="10126" y="1656"/>
                    <a:pt x="10224" y="815"/>
                  </a:cubicBezTo>
                  <a:cubicBezTo>
                    <a:pt x="10235" y="749"/>
                    <a:pt x="10235" y="673"/>
                    <a:pt x="10192" y="629"/>
                  </a:cubicBezTo>
                  <a:cubicBezTo>
                    <a:pt x="10170" y="596"/>
                    <a:pt x="10137" y="586"/>
                    <a:pt x="10104" y="574"/>
                  </a:cubicBezTo>
                  <a:cubicBezTo>
                    <a:pt x="9638" y="380"/>
                    <a:pt x="9137" y="282"/>
                    <a:pt x="8638" y="282"/>
                  </a:cubicBezTo>
                  <a:cubicBezTo>
                    <a:pt x="8352" y="282"/>
                    <a:pt x="8067" y="314"/>
                    <a:pt x="7789" y="378"/>
                  </a:cubicBezTo>
                  <a:cubicBezTo>
                    <a:pt x="7756" y="386"/>
                    <a:pt x="7727" y="388"/>
                    <a:pt x="7698" y="388"/>
                  </a:cubicBezTo>
                  <a:cubicBezTo>
                    <a:pt x="7668" y="388"/>
                    <a:pt x="7638" y="386"/>
                    <a:pt x="7607" y="386"/>
                  </a:cubicBezTo>
                  <a:cubicBezTo>
                    <a:pt x="7588" y="386"/>
                    <a:pt x="7569" y="387"/>
                    <a:pt x="7548" y="389"/>
                  </a:cubicBezTo>
                  <a:cubicBezTo>
                    <a:pt x="7537" y="391"/>
                    <a:pt x="7525" y="392"/>
                    <a:pt x="7512" y="392"/>
                  </a:cubicBezTo>
                  <a:cubicBezTo>
                    <a:pt x="7456" y="392"/>
                    <a:pt x="7394" y="374"/>
                    <a:pt x="7340" y="356"/>
                  </a:cubicBezTo>
                  <a:cubicBezTo>
                    <a:pt x="6871" y="214"/>
                    <a:pt x="6401" y="171"/>
                    <a:pt x="5920" y="105"/>
                  </a:cubicBezTo>
                  <a:cubicBezTo>
                    <a:pt x="5451" y="42"/>
                    <a:pt x="4975" y="1"/>
                    <a:pt x="4497"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2"/>
            <p:cNvSpPr/>
            <p:nvPr/>
          </p:nvSpPr>
          <p:spPr>
            <a:xfrm>
              <a:off x="1974325" y="406725"/>
              <a:ext cx="141175" cy="224625"/>
            </a:xfrm>
            <a:custGeom>
              <a:rect b="b" l="l" r="r" t="t"/>
              <a:pathLst>
                <a:path extrusionOk="0" h="8985" w="5647">
                  <a:moveTo>
                    <a:pt x="5636" y="3371"/>
                  </a:moveTo>
                  <a:cubicBezTo>
                    <a:pt x="5636" y="3371"/>
                    <a:pt x="5636" y="3371"/>
                    <a:pt x="5636" y="3371"/>
                  </a:cubicBezTo>
                  <a:lnTo>
                    <a:pt x="5636" y="3371"/>
                  </a:lnTo>
                  <a:cubicBezTo>
                    <a:pt x="5636" y="3371"/>
                    <a:pt x="5636" y="3371"/>
                    <a:pt x="5636" y="3371"/>
                  </a:cubicBezTo>
                  <a:close/>
                  <a:moveTo>
                    <a:pt x="1291" y="1"/>
                  </a:moveTo>
                  <a:cubicBezTo>
                    <a:pt x="1277" y="1"/>
                    <a:pt x="1259" y="3"/>
                    <a:pt x="1234" y="6"/>
                  </a:cubicBezTo>
                  <a:cubicBezTo>
                    <a:pt x="1180" y="6"/>
                    <a:pt x="1136" y="6"/>
                    <a:pt x="1081" y="28"/>
                  </a:cubicBezTo>
                  <a:cubicBezTo>
                    <a:pt x="1059" y="28"/>
                    <a:pt x="1037" y="39"/>
                    <a:pt x="1015" y="50"/>
                  </a:cubicBezTo>
                  <a:cubicBezTo>
                    <a:pt x="972" y="61"/>
                    <a:pt x="918" y="61"/>
                    <a:pt x="874" y="61"/>
                  </a:cubicBezTo>
                  <a:cubicBezTo>
                    <a:pt x="896" y="236"/>
                    <a:pt x="884" y="411"/>
                    <a:pt x="874" y="596"/>
                  </a:cubicBezTo>
                  <a:cubicBezTo>
                    <a:pt x="852" y="1557"/>
                    <a:pt x="655" y="2584"/>
                    <a:pt x="153" y="3414"/>
                  </a:cubicBezTo>
                  <a:cubicBezTo>
                    <a:pt x="109" y="3491"/>
                    <a:pt x="54" y="3567"/>
                    <a:pt x="32" y="3655"/>
                  </a:cubicBezTo>
                  <a:cubicBezTo>
                    <a:pt x="0" y="3764"/>
                    <a:pt x="207" y="4212"/>
                    <a:pt x="153" y="4278"/>
                  </a:cubicBezTo>
                  <a:cubicBezTo>
                    <a:pt x="207" y="4583"/>
                    <a:pt x="251" y="4889"/>
                    <a:pt x="284" y="5195"/>
                  </a:cubicBezTo>
                  <a:cubicBezTo>
                    <a:pt x="306" y="5370"/>
                    <a:pt x="338" y="5555"/>
                    <a:pt x="350" y="5741"/>
                  </a:cubicBezTo>
                  <a:cubicBezTo>
                    <a:pt x="360" y="5905"/>
                    <a:pt x="393" y="6069"/>
                    <a:pt x="350" y="6232"/>
                  </a:cubicBezTo>
                  <a:cubicBezTo>
                    <a:pt x="306" y="6385"/>
                    <a:pt x="207" y="6528"/>
                    <a:pt x="240" y="6681"/>
                  </a:cubicBezTo>
                  <a:cubicBezTo>
                    <a:pt x="251" y="6746"/>
                    <a:pt x="284" y="6800"/>
                    <a:pt x="316" y="6866"/>
                  </a:cubicBezTo>
                  <a:cubicBezTo>
                    <a:pt x="447" y="7128"/>
                    <a:pt x="426" y="7368"/>
                    <a:pt x="393" y="7642"/>
                  </a:cubicBezTo>
                  <a:cubicBezTo>
                    <a:pt x="360" y="7969"/>
                    <a:pt x="284" y="8308"/>
                    <a:pt x="262" y="8635"/>
                  </a:cubicBezTo>
                  <a:cubicBezTo>
                    <a:pt x="808" y="8734"/>
                    <a:pt x="1354" y="8832"/>
                    <a:pt x="1901" y="8919"/>
                  </a:cubicBezTo>
                  <a:cubicBezTo>
                    <a:pt x="2151" y="8953"/>
                    <a:pt x="2414" y="8985"/>
                    <a:pt x="2665" y="8985"/>
                  </a:cubicBezTo>
                  <a:cubicBezTo>
                    <a:pt x="3236" y="8975"/>
                    <a:pt x="3787" y="8774"/>
                    <a:pt x="4355" y="8774"/>
                  </a:cubicBezTo>
                  <a:cubicBezTo>
                    <a:pt x="4396" y="8774"/>
                    <a:pt x="4437" y="8776"/>
                    <a:pt x="4478" y="8778"/>
                  </a:cubicBezTo>
                  <a:cubicBezTo>
                    <a:pt x="4664" y="8788"/>
                    <a:pt x="4850" y="8832"/>
                    <a:pt x="5046" y="8832"/>
                  </a:cubicBezTo>
                  <a:cubicBezTo>
                    <a:pt x="5232" y="8832"/>
                    <a:pt x="5428" y="8800"/>
                    <a:pt x="5581" y="8679"/>
                  </a:cubicBezTo>
                  <a:cubicBezTo>
                    <a:pt x="5614" y="8647"/>
                    <a:pt x="5647" y="8603"/>
                    <a:pt x="5647" y="8548"/>
                  </a:cubicBezTo>
                  <a:cubicBezTo>
                    <a:pt x="5647" y="8516"/>
                    <a:pt x="5636" y="8482"/>
                    <a:pt x="5614" y="8450"/>
                  </a:cubicBezTo>
                  <a:cubicBezTo>
                    <a:pt x="5505" y="8264"/>
                    <a:pt x="5461" y="8035"/>
                    <a:pt x="5472" y="7817"/>
                  </a:cubicBezTo>
                  <a:cubicBezTo>
                    <a:pt x="5494" y="7598"/>
                    <a:pt x="5581" y="7358"/>
                    <a:pt x="5472" y="7150"/>
                  </a:cubicBezTo>
                  <a:cubicBezTo>
                    <a:pt x="5450" y="7096"/>
                    <a:pt x="5406" y="7052"/>
                    <a:pt x="5363" y="6997"/>
                  </a:cubicBezTo>
                  <a:cubicBezTo>
                    <a:pt x="5330" y="6953"/>
                    <a:pt x="5309" y="6910"/>
                    <a:pt x="5287" y="6866"/>
                  </a:cubicBezTo>
                  <a:cubicBezTo>
                    <a:pt x="5221" y="6659"/>
                    <a:pt x="5374" y="6462"/>
                    <a:pt x="5428" y="6265"/>
                  </a:cubicBezTo>
                  <a:cubicBezTo>
                    <a:pt x="5516" y="5960"/>
                    <a:pt x="5385" y="5642"/>
                    <a:pt x="5352" y="5337"/>
                  </a:cubicBezTo>
                  <a:cubicBezTo>
                    <a:pt x="5287" y="4693"/>
                    <a:pt x="5428" y="3983"/>
                    <a:pt x="5636" y="3371"/>
                  </a:cubicBezTo>
                  <a:lnTo>
                    <a:pt x="5636" y="3371"/>
                  </a:lnTo>
                  <a:cubicBezTo>
                    <a:pt x="5626" y="3400"/>
                    <a:pt x="5601" y="3413"/>
                    <a:pt x="5568" y="3413"/>
                  </a:cubicBezTo>
                  <a:cubicBezTo>
                    <a:pt x="5414" y="3413"/>
                    <a:pt x="5073" y="3158"/>
                    <a:pt x="5046" y="3087"/>
                  </a:cubicBezTo>
                  <a:cubicBezTo>
                    <a:pt x="4959" y="2923"/>
                    <a:pt x="4959" y="2671"/>
                    <a:pt x="4904" y="2497"/>
                  </a:cubicBezTo>
                  <a:cubicBezTo>
                    <a:pt x="4719" y="1896"/>
                    <a:pt x="4631" y="1273"/>
                    <a:pt x="4588" y="640"/>
                  </a:cubicBezTo>
                  <a:cubicBezTo>
                    <a:pt x="4566" y="465"/>
                    <a:pt x="4522" y="280"/>
                    <a:pt x="4544" y="105"/>
                  </a:cubicBezTo>
                  <a:cubicBezTo>
                    <a:pt x="4478" y="61"/>
                    <a:pt x="4380" y="72"/>
                    <a:pt x="4304" y="61"/>
                  </a:cubicBezTo>
                  <a:cubicBezTo>
                    <a:pt x="4205" y="61"/>
                    <a:pt x="4107" y="50"/>
                    <a:pt x="4008" y="39"/>
                  </a:cubicBezTo>
                  <a:cubicBezTo>
                    <a:pt x="3956" y="39"/>
                    <a:pt x="3883" y="12"/>
                    <a:pt x="3827" y="12"/>
                  </a:cubicBezTo>
                  <a:cubicBezTo>
                    <a:pt x="3814" y="12"/>
                    <a:pt x="3801" y="13"/>
                    <a:pt x="3790" y="18"/>
                  </a:cubicBezTo>
                  <a:cubicBezTo>
                    <a:pt x="3724" y="39"/>
                    <a:pt x="3692" y="149"/>
                    <a:pt x="3659" y="203"/>
                  </a:cubicBezTo>
                  <a:cubicBezTo>
                    <a:pt x="3615" y="268"/>
                    <a:pt x="3561" y="323"/>
                    <a:pt x="3506" y="378"/>
                  </a:cubicBezTo>
                  <a:cubicBezTo>
                    <a:pt x="3287" y="607"/>
                    <a:pt x="2982" y="760"/>
                    <a:pt x="2665" y="793"/>
                  </a:cubicBezTo>
                  <a:cubicBezTo>
                    <a:pt x="2625" y="797"/>
                    <a:pt x="2584" y="799"/>
                    <a:pt x="2543" y="799"/>
                  </a:cubicBezTo>
                  <a:cubicBezTo>
                    <a:pt x="2145" y="799"/>
                    <a:pt x="1743" y="608"/>
                    <a:pt x="1486" y="302"/>
                  </a:cubicBezTo>
                  <a:cubicBezTo>
                    <a:pt x="1420" y="214"/>
                    <a:pt x="1398" y="127"/>
                    <a:pt x="1354" y="39"/>
                  </a:cubicBezTo>
                  <a:cubicBezTo>
                    <a:pt x="1332" y="10"/>
                    <a:pt x="1320" y="1"/>
                    <a:pt x="1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2"/>
            <p:cNvSpPr/>
            <p:nvPr/>
          </p:nvSpPr>
          <p:spPr>
            <a:xfrm>
              <a:off x="2008425" y="367375"/>
              <a:ext cx="60100" cy="57450"/>
            </a:xfrm>
            <a:custGeom>
              <a:rect b="b" l="l" r="r" t="t"/>
              <a:pathLst>
                <a:path extrusionOk="0" h="2298" w="2404">
                  <a:moveTo>
                    <a:pt x="1437" y="0"/>
                  </a:moveTo>
                  <a:cubicBezTo>
                    <a:pt x="1378" y="0"/>
                    <a:pt x="1317" y="9"/>
                    <a:pt x="1257" y="29"/>
                  </a:cubicBezTo>
                  <a:lnTo>
                    <a:pt x="886" y="160"/>
                  </a:lnTo>
                  <a:cubicBezTo>
                    <a:pt x="700" y="237"/>
                    <a:pt x="569" y="401"/>
                    <a:pt x="558" y="597"/>
                  </a:cubicBezTo>
                  <a:lnTo>
                    <a:pt x="547" y="597"/>
                  </a:lnTo>
                  <a:cubicBezTo>
                    <a:pt x="547" y="674"/>
                    <a:pt x="547" y="740"/>
                    <a:pt x="537" y="805"/>
                  </a:cubicBezTo>
                  <a:lnTo>
                    <a:pt x="537" y="990"/>
                  </a:lnTo>
                  <a:cubicBezTo>
                    <a:pt x="537" y="1100"/>
                    <a:pt x="515" y="1198"/>
                    <a:pt x="482" y="1308"/>
                  </a:cubicBezTo>
                  <a:cubicBezTo>
                    <a:pt x="460" y="1395"/>
                    <a:pt x="406" y="1471"/>
                    <a:pt x="329" y="1526"/>
                  </a:cubicBezTo>
                  <a:cubicBezTo>
                    <a:pt x="253" y="1592"/>
                    <a:pt x="198" y="1602"/>
                    <a:pt x="100" y="1624"/>
                  </a:cubicBezTo>
                  <a:lnTo>
                    <a:pt x="1" y="1646"/>
                  </a:lnTo>
                  <a:cubicBezTo>
                    <a:pt x="132" y="1941"/>
                    <a:pt x="471" y="2225"/>
                    <a:pt x="787" y="2269"/>
                  </a:cubicBezTo>
                  <a:cubicBezTo>
                    <a:pt x="918" y="2289"/>
                    <a:pt x="1039" y="2298"/>
                    <a:pt x="1151" y="2298"/>
                  </a:cubicBezTo>
                  <a:cubicBezTo>
                    <a:pt x="1951" y="2298"/>
                    <a:pt x="2270" y="1834"/>
                    <a:pt x="2404" y="1613"/>
                  </a:cubicBezTo>
                  <a:cubicBezTo>
                    <a:pt x="2382" y="1602"/>
                    <a:pt x="2350" y="1592"/>
                    <a:pt x="2328" y="1592"/>
                  </a:cubicBezTo>
                  <a:cubicBezTo>
                    <a:pt x="2131" y="1526"/>
                    <a:pt x="2044" y="1198"/>
                    <a:pt x="2022" y="969"/>
                  </a:cubicBezTo>
                  <a:cubicBezTo>
                    <a:pt x="2011" y="859"/>
                    <a:pt x="2000" y="718"/>
                    <a:pt x="2000" y="554"/>
                  </a:cubicBezTo>
                  <a:cubicBezTo>
                    <a:pt x="2000" y="235"/>
                    <a:pt x="1734" y="0"/>
                    <a:pt x="1437"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2"/>
            <p:cNvSpPr/>
            <p:nvPr/>
          </p:nvSpPr>
          <p:spPr>
            <a:xfrm>
              <a:off x="1994525" y="307750"/>
              <a:ext cx="91225" cy="80975"/>
            </a:xfrm>
            <a:custGeom>
              <a:rect b="b" l="l" r="r" t="t"/>
              <a:pathLst>
                <a:path extrusionOk="0" h="3239" w="3649">
                  <a:moveTo>
                    <a:pt x="2488" y="0"/>
                  </a:moveTo>
                  <a:cubicBezTo>
                    <a:pt x="2481" y="0"/>
                    <a:pt x="2475" y="1"/>
                    <a:pt x="2469" y="1"/>
                  </a:cubicBezTo>
                  <a:lnTo>
                    <a:pt x="928" y="55"/>
                  </a:lnTo>
                  <a:cubicBezTo>
                    <a:pt x="699" y="55"/>
                    <a:pt x="525" y="263"/>
                    <a:pt x="535" y="492"/>
                  </a:cubicBezTo>
                  <a:lnTo>
                    <a:pt x="601" y="1333"/>
                  </a:lnTo>
                  <a:cubicBezTo>
                    <a:pt x="601" y="1333"/>
                    <a:pt x="457" y="1189"/>
                    <a:pt x="320" y="1189"/>
                  </a:cubicBezTo>
                  <a:cubicBezTo>
                    <a:pt x="247" y="1189"/>
                    <a:pt x="177" y="1230"/>
                    <a:pt x="131" y="1355"/>
                  </a:cubicBezTo>
                  <a:cubicBezTo>
                    <a:pt x="0" y="1727"/>
                    <a:pt x="306" y="2043"/>
                    <a:pt x="546" y="2065"/>
                  </a:cubicBezTo>
                  <a:cubicBezTo>
                    <a:pt x="546" y="2065"/>
                    <a:pt x="928" y="3179"/>
                    <a:pt x="1671" y="3234"/>
                  </a:cubicBezTo>
                  <a:cubicBezTo>
                    <a:pt x="1714" y="3236"/>
                    <a:pt x="1758" y="3238"/>
                    <a:pt x="1803" y="3238"/>
                  </a:cubicBezTo>
                  <a:cubicBezTo>
                    <a:pt x="2165" y="3238"/>
                    <a:pt x="2571" y="3115"/>
                    <a:pt x="2960" y="2152"/>
                  </a:cubicBezTo>
                  <a:cubicBezTo>
                    <a:pt x="3190" y="2087"/>
                    <a:pt x="3649" y="1683"/>
                    <a:pt x="3353" y="1333"/>
                  </a:cubicBezTo>
                  <a:cubicBezTo>
                    <a:pt x="3309" y="1278"/>
                    <a:pt x="3244" y="1246"/>
                    <a:pt x="3178" y="1246"/>
                  </a:cubicBezTo>
                  <a:cubicBezTo>
                    <a:pt x="3124" y="1256"/>
                    <a:pt x="3069" y="1278"/>
                    <a:pt x="3025" y="1355"/>
                  </a:cubicBezTo>
                  <a:cubicBezTo>
                    <a:pt x="3015" y="1147"/>
                    <a:pt x="3037" y="907"/>
                    <a:pt x="3069" y="678"/>
                  </a:cubicBezTo>
                  <a:cubicBezTo>
                    <a:pt x="3123" y="323"/>
                    <a:pt x="2850" y="0"/>
                    <a:pt x="2488"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2"/>
            <p:cNvSpPr/>
            <p:nvPr/>
          </p:nvSpPr>
          <p:spPr>
            <a:xfrm>
              <a:off x="2002175" y="279875"/>
              <a:ext cx="76200" cy="63400"/>
            </a:xfrm>
            <a:custGeom>
              <a:rect b="b" l="l" r="r" t="t"/>
              <a:pathLst>
                <a:path extrusionOk="0" h="2536" w="3048">
                  <a:moveTo>
                    <a:pt x="1910" y="1"/>
                  </a:moveTo>
                  <a:cubicBezTo>
                    <a:pt x="1874" y="1"/>
                    <a:pt x="1838" y="4"/>
                    <a:pt x="1802" y="12"/>
                  </a:cubicBezTo>
                  <a:cubicBezTo>
                    <a:pt x="1693" y="34"/>
                    <a:pt x="1584" y="89"/>
                    <a:pt x="1486" y="143"/>
                  </a:cubicBezTo>
                  <a:cubicBezTo>
                    <a:pt x="1442" y="165"/>
                    <a:pt x="1409" y="187"/>
                    <a:pt x="1376" y="220"/>
                  </a:cubicBezTo>
                  <a:cubicBezTo>
                    <a:pt x="1343" y="264"/>
                    <a:pt x="1333" y="307"/>
                    <a:pt x="1343" y="351"/>
                  </a:cubicBezTo>
                  <a:cubicBezTo>
                    <a:pt x="1212" y="351"/>
                    <a:pt x="1081" y="340"/>
                    <a:pt x="950" y="340"/>
                  </a:cubicBezTo>
                  <a:cubicBezTo>
                    <a:pt x="797" y="340"/>
                    <a:pt x="634" y="340"/>
                    <a:pt x="481" y="383"/>
                  </a:cubicBezTo>
                  <a:cubicBezTo>
                    <a:pt x="328" y="417"/>
                    <a:pt x="185" y="504"/>
                    <a:pt x="98" y="635"/>
                  </a:cubicBezTo>
                  <a:cubicBezTo>
                    <a:pt x="0" y="788"/>
                    <a:pt x="11" y="985"/>
                    <a:pt x="66" y="1148"/>
                  </a:cubicBezTo>
                  <a:cubicBezTo>
                    <a:pt x="120" y="1291"/>
                    <a:pt x="404" y="1345"/>
                    <a:pt x="535" y="1378"/>
                  </a:cubicBezTo>
                  <a:cubicBezTo>
                    <a:pt x="817" y="1454"/>
                    <a:pt x="1111" y="1498"/>
                    <a:pt x="1398" y="1498"/>
                  </a:cubicBezTo>
                  <a:cubicBezTo>
                    <a:pt x="1479" y="1498"/>
                    <a:pt x="1559" y="1494"/>
                    <a:pt x="1639" y="1487"/>
                  </a:cubicBezTo>
                  <a:cubicBezTo>
                    <a:pt x="1804" y="1479"/>
                    <a:pt x="1969" y="1449"/>
                    <a:pt x="2134" y="1449"/>
                  </a:cubicBezTo>
                  <a:cubicBezTo>
                    <a:pt x="2198" y="1449"/>
                    <a:pt x="2262" y="1453"/>
                    <a:pt x="2326" y="1465"/>
                  </a:cubicBezTo>
                  <a:cubicBezTo>
                    <a:pt x="2840" y="1585"/>
                    <a:pt x="2698" y="2142"/>
                    <a:pt x="2709" y="2536"/>
                  </a:cubicBezTo>
                  <a:cubicBezTo>
                    <a:pt x="2709" y="2481"/>
                    <a:pt x="2741" y="2437"/>
                    <a:pt x="2775" y="2405"/>
                  </a:cubicBezTo>
                  <a:cubicBezTo>
                    <a:pt x="2811" y="2375"/>
                    <a:pt x="2843" y="2370"/>
                    <a:pt x="2877" y="2370"/>
                  </a:cubicBezTo>
                  <a:cubicBezTo>
                    <a:pt x="2893" y="2370"/>
                    <a:pt x="2910" y="2371"/>
                    <a:pt x="2927" y="2371"/>
                  </a:cubicBezTo>
                  <a:lnTo>
                    <a:pt x="2938" y="2371"/>
                  </a:lnTo>
                  <a:cubicBezTo>
                    <a:pt x="2993" y="2274"/>
                    <a:pt x="3015" y="2153"/>
                    <a:pt x="3015" y="2044"/>
                  </a:cubicBezTo>
                  <a:cubicBezTo>
                    <a:pt x="3025" y="1924"/>
                    <a:pt x="3047" y="1803"/>
                    <a:pt x="3037" y="1684"/>
                  </a:cubicBezTo>
                  <a:cubicBezTo>
                    <a:pt x="3037" y="1585"/>
                    <a:pt x="2993" y="1487"/>
                    <a:pt x="2993" y="1388"/>
                  </a:cubicBezTo>
                  <a:lnTo>
                    <a:pt x="2993" y="1367"/>
                  </a:lnTo>
                  <a:cubicBezTo>
                    <a:pt x="2993" y="1181"/>
                    <a:pt x="3037" y="985"/>
                    <a:pt x="2971" y="799"/>
                  </a:cubicBezTo>
                  <a:cubicBezTo>
                    <a:pt x="2894" y="570"/>
                    <a:pt x="2741" y="383"/>
                    <a:pt x="2534" y="242"/>
                  </a:cubicBezTo>
                  <a:cubicBezTo>
                    <a:pt x="2356" y="129"/>
                    <a:pt x="2130" y="1"/>
                    <a:pt x="1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
            <p:cNvSpPr/>
            <p:nvPr/>
          </p:nvSpPr>
          <p:spPr>
            <a:xfrm>
              <a:off x="2026200" y="384750"/>
              <a:ext cx="27050" cy="4400"/>
            </a:xfrm>
            <a:custGeom>
              <a:rect b="b" l="l" r="r" t="t"/>
              <a:pathLst>
                <a:path extrusionOk="0" h="176" w="1082">
                  <a:moveTo>
                    <a:pt x="1081" y="11"/>
                  </a:moveTo>
                  <a:cubicBezTo>
                    <a:pt x="907" y="110"/>
                    <a:pt x="732" y="164"/>
                    <a:pt x="536" y="176"/>
                  </a:cubicBezTo>
                  <a:lnTo>
                    <a:pt x="536" y="176"/>
                  </a:lnTo>
                  <a:cubicBezTo>
                    <a:pt x="729" y="174"/>
                    <a:pt x="921" y="119"/>
                    <a:pt x="1081" y="11"/>
                  </a:cubicBezTo>
                  <a:close/>
                  <a:moveTo>
                    <a:pt x="0" y="1"/>
                  </a:moveTo>
                  <a:cubicBezTo>
                    <a:pt x="131" y="143"/>
                    <a:pt x="350" y="176"/>
                    <a:pt x="525" y="176"/>
                  </a:cubicBezTo>
                  <a:cubicBezTo>
                    <a:pt x="526" y="176"/>
                    <a:pt x="528" y="176"/>
                    <a:pt x="530" y="176"/>
                  </a:cubicBezTo>
                  <a:lnTo>
                    <a:pt x="530" y="176"/>
                  </a:lnTo>
                  <a:cubicBezTo>
                    <a:pt x="532" y="176"/>
                    <a:pt x="533" y="176"/>
                    <a:pt x="535" y="176"/>
                  </a:cubicBezTo>
                  <a:cubicBezTo>
                    <a:pt x="536" y="176"/>
                    <a:pt x="536" y="176"/>
                    <a:pt x="536" y="176"/>
                  </a:cubicBezTo>
                  <a:lnTo>
                    <a:pt x="536" y="176"/>
                  </a:lnTo>
                  <a:cubicBezTo>
                    <a:pt x="534" y="176"/>
                    <a:pt x="532" y="176"/>
                    <a:pt x="530" y="176"/>
                  </a:cubicBezTo>
                  <a:lnTo>
                    <a:pt x="530" y="176"/>
                  </a:lnTo>
                  <a:cubicBezTo>
                    <a:pt x="346" y="175"/>
                    <a:pt x="141" y="131"/>
                    <a:pt x="11" y="1"/>
                  </a:cubicBezTo>
                  <a:close/>
                </a:path>
              </a:pathLst>
            </a:custGeom>
            <a:solidFill>
              <a:srgbClr val="E767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2"/>
            <p:cNvSpPr/>
            <p:nvPr/>
          </p:nvSpPr>
          <p:spPr>
            <a:xfrm>
              <a:off x="1865350" y="302550"/>
              <a:ext cx="46725" cy="33075"/>
            </a:xfrm>
            <a:custGeom>
              <a:rect b="b" l="l" r="r" t="t"/>
              <a:pathLst>
                <a:path extrusionOk="0" h="1323" w="1869">
                  <a:moveTo>
                    <a:pt x="471" y="1"/>
                  </a:moveTo>
                  <a:cubicBezTo>
                    <a:pt x="394" y="1"/>
                    <a:pt x="328" y="1"/>
                    <a:pt x="263" y="12"/>
                  </a:cubicBezTo>
                  <a:cubicBezTo>
                    <a:pt x="230" y="12"/>
                    <a:pt x="197" y="12"/>
                    <a:pt x="165" y="34"/>
                  </a:cubicBezTo>
                  <a:cubicBezTo>
                    <a:pt x="143" y="56"/>
                    <a:pt x="131" y="78"/>
                    <a:pt x="121" y="110"/>
                  </a:cubicBezTo>
                  <a:cubicBezTo>
                    <a:pt x="0" y="427"/>
                    <a:pt x="22" y="820"/>
                    <a:pt x="175" y="1115"/>
                  </a:cubicBezTo>
                  <a:cubicBezTo>
                    <a:pt x="263" y="1257"/>
                    <a:pt x="951" y="1323"/>
                    <a:pt x="951" y="1323"/>
                  </a:cubicBezTo>
                  <a:cubicBezTo>
                    <a:pt x="1038" y="1268"/>
                    <a:pt x="1126" y="1235"/>
                    <a:pt x="1213" y="1180"/>
                  </a:cubicBezTo>
                  <a:cubicBezTo>
                    <a:pt x="1333" y="1115"/>
                    <a:pt x="1442" y="1039"/>
                    <a:pt x="1563" y="973"/>
                  </a:cubicBezTo>
                  <a:cubicBezTo>
                    <a:pt x="1628" y="930"/>
                    <a:pt x="1694" y="896"/>
                    <a:pt x="1748" y="842"/>
                  </a:cubicBezTo>
                  <a:cubicBezTo>
                    <a:pt x="1825" y="755"/>
                    <a:pt x="1857" y="612"/>
                    <a:pt x="1869" y="503"/>
                  </a:cubicBezTo>
                  <a:cubicBezTo>
                    <a:pt x="1869" y="449"/>
                    <a:pt x="1869" y="384"/>
                    <a:pt x="1847" y="328"/>
                  </a:cubicBezTo>
                  <a:cubicBezTo>
                    <a:pt x="1811" y="266"/>
                    <a:pt x="1730" y="225"/>
                    <a:pt x="1660" y="225"/>
                  </a:cubicBezTo>
                  <a:cubicBezTo>
                    <a:pt x="1645" y="225"/>
                    <a:pt x="1630" y="227"/>
                    <a:pt x="1617" y="231"/>
                  </a:cubicBezTo>
                  <a:cubicBezTo>
                    <a:pt x="1530" y="252"/>
                    <a:pt x="1464" y="340"/>
                    <a:pt x="1454" y="427"/>
                  </a:cubicBezTo>
                  <a:lnTo>
                    <a:pt x="1454" y="481"/>
                  </a:lnTo>
                  <a:cubicBezTo>
                    <a:pt x="1442" y="427"/>
                    <a:pt x="1442" y="372"/>
                    <a:pt x="1432" y="318"/>
                  </a:cubicBezTo>
                  <a:cubicBezTo>
                    <a:pt x="1410" y="197"/>
                    <a:pt x="1366" y="66"/>
                    <a:pt x="1246" y="23"/>
                  </a:cubicBezTo>
                  <a:cubicBezTo>
                    <a:pt x="1202" y="1"/>
                    <a:pt x="1148" y="1"/>
                    <a:pt x="1093"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2"/>
            <p:cNvSpPr/>
            <p:nvPr/>
          </p:nvSpPr>
          <p:spPr>
            <a:xfrm>
              <a:off x="1893200" y="297650"/>
              <a:ext cx="11225" cy="23250"/>
            </a:xfrm>
            <a:custGeom>
              <a:rect b="b" l="l" r="r" t="t"/>
              <a:pathLst>
                <a:path extrusionOk="0" h="930" w="449">
                  <a:moveTo>
                    <a:pt x="153" y="0"/>
                  </a:moveTo>
                  <a:cubicBezTo>
                    <a:pt x="110" y="0"/>
                    <a:pt x="77" y="33"/>
                    <a:pt x="56" y="66"/>
                  </a:cubicBezTo>
                  <a:cubicBezTo>
                    <a:pt x="44" y="77"/>
                    <a:pt x="34" y="99"/>
                    <a:pt x="22" y="109"/>
                  </a:cubicBezTo>
                  <a:lnTo>
                    <a:pt x="1" y="109"/>
                  </a:lnTo>
                  <a:lnTo>
                    <a:pt x="1" y="153"/>
                  </a:lnTo>
                  <a:cubicBezTo>
                    <a:pt x="1" y="240"/>
                    <a:pt x="1" y="328"/>
                    <a:pt x="22" y="415"/>
                  </a:cubicBezTo>
                  <a:cubicBezTo>
                    <a:pt x="34" y="546"/>
                    <a:pt x="77" y="667"/>
                    <a:pt x="143" y="776"/>
                  </a:cubicBezTo>
                  <a:cubicBezTo>
                    <a:pt x="174" y="823"/>
                    <a:pt x="271" y="929"/>
                    <a:pt x="344" y="929"/>
                  </a:cubicBezTo>
                  <a:cubicBezTo>
                    <a:pt x="374" y="929"/>
                    <a:pt x="400" y="911"/>
                    <a:pt x="416" y="864"/>
                  </a:cubicBezTo>
                  <a:cubicBezTo>
                    <a:pt x="449" y="743"/>
                    <a:pt x="449" y="612"/>
                    <a:pt x="449" y="481"/>
                  </a:cubicBezTo>
                  <a:cubicBezTo>
                    <a:pt x="449" y="415"/>
                    <a:pt x="437" y="350"/>
                    <a:pt x="437" y="284"/>
                  </a:cubicBezTo>
                  <a:cubicBezTo>
                    <a:pt x="437" y="240"/>
                    <a:pt x="437" y="186"/>
                    <a:pt x="427" y="153"/>
                  </a:cubicBezTo>
                  <a:cubicBezTo>
                    <a:pt x="416" y="88"/>
                    <a:pt x="340" y="33"/>
                    <a:pt x="274" y="12"/>
                  </a:cubicBezTo>
                  <a:cubicBezTo>
                    <a:pt x="252" y="0"/>
                    <a:pt x="230" y="0"/>
                    <a:pt x="208"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2"/>
            <p:cNvSpPr/>
            <p:nvPr/>
          </p:nvSpPr>
          <p:spPr>
            <a:xfrm>
              <a:off x="1868075" y="296550"/>
              <a:ext cx="26800" cy="23500"/>
            </a:xfrm>
            <a:custGeom>
              <a:rect b="b" l="l" r="r" t="t"/>
              <a:pathLst>
                <a:path extrusionOk="0" h="940" w="1072">
                  <a:moveTo>
                    <a:pt x="809" y="0"/>
                  </a:moveTo>
                  <a:cubicBezTo>
                    <a:pt x="777" y="0"/>
                    <a:pt x="743" y="0"/>
                    <a:pt x="711" y="12"/>
                  </a:cubicBezTo>
                  <a:cubicBezTo>
                    <a:pt x="689" y="22"/>
                    <a:pt x="678" y="44"/>
                    <a:pt x="656" y="66"/>
                  </a:cubicBezTo>
                  <a:cubicBezTo>
                    <a:pt x="634" y="77"/>
                    <a:pt x="656" y="77"/>
                    <a:pt x="634" y="77"/>
                  </a:cubicBezTo>
                  <a:cubicBezTo>
                    <a:pt x="612" y="66"/>
                    <a:pt x="602" y="56"/>
                    <a:pt x="580" y="56"/>
                  </a:cubicBezTo>
                  <a:cubicBezTo>
                    <a:pt x="532" y="40"/>
                    <a:pt x="484" y="29"/>
                    <a:pt x="436" y="29"/>
                  </a:cubicBezTo>
                  <a:cubicBezTo>
                    <a:pt x="419" y="29"/>
                    <a:pt x="401" y="31"/>
                    <a:pt x="383" y="34"/>
                  </a:cubicBezTo>
                  <a:cubicBezTo>
                    <a:pt x="318" y="44"/>
                    <a:pt x="252" y="66"/>
                    <a:pt x="219" y="121"/>
                  </a:cubicBezTo>
                  <a:cubicBezTo>
                    <a:pt x="209" y="132"/>
                    <a:pt x="209" y="132"/>
                    <a:pt x="197" y="132"/>
                  </a:cubicBezTo>
                  <a:cubicBezTo>
                    <a:pt x="194" y="135"/>
                    <a:pt x="190" y="137"/>
                    <a:pt x="186" y="137"/>
                  </a:cubicBezTo>
                  <a:cubicBezTo>
                    <a:pt x="178" y="137"/>
                    <a:pt x="168" y="132"/>
                    <a:pt x="154" y="132"/>
                  </a:cubicBezTo>
                  <a:cubicBezTo>
                    <a:pt x="121" y="132"/>
                    <a:pt x="88" y="165"/>
                    <a:pt x="78" y="197"/>
                  </a:cubicBezTo>
                  <a:cubicBezTo>
                    <a:pt x="22" y="284"/>
                    <a:pt x="1" y="383"/>
                    <a:pt x="1" y="481"/>
                  </a:cubicBezTo>
                  <a:cubicBezTo>
                    <a:pt x="1" y="612"/>
                    <a:pt x="56" y="733"/>
                    <a:pt x="121" y="852"/>
                  </a:cubicBezTo>
                  <a:cubicBezTo>
                    <a:pt x="132" y="864"/>
                    <a:pt x="157" y="867"/>
                    <a:pt x="187" y="867"/>
                  </a:cubicBezTo>
                  <a:cubicBezTo>
                    <a:pt x="245" y="867"/>
                    <a:pt x="318" y="852"/>
                    <a:pt x="318" y="852"/>
                  </a:cubicBezTo>
                  <a:lnTo>
                    <a:pt x="427" y="721"/>
                  </a:lnTo>
                  <a:cubicBezTo>
                    <a:pt x="438" y="755"/>
                    <a:pt x="438" y="776"/>
                    <a:pt x="438" y="809"/>
                  </a:cubicBezTo>
                  <a:cubicBezTo>
                    <a:pt x="449" y="842"/>
                    <a:pt x="449" y="874"/>
                    <a:pt x="459" y="896"/>
                  </a:cubicBezTo>
                  <a:cubicBezTo>
                    <a:pt x="481" y="918"/>
                    <a:pt x="503" y="940"/>
                    <a:pt x="536" y="940"/>
                  </a:cubicBezTo>
                  <a:cubicBezTo>
                    <a:pt x="547" y="940"/>
                    <a:pt x="569" y="940"/>
                    <a:pt x="580" y="929"/>
                  </a:cubicBezTo>
                  <a:cubicBezTo>
                    <a:pt x="646" y="908"/>
                    <a:pt x="700" y="864"/>
                    <a:pt x="733" y="809"/>
                  </a:cubicBezTo>
                  <a:cubicBezTo>
                    <a:pt x="755" y="831"/>
                    <a:pt x="755" y="864"/>
                    <a:pt x="765" y="886"/>
                  </a:cubicBezTo>
                  <a:cubicBezTo>
                    <a:pt x="782" y="910"/>
                    <a:pt x="804" y="922"/>
                    <a:pt x="833" y="922"/>
                  </a:cubicBezTo>
                  <a:cubicBezTo>
                    <a:pt x="843" y="922"/>
                    <a:pt x="853" y="921"/>
                    <a:pt x="864" y="918"/>
                  </a:cubicBezTo>
                  <a:cubicBezTo>
                    <a:pt x="896" y="908"/>
                    <a:pt x="918" y="886"/>
                    <a:pt x="940" y="852"/>
                  </a:cubicBezTo>
                  <a:cubicBezTo>
                    <a:pt x="962" y="831"/>
                    <a:pt x="984" y="798"/>
                    <a:pt x="1006" y="765"/>
                  </a:cubicBezTo>
                  <a:lnTo>
                    <a:pt x="1049" y="580"/>
                  </a:lnTo>
                  <a:lnTo>
                    <a:pt x="1071" y="284"/>
                  </a:lnTo>
                  <a:cubicBezTo>
                    <a:pt x="1071" y="252"/>
                    <a:pt x="1061" y="219"/>
                    <a:pt x="1049" y="197"/>
                  </a:cubicBezTo>
                  <a:cubicBezTo>
                    <a:pt x="1049" y="165"/>
                    <a:pt x="1039" y="132"/>
                    <a:pt x="1039" y="99"/>
                  </a:cubicBezTo>
                  <a:cubicBezTo>
                    <a:pt x="1006" y="99"/>
                    <a:pt x="962" y="56"/>
                    <a:pt x="929" y="34"/>
                  </a:cubicBezTo>
                  <a:cubicBezTo>
                    <a:pt x="896" y="22"/>
                    <a:pt x="853" y="12"/>
                    <a:pt x="809"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2"/>
            <p:cNvSpPr/>
            <p:nvPr/>
          </p:nvSpPr>
          <p:spPr>
            <a:xfrm>
              <a:off x="1970200" y="845150"/>
              <a:ext cx="53000" cy="68975"/>
            </a:xfrm>
            <a:custGeom>
              <a:rect b="b" l="l" r="r" t="t"/>
              <a:pathLst>
                <a:path extrusionOk="0" h="2759" w="2120">
                  <a:moveTo>
                    <a:pt x="853" y="1"/>
                  </a:moveTo>
                  <a:cubicBezTo>
                    <a:pt x="777" y="208"/>
                    <a:pt x="656" y="405"/>
                    <a:pt x="503" y="579"/>
                  </a:cubicBezTo>
                  <a:cubicBezTo>
                    <a:pt x="383" y="710"/>
                    <a:pt x="110" y="853"/>
                    <a:pt x="34" y="1006"/>
                  </a:cubicBezTo>
                  <a:cubicBezTo>
                    <a:pt x="23" y="1028"/>
                    <a:pt x="12" y="1060"/>
                    <a:pt x="1" y="1093"/>
                  </a:cubicBezTo>
                  <a:cubicBezTo>
                    <a:pt x="34" y="1125"/>
                    <a:pt x="66" y="1147"/>
                    <a:pt x="88" y="1180"/>
                  </a:cubicBezTo>
                  <a:cubicBezTo>
                    <a:pt x="536" y="1661"/>
                    <a:pt x="995" y="2043"/>
                    <a:pt x="1377" y="2589"/>
                  </a:cubicBezTo>
                  <a:cubicBezTo>
                    <a:pt x="1421" y="2666"/>
                    <a:pt x="1486" y="2742"/>
                    <a:pt x="1574" y="2753"/>
                  </a:cubicBezTo>
                  <a:cubicBezTo>
                    <a:pt x="1586" y="2757"/>
                    <a:pt x="1598" y="2758"/>
                    <a:pt x="1610" y="2758"/>
                  </a:cubicBezTo>
                  <a:cubicBezTo>
                    <a:pt x="1674" y="2758"/>
                    <a:pt x="1737" y="2713"/>
                    <a:pt x="1792" y="2676"/>
                  </a:cubicBezTo>
                  <a:cubicBezTo>
                    <a:pt x="1913" y="2600"/>
                    <a:pt x="2087" y="2502"/>
                    <a:pt x="2109" y="2349"/>
                  </a:cubicBezTo>
                  <a:cubicBezTo>
                    <a:pt x="2120" y="2316"/>
                    <a:pt x="2109" y="2283"/>
                    <a:pt x="2098" y="2251"/>
                  </a:cubicBezTo>
                  <a:cubicBezTo>
                    <a:pt x="2000" y="1923"/>
                    <a:pt x="1858" y="1584"/>
                    <a:pt x="1694" y="1290"/>
                  </a:cubicBezTo>
                  <a:cubicBezTo>
                    <a:pt x="1541" y="1028"/>
                    <a:pt x="1301" y="831"/>
                    <a:pt x="1148" y="569"/>
                  </a:cubicBezTo>
                  <a:cubicBezTo>
                    <a:pt x="1093" y="460"/>
                    <a:pt x="1039" y="361"/>
                    <a:pt x="984" y="252"/>
                  </a:cubicBezTo>
                  <a:cubicBezTo>
                    <a:pt x="940" y="164"/>
                    <a:pt x="896" y="88"/>
                    <a:pt x="8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2"/>
            <p:cNvSpPr/>
            <p:nvPr/>
          </p:nvSpPr>
          <p:spPr>
            <a:xfrm>
              <a:off x="1986600" y="865850"/>
              <a:ext cx="64750" cy="102525"/>
            </a:xfrm>
            <a:custGeom>
              <a:rect b="b" l="l" r="r" t="t"/>
              <a:pathLst>
                <a:path extrusionOk="0" h="4101" w="2590">
                  <a:moveTo>
                    <a:pt x="1950" y="0"/>
                  </a:moveTo>
                  <a:cubicBezTo>
                    <a:pt x="1923" y="0"/>
                    <a:pt x="1896" y="1"/>
                    <a:pt x="1868" y="3"/>
                  </a:cubicBezTo>
                  <a:cubicBezTo>
                    <a:pt x="1759" y="13"/>
                    <a:pt x="1639" y="35"/>
                    <a:pt x="1529" y="68"/>
                  </a:cubicBezTo>
                  <a:cubicBezTo>
                    <a:pt x="1376" y="112"/>
                    <a:pt x="1223" y="123"/>
                    <a:pt x="1082" y="178"/>
                  </a:cubicBezTo>
                  <a:cubicBezTo>
                    <a:pt x="1027" y="200"/>
                    <a:pt x="983" y="221"/>
                    <a:pt x="939" y="265"/>
                  </a:cubicBezTo>
                  <a:cubicBezTo>
                    <a:pt x="842" y="352"/>
                    <a:pt x="918" y="462"/>
                    <a:pt x="961" y="560"/>
                  </a:cubicBezTo>
                  <a:cubicBezTo>
                    <a:pt x="1060" y="800"/>
                    <a:pt x="1126" y="1062"/>
                    <a:pt x="1180" y="1314"/>
                  </a:cubicBezTo>
                  <a:cubicBezTo>
                    <a:pt x="1191" y="1368"/>
                    <a:pt x="1202" y="1412"/>
                    <a:pt x="1191" y="1467"/>
                  </a:cubicBezTo>
                  <a:cubicBezTo>
                    <a:pt x="1180" y="1510"/>
                    <a:pt x="1147" y="1554"/>
                    <a:pt x="1104" y="1564"/>
                  </a:cubicBezTo>
                  <a:cubicBezTo>
                    <a:pt x="1092" y="1568"/>
                    <a:pt x="1080" y="1569"/>
                    <a:pt x="1069" y="1569"/>
                  </a:cubicBezTo>
                  <a:cubicBezTo>
                    <a:pt x="1037" y="1569"/>
                    <a:pt x="1007" y="1559"/>
                    <a:pt x="983" y="1543"/>
                  </a:cubicBezTo>
                  <a:cubicBezTo>
                    <a:pt x="896" y="1488"/>
                    <a:pt x="874" y="1412"/>
                    <a:pt x="820" y="1336"/>
                  </a:cubicBezTo>
                  <a:cubicBezTo>
                    <a:pt x="732" y="1248"/>
                    <a:pt x="612" y="1193"/>
                    <a:pt x="503" y="1161"/>
                  </a:cubicBezTo>
                  <a:cubicBezTo>
                    <a:pt x="459" y="1139"/>
                    <a:pt x="415" y="1139"/>
                    <a:pt x="371" y="1139"/>
                  </a:cubicBezTo>
                  <a:cubicBezTo>
                    <a:pt x="284" y="1161"/>
                    <a:pt x="230" y="1237"/>
                    <a:pt x="175" y="1314"/>
                  </a:cubicBezTo>
                  <a:cubicBezTo>
                    <a:pt x="131" y="1379"/>
                    <a:pt x="77" y="1455"/>
                    <a:pt x="55" y="1532"/>
                  </a:cubicBezTo>
                  <a:cubicBezTo>
                    <a:pt x="0" y="1761"/>
                    <a:pt x="240" y="1838"/>
                    <a:pt x="393" y="1947"/>
                  </a:cubicBezTo>
                  <a:cubicBezTo>
                    <a:pt x="568" y="2078"/>
                    <a:pt x="711" y="2373"/>
                    <a:pt x="754" y="2591"/>
                  </a:cubicBezTo>
                  <a:cubicBezTo>
                    <a:pt x="808" y="2832"/>
                    <a:pt x="787" y="3072"/>
                    <a:pt x="798" y="3312"/>
                  </a:cubicBezTo>
                  <a:cubicBezTo>
                    <a:pt x="798" y="3509"/>
                    <a:pt x="732" y="3935"/>
                    <a:pt x="896" y="4044"/>
                  </a:cubicBezTo>
                  <a:cubicBezTo>
                    <a:pt x="953" y="4083"/>
                    <a:pt x="1021" y="4100"/>
                    <a:pt x="1091" y="4100"/>
                  </a:cubicBezTo>
                  <a:cubicBezTo>
                    <a:pt x="1179" y="4100"/>
                    <a:pt x="1270" y="4072"/>
                    <a:pt x="1344" y="4023"/>
                  </a:cubicBezTo>
                  <a:cubicBezTo>
                    <a:pt x="1475" y="3946"/>
                    <a:pt x="1682" y="3618"/>
                    <a:pt x="1770" y="3498"/>
                  </a:cubicBezTo>
                  <a:cubicBezTo>
                    <a:pt x="2010" y="3159"/>
                    <a:pt x="2218" y="2777"/>
                    <a:pt x="2250" y="2362"/>
                  </a:cubicBezTo>
                  <a:cubicBezTo>
                    <a:pt x="2250" y="2275"/>
                    <a:pt x="2250" y="2188"/>
                    <a:pt x="2272" y="2111"/>
                  </a:cubicBezTo>
                  <a:cubicBezTo>
                    <a:pt x="2294" y="2013"/>
                    <a:pt x="2338" y="1936"/>
                    <a:pt x="2371" y="1848"/>
                  </a:cubicBezTo>
                  <a:cubicBezTo>
                    <a:pt x="2589" y="1336"/>
                    <a:pt x="2534" y="746"/>
                    <a:pt x="2436" y="188"/>
                  </a:cubicBezTo>
                  <a:cubicBezTo>
                    <a:pt x="2425" y="166"/>
                    <a:pt x="2425" y="145"/>
                    <a:pt x="2403" y="123"/>
                  </a:cubicBezTo>
                  <a:cubicBezTo>
                    <a:pt x="2393" y="101"/>
                    <a:pt x="2371" y="90"/>
                    <a:pt x="2338" y="79"/>
                  </a:cubicBezTo>
                  <a:cubicBezTo>
                    <a:pt x="2220" y="24"/>
                    <a:pt x="2086" y="0"/>
                    <a:pt x="1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2"/>
            <p:cNvSpPr/>
            <p:nvPr/>
          </p:nvSpPr>
          <p:spPr>
            <a:xfrm>
              <a:off x="2017175" y="865850"/>
              <a:ext cx="34175" cy="101925"/>
            </a:xfrm>
            <a:custGeom>
              <a:rect b="b" l="l" r="r" t="t"/>
              <a:pathLst>
                <a:path extrusionOk="0" h="4077" w="1367">
                  <a:moveTo>
                    <a:pt x="756" y="1"/>
                  </a:moveTo>
                  <a:cubicBezTo>
                    <a:pt x="737" y="1"/>
                    <a:pt x="718" y="1"/>
                    <a:pt x="700" y="3"/>
                  </a:cubicBezTo>
                  <a:cubicBezTo>
                    <a:pt x="711" y="79"/>
                    <a:pt x="755" y="145"/>
                    <a:pt x="787" y="221"/>
                  </a:cubicBezTo>
                  <a:cubicBezTo>
                    <a:pt x="886" y="440"/>
                    <a:pt x="907" y="702"/>
                    <a:pt x="886" y="953"/>
                  </a:cubicBezTo>
                  <a:cubicBezTo>
                    <a:pt x="852" y="1193"/>
                    <a:pt x="787" y="1433"/>
                    <a:pt x="743" y="1674"/>
                  </a:cubicBezTo>
                  <a:cubicBezTo>
                    <a:pt x="656" y="2078"/>
                    <a:pt x="612" y="2482"/>
                    <a:pt x="514" y="2875"/>
                  </a:cubicBezTo>
                  <a:cubicBezTo>
                    <a:pt x="471" y="3072"/>
                    <a:pt x="306" y="3455"/>
                    <a:pt x="230" y="3640"/>
                  </a:cubicBezTo>
                  <a:cubicBezTo>
                    <a:pt x="165" y="3793"/>
                    <a:pt x="56" y="3935"/>
                    <a:pt x="0" y="4077"/>
                  </a:cubicBezTo>
                  <a:cubicBezTo>
                    <a:pt x="44" y="4066"/>
                    <a:pt x="77" y="4044"/>
                    <a:pt x="121" y="4023"/>
                  </a:cubicBezTo>
                  <a:cubicBezTo>
                    <a:pt x="252" y="3946"/>
                    <a:pt x="459" y="3618"/>
                    <a:pt x="547" y="3498"/>
                  </a:cubicBezTo>
                  <a:cubicBezTo>
                    <a:pt x="787" y="3159"/>
                    <a:pt x="995" y="2777"/>
                    <a:pt x="1027" y="2362"/>
                  </a:cubicBezTo>
                  <a:cubicBezTo>
                    <a:pt x="1027" y="2275"/>
                    <a:pt x="1027" y="2188"/>
                    <a:pt x="1049" y="2111"/>
                  </a:cubicBezTo>
                  <a:cubicBezTo>
                    <a:pt x="1071" y="2013"/>
                    <a:pt x="1115" y="1936"/>
                    <a:pt x="1148" y="1848"/>
                  </a:cubicBezTo>
                  <a:cubicBezTo>
                    <a:pt x="1366" y="1336"/>
                    <a:pt x="1311" y="746"/>
                    <a:pt x="1213" y="188"/>
                  </a:cubicBezTo>
                  <a:cubicBezTo>
                    <a:pt x="1202" y="166"/>
                    <a:pt x="1202" y="145"/>
                    <a:pt x="1180" y="123"/>
                  </a:cubicBezTo>
                  <a:cubicBezTo>
                    <a:pt x="1170" y="101"/>
                    <a:pt x="1148" y="90"/>
                    <a:pt x="1115" y="79"/>
                  </a:cubicBezTo>
                  <a:cubicBezTo>
                    <a:pt x="1001" y="32"/>
                    <a:pt x="879" y="1"/>
                    <a:pt x="7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2"/>
            <p:cNvSpPr/>
            <p:nvPr/>
          </p:nvSpPr>
          <p:spPr>
            <a:xfrm>
              <a:off x="1980650" y="579350"/>
              <a:ext cx="85150" cy="34450"/>
            </a:xfrm>
            <a:custGeom>
              <a:rect b="b" l="l" r="r" t="t"/>
              <a:pathLst>
                <a:path extrusionOk="0" h="1378" w="3406">
                  <a:moveTo>
                    <a:pt x="195" y="1"/>
                  </a:moveTo>
                  <a:cubicBezTo>
                    <a:pt x="1" y="1"/>
                    <a:pt x="501" y="454"/>
                    <a:pt x="588" y="540"/>
                  </a:cubicBezTo>
                  <a:cubicBezTo>
                    <a:pt x="796" y="759"/>
                    <a:pt x="1046" y="933"/>
                    <a:pt x="1330" y="1075"/>
                  </a:cubicBezTo>
                  <a:cubicBezTo>
                    <a:pt x="1736" y="1269"/>
                    <a:pt x="2207" y="1378"/>
                    <a:pt x="2677" y="1378"/>
                  </a:cubicBezTo>
                  <a:cubicBezTo>
                    <a:pt x="2789" y="1378"/>
                    <a:pt x="2901" y="1372"/>
                    <a:pt x="3013" y="1359"/>
                  </a:cubicBezTo>
                  <a:cubicBezTo>
                    <a:pt x="3089" y="1348"/>
                    <a:pt x="3177" y="1327"/>
                    <a:pt x="3242" y="1283"/>
                  </a:cubicBezTo>
                  <a:cubicBezTo>
                    <a:pt x="3406" y="1174"/>
                    <a:pt x="3340" y="922"/>
                    <a:pt x="3165" y="813"/>
                  </a:cubicBezTo>
                  <a:cubicBezTo>
                    <a:pt x="2991" y="704"/>
                    <a:pt x="2772" y="693"/>
                    <a:pt x="2554" y="682"/>
                  </a:cubicBezTo>
                  <a:cubicBezTo>
                    <a:pt x="2194" y="649"/>
                    <a:pt x="1833" y="584"/>
                    <a:pt x="1495" y="496"/>
                  </a:cubicBezTo>
                  <a:cubicBezTo>
                    <a:pt x="1167" y="398"/>
                    <a:pt x="817" y="245"/>
                    <a:pt x="522" y="114"/>
                  </a:cubicBezTo>
                  <a:cubicBezTo>
                    <a:pt x="349" y="33"/>
                    <a:pt x="247" y="1"/>
                    <a:pt x="1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2"/>
            <p:cNvSpPr/>
            <p:nvPr/>
          </p:nvSpPr>
          <p:spPr>
            <a:xfrm>
              <a:off x="2035200" y="536050"/>
              <a:ext cx="73750" cy="39350"/>
            </a:xfrm>
            <a:custGeom>
              <a:rect b="b" l="l" r="r" t="t"/>
              <a:pathLst>
                <a:path extrusionOk="0" h="1574" w="2950">
                  <a:moveTo>
                    <a:pt x="2950" y="0"/>
                  </a:moveTo>
                  <a:lnTo>
                    <a:pt x="2950" y="0"/>
                  </a:lnTo>
                  <a:cubicBezTo>
                    <a:pt x="2742" y="11"/>
                    <a:pt x="2425" y="273"/>
                    <a:pt x="2240" y="382"/>
                  </a:cubicBezTo>
                  <a:cubicBezTo>
                    <a:pt x="1988" y="525"/>
                    <a:pt x="1738" y="656"/>
                    <a:pt x="1475" y="797"/>
                  </a:cubicBezTo>
                  <a:cubicBezTo>
                    <a:pt x="1289" y="906"/>
                    <a:pt x="1093" y="1005"/>
                    <a:pt x="886" y="1059"/>
                  </a:cubicBezTo>
                  <a:cubicBezTo>
                    <a:pt x="721" y="1103"/>
                    <a:pt x="547" y="1114"/>
                    <a:pt x="383" y="1114"/>
                  </a:cubicBezTo>
                  <a:cubicBezTo>
                    <a:pt x="252" y="1125"/>
                    <a:pt x="77" y="1136"/>
                    <a:pt x="34" y="1267"/>
                  </a:cubicBezTo>
                  <a:cubicBezTo>
                    <a:pt x="0" y="1355"/>
                    <a:pt x="44" y="1464"/>
                    <a:pt x="121" y="1518"/>
                  </a:cubicBezTo>
                  <a:cubicBezTo>
                    <a:pt x="208" y="1562"/>
                    <a:pt x="306" y="1573"/>
                    <a:pt x="405" y="1573"/>
                  </a:cubicBezTo>
                  <a:cubicBezTo>
                    <a:pt x="558" y="1562"/>
                    <a:pt x="711" y="1508"/>
                    <a:pt x="852" y="1442"/>
                  </a:cubicBezTo>
                  <a:cubicBezTo>
                    <a:pt x="1497" y="1180"/>
                    <a:pt x="2087" y="819"/>
                    <a:pt x="2622" y="372"/>
                  </a:cubicBezTo>
                  <a:cubicBezTo>
                    <a:pt x="2742" y="273"/>
                    <a:pt x="2895" y="153"/>
                    <a:pt x="29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2"/>
            <p:cNvSpPr/>
            <p:nvPr/>
          </p:nvSpPr>
          <p:spPr>
            <a:xfrm>
              <a:off x="1985225" y="267475"/>
              <a:ext cx="83850" cy="48275"/>
            </a:xfrm>
            <a:custGeom>
              <a:rect b="b" l="l" r="r" t="t"/>
              <a:pathLst>
                <a:path extrusionOk="0" h="1931" w="3354">
                  <a:moveTo>
                    <a:pt x="740" y="1"/>
                  </a:moveTo>
                  <a:cubicBezTo>
                    <a:pt x="663" y="1"/>
                    <a:pt x="585" y="20"/>
                    <a:pt x="514" y="71"/>
                  </a:cubicBezTo>
                  <a:cubicBezTo>
                    <a:pt x="317" y="224"/>
                    <a:pt x="426" y="563"/>
                    <a:pt x="460" y="639"/>
                  </a:cubicBezTo>
                  <a:cubicBezTo>
                    <a:pt x="406" y="613"/>
                    <a:pt x="360" y="579"/>
                    <a:pt x="304" y="579"/>
                  </a:cubicBezTo>
                  <a:cubicBezTo>
                    <a:pt x="291" y="579"/>
                    <a:pt x="277" y="581"/>
                    <a:pt x="263" y="585"/>
                  </a:cubicBezTo>
                  <a:cubicBezTo>
                    <a:pt x="241" y="585"/>
                    <a:pt x="208" y="607"/>
                    <a:pt x="186" y="617"/>
                  </a:cubicBezTo>
                  <a:cubicBezTo>
                    <a:pt x="1" y="770"/>
                    <a:pt x="142" y="1447"/>
                    <a:pt x="1028" y="1775"/>
                  </a:cubicBezTo>
                  <a:cubicBezTo>
                    <a:pt x="1294" y="1866"/>
                    <a:pt x="1867" y="1930"/>
                    <a:pt x="2328" y="1930"/>
                  </a:cubicBezTo>
                  <a:cubicBezTo>
                    <a:pt x="2641" y="1930"/>
                    <a:pt x="2903" y="1901"/>
                    <a:pt x="2982" y="1830"/>
                  </a:cubicBezTo>
                  <a:lnTo>
                    <a:pt x="3266" y="1338"/>
                  </a:lnTo>
                  <a:cubicBezTo>
                    <a:pt x="3354" y="1098"/>
                    <a:pt x="3223" y="825"/>
                    <a:pt x="3037" y="661"/>
                  </a:cubicBezTo>
                  <a:cubicBezTo>
                    <a:pt x="2851" y="519"/>
                    <a:pt x="2513" y="399"/>
                    <a:pt x="2327" y="246"/>
                  </a:cubicBezTo>
                  <a:cubicBezTo>
                    <a:pt x="2171" y="124"/>
                    <a:pt x="2064" y="78"/>
                    <a:pt x="1992" y="78"/>
                  </a:cubicBezTo>
                  <a:cubicBezTo>
                    <a:pt x="1786" y="78"/>
                    <a:pt x="1858" y="443"/>
                    <a:pt x="1858" y="443"/>
                  </a:cubicBezTo>
                  <a:cubicBezTo>
                    <a:pt x="1858" y="443"/>
                    <a:pt x="1639" y="410"/>
                    <a:pt x="1224" y="180"/>
                  </a:cubicBezTo>
                  <a:cubicBezTo>
                    <a:pt x="1176" y="157"/>
                    <a:pt x="960"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52"/>
          <p:cNvGrpSpPr/>
          <p:nvPr/>
        </p:nvGrpSpPr>
        <p:grpSpPr>
          <a:xfrm>
            <a:off x="6493910" y="1645446"/>
            <a:ext cx="1651537" cy="3013921"/>
            <a:chOff x="1426525" y="398150"/>
            <a:chExt cx="421375" cy="768975"/>
          </a:xfrm>
        </p:grpSpPr>
        <p:sp>
          <p:nvSpPr>
            <p:cNvPr id="729" name="Google Shape;729;p52"/>
            <p:cNvSpPr/>
            <p:nvPr/>
          </p:nvSpPr>
          <p:spPr>
            <a:xfrm>
              <a:off x="1460950" y="406500"/>
              <a:ext cx="386950" cy="335850"/>
            </a:xfrm>
            <a:custGeom>
              <a:rect b="b" l="l" r="r" t="t"/>
              <a:pathLst>
                <a:path extrusionOk="0" h="13434" w="15478">
                  <a:moveTo>
                    <a:pt x="1990" y="0"/>
                  </a:moveTo>
                  <a:cubicBezTo>
                    <a:pt x="1981" y="0"/>
                    <a:pt x="1973" y="1"/>
                    <a:pt x="1966" y="5"/>
                  </a:cubicBezTo>
                  <a:cubicBezTo>
                    <a:pt x="1944" y="15"/>
                    <a:pt x="1944" y="70"/>
                    <a:pt x="1923" y="92"/>
                  </a:cubicBezTo>
                  <a:cubicBezTo>
                    <a:pt x="1914" y="108"/>
                    <a:pt x="1889" y="118"/>
                    <a:pt x="1867" y="118"/>
                  </a:cubicBezTo>
                  <a:cubicBezTo>
                    <a:pt x="1859" y="118"/>
                    <a:pt x="1851" y="117"/>
                    <a:pt x="1846" y="114"/>
                  </a:cubicBezTo>
                  <a:cubicBezTo>
                    <a:pt x="1846" y="103"/>
                    <a:pt x="1835" y="92"/>
                    <a:pt x="1835" y="92"/>
                  </a:cubicBezTo>
                  <a:cubicBezTo>
                    <a:pt x="1808" y="57"/>
                    <a:pt x="1767" y="36"/>
                    <a:pt x="1726" y="36"/>
                  </a:cubicBezTo>
                  <a:cubicBezTo>
                    <a:pt x="1703" y="36"/>
                    <a:pt x="1680" y="43"/>
                    <a:pt x="1660" y="59"/>
                  </a:cubicBezTo>
                  <a:cubicBezTo>
                    <a:pt x="1573" y="136"/>
                    <a:pt x="1573" y="267"/>
                    <a:pt x="1529" y="365"/>
                  </a:cubicBezTo>
                  <a:cubicBezTo>
                    <a:pt x="1496" y="442"/>
                    <a:pt x="1442" y="507"/>
                    <a:pt x="1398" y="573"/>
                  </a:cubicBezTo>
                  <a:cubicBezTo>
                    <a:pt x="1267" y="736"/>
                    <a:pt x="1234" y="933"/>
                    <a:pt x="1190" y="1129"/>
                  </a:cubicBezTo>
                  <a:cubicBezTo>
                    <a:pt x="1125" y="1403"/>
                    <a:pt x="1059" y="1676"/>
                    <a:pt x="983" y="1938"/>
                  </a:cubicBezTo>
                  <a:cubicBezTo>
                    <a:pt x="819" y="2484"/>
                    <a:pt x="634" y="3019"/>
                    <a:pt x="459" y="3554"/>
                  </a:cubicBezTo>
                  <a:cubicBezTo>
                    <a:pt x="372" y="3828"/>
                    <a:pt x="295" y="4100"/>
                    <a:pt x="219" y="4363"/>
                  </a:cubicBezTo>
                  <a:cubicBezTo>
                    <a:pt x="175" y="4505"/>
                    <a:pt x="142" y="4636"/>
                    <a:pt x="109" y="4778"/>
                  </a:cubicBezTo>
                  <a:cubicBezTo>
                    <a:pt x="88" y="4843"/>
                    <a:pt x="76" y="4920"/>
                    <a:pt x="54" y="4986"/>
                  </a:cubicBezTo>
                  <a:cubicBezTo>
                    <a:pt x="44" y="5018"/>
                    <a:pt x="44" y="5051"/>
                    <a:pt x="32" y="5095"/>
                  </a:cubicBezTo>
                  <a:cubicBezTo>
                    <a:pt x="22" y="5117"/>
                    <a:pt x="0" y="5160"/>
                    <a:pt x="11" y="5182"/>
                  </a:cubicBezTo>
                  <a:cubicBezTo>
                    <a:pt x="273" y="5979"/>
                    <a:pt x="1071" y="6067"/>
                    <a:pt x="1595" y="6416"/>
                  </a:cubicBezTo>
                  <a:cubicBezTo>
                    <a:pt x="2479" y="6853"/>
                    <a:pt x="3353" y="6853"/>
                    <a:pt x="4326" y="7115"/>
                  </a:cubicBezTo>
                  <a:cubicBezTo>
                    <a:pt x="4937" y="7202"/>
                    <a:pt x="5025" y="7913"/>
                    <a:pt x="5199" y="8350"/>
                  </a:cubicBezTo>
                  <a:cubicBezTo>
                    <a:pt x="5549" y="9049"/>
                    <a:pt x="5462" y="9758"/>
                    <a:pt x="5636" y="10545"/>
                  </a:cubicBezTo>
                  <a:cubicBezTo>
                    <a:pt x="5734" y="11255"/>
                    <a:pt x="5462" y="11867"/>
                    <a:pt x="5254" y="12489"/>
                  </a:cubicBezTo>
                  <a:cubicBezTo>
                    <a:pt x="5483" y="12872"/>
                    <a:pt x="5887" y="13090"/>
                    <a:pt x="6324" y="13221"/>
                  </a:cubicBezTo>
                  <a:cubicBezTo>
                    <a:pt x="6826" y="13374"/>
                    <a:pt x="7362" y="13385"/>
                    <a:pt x="7886" y="13418"/>
                  </a:cubicBezTo>
                  <a:cubicBezTo>
                    <a:pt x="8094" y="13425"/>
                    <a:pt x="8302" y="13433"/>
                    <a:pt x="8510" y="13433"/>
                  </a:cubicBezTo>
                  <a:cubicBezTo>
                    <a:pt x="8597" y="13433"/>
                    <a:pt x="8684" y="13432"/>
                    <a:pt x="8771" y="13428"/>
                  </a:cubicBezTo>
                  <a:cubicBezTo>
                    <a:pt x="9088" y="13418"/>
                    <a:pt x="9404" y="13385"/>
                    <a:pt x="9721" y="13309"/>
                  </a:cubicBezTo>
                  <a:cubicBezTo>
                    <a:pt x="9841" y="13276"/>
                    <a:pt x="9984" y="13276"/>
                    <a:pt x="10103" y="13243"/>
                  </a:cubicBezTo>
                  <a:cubicBezTo>
                    <a:pt x="10278" y="13200"/>
                    <a:pt x="10202" y="13068"/>
                    <a:pt x="10158" y="12926"/>
                  </a:cubicBezTo>
                  <a:cubicBezTo>
                    <a:pt x="10049" y="12598"/>
                    <a:pt x="9907" y="12293"/>
                    <a:pt x="9819" y="11965"/>
                  </a:cubicBezTo>
                  <a:cubicBezTo>
                    <a:pt x="9645" y="11321"/>
                    <a:pt x="9787" y="10741"/>
                    <a:pt x="9918" y="10119"/>
                  </a:cubicBezTo>
                  <a:cubicBezTo>
                    <a:pt x="10038" y="9508"/>
                    <a:pt x="10060" y="8940"/>
                    <a:pt x="10289" y="8350"/>
                  </a:cubicBezTo>
                  <a:cubicBezTo>
                    <a:pt x="10399" y="8076"/>
                    <a:pt x="10464" y="7782"/>
                    <a:pt x="10617" y="7520"/>
                  </a:cubicBezTo>
                  <a:cubicBezTo>
                    <a:pt x="10759" y="7246"/>
                    <a:pt x="10945" y="7236"/>
                    <a:pt x="11251" y="7202"/>
                  </a:cubicBezTo>
                  <a:cubicBezTo>
                    <a:pt x="11405" y="7185"/>
                    <a:pt x="11560" y="7178"/>
                    <a:pt x="11715" y="7178"/>
                  </a:cubicBezTo>
                  <a:cubicBezTo>
                    <a:pt x="12152" y="7178"/>
                    <a:pt x="12593" y="7230"/>
                    <a:pt x="13035" y="7230"/>
                  </a:cubicBezTo>
                  <a:cubicBezTo>
                    <a:pt x="13113" y="7230"/>
                    <a:pt x="13192" y="7228"/>
                    <a:pt x="13271" y="7224"/>
                  </a:cubicBezTo>
                  <a:cubicBezTo>
                    <a:pt x="13981" y="7192"/>
                    <a:pt x="14691" y="6995"/>
                    <a:pt x="15324" y="6635"/>
                  </a:cubicBezTo>
                  <a:cubicBezTo>
                    <a:pt x="15368" y="6602"/>
                    <a:pt x="15434" y="6569"/>
                    <a:pt x="15455" y="6515"/>
                  </a:cubicBezTo>
                  <a:cubicBezTo>
                    <a:pt x="15477" y="6460"/>
                    <a:pt x="15467" y="6394"/>
                    <a:pt x="15455" y="6340"/>
                  </a:cubicBezTo>
                  <a:cubicBezTo>
                    <a:pt x="15358" y="5750"/>
                    <a:pt x="15303" y="5117"/>
                    <a:pt x="15074" y="4571"/>
                  </a:cubicBezTo>
                  <a:cubicBezTo>
                    <a:pt x="14943" y="4275"/>
                    <a:pt x="14833" y="3981"/>
                    <a:pt x="14735" y="3685"/>
                  </a:cubicBezTo>
                  <a:cubicBezTo>
                    <a:pt x="14625" y="3347"/>
                    <a:pt x="14538" y="3008"/>
                    <a:pt x="14451" y="2670"/>
                  </a:cubicBezTo>
                  <a:cubicBezTo>
                    <a:pt x="14385" y="2375"/>
                    <a:pt x="14353" y="2069"/>
                    <a:pt x="14178" y="1818"/>
                  </a:cubicBezTo>
                  <a:cubicBezTo>
                    <a:pt x="14156" y="1774"/>
                    <a:pt x="14123" y="1741"/>
                    <a:pt x="14112" y="1697"/>
                  </a:cubicBezTo>
                  <a:cubicBezTo>
                    <a:pt x="14079" y="1632"/>
                    <a:pt x="14091" y="1566"/>
                    <a:pt x="14079" y="1501"/>
                  </a:cubicBezTo>
                  <a:cubicBezTo>
                    <a:pt x="14069" y="1447"/>
                    <a:pt x="14036" y="1392"/>
                    <a:pt x="13992" y="1348"/>
                  </a:cubicBezTo>
                  <a:cubicBezTo>
                    <a:pt x="13985" y="1341"/>
                    <a:pt x="13933" y="1312"/>
                    <a:pt x="13902" y="1312"/>
                  </a:cubicBezTo>
                  <a:cubicBezTo>
                    <a:pt x="13886" y="1312"/>
                    <a:pt x="13876" y="1320"/>
                    <a:pt x="13882" y="1345"/>
                  </a:cubicBezTo>
                  <a:lnTo>
                    <a:pt x="13882" y="1345"/>
                  </a:lnTo>
                  <a:cubicBezTo>
                    <a:pt x="13874" y="1318"/>
                    <a:pt x="13843" y="1299"/>
                    <a:pt x="13811" y="1299"/>
                  </a:cubicBezTo>
                  <a:cubicBezTo>
                    <a:pt x="13795" y="1299"/>
                    <a:pt x="13778" y="1304"/>
                    <a:pt x="13763" y="1316"/>
                  </a:cubicBezTo>
                  <a:cubicBezTo>
                    <a:pt x="13741" y="1228"/>
                    <a:pt x="13708" y="1108"/>
                    <a:pt x="13610" y="1086"/>
                  </a:cubicBezTo>
                  <a:cubicBezTo>
                    <a:pt x="13566" y="1086"/>
                    <a:pt x="13424" y="1119"/>
                    <a:pt x="13435" y="1184"/>
                  </a:cubicBezTo>
                  <a:cubicBezTo>
                    <a:pt x="13421" y="1121"/>
                    <a:pt x="13357" y="1089"/>
                    <a:pt x="13290" y="1089"/>
                  </a:cubicBezTo>
                  <a:cubicBezTo>
                    <a:pt x="13253" y="1089"/>
                    <a:pt x="13215" y="1099"/>
                    <a:pt x="13184" y="1119"/>
                  </a:cubicBezTo>
                  <a:cubicBezTo>
                    <a:pt x="13096" y="1173"/>
                    <a:pt x="13052" y="1272"/>
                    <a:pt x="13009" y="1359"/>
                  </a:cubicBezTo>
                  <a:cubicBezTo>
                    <a:pt x="12943" y="1523"/>
                    <a:pt x="12878" y="1687"/>
                    <a:pt x="12911" y="1850"/>
                  </a:cubicBezTo>
                  <a:cubicBezTo>
                    <a:pt x="12965" y="2156"/>
                    <a:pt x="13315" y="2309"/>
                    <a:pt x="13501" y="2561"/>
                  </a:cubicBezTo>
                  <a:cubicBezTo>
                    <a:pt x="13588" y="2692"/>
                    <a:pt x="13642" y="2855"/>
                    <a:pt x="13686" y="3019"/>
                  </a:cubicBezTo>
                  <a:cubicBezTo>
                    <a:pt x="13883" y="3828"/>
                    <a:pt x="13926" y="4636"/>
                    <a:pt x="13960" y="5466"/>
                  </a:cubicBezTo>
                  <a:cubicBezTo>
                    <a:pt x="13970" y="5542"/>
                    <a:pt x="13970" y="5630"/>
                    <a:pt x="13916" y="5695"/>
                  </a:cubicBezTo>
                  <a:cubicBezTo>
                    <a:pt x="13883" y="5739"/>
                    <a:pt x="13828" y="5761"/>
                    <a:pt x="13763" y="5783"/>
                  </a:cubicBezTo>
                  <a:cubicBezTo>
                    <a:pt x="13730" y="5783"/>
                    <a:pt x="13686" y="5794"/>
                    <a:pt x="13654" y="5794"/>
                  </a:cubicBezTo>
                  <a:cubicBezTo>
                    <a:pt x="13395" y="5817"/>
                    <a:pt x="13132" y="5841"/>
                    <a:pt x="12871" y="5841"/>
                  </a:cubicBezTo>
                  <a:cubicBezTo>
                    <a:pt x="12527" y="5841"/>
                    <a:pt x="12186" y="5800"/>
                    <a:pt x="11862" y="5663"/>
                  </a:cubicBezTo>
                  <a:cubicBezTo>
                    <a:pt x="11440" y="5484"/>
                    <a:pt x="10957" y="5426"/>
                    <a:pt x="10486" y="5426"/>
                  </a:cubicBezTo>
                  <a:cubicBezTo>
                    <a:pt x="10324" y="5426"/>
                    <a:pt x="10162" y="5433"/>
                    <a:pt x="10005" y="5444"/>
                  </a:cubicBezTo>
                  <a:cubicBezTo>
                    <a:pt x="9492" y="5477"/>
                    <a:pt x="8880" y="5554"/>
                    <a:pt x="8378" y="5673"/>
                  </a:cubicBezTo>
                  <a:lnTo>
                    <a:pt x="7089" y="5750"/>
                  </a:lnTo>
                  <a:cubicBezTo>
                    <a:pt x="6237" y="5532"/>
                    <a:pt x="5363" y="5401"/>
                    <a:pt x="4489" y="5335"/>
                  </a:cubicBezTo>
                  <a:cubicBezTo>
                    <a:pt x="4129" y="5302"/>
                    <a:pt x="3779" y="5302"/>
                    <a:pt x="3430" y="5291"/>
                  </a:cubicBezTo>
                  <a:cubicBezTo>
                    <a:pt x="3299" y="5291"/>
                    <a:pt x="3156" y="5270"/>
                    <a:pt x="3015" y="5236"/>
                  </a:cubicBezTo>
                  <a:cubicBezTo>
                    <a:pt x="2709" y="5149"/>
                    <a:pt x="2392" y="5083"/>
                    <a:pt x="2075" y="5018"/>
                  </a:cubicBezTo>
                  <a:cubicBezTo>
                    <a:pt x="1802" y="4964"/>
                    <a:pt x="1508" y="4898"/>
                    <a:pt x="1508" y="4571"/>
                  </a:cubicBezTo>
                  <a:cubicBezTo>
                    <a:pt x="1595" y="3511"/>
                    <a:pt x="1595" y="2539"/>
                    <a:pt x="2032" y="1578"/>
                  </a:cubicBezTo>
                  <a:cubicBezTo>
                    <a:pt x="2207" y="1316"/>
                    <a:pt x="2567" y="1141"/>
                    <a:pt x="2741" y="867"/>
                  </a:cubicBezTo>
                  <a:cubicBezTo>
                    <a:pt x="2775" y="758"/>
                    <a:pt x="2796" y="638"/>
                    <a:pt x="2785" y="529"/>
                  </a:cubicBezTo>
                  <a:cubicBezTo>
                    <a:pt x="2785" y="409"/>
                    <a:pt x="2720" y="321"/>
                    <a:pt x="2654" y="223"/>
                  </a:cubicBezTo>
                  <a:cubicBezTo>
                    <a:pt x="2643" y="201"/>
                    <a:pt x="2622" y="168"/>
                    <a:pt x="2600" y="158"/>
                  </a:cubicBezTo>
                  <a:cubicBezTo>
                    <a:pt x="2583" y="147"/>
                    <a:pt x="2564" y="141"/>
                    <a:pt x="2543" y="141"/>
                  </a:cubicBezTo>
                  <a:cubicBezTo>
                    <a:pt x="2523" y="141"/>
                    <a:pt x="2501" y="147"/>
                    <a:pt x="2479" y="158"/>
                  </a:cubicBezTo>
                  <a:cubicBezTo>
                    <a:pt x="2447" y="168"/>
                    <a:pt x="2414" y="201"/>
                    <a:pt x="2392" y="234"/>
                  </a:cubicBezTo>
                  <a:cubicBezTo>
                    <a:pt x="2392" y="190"/>
                    <a:pt x="2370" y="146"/>
                    <a:pt x="2326" y="125"/>
                  </a:cubicBezTo>
                  <a:cubicBezTo>
                    <a:pt x="2313" y="115"/>
                    <a:pt x="2296" y="110"/>
                    <a:pt x="2278" y="110"/>
                  </a:cubicBezTo>
                  <a:cubicBezTo>
                    <a:pt x="2254" y="110"/>
                    <a:pt x="2230" y="121"/>
                    <a:pt x="2217" y="146"/>
                  </a:cubicBezTo>
                  <a:cubicBezTo>
                    <a:pt x="2185" y="81"/>
                    <a:pt x="2119" y="27"/>
                    <a:pt x="2054" y="15"/>
                  </a:cubicBezTo>
                  <a:cubicBezTo>
                    <a:pt x="2038" y="8"/>
                    <a:pt x="2012" y="0"/>
                    <a:pt x="1990"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2"/>
            <p:cNvSpPr/>
            <p:nvPr/>
          </p:nvSpPr>
          <p:spPr>
            <a:xfrm>
              <a:off x="1615750" y="983250"/>
              <a:ext cx="66125" cy="183875"/>
            </a:xfrm>
            <a:custGeom>
              <a:rect b="b" l="l" r="r" t="t"/>
              <a:pathLst>
                <a:path extrusionOk="0" h="7355" w="2645">
                  <a:moveTo>
                    <a:pt x="1094" y="1"/>
                  </a:moveTo>
                  <a:cubicBezTo>
                    <a:pt x="996" y="1"/>
                    <a:pt x="904" y="10"/>
                    <a:pt x="821" y="58"/>
                  </a:cubicBezTo>
                  <a:cubicBezTo>
                    <a:pt x="733" y="975"/>
                    <a:pt x="646" y="1904"/>
                    <a:pt x="558" y="2822"/>
                  </a:cubicBezTo>
                  <a:cubicBezTo>
                    <a:pt x="493" y="3510"/>
                    <a:pt x="350" y="4143"/>
                    <a:pt x="209" y="4810"/>
                  </a:cubicBezTo>
                  <a:cubicBezTo>
                    <a:pt x="165" y="4985"/>
                    <a:pt x="132" y="5159"/>
                    <a:pt x="100" y="5345"/>
                  </a:cubicBezTo>
                  <a:cubicBezTo>
                    <a:pt x="45" y="5618"/>
                    <a:pt x="1" y="5946"/>
                    <a:pt x="198" y="6142"/>
                  </a:cubicBezTo>
                  <a:cubicBezTo>
                    <a:pt x="296" y="6230"/>
                    <a:pt x="416" y="6273"/>
                    <a:pt x="503" y="6371"/>
                  </a:cubicBezTo>
                  <a:cubicBezTo>
                    <a:pt x="668" y="6568"/>
                    <a:pt x="602" y="6874"/>
                    <a:pt x="722" y="7092"/>
                  </a:cubicBezTo>
                  <a:cubicBezTo>
                    <a:pt x="831" y="7267"/>
                    <a:pt x="1061" y="7354"/>
                    <a:pt x="1279" y="7354"/>
                  </a:cubicBezTo>
                  <a:cubicBezTo>
                    <a:pt x="1389" y="7354"/>
                    <a:pt x="1498" y="7333"/>
                    <a:pt x="1596" y="7278"/>
                  </a:cubicBezTo>
                  <a:cubicBezTo>
                    <a:pt x="1814" y="7136"/>
                    <a:pt x="1826" y="6808"/>
                    <a:pt x="1727" y="6568"/>
                  </a:cubicBezTo>
                  <a:cubicBezTo>
                    <a:pt x="1629" y="6328"/>
                    <a:pt x="1443" y="6131"/>
                    <a:pt x="1334" y="5902"/>
                  </a:cubicBezTo>
                  <a:cubicBezTo>
                    <a:pt x="1202" y="5618"/>
                    <a:pt x="1170" y="5334"/>
                    <a:pt x="1202" y="5039"/>
                  </a:cubicBezTo>
                  <a:cubicBezTo>
                    <a:pt x="1268" y="4318"/>
                    <a:pt x="1705" y="3586"/>
                    <a:pt x="1902" y="2953"/>
                  </a:cubicBezTo>
                  <a:cubicBezTo>
                    <a:pt x="2033" y="2570"/>
                    <a:pt x="2131" y="2188"/>
                    <a:pt x="2262" y="1795"/>
                  </a:cubicBezTo>
                  <a:cubicBezTo>
                    <a:pt x="2382" y="1402"/>
                    <a:pt x="2579" y="1019"/>
                    <a:pt x="2612" y="615"/>
                  </a:cubicBezTo>
                  <a:lnTo>
                    <a:pt x="2644" y="189"/>
                  </a:lnTo>
                  <a:lnTo>
                    <a:pt x="2644" y="179"/>
                  </a:lnTo>
                  <a:cubicBezTo>
                    <a:pt x="2229" y="36"/>
                    <a:pt x="1705" y="4"/>
                    <a:pt x="1268" y="4"/>
                  </a:cubicBezTo>
                  <a:cubicBezTo>
                    <a:pt x="1208" y="4"/>
                    <a:pt x="1150" y="1"/>
                    <a:pt x="1094"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2"/>
            <p:cNvSpPr/>
            <p:nvPr/>
          </p:nvSpPr>
          <p:spPr>
            <a:xfrm>
              <a:off x="1458750" y="826300"/>
              <a:ext cx="152675" cy="163875"/>
            </a:xfrm>
            <a:custGeom>
              <a:rect b="b" l="l" r="r" t="t"/>
              <a:pathLst>
                <a:path extrusionOk="0" h="6555" w="6107">
                  <a:moveTo>
                    <a:pt x="1147" y="1"/>
                  </a:moveTo>
                  <a:cubicBezTo>
                    <a:pt x="962" y="1"/>
                    <a:pt x="787" y="56"/>
                    <a:pt x="623" y="121"/>
                  </a:cubicBezTo>
                  <a:cubicBezTo>
                    <a:pt x="416" y="187"/>
                    <a:pt x="197" y="274"/>
                    <a:pt x="99" y="459"/>
                  </a:cubicBezTo>
                  <a:cubicBezTo>
                    <a:pt x="1" y="634"/>
                    <a:pt x="33" y="842"/>
                    <a:pt x="120" y="1017"/>
                  </a:cubicBezTo>
                  <a:cubicBezTo>
                    <a:pt x="404" y="1530"/>
                    <a:pt x="1104" y="1770"/>
                    <a:pt x="1574" y="2076"/>
                  </a:cubicBezTo>
                  <a:cubicBezTo>
                    <a:pt x="2108" y="2415"/>
                    <a:pt x="2633" y="2765"/>
                    <a:pt x="3135" y="3136"/>
                  </a:cubicBezTo>
                  <a:cubicBezTo>
                    <a:pt x="3528" y="3430"/>
                    <a:pt x="3867" y="3780"/>
                    <a:pt x="4217" y="4119"/>
                  </a:cubicBezTo>
                  <a:cubicBezTo>
                    <a:pt x="4359" y="4250"/>
                    <a:pt x="4501" y="4392"/>
                    <a:pt x="4643" y="4512"/>
                  </a:cubicBezTo>
                  <a:cubicBezTo>
                    <a:pt x="4829" y="4676"/>
                    <a:pt x="4992" y="4872"/>
                    <a:pt x="5134" y="5080"/>
                  </a:cubicBezTo>
                  <a:cubicBezTo>
                    <a:pt x="5342" y="5418"/>
                    <a:pt x="5484" y="5801"/>
                    <a:pt x="5516" y="6194"/>
                  </a:cubicBezTo>
                  <a:cubicBezTo>
                    <a:pt x="5528" y="6282"/>
                    <a:pt x="5538" y="6391"/>
                    <a:pt x="5593" y="6467"/>
                  </a:cubicBezTo>
                  <a:cubicBezTo>
                    <a:pt x="5629" y="6518"/>
                    <a:pt x="5694" y="6554"/>
                    <a:pt x="5752" y="6554"/>
                  </a:cubicBezTo>
                  <a:cubicBezTo>
                    <a:pt x="5783" y="6554"/>
                    <a:pt x="5811" y="6544"/>
                    <a:pt x="5834" y="6522"/>
                  </a:cubicBezTo>
                  <a:cubicBezTo>
                    <a:pt x="5866" y="6500"/>
                    <a:pt x="5888" y="6457"/>
                    <a:pt x="5899" y="6423"/>
                  </a:cubicBezTo>
                  <a:cubicBezTo>
                    <a:pt x="6106" y="5790"/>
                    <a:pt x="5834" y="5113"/>
                    <a:pt x="5855" y="4457"/>
                  </a:cubicBezTo>
                  <a:cubicBezTo>
                    <a:pt x="5866" y="4054"/>
                    <a:pt x="5965" y="3573"/>
                    <a:pt x="5681" y="3289"/>
                  </a:cubicBezTo>
                  <a:cubicBezTo>
                    <a:pt x="5626" y="3234"/>
                    <a:pt x="5560" y="3190"/>
                    <a:pt x="5495" y="3158"/>
                  </a:cubicBezTo>
                  <a:cubicBezTo>
                    <a:pt x="5287" y="3059"/>
                    <a:pt x="5025" y="3027"/>
                    <a:pt x="4817" y="2928"/>
                  </a:cubicBezTo>
                  <a:cubicBezTo>
                    <a:pt x="4730" y="2884"/>
                    <a:pt x="4654" y="2830"/>
                    <a:pt x="4577" y="2765"/>
                  </a:cubicBezTo>
                  <a:cubicBezTo>
                    <a:pt x="4490" y="2688"/>
                    <a:pt x="4402" y="2612"/>
                    <a:pt x="4326" y="2535"/>
                  </a:cubicBezTo>
                  <a:cubicBezTo>
                    <a:pt x="3562" y="1770"/>
                    <a:pt x="2753" y="1061"/>
                    <a:pt x="1912" y="383"/>
                  </a:cubicBezTo>
                  <a:cubicBezTo>
                    <a:pt x="1683" y="209"/>
                    <a:pt x="1431" y="23"/>
                    <a:pt x="1147"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2"/>
            <p:cNvSpPr/>
            <p:nvPr/>
          </p:nvSpPr>
          <p:spPr>
            <a:xfrm>
              <a:off x="1426525" y="718450"/>
              <a:ext cx="300125" cy="279075"/>
            </a:xfrm>
            <a:custGeom>
              <a:rect b="b" l="l" r="r" t="t"/>
              <a:pathLst>
                <a:path extrusionOk="0" h="11163" w="12005">
                  <a:moveTo>
                    <a:pt x="6598" y="1"/>
                  </a:moveTo>
                  <a:cubicBezTo>
                    <a:pt x="6467" y="285"/>
                    <a:pt x="6347" y="557"/>
                    <a:pt x="6216" y="841"/>
                  </a:cubicBezTo>
                  <a:cubicBezTo>
                    <a:pt x="6161" y="950"/>
                    <a:pt x="6106" y="1071"/>
                    <a:pt x="6019" y="1158"/>
                  </a:cubicBezTo>
                  <a:cubicBezTo>
                    <a:pt x="5932" y="1256"/>
                    <a:pt x="5800" y="1311"/>
                    <a:pt x="5681" y="1355"/>
                  </a:cubicBezTo>
                  <a:cubicBezTo>
                    <a:pt x="5276" y="1497"/>
                    <a:pt x="4851" y="1562"/>
                    <a:pt x="4424" y="1639"/>
                  </a:cubicBezTo>
                  <a:cubicBezTo>
                    <a:pt x="3310" y="1846"/>
                    <a:pt x="2218" y="2196"/>
                    <a:pt x="1191" y="2666"/>
                  </a:cubicBezTo>
                  <a:cubicBezTo>
                    <a:pt x="820" y="2829"/>
                    <a:pt x="438" y="3037"/>
                    <a:pt x="241" y="3387"/>
                  </a:cubicBezTo>
                  <a:cubicBezTo>
                    <a:pt x="1" y="3834"/>
                    <a:pt x="132" y="4402"/>
                    <a:pt x="438" y="4807"/>
                  </a:cubicBezTo>
                  <a:cubicBezTo>
                    <a:pt x="744" y="5210"/>
                    <a:pt x="1235" y="5462"/>
                    <a:pt x="1672" y="5713"/>
                  </a:cubicBezTo>
                  <a:cubicBezTo>
                    <a:pt x="2098" y="5702"/>
                    <a:pt x="2513" y="5473"/>
                    <a:pt x="2753" y="5123"/>
                  </a:cubicBezTo>
                  <a:cubicBezTo>
                    <a:pt x="2851" y="4992"/>
                    <a:pt x="2928" y="4839"/>
                    <a:pt x="3081" y="4807"/>
                  </a:cubicBezTo>
                  <a:cubicBezTo>
                    <a:pt x="3103" y="4802"/>
                    <a:pt x="3125" y="4801"/>
                    <a:pt x="3147" y="4801"/>
                  </a:cubicBezTo>
                  <a:cubicBezTo>
                    <a:pt x="3234" y="4801"/>
                    <a:pt x="3324" y="4829"/>
                    <a:pt x="3419" y="4829"/>
                  </a:cubicBezTo>
                  <a:cubicBezTo>
                    <a:pt x="3529" y="4829"/>
                    <a:pt x="3660" y="4730"/>
                    <a:pt x="3616" y="4632"/>
                  </a:cubicBezTo>
                  <a:lnTo>
                    <a:pt x="3616" y="4632"/>
                  </a:lnTo>
                  <a:cubicBezTo>
                    <a:pt x="3762" y="4653"/>
                    <a:pt x="3907" y="4662"/>
                    <a:pt x="4053" y="4662"/>
                  </a:cubicBezTo>
                  <a:cubicBezTo>
                    <a:pt x="4355" y="4662"/>
                    <a:pt x="4657" y="4625"/>
                    <a:pt x="4960" y="4588"/>
                  </a:cubicBezTo>
                  <a:cubicBezTo>
                    <a:pt x="6052" y="4457"/>
                    <a:pt x="7220" y="4370"/>
                    <a:pt x="8313" y="4227"/>
                  </a:cubicBezTo>
                  <a:cubicBezTo>
                    <a:pt x="8422" y="4577"/>
                    <a:pt x="8531" y="4926"/>
                    <a:pt x="8597" y="5287"/>
                  </a:cubicBezTo>
                  <a:cubicBezTo>
                    <a:pt x="8684" y="5844"/>
                    <a:pt x="8640" y="6412"/>
                    <a:pt x="8608" y="6969"/>
                  </a:cubicBezTo>
                  <a:cubicBezTo>
                    <a:pt x="8553" y="7734"/>
                    <a:pt x="8499" y="8509"/>
                    <a:pt x="8444" y="9274"/>
                  </a:cubicBezTo>
                  <a:cubicBezTo>
                    <a:pt x="8433" y="9394"/>
                    <a:pt x="8422" y="9514"/>
                    <a:pt x="8444" y="9635"/>
                  </a:cubicBezTo>
                  <a:cubicBezTo>
                    <a:pt x="8466" y="9754"/>
                    <a:pt x="8521" y="9863"/>
                    <a:pt x="8531" y="9984"/>
                  </a:cubicBezTo>
                  <a:cubicBezTo>
                    <a:pt x="8553" y="10169"/>
                    <a:pt x="8477" y="10355"/>
                    <a:pt x="8444" y="10552"/>
                  </a:cubicBezTo>
                  <a:cubicBezTo>
                    <a:pt x="8433" y="10584"/>
                    <a:pt x="8422" y="10628"/>
                    <a:pt x="8433" y="10661"/>
                  </a:cubicBezTo>
                  <a:cubicBezTo>
                    <a:pt x="8455" y="10715"/>
                    <a:pt x="8487" y="10749"/>
                    <a:pt x="8521" y="10771"/>
                  </a:cubicBezTo>
                  <a:cubicBezTo>
                    <a:pt x="8800" y="11006"/>
                    <a:pt x="9169" y="11162"/>
                    <a:pt x="9523" y="11162"/>
                  </a:cubicBezTo>
                  <a:cubicBezTo>
                    <a:pt x="9695" y="11162"/>
                    <a:pt x="9863" y="11125"/>
                    <a:pt x="10017" y="11043"/>
                  </a:cubicBezTo>
                  <a:cubicBezTo>
                    <a:pt x="10072" y="11021"/>
                    <a:pt x="10115" y="10989"/>
                    <a:pt x="10148" y="10945"/>
                  </a:cubicBezTo>
                  <a:cubicBezTo>
                    <a:pt x="10181" y="10902"/>
                    <a:pt x="10191" y="10836"/>
                    <a:pt x="10203" y="10781"/>
                  </a:cubicBezTo>
                  <a:cubicBezTo>
                    <a:pt x="10312" y="10082"/>
                    <a:pt x="10421" y="9372"/>
                    <a:pt x="10541" y="8673"/>
                  </a:cubicBezTo>
                  <a:cubicBezTo>
                    <a:pt x="10640" y="8018"/>
                    <a:pt x="10934" y="7439"/>
                    <a:pt x="11153" y="6816"/>
                  </a:cubicBezTo>
                  <a:cubicBezTo>
                    <a:pt x="11404" y="6139"/>
                    <a:pt x="11623" y="5451"/>
                    <a:pt x="11754" y="4741"/>
                  </a:cubicBezTo>
                  <a:cubicBezTo>
                    <a:pt x="12005" y="3397"/>
                    <a:pt x="11950" y="1999"/>
                    <a:pt x="11590" y="678"/>
                  </a:cubicBezTo>
                  <a:cubicBezTo>
                    <a:pt x="10949" y="853"/>
                    <a:pt x="10259" y="940"/>
                    <a:pt x="9580" y="940"/>
                  </a:cubicBezTo>
                  <a:cubicBezTo>
                    <a:pt x="9240" y="940"/>
                    <a:pt x="8903" y="918"/>
                    <a:pt x="8575" y="874"/>
                  </a:cubicBezTo>
                  <a:cubicBezTo>
                    <a:pt x="7843" y="776"/>
                    <a:pt x="7079" y="557"/>
                    <a:pt x="65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2"/>
            <p:cNvSpPr/>
            <p:nvPr/>
          </p:nvSpPr>
          <p:spPr>
            <a:xfrm>
              <a:off x="1620125" y="505275"/>
              <a:ext cx="62300" cy="57550"/>
            </a:xfrm>
            <a:custGeom>
              <a:rect b="b" l="l" r="r" t="t"/>
              <a:pathLst>
                <a:path extrusionOk="0" h="2302" w="2492">
                  <a:moveTo>
                    <a:pt x="1438" y="0"/>
                  </a:moveTo>
                  <a:cubicBezTo>
                    <a:pt x="1378" y="0"/>
                    <a:pt x="1317" y="10"/>
                    <a:pt x="1257" y="30"/>
                  </a:cubicBezTo>
                  <a:lnTo>
                    <a:pt x="886" y="171"/>
                  </a:lnTo>
                  <a:cubicBezTo>
                    <a:pt x="700" y="237"/>
                    <a:pt x="569" y="401"/>
                    <a:pt x="547" y="598"/>
                  </a:cubicBezTo>
                  <a:lnTo>
                    <a:pt x="547" y="608"/>
                  </a:lnTo>
                  <a:cubicBezTo>
                    <a:pt x="547" y="674"/>
                    <a:pt x="547" y="739"/>
                    <a:pt x="536" y="805"/>
                  </a:cubicBezTo>
                  <a:lnTo>
                    <a:pt x="536" y="991"/>
                  </a:lnTo>
                  <a:cubicBezTo>
                    <a:pt x="525" y="1100"/>
                    <a:pt x="515" y="1198"/>
                    <a:pt x="481" y="1307"/>
                  </a:cubicBezTo>
                  <a:cubicBezTo>
                    <a:pt x="459" y="1395"/>
                    <a:pt x="405" y="1472"/>
                    <a:pt x="328" y="1526"/>
                  </a:cubicBezTo>
                  <a:cubicBezTo>
                    <a:pt x="252" y="1591"/>
                    <a:pt x="197" y="1603"/>
                    <a:pt x="99" y="1624"/>
                  </a:cubicBezTo>
                  <a:lnTo>
                    <a:pt x="1" y="1646"/>
                  </a:lnTo>
                  <a:cubicBezTo>
                    <a:pt x="121" y="1941"/>
                    <a:pt x="471" y="2225"/>
                    <a:pt x="777" y="2280"/>
                  </a:cubicBezTo>
                  <a:cubicBezTo>
                    <a:pt x="878" y="2294"/>
                    <a:pt x="975" y="2301"/>
                    <a:pt x="1068" y="2301"/>
                  </a:cubicBezTo>
                  <a:cubicBezTo>
                    <a:pt x="1470" y="2301"/>
                    <a:pt x="1811" y="2173"/>
                    <a:pt x="2175" y="1952"/>
                  </a:cubicBezTo>
                  <a:cubicBezTo>
                    <a:pt x="2295" y="1875"/>
                    <a:pt x="2393" y="1756"/>
                    <a:pt x="2491" y="1646"/>
                  </a:cubicBezTo>
                  <a:cubicBezTo>
                    <a:pt x="2153" y="1569"/>
                    <a:pt x="2054" y="1307"/>
                    <a:pt x="2022" y="969"/>
                  </a:cubicBezTo>
                  <a:cubicBezTo>
                    <a:pt x="2011" y="860"/>
                    <a:pt x="2000" y="717"/>
                    <a:pt x="2000" y="554"/>
                  </a:cubicBezTo>
                  <a:cubicBezTo>
                    <a:pt x="2000" y="235"/>
                    <a:pt x="1735" y="0"/>
                    <a:pt x="1438"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2"/>
            <p:cNvSpPr/>
            <p:nvPr/>
          </p:nvSpPr>
          <p:spPr>
            <a:xfrm>
              <a:off x="1581650" y="541225"/>
              <a:ext cx="142275" cy="118275"/>
            </a:xfrm>
            <a:custGeom>
              <a:rect b="b" l="l" r="r" t="t"/>
              <a:pathLst>
                <a:path extrusionOk="0" h="4731" w="5691">
                  <a:moveTo>
                    <a:pt x="4717" y="1"/>
                  </a:moveTo>
                  <a:cubicBezTo>
                    <a:pt x="4648" y="1"/>
                    <a:pt x="4579" y="9"/>
                    <a:pt x="4511" y="22"/>
                  </a:cubicBezTo>
                  <a:cubicBezTo>
                    <a:pt x="4423" y="34"/>
                    <a:pt x="4107" y="88"/>
                    <a:pt x="4063" y="165"/>
                  </a:cubicBezTo>
                  <a:cubicBezTo>
                    <a:pt x="4030" y="219"/>
                    <a:pt x="4173" y="415"/>
                    <a:pt x="4194" y="503"/>
                  </a:cubicBezTo>
                  <a:cubicBezTo>
                    <a:pt x="4270" y="743"/>
                    <a:pt x="4282" y="1017"/>
                    <a:pt x="4205" y="1267"/>
                  </a:cubicBezTo>
                  <a:cubicBezTo>
                    <a:pt x="4173" y="1355"/>
                    <a:pt x="4129" y="1453"/>
                    <a:pt x="4074" y="1519"/>
                  </a:cubicBezTo>
                  <a:cubicBezTo>
                    <a:pt x="4008" y="1595"/>
                    <a:pt x="3921" y="1650"/>
                    <a:pt x="3834" y="1694"/>
                  </a:cubicBezTo>
                  <a:cubicBezTo>
                    <a:pt x="3637" y="1803"/>
                    <a:pt x="3408" y="1879"/>
                    <a:pt x="3178" y="1912"/>
                  </a:cubicBezTo>
                  <a:cubicBezTo>
                    <a:pt x="3062" y="1932"/>
                    <a:pt x="2944" y="1940"/>
                    <a:pt x="2825" y="1940"/>
                  </a:cubicBezTo>
                  <a:cubicBezTo>
                    <a:pt x="2542" y="1940"/>
                    <a:pt x="2257" y="1890"/>
                    <a:pt x="1988" y="1813"/>
                  </a:cubicBezTo>
                  <a:cubicBezTo>
                    <a:pt x="1889" y="1792"/>
                    <a:pt x="1802" y="1759"/>
                    <a:pt x="1714" y="1704"/>
                  </a:cubicBezTo>
                  <a:cubicBezTo>
                    <a:pt x="1573" y="1585"/>
                    <a:pt x="1518" y="1388"/>
                    <a:pt x="1474" y="1202"/>
                  </a:cubicBezTo>
                  <a:cubicBezTo>
                    <a:pt x="1442" y="1027"/>
                    <a:pt x="1398" y="842"/>
                    <a:pt x="1452" y="667"/>
                  </a:cubicBezTo>
                  <a:cubicBezTo>
                    <a:pt x="1507" y="492"/>
                    <a:pt x="1627" y="306"/>
                    <a:pt x="1704" y="143"/>
                  </a:cubicBezTo>
                  <a:cubicBezTo>
                    <a:pt x="1562" y="143"/>
                    <a:pt x="1420" y="121"/>
                    <a:pt x="1278" y="88"/>
                  </a:cubicBezTo>
                  <a:lnTo>
                    <a:pt x="1114" y="55"/>
                  </a:lnTo>
                  <a:cubicBezTo>
                    <a:pt x="1077" y="49"/>
                    <a:pt x="1028" y="43"/>
                    <a:pt x="981" y="43"/>
                  </a:cubicBezTo>
                  <a:cubicBezTo>
                    <a:pt x="946" y="43"/>
                    <a:pt x="912" y="46"/>
                    <a:pt x="884" y="55"/>
                  </a:cubicBezTo>
                  <a:cubicBezTo>
                    <a:pt x="808" y="88"/>
                    <a:pt x="830" y="77"/>
                    <a:pt x="797" y="165"/>
                  </a:cubicBezTo>
                  <a:cubicBezTo>
                    <a:pt x="753" y="284"/>
                    <a:pt x="721" y="427"/>
                    <a:pt x="666" y="558"/>
                  </a:cubicBezTo>
                  <a:cubicBezTo>
                    <a:pt x="568" y="809"/>
                    <a:pt x="447" y="1049"/>
                    <a:pt x="404" y="1311"/>
                  </a:cubicBezTo>
                  <a:cubicBezTo>
                    <a:pt x="360" y="1508"/>
                    <a:pt x="382" y="1716"/>
                    <a:pt x="338" y="1912"/>
                  </a:cubicBezTo>
                  <a:cubicBezTo>
                    <a:pt x="306" y="2109"/>
                    <a:pt x="185" y="2305"/>
                    <a:pt x="0" y="2371"/>
                  </a:cubicBezTo>
                  <a:cubicBezTo>
                    <a:pt x="284" y="2775"/>
                    <a:pt x="447" y="3277"/>
                    <a:pt x="459" y="3780"/>
                  </a:cubicBezTo>
                  <a:cubicBezTo>
                    <a:pt x="469" y="4064"/>
                    <a:pt x="426" y="4369"/>
                    <a:pt x="535" y="4643"/>
                  </a:cubicBezTo>
                  <a:cubicBezTo>
                    <a:pt x="852" y="4639"/>
                    <a:pt x="1171" y="4637"/>
                    <a:pt x="1490" y="4637"/>
                  </a:cubicBezTo>
                  <a:cubicBezTo>
                    <a:pt x="2191" y="4637"/>
                    <a:pt x="2895" y="4649"/>
                    <a:pt x="3593" y="4687"/>
                  </a:cubicBezTo>
                  <a:cubicBezTo>
                    <a:pt x="3789" y="4698"/>
                    <a:pt x="3984" y="4713"/>
                    <a:pt x="4179" y="4713"/>
                  </a:cubicBezTo>
                  <a:cubicBezTo>
                    <a:pt x="4355" y="4713"/>
                    <a:pt x="4531" y="4701"/>
                    <a:pt x="4707" y="4665"/>
                  </a:cubicBezTo>
                  <a:cubicBezTo>
                    <a:pt x="4771" y="4650"/>
                    <a:pt x="4845" y="4635"/>
                    <a:pt x="4914" y="4635"/>
                  </a:cubicBezTo>
                  <a:cubicBezTo>
                    <a:pt x="4999" y="4635"/>
                    <a:pt x="5076" y="4658"/>
                    <a:pt x="5112" y="4730"/>
                  </a:cubicBezTo>
                  <a:cubicBezTo>
                    <a:pt x="5166" y="3922"/>
                    <a:pt x="5363" y="3114"/>
                    <a:pt x="5690" y="2371"/>
                  </a:cubicBezTo>
                  <a:cubicBezTo>
                    <a:pt x="5483" y="2338"/>
                    <a:pt x="5385" y="2097"/>
                    <a:pt x="5341" y="1890"/>
                  </a:cubicBezTo>
                  <a:cubicBezTo>
                    <a:pt x="5265" y="1595"/>
                    <a:pt x="5188" y="1301"/>
                    <a:pt x="5112" y="1017"/>
                  </a:cubicBezTo>
                  <a:cubicBezTo>
                    <a:pt x="5057" y="820"/>
                    <a:pt x="5013" y="634"/>
                    <a:pt x="4991" y="449"/>
                  </a:cubicBezTo>
                  <a:cubicBezTo>
                    <a:pt x="4991" y="427"/>
                    <a:pt x="4960" y="55"/>
                    <a:pt x="5001" y="55"/>
                  </a:cubicBezTo>
                  <a:cubicBezTo>
                    <a:pt x="5001" y="55"/>
                    <a:pt x="5002" y="55"/>
                    <a:pt x="5003" y="55"/>
                  </a:cubicBezTo>
                  <a:cubicBezTo>
                    <a:pt x="4913" y="17"/>
                    <a:pt x="4815" y="1"/>
                    <a:pt x="4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2"/>
            <p:cNvSpPr/>
            <p:nvPr/>
          </p:nvSpPr>
          <p:spPr>
            <a:xfrm>
              <a:off x="1605675" y="434950"/>
              <a:ext cx="90950" cy="90225"/>
            </a:xfrm>
            <a:custGeom>
              <a:rect b="b" l="l" r="r" t="t"/>
              <a:pathLst>
                <a:path extrusionOk="0" h="3609" w="3638">
                  <a:moveTo>
                    <a:pt x="1736" y="0"/>
                  </a:moveTo>
                  <a:cubicBezTo>
                    <a:pt x="1232" y="0"/>
                    <a:pt x="772" y="227"/>
                    <a:pt x="612" y="767"/>
                  </a:cubicBezTo>
                  <a:cubicBezTo>
                    <a:pt x="568" y="931"/>
                    <a:pt x="546" y="1095"/>
                    <a:pt x="546" y="1258"/>
                  </a:cubicBezTo>
                  <a:cubicBezTo>
                    <a:pt x="557" y="1390"/>
                    <a:pt x="612" y="1554"/>
                    <a:pt x="590" y="1674"/>
                  </a:cubicBezTo>
                  <a:cubicBezTo>
                    <a:pt x="506" y="1617"/>
                    <a:pt x="410" y="1570"/>
                    <a:pt x="324" y="1570"/>
                  </a:cubicBezTo>
                  <a:cubicBezTo>
                    <a:pt x="244" y="1570"/>
                    <a:pt x="174" y="1612"/>
                    <a:pt x="131" y="1729"/>
                  </a:cubicBezTo>
                  <a:cubicBezTo>
                    <a:pt x="0" y="2089"/>
                    <a:pt x="306" y="2416"/>
                    <a:pt x="546" y="2428"/>
                  </a:cubicBezTo>
                  <a:cubicBezTo>
                    <a:pt x="546" y="2428"/>
                    <a:pt x="918" y="3542"/>
                    <a:pt x="1671" y="3607"/>
                  </a:cubicBezTo>
                  <a:cubicBezTo>
                    <a:pt x="1703" y="3608"/>
                    <a:pt x="1736" y="3609"/>
                    <a:pt x="1769" y="3609"/>
                  </a:cubicBezTo>
                  <a:cubicBezTo>
                    <a:pt x="2139" y="3609"/>
                    <a:pt x="2559" y="3518"/>
                    <a:pt x="2960" y="2515"/>
                  </a:cubicBezTo>
                  <a:cubicBezTo>
                    <a:pt x="3178" y="2449"/>
                    <a:pt x="3637" y="2045"/>
                    <a:pt x="3353" y="1695"/>
                  </a:cubicBezTo>
                  <a:cubicBezTo>
                    <a:pt x="3315" y="1648"/>
                    <a:pt x="3261" y="1617"/>
                    <a:pt x="3204" y="1617"/>
                  </a:cubicBezTo>
                  <a:cubicBezTo>
                    <a:pt x="3196" y="1617"/>
                    <a:pt x="3187" y="1618"/>
                    <a:pt x="3178" y="1619"/>
                  </a:cubicBezTo>
                  <a:cubicBezTo>
                    <a:pt x="3124" y="1619"/>
                    <a:pt x="3069" y="1652"/>
                    <a:pt x="3015" y="1729"/>
                  </a:cubicBezTo>
                  <a:cubicBezTo>
                    <a:pt x="3059" y="1652"/>
                    <a:pt x="3025" y="1423"/>
                    <a:pt x="3037" y="1324"/>
                  </a:cubicBezTo>
                  <a:cubicBezTo>
                    <a:pt x="3059" y="1182"/>
                    <a:pt x="3080" y="1051"/>
                    <a:pt x="3059" y="909"/>
                  </a:cubicBezTo>
                  <a:cubicBezTo>
                    <a:pt x="3004" y="636"/>
                    <a:pt x="2862" y="396"/>
                    <a:pt x="2632" y="243"/>
                  </a:cubicBezTo>
                  <a:cubicBezTo>
                    <a:pt x="2501" y="144"/>
                    <a:pt x="2338" y="90"/>
                    <a:pt x="2185" y="57"/>
                  </a:cubicBezTo>
                  <a:cubicBezTo>
                    <a:pt x="2036" y="20"/>
                    <a:pt x="1884" y="0"/>
                    <a:pt x="1736"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2"/>
            <p:cNvSpPr/>
            <p:nvPr/>
          </p:nvSpPr>
          <p:spPr>
            <a:xfrm>
              <a:off x="1615500" y="422775"/>
              <a:ext cx="69925" cy="56200"/>
            </a:xfrm>
            <a:custGeom>
              <a:rect b="b" l="l" r="r" t="t"/>
              <a:pathLst>
                <a:path extrusionOk="0" h="2248" w="2797">
                  <a:moveTo>
                    <a:pt x="1461" y="0"/>
                  </a:moveTo>
                  <a:cubicBezTo>
                    <a:pt x="1411" y="0"/>
                    <a:pt x="1361" y="3"/>
                    <a:pt x="1311" y="9"/>
                  </a:cubicBezTo>
                  <a:cubicBezTo>
                    <a:pt x="852" y="63"/>
                    <a:pt x="448" y="381"/>
                    <a:pt x="229" y="784"/>
                  </a:cubicBezTo>
                  <a:cubicBezTo>
                    <a:pt x="88" y="1025"/>
                    <a:pt x="22" y="1309"/>
                    <a:pt x="22" y="1582"/>
                  </a:cubicBezTo>
                  <a:cubicBezTo>
                    <a:pt x="11" y="1713"/>
                    <a:pt x="0" y="1986"/>
                    <a:pt x="88" y="2085"/>
                  </a:cubicBezTo>
                  <a:cubicBezTo>
                    <a:pt x="132" y="2139"/>
                    <a:pt x="219" y="2172"/>
                    <a:pt x="284" y="2216"/>
                  </a:cubicBezTo>
                  <a:cubicBezTo>
                    <a:pt x="295" y="2073"/>
                    <a:pt x="251" y="1942"/>
                    <a:pt x="339" y="1801"/>
                  </a:cubicBezTo>
                  <a:cubicBezTo>
                    <a:pt x="360" y="1757"/>
                    <a:pt x="394" y="1724"/>
                    <a:pt x="426" y="1680"/>
                  </a:cubicBezTo>
                  <a:cubicBezTo>
                    <a:pt x="481" y="1582"/>
                    <a:pt x="481" y="1461"/>
                    <a:pt x="481" y="1352"/>
                  </a:cubicBezTo>
                  <a:cubicBezTo>
                    <a:pt x="492" y="1243"/>
                    <a:pt x="513" y="1123"/>
                    <a:pt x="590" y="1046"/>
                  </a:cubicBezTo>
                  <a:cubicBezTo>
                    <a:pt x="656" y="992"/>
                    <a:pt x="743" y="970"/>
                    <a:pt x="809" y="927"/>
                  </a:cubicBezTo>
                  <a:cubicBezTo>
                    <a:pt x="885" y="883"/>
                    <a:pt x="940" y="806"/>
                    <a:pt x="1016" y="774"/>
                  </a:cubicBezTo>
                  <a:cubicBezTo>
                    <a:pt x="1093" y="730"/>
                    <a:pt x="1191" y="741"/>
                    <a:pt x="1278" y="730"/>
                  </a:cubicBezTo>
                  <a:cubicBezTo>
                    <a:pt x="1354" y="720"/>
                    <a:pt x="1447" y="678"/>
                    <a:pt x="1477" y="609"/>
                  </a:cubicBezTo>
                  <a:lnTo>
                    <a:pt x="1477" y="609"/>
                  </a:lnTo>
                  <a:cubicBezTo>
                    <a:pt x="1469" y="655"/>
                    <a:pt x="1483" y="703"/>
                    <a:pt x="1518" y="730"/>
                  </a:cubicBezTo>
                  <a:cubicBezTo>
                    <a:pt x="1573" y="784"/>
                    <a:pt x="1661" y="784"/>
                    <a:pt x="1737" y="796"/>
                  </a:cubicBezTo>
                  <a:cubicBezTo>
                    <a:pt x="1824" y="806"/>
                    <a:pt x="1923" y="839"/>
                    <a:pt x="1977" y="905"/>
                  </a:cubicBezTo>
                  <a:cubicBezTo>
                    <a:pt x="2032" y="981"/>
                    <a:pt x="2054" y="1090"/>
                    <a:pt x="2119" y="1156"/>
                  </a:cubicBezTo>
                  <a:cubicBezTo>
                    <a:pt x="2174" y="1211"/>
                    <a:pt x="2272" y="1233"/>
                    <a:pt x="2327" y="1287"/>
                  </a:cubicBezTo>
                  <a:cubicBezTo>
                    <a:pt x="2414" y="1374"/>
                    <a:pt x="2403" y="1517"/>
                    <a:pt x="2469" y="1614"/>
                  </a:cubicBezTo>
                  <a:cubicBezTo>
                    <a:pt x="2501" y="1658"/>
                    <a:pt x="2535" y="1691"/>
                    <a:pt x="2545" y="1745"/>
                  </a:cubicBezTo>
                  <a:cubicBezTo>
                    <a:pt x="2567" y="1833"/>
                    <a:pt x="2578" y="1932"/>
                    <a:pt x="2578" y="2019"/>
                  </a:cubicBezTo>
                  <a:cubicBezTo>
                    <a:pt x="2589" y="2095"/>
                    <a:pt x="2589" y="2182"/>
                    <a:pt x="2622" y="2248"/>
                  </a:cubicBezTo>
                  <a:cubicBezTo>
                    <a:pt x="2622" y="2216"/>
                    <a:pt x="2644" y="2194"/>
                    <a:pt x="2666" y="2172"/>
                  </a:cubicBezTo>
                  <a:cubicBezTo>
                    <a:pt x="2687" y="2150"/>
                    <a:pt x="2709" y="2128"/>
                    <a:pt x="2742" y="2117"/>
                  </a:cubicBezTo>
                  <a:cubicBezTo>
                    <a:pt x="2731" y="2073"/>
                    <a:pt x="2764" y="1997"/>
                    <a:pt x="2775" y="1942"/>
                  </a:cubicBezTo>
                  <a:cubicBezTo>
                    <a:pt x="2785" y="1877"/>
                    <a:pt x="2785" y="1811"/>
                    <a:pt x="2797" y="1745"/>
                  </a:cubicBezTo>
                  <a:cubicBezTo>
                    <a:pt x="2797" y="1614"/>
                    <a:pt x="2797" y="1483"/>
                    <a:pt x="2785" y="1364"/>
                  </a:cubicBezTo>
                  <a:cubicBezTo>
                    <a:pt x="2753" y="1101"/>
                    <a:pt x="2666" y="850"/>
                    <a:pt x="2545" y="621"/>
                  </a:cubicBezTo>
                  <a:cubicBezTo>
                    <a:pt x="2535" y="599"/>
                    <a:pt x="2523" y="577"/>
                    <a:pt x="2501" y="555"/>
                  </a:cubicBezTo>
                  <a:cubicBezTo>
                    <a:pt x="2297" y="204"/>
                    <a:pt x="1882" y="0"/>
                    <a:pt x="14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2"/>
            <p:cNvSpPr/>
            <p:nvPr/>
          </p:nvSpPr>
          <p:spPr>
            <a:xfrm>
              <a:off x="1653675" y="633150"/>
              <a:ext cx="43475" cy="17550"/>
            </a:xfrm>
            <a:custGeom>
              <a:rect b="b" l="l" r="r" t="t"/>
              <a:pathLst>
                <a:path extrusionOk="0" h="702" w="1739">
                  <a:moveTo>
                    <a:pt x="99" y="1"/>
                  </a:moveTo>
                  <a:cubicBezTo>
                    <a:pt x="0" y="1"/>
                    <a:pt x="254" y="235"/>
                    <a:pt x="297" y="277"/>
                  </a:cubicBezTo>
                  <a:cubicBezTo>
                    <a:pt x="406" y="387"/>
                    <a:pt x="537" y="474"/>
                    <a:pt x="680" y="551"/>
                  </a:cubicBezTo>
                  <a:cubicBezTo>
                    <a:pt x="882" y="647"/>
                    <a:pt x="1120" y="702"/>
                    <a:pt x="1360" y="702"/>
                  </a:cubicBezTo>
                  <a:cubicBezTo>
                    <a:pt x="1417" y="702"/>
                    <a:pt x="1475" y="699"/>
                    <a:pt x="1532" y="692"/>
                  </a:cubicBezTo>
                  <a:cubicBezTo>
                    <a:pt x="1576" y="682"/>
                    <a:pt x="1619" y="682"/>
                    <a:pt x="1652" y="660"/>
                  </a:cubicBezTo>
                  <a:cubicBezTo>
                    <a:pt x="1739" y="595"/>
                    <a:pt x="1695" y="474"/>
                    <a:pt x="1608" y="408"/>
                  </a:cubicBezTo>
                  <a:cubicBezTo>
                    <a:pt x="1520" y="354"/>
                    <a:pt x="1411" y="354"/>
                    <a:pt x="1302" y="343"/>
                  </a:cubicBezTo>
                  <a:cubicBezTo>
                    <a:pt x="1117" y="332"/>
                    <a:pt x="931" y="299"/>
                    <a:pt x="756" y="256"/>
                  </a:cubicBezTo>
                  <a:cubicBezTo>
                    <a:pt x="592" y="201"/>
                    <a:pt x="418" y="124"/>
                    <a:pt x="265" y="59"/>
                  </a:cubicBezTo>
                  <a:cubicBezTo>
                    <a:pt x="177" y="17"/>
                    <a:pt x="126"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2"/>
            <p:cNvSpPr/>
            <p:nvPr/>
          </p:nvSpPr>
          <p:spPr>
            <a:xfrm>
              <a:off x="1564150" y="895400"/>
              <a:ext cx="39075" cy="57925"/>
            </a:xfrm>
            <a:custGeom>
              <a:rect b="b" l="l" r="r" t="t"/>
              <a:pathLst>
                <a:path extrusionOk="0" h="2317" w="1563">
                  <a:moveTo>
                    <a:pt x="361" y="1"/>
                  </a:moveTo>
                  <a:cubicBezTo>
                    <a:pt x="329" y="55"/>
                    <a:pt x="339" y="142"/>
                    <a:pt x="339" y="197"/>
                  </a:cubicBezTo>
                  <a:cubicBezTo>
                    <a:pt x="339" y="295"/>
                    <a:pt x="351" y="404"/>
                    <a:pt x="383" y="503"/>
                  </a:cubicBezTo>
                  <a:cubicBezTo>
                    <a:pt x="438" y="688"/>
                    <a:pt x="492" y="841"/>
                    <a:pt x="427" y="1027"/>
                  </a:cubicBezTo>
                  <a:cubicBezTo>
                    <a:pt x="351" y="1224"/>
                    <a:pt x="186" y="1300"/>
                    <a:pt x="1" y="1355"/>
                  </a:cubicBezTo>
                  <a:cubicBezTo>
                    <a:pt x="143" y="1486"/>
                    <a:pt x="285" y="1628"/>
                    <a:pt x="427" y="1748"/>
                  </a:cubicBezTo>
                  <a:cubicBezTo>
                    <a:pt x="613" y="1912"/>
                    <a:pt x="776" y="2108"/>
                    <a:pt x="918" y="2316"/>
                  </a:cubicBezTo>
                  <a:cubicBezTo>
                    <a:pt x="1060" y="2261"/>
                    <a:pt x="1181" y="2174"/>
                    <a:pt x="1279" y="2054"/>
                  </a:cubicBezTo>
                  <a:cubicBezTo>
                    <a:pt x="1377" y="1934"/>
                    <a:pt x="1431" y="1792"/>
                    <a:pt x="1465" y="1639"/>
                  </a:cubicBezTo>
                  <a:cubicBezTo>
                    <a:pt x="1563" y="1224"/>
                    <a:pt x="1508" y="754"/>
                    <a:pt x="1279" y="394"/>
                  </a:cubicBezTo>
                  <a:cubicBezTo>
                    <a:pt x="1071" y="295"/>
                    <a:pt x="809" y="263"/>
                    <a:pt x="601" y="164"/>
                  </a:cubicBezTo>
                  <a:cubicBezTo>
                    <a:pt x="514" y="120"/>
                    <a:pt x="438" y="66"/>
                    <a:pt x="3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2"/>
            <p:cNvSpPr/>
            <p:nvPr/>
          </p:nvSpPr>
          <p:spPr>
            <a:xfrm>
              <a:off x="1598825" y="635525"/>
              <a:ext cx="46175" cy="12525"/>
            </a:xfrm>
            <a:custGeom>
              <a:rect b="b" l="l" r="r" t="t"/>
              <a:pathLst>
                <a:path extrusionOk="0" h="501" w="1847">
                  <a:moveTo>
                    <a:pt x="1705" y="0"/>
                  </a:moveTo>
                  <a:cubicBezTo>
                    <a:pt x="1676" y="0"/>
                    <a:pt x="1627" y="9"/>
                    <a:pt x="1552" y="29"/>
                  </a:cubicBezTo>
                  <a:cubicBezTo>
                    <a:pt x="1388" y="73"/>
                    <a:pt x="1202" y="117"/>
                    <a:pt x="1027" y="139"/>
                  </a:cubicBezTo>
                  <a:cubicBezTo>
                    <a:pt x="935" y="144"/>
                    <a:pt x="842" y="147"/>
                    <a:pt x="750" y="147"/>
                  </a:cubicBezTo>
                  <a:cubicBezTo>
                    <a:pt x="659" y="147"/>
                    <a:pt x="569" y="144"/>
                    <a:pt x="481" y="139"/>
                  </a:cubicBezTo>
                  <a:cubicBezTo>
                    <a:pt x="422" y="133"/>
                    <a:pt x="359" y="124"/>
                    <a:pt x="300" y="124"/>
                  </a:cubicBezTo>
                  <a:cubicBezTo>
                    <a:pt x="251" y="124"/>
                    <a:pt x="205" y="130"/>
                    <a:pt x="165" y="150"/>
                  </a:cubicBezTo>
                  <a:cubicBezTo>
                    <a:pt x="66" y="194"/>
                    <a:pt x="1" y="313"/>
                    <a:pt x="78" y="379"/>
                  </a:cubicBezTo>
                  <a:cubicBezTo>
                    <a:pt x="110" y="412"/>
                    <a:pt x="154" y="423"/>
                    <a:pt x="187" y="434"/>
                  </a:cubicBezTo>
                  <a:cubicBezTo>
                    <a:pt x="333" y="479"/>
                    <a:pt x="489" y="501"/>
                    <a:pt x="642" y="501"/>
                  </a:cubicBezTo>
                  <a:cubicBezTo>
                    <a:pt x="786" y="501"/>
                    <a:pt x="928" y="482"/>
                    <a:pt x="1061" y="445"/>
                  </a:cubicBezTo>
                  <a:cubicBezTo>
                    <a:pt x="1214" y="401"/>
                    <a:pt x="1355" y="325"/>
                    <a:pt x="1476" y="237"/>
                  </a:cubicBezTo>
                  <a:cubicBezTo>
                    <a:pt x="1530" y="201"/>
                    <a:pt x="1846" y="0"/>
                    <a:pt x="17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1560350" y="888375"/>
              <a:ext cx="61175" cy="105625"/>
            </a:xfrm>
            <a:custGeom>
              <a:rect b="b" l="l" r="r" t="t"/>
              <a:pathLst>
                <a:path extrusionOk="0" h="4225" w="2447">
                  <a:moveTo>
                    <a:pt x="1762" y="0"/>
                  </a:moveTo>
                  <a:cubicBezTo>
                    <a:pt x="1664" y="0"/>
                    <a:pt x="1567" y="15"/>
                    <a:pt x="1474" y="41"/>
                  </a:cubicBezTo>
                  <a:cubicBezTo>
                    <a:pt x="1256" y="107"/>
                    <a:pt x="1059" y="216"/>
                    <a:pt x="852" y="303"/>
                  </a:cubicBezTo>
                  <a:cubicBezTo>
                    <a:pt x="797" y="325"/>
                    <a:pt x="731" y="369"/>
                    <a:pt x="743" y="423"/>
                  </a:cubicBezTo>
                  <a:cubicBezTo>
                    <a:pt x="753" y="467"/>
                    <a:pt x="797" y="489"/>
                    <a:pt x="830" y="511"/>
                  </a:cubicBezTo>
                  <a:cubicBezTo>
                    <a:pt x="1070" y="631"/>
                    <a:pt x="1092" y="991"/>
                    <a:pt x="1125" y="1243"/>
                  </a:cubicBezTo>
                  <a:cubicBezTo>
                    <a:pt x="1125" y="1352"/>
                    <a:pt x="1161" y="1745"/>
                    <a:pt x="976" y="1745"/>
                  </a:cubicBezTo>
                  <a:cubicBezTo>
                    <a:pt x="959" y="1745"/>
                    <a:pt x="939" y="1741"/>
                    <a:pt x="918" y="1734"/>
                  </a:cubicBezTo>
                  <a:cubicBezTo>
                    <a:pt x="830" y="1690"/>
                    <a:pt x="787" y="1625"/>
                    <a:pt x="710" y="1571"/>
                  </a:cubicBezTo>
                  <a:cubicBezTo>
                    <a:pt x="612" y="1494"/>
                    <a:pt x="481" y="1461"/>
                    <a:pt x="371" y="1450"/>
                  </a:cubicBezTo>
                  <a:cubicBezTo>
                    <a:pt x="328" y="1450"/>
                    <a:pt x="284" y="1450"/>
                    <a:pt x="240" y="1461"/>
                  </a:cubicBezTo>
                  <a:cubicBezTo>
                    <a:pt x="153" y="1494"/>
                    <a:pt x="109" y="1581"/>
                    <a:pt x="76" y="1668"/>
                  </a:cubicBezTo>
                  <a:cubicBezTo>
                    <a:pt x="44" y="1745"/>
                    <a:pt x="11" y="1833"/>
                    <a:pt x="11" y="1909"/>
                  </a:cubicBezTo>
                  <a:cubicBezTo>
                    <a:pt x="0" y="2149"/>
                    <a:pt x="251" y="2171"/>
                    <a:pt x="415" y="2248"/>
                  </a:cubicBezTo>
                  <a:cubicBezTo>
                    <a:pt x="622" y="2346"/>
                    <a:pt x="819" y="2597"/>
                    <a:pt x="906" y="2804"/>
                  </a:cubicBezTo>
                  <a:cubicBezTo>
                    <a:pt x="1005" y="3023"/>
                    <a:pt x="1037" y="3263"/>
                    <a:pt x="1092" y="3503"/>
                  </a:cubicBezTo>
                  <a:cubicBezTo>
                    <a:pt x="1136" y="3700"/>
                    <a:pt x="1147" y="4137"/>
                    <a:pt x="1343" y="4202"/>
                  </a:cubicBezTo>
                  <a:cubicBezTo>
                    <a:pt x="1381" y="4217"/>
                    <a:pt x="1422" y="4224"/>
                    <a:pt x="1463" y="4224"/>
                  </a:cubicBezTo>
                  <a:cubicBezTo>
                    <a:pt x="1575" y="4224"/>
                    <a:pt x="1690" y="4173"/>
                    <a:pt x="1770" y="4093"/>
                  </a:cubicBezTo>
                  <a:cubicBezTo>
                    <a:pt x="1889" y="3984"/>
                    <a:pt x="2020" y="3624"/>
                    <a:pt x="2086" y="3482"/>
                  </a:cubicBezTo>
                  <a:cubicBezTo>
                    <a:pt x="2250" y="3110"/>
                    <a:pt x="2370" y="2695"/>
                    <a:pt x="2316" y="2280"/>
                  </a:cubicBezTo>
                  <a:cubicBezTo>
                    <a:pt x="2304" y="2193"/>
                    <a:pt x="2294" y="2117"/>
                    <a:pt x="2294" y="2029"/>
                  </a:cubicBezTo>
                  <a:cubicBezTo>
                    <a:pt x="2294" y="1931"/>
                    <a:pt x="2326" y="1843"/>
                    <a:pt x="2338" y="1745"/>
                  </a:cubicBezTo>
                  <a:cubicBezTo>
                    <a:pt x="2447" y="1199"/>
                    <a:pt x="2272" y="642"/>
                    <a:pt x="2064" y="117"/>
                  </a:cubicBezTo>
                  <a:cubicBezTo>
                    <a:pt x="2054" y="95"/>
                    <a:pt x="2042" y="74"/>
                    <a:pt x="2020" y="52"/>
                  </a:cubicBezTo>
                  <a:cubicBezTo>
                    <a:pt x="1998" y="30"/>
                    <a:pt x="1977" y="30"/>
                    <a:pt x="1955" y="19"/>
                  </a:cubicBezTo>
                  <a:cubicBezTo>
                    <a:pt x="1890" y="6"/>
                    <a:pt x="1826" y="0"/>
                    <a:pt x="1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p:nvPr/>
          </p:nvSpPr>
          <p:spPr>
            <a:xfrm>
              <a:off x="1598275" y="888475"/>
              <a:ext cx="23250" cy="104175"/>
            </a:xfrm>
            <a:custGeom>
              <a:rect b="b" l="l" r="r" t="t"/>
              <a:pathLst>
                <a:path extrusionOk="0" h="4167" w="930">
                  <a:moveTo>
                    <a:pt x="241" y="0"/>
                  </a:moveTo>
                  <a:cubicBezTo>
                    <a:pt x="160" y="0"/>
                    <a:pt x="79" y="8"/>
                    <a:pt x="1" y="26"/>
                  </a:cubicBezTo>
                  <a:cubicBezTo>
                    <a:pt x="34" y="103"/>
                    <a:pt x="88" y="157"/>
                    <a:pt x="143" y="223"/>
                  </a:cubicBezTo>
                  <a:cubicBezTo>
                    <a:pt x="285" y="431"/>
                    <a:pt x="350" y="671"/>
                    <a:pt x="372" y="922"/>
                  </a:cubicBezTo>
                  <a:cubicBezTo>
                    <a:pt x="405" y="1162"/>
                    <a:pt x="394" y="1414"/>
                    <a:pt x="384" y="1664"/>
                  </a:cubicBezTo>
                  <a:cubicBezTo>
                    <a:pt x="384" y="2069"/>
                    <a:pt x="416" y="2473"/>
                    <a:pt x="405" y="2877"/>
                  </a:cubicBezTo>
                  <a:cubicBezTo>
                    <a:pt x="405" y="3074"/>
                    <a:pt x="318" y="3499"/>
                    <a:pt x="285" y="3696"/>
                  </a:cubicBezTo>
                  <a:cubicBezTo>
                    <a:pt x="253" y="3849"/>
                    <a:pt x="176" y="4002"/>
                    <a:pt x="143" y="4166"/>
                  </a:cubicBezTo>
                  <a:cubicBezTo>
                    <a:pt x="187" y="4144"/>
                    <a:pt x="219" y="4122"/>
                    <a:pt x="253" y="4089"/>
                  </a:cubicBezTo>
                  <a:cubicBezTo>
                    <a:pt x="372" y="3980"/>
                    <a:pt x="503" y="3620"/>
                    <a:pt x="569" y="3478"/>
                  </a:cubicBezTo>
                  <a:cubicBezTo>
                    <a:pt x="733" y="3106"/>
                    <a:pt x="853" y="2691"/>
                    <a:pt x="799" y="2276"/>
                  </a:cubicBezTo>
                  <a:cubicBezTo>
                    <a:pt x="787" y="2189"/>
                    <a:pt x="777" y="2113"/>
                    <a:pt x="777" y="2025"/>
                  </a:cubicBezTo>
                  <a:cubicBezTo>
                    <a:pt x="777" y="1927"/>
                    <a:pt x="809" y="1839"/>
                    <a:pt x="821" y="1741"/>
                  </a:cubicBezTo>
                  <a:cubicBezTo>
                    <a:pt x="930" y="1195"/>
                    <a:pt x="755" y="638"/>
                    <a:pt x="547" y="113"/>
                  </a:cubicBezTo>
                  <a:cubicBezTo>
                    <a:pt x="537" y="91"/>
                    <a:pt x="525" y="70"/>
                    <a:pt x="503" y="48"/>
                  </a:cubicBezTo>
                  <a:cubicBezTo>
                    <a:pt x="481" y="26"/>
                    <a:pt x="460" y="26"/>
                    <a:pt x="438" y="15"/>
                  </a:cubicBezTo>
                  <a:cubicBezTo>
                    <a:pt x="374" y="6"/>
                    <a:pt x="308" y="0"/>
                    <a:pt x="2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2"/>
            <p:cNvSpPr/>
            <p:nvPr/>
          </p:nvSpPr>
          <p:spPr>
            <a:xfrm>
              <a:off x="1615750" y="1103475"/>
              <a:ext cx="45650" cy="63650"/>
            </a:xfrm>
            <a:custGeom>
              <a:rect b="b" l="l" r="r" t="t"/>
              <a:pathLst>
                <a:path extrusionOk="0" h="2546" w="1826">
                  <a:moveTo>
                    <a:pt x="209" y="1"/>
                  </a:moveTo>
                  <a:cubicBezTo>
                    <a:pt x="165" y="176"/>
                    <a:pt x="132" y="350"/>
                    <a:pt x="100" y="536"/>
                  </a:cubicBezTo>
                  <a:cubicBezTo>
                    <a:pt x="45" y="809"/>
                    <a:pt x="1" y="1137"/>
                    <a:pt x="198" y="1333"/>
                  </a:cubicBezTo>
                  <a:cubicBezTo>
                    <a:pt x="296" y="1421"/>
                    <a:pt x="416" y="1464"/>
                    <a:pt x="503" y="1562"/>
                  </a:cubicBezTo>
                  <a:cubicBezTo>
                    <a:pt x="668" y="1759"/>
                    <a:pt x="602" y="2065"/>
                    <a:pt x="722" y="2283"/>
                  </a:cubicBezTo>
                  <a:cubicBezTo>
                    <a:pt x="831" y="2458"/>
                    <a:pt x="1061" y="2545"/>
                    <a:pt x="1279" y="2545"/>
                  </a:cubicBezTo>
                  <a:cubicBezTo>
                    <a:pt x="1389" y="2545"/>
                    <a:pt x="1498" y="2524"/>
                    <a:pt x="1596" y="2469"/>
                  </a:cubicBezTo>
                  <a:cubicBezTo>
                    <a:pt x="1814" y="2327"/>
                    <a:pt x="1826" y="1999"/>
                    <a:pt x="1727" y="1759"/>
                  </a:cubicBezTo>
                  <a:cubicBezTo>
                    <a:pt x="1629" y="1519"/>
                    <a:pt x="1443" y="1322"/>
                    <a:pt x="1334" y="1093"/>
                  </a:cubicBezTo>
                  <a:cubicBezTo>
                    <a:pt x="1202" y="809"/>
                    <a:pt x="1170" y="525"/>
                    <a:pt x="1202" y="230"/>
                  </a:cubicBezTo>
                  <a:cubicBezTo>
                    <a:pt x="1159" y="230"/>
                    <a:pt x="1126" y="241"/>
                    <a:pt x="1093" y="252"/>
                  </a:cubicBezTo>
                  <a:cubicBezTo>
                    <a:pt x="1031" y="263"/>
                    <a:pt x="969" y="268"/>
                    <a:pt x="907" y="268"/>
                  </a:cubicBezTo>
                  <a:cubicBezTo>
                    <a:pt x="783" y="268"/>
                    <a:pt x="660" y="248"/>
                    <a:pt x="537" y="219"/>
                  </a:cubicBezTo>
                  <a:cubicBezTo>
                    <a:pt x="482" y="208"/>
                    <a:pt x="416" y="186"/>
                    <a:pt x="362" y="154"/>
                  </a:cubicBezTo>
                  <a:cubicBezTo>
                    <a:pt x="296" y="121"/>
                    <a:pt x="253" y="55"/>
                    <a:pt x="2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1599650" y="1096900"/>
              <a:ext cx="75125" cy="70175"/>
            </a:xfrm>
            <a:custGeom>
              <a:rect b="b" l="l" r="r" t="t"/>
              <a:pathLst>
                <a:path extrusionOk="0" h="2807" w="3005">
                  <a:moveTo>
                    <a:pt x="1840" y="0"/>
                  </a:moveTo>
                  <a:cubicBezTo>
                    <a:pt x="1832" y="0"/>
                    <a:pt x="1823" y="1"/>
                    <a:pt x="1814" y="2"/>
                  </a:cubicBezTo>
                  <a:cubicBezTo>
                    <a:pt x="1388" y="56"/>
                    <a:pt x="1213" y="155"/>
                    <a:pt x="1115" y="570"/>
                  </a:cubicBezTo>
                  <a:cubicBezTo>
                    <a:pt x="1072" y="749"/>
                    <a:pt x="1029" y="809"/>
                    <a:pt x="990" y="809"/>
                  </a:cubicBezTo>
                  <a:cubicBezTo>
                    <a:pt x="912" y="809"/>
                    <a:pt x="853" y="558"/>
                    <a:pt x="853" y="558"/>
                  </a:cubicBezTo>
                  <a:cubicBezTo>
                    <a:pt x="853" y="558"/>
                    <a:pt x="823" y="469"/>
                    <a:pt x="782" y="469"/>
                  </a:cubicBezTo>
                  <a:cubicBezTo>
                    <a:pt x="773" y="469"/>
                    <a:pt x="764" y="473"/>
                    <a:pt x="754" y="482"/>
                  </a:cubicBezTo>
                  <a:cubicBezTo>
                    <a:pt x="689" y="526"/>
                    <a:pt x="438" y="1225"/>
                    <a:pt x="383" y="1662"/>
                  </a:cubicBezTo>
                  <a:cubicBezTo>
                    <a:pt x="317" y="2109"/>
                    <a:pt x="1" y="2328"/>
                    <a:pt x="460" y="2612"/>
                  </a:cubicBezTo>
                  <a:cubicBezTo>
                    <a:pt x="680" y="2743"/>
                    <a:pt x="1190" y="2806"/>
                    <a:pt x="1681" y="2806"/>
                  </a:cubicBezTo>
                  <a:cubicBezTo>
                    <a:pt x="2212" y="2806"/>
                    <a:pt x="2722" y="2732"/>
                    <a:pt x="2819" y="2590"/>
                  </a:cubicBezTo>
                  <a:cubicBezTo>
                    <a:pt x="3004" y="2317"/>
                    <a:pt x="2753" y="1946"/>
                    <a:pt x="2579" y="1825"/>
                  </a:cubicBezTo>
                  <a:cubicBezTo>
                    <a:pt x="2130" y="1519"/>
                    <a:pt x="2142" y="1400"/>
                    <a:pt x="2109" y="963"/>
                  </a:cubicBezTo>
                  <a:cubicBezTo>
                    <a:pt x="2066" y="548"/>
                    <a:pt x="2127" y="0"/>
                    <a:pt x="1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p:nvPr/>
          </p:nvSpPr>
          <p:spPr>
            <a:xfrm>
              <a:off x="1603475" y="1147725"/>
              <a:ext cx="68575" cy="19350"/>
            </a:xfrm>
            <a:custGeom>
              <a:rect b="b" l="l" r="r" t="t"/>
              <a:pathLst>
                <a:path extrusionOk="0" h="774" w="2743">
                  <a:moveTo>
                    <a:pt x="121" y="0"/>
                  </a:moveTo>
                  <a:lnTo>
                    <a:pt x="121" y="0"/>
                  </a:lnTo>
                  <a:cubicBezTo>
                    <a:pt x="45" y="229"/>
                    <a:pt x="1" y="394"/>
                    <a:pt x="307" y="579"/>
                  </a:cubicBezTo>
                  <a:cubicBezTo>
                    <a:pt x="527" y="710"/>
                    <a:pt x="1037" y="773"/>
                    <a:pt x="1528" y="773"/>
                  </a:cubicBezTo>
                  <a:cubicBezTo>
                    <a:pt x="2059" y="773"/>
                    <a:pt x="2569" y="699"/>
                    <a:pt x="2666" y="557"/>
                  </a:cubicBezTo>
                  <a:cubicBezTo>
                    <a:pt x="2732" y="459"/>
                    <a:pt x="2742" y="350"/>
                    <a:pt x="2720" y="241"/>
                  </a:cubicBezTo>
                  <a:lnTo>
                    <a:pt x="2720" y="241"/>
                  </a:lnTo>
                  <a:cubicBezTo>
                    <a:pt x="2600" y="294"/>
                    <a:pt x="2216" y="447"/>
                    <a:pt x="1681" y="447"/>
                  </a:cubicBezTo>
                  <a:cubicBezTo>
                    <a:pt x="1242" y="447"/>
                    <a:pt x="701" y="345"/>
                    <a:pt x="1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2"/>
            <p:cNvSpPr/>
            <p:nvPr/>
          </p:nvSpPr>
          <p:spPr>
            <a:xfrm>
              <a:off x="1610575" y="1126425"/>
              <a:ext cx="8775" cy="13675"/>
            </a:xfrm>
            <a:custGeom>
              <a:rect b="b" l="l" r="r" t="t"/>
              <a:pathLst>
                <a:path extrusionOk="0" h="547" w="351">
                  <a:moveTo>
                    <a:pt x="132" y="0"/>
                  </a:moveTo>
                  <a:cubicBezTo>
                    <a:pt x="77" y="54"/>
                    <a:pt x="77" y="241"/>
                    <a:pt x="45" y="328"/>
                  </a:cubicBezTo>
                  <a:cubicBezTo>
                    <a:pt x="33" y="372"/>
                    <a:pt x="1" y="426"/>
                    <a:pt x="11" y="481"/>
                  </a:cubicBezTo>
                  <a:cubicBezTo>
                    <a:pt x="11" y="503"/>
                    <a:pt x="11" y="525"/>
                    <a:pt x="33" y="535"/>
                  </a:cubicBezTo>
                  <a:cubicBezTo>
                    <a:pt x="45" y="546"/>
                    <a:pt x="55" y="546"/>
                    <a:pt x="66" y="546"/>
                  </a:cubicBezTo>
                  <a:cubicBezTo>
                    <a:pt x="121" y="546"/>
                    <a:pt x="164" y="546"/>
                    <a:pt x="219" y="535"/>
                  </a:cubicBezTo>
                  <a:cubicBezTo>
                    <a:pt x="263" y="525"/>
                    <a:pt x="307" y="513"/>
                    <a:pt x="329" y="470"/>
                  </a:cubicBezTo>
                  <a:cubicBezTo>
                    <a:pt x="350" y="426"/>
                    <a:pt x="329" y="382"/>
                    <a:pt x="307" y="338"/>
                  </a:cubicBezTo>
                  <a:cubicBezTo>
                    <a:pt x="252" y="229"/>
                    <a:pt x="197" y="110"/>
                    <a:pt x="1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1638425" y="398150"/>
              <a:ext cx="28700" cy="28950"/>
            </a:xfrm>
            <a:custGeom>
              <a:rect b="b" l="l" r="r" t="t"/>
              <a:pathLst>
                <a:path extrusionOk="0" h="1158" w="1148">
                  <a:moveTo>
                    <a:pt x="590" y="0"/>
                  </a:moveTo>
                  <a:cubicBezTo>
                    <a:pt x="539" y="0"/>
                    <a:pt x="487" y="8"/>
                    <a:pt x="438" y="22"/>
                  </a:cubicBezTo>
                  <a:cubicBezTo>
                    <a:pt x="241" y="55"/>
                    <a:pt x="45" y="175"/>
                    <a:pt x="11" y="361"/>
                  </a:cubicBezTo>
                  <a:cubicBezTo>
                    <a:pt x="1" y="426"/>
                    <a:pt x="11" y="492"/>
                    <a:pt x="23" y="557"/>
                  </a:cubicBezTo>
                  <a:cubicBezTo>
                    <a:pt x="67" y="721"/>
                    <a:pt x="154" y="863"/>
                    <a:pt x="274" y="983"/>
                  </a:cubicBezTo>
                  <a:cubicBezTo>
                    <a:pt x="301" y="1010"/>
                    <a:pt x="340" y="1028"/>
                    <a:pt x="372" y="1028"/>
                  </a:cubicBezTo>
                  <a:cubicBezTo>
                    <a:pt x="391" y="1028"/>
                    <a:pt x="408" y="1021"/>
                    <a:pt x="416" y="1005"/>
                  </a:cubicBezTo>
                  <a:lnTo>
                    <a:pt x="787" y="1158"/>
                  </a:lnTo>
                  <a:cubicBezTo>
                    <a:pt x="919" y="1048"/>
                    <a:pt x="1028" y="907"/>
                    <a:pt x="1093" y="754"/>
                  </a:cubicBezTo>
                  <a:cubicBezTo>
                    <a:pt x="1115" y="699"/>
                    <a:pt x="1137" y="645"/>
                    <a:pt x="1137" y="590"/>
                  </a:cubicBezTo>
                  <a:cubicBezTo>
                    <a:pt x="1147" y="480"/>
                    <a:pt x="1082" y="371"/>
                    <a:pt x="1016" y="273"/>
                  </a:cubicBezTo>
                  <a:cubicBezTo>
                    <a:pt x="951" y="186"/>
                    <a:pt x="897" y="99"/>
                    <a:pt x="798" y="55"/>
                  </a:cubicBezTo>
                  <a:cubicBezTo>
                    <a:pt x="734" y="16"/>
                    <a:pt x="662" y="0"/>
                    <a:pt x="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p:nvPr/>
          </p:nvSpPr>
          <p:spPr>
            <a:xfrm>
              <a:off x="1516100" y="409325"/>
              <a:ext cx="4725" cy="3325"/>
            </a:xfrm>
            <a:custGeom>
              <a:rect b="b" l="l" r="r" t="t"/>
              <a:pathLst>
                <a:path extrusionOk="0" h="133" w="189">
                  <a:moveTo>
                    <a:pt x="78" y="1"/>
                  </a:moveTo>
                  <a:cubicBezTo>
                    <a:pt x="51" y="1"/>
                    <a:pt x="23" y="11"/>
                    <a:pt x="1" y="33"/>
                  </a:cubicBezTo>
                  <a:lnTo>
                    <a:pt x="11" y="45"/>
                  </a:lnTo>
                  <a:cubicBezTo>
                    <a:pt x="31" y="21"/>
                    <a:pt x="57" y="11"/>
                    <a:pt x="83" y="11"/>
                  </a:cubicBezTo>
                  <a:cubicBezTo>
                    <a:pt x="136" y="11"/>
                    <a:pt x="188" y="52"/>
                    <a:pt x="188" y="109"/>
                  </a:cubicBezTo>
                  <a:lnTo>
                    <a:pt x="188" y="109"/>
                  </a:lnTo>
                  <a:cubicBezTo>
                    <a:pt x="189" y="45"/>
                    <a:pt x="135" y="1"/>
                    <a:pt x="78" y="1"/>
                  </a:cubicBezTo>
                  <a:close/>
                  <a:moveTo>
                    <a:pt x="188" y="109"/>
                  </a:moveTo>
                  <a:cubicBezTo>
                    <a:pt x="188" y="117"/>
                    <a:pt x="187" y="124"/>
                    <a:pt x="186" y="132"/>
                  </a:cubicBezTo>
                  <a:cubicBezTo>
                    <a:pt x="188" y="124"/>
                    <a:pt x="188" y="117"/>
                    <a:pt x="188" y="109"/>
                  </a:cubicBezTo>
                  <a:close/>
                </a:path>
              </a:pathLst>
            </a:custGeom>
            <a:solidFill>
              <a:srgbClr val="D953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52"/>
          <p:cNvSpPr/>
          <p:nvPr/>
        </p:nvSpPr>
        <p:spPr>
          <a:xfrm flipH="1" rot="-2700084">
            <a:off x="6566293" y="4143708"/>
            <a:ext cx="417267" cy="377615"/>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grpSp>
        <p:nvGrpSpPr>
          <p:cNvPr id="753" name="Google Shape;753;p53"/>
          <p:cNvGrpSpPr/>
          <p:nvPr/>
        </p:nvGrpSpPr>
        <p:grpSpPr>
          <a:xfrm rot="-1800379">
            <a:off x="301010" y="603791"/>
            <a:ext cx="906349" cy="472442"/>
            <a:chOff x="3977350" y="4171200"/>
            <a:chExt cx="1650623" cy="860400"/>
          </a:xfrm>
        </p:grpSpPr>
        <p:sp>
          <p:nvSpPr>
            <p:cNvPr id="754" name="Google Shape;754;p53"/>
            <p:cNvSpPr/>
            <p:nvPr/>
          </p:nvSpPr>
          <p:spPr>
            <a:xfrm>
              <a:off x="4132968" y="4425092"/>
              <a:ext cx="1259328" cy="339573"/>
            </a:xfrm>
            <a:custGeom>
              <a:rect b="b" l="l" r="r" t="t"/>
              <a:pathLst>
                <a:path extrusionOk="0" h="1510" w="5600">
                  <a:moveTo>
                    <a:pt x="0" y="1"/>
                  </a:moveTo>
                  <a:lnTo>
                    <a:pt x="0" y="1510"/>
                  </a:lnTo>
                  <a:lnTo>
                    <a:pt x="5600" y="1510"/>
                  </a:lnTo>
                  <a:lnTo>
                    <a:pt x="5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3"/>
            <p:cNvSpPr/>
            <p:nvPr/>
          </p:nvSpPr>
          <p:spPr>
            <a:xfrm>
              <a:off x="4132968" y="4425092"/>
              <a:ext cx="401636" cy="339573"/>
            </a:xfrm>
            <a:custGeom>
              <a:rect b="b" l="l" r="r" t="t"/>
              <a:pathLst>
                <a:path extrusionOk="0" h="1510" w="1786">
                  <a:moveTo>
                    <a:pt x="0" y="1"/>
                  </a:moveTo>
                  <a:lnTo>
                    <a:pt x="0" y="1510"/>
                  </a:lnTo>
                  <a:lnTo>
                    <a:pt x="1739" y="1510"/>
                  </a:lnTo>
                  <a:lnTo>
                    <a:pt x="17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3"/>
            <p:cNvSpPr/>
            <p:nvPr/>
          </p:nvSpPr>
          <p:spPr>
            <a:xfrm>
              <a:off x="5052505" y="4425092"/>
              <a:ext cx="339794" cy="339573"/>
            </a:xfrm>
            <a:custGeom>
              <a:rect b="b" l="l" r="r" t="t"/>
              <a:pathLst>
                <a:path extrusionOk="0" h="1510" w="1511">
                  <a:moveTo>
                    <a:pt x="82" y="1"/>
                  </a:moveTo>
                  <a:lnTo>
                    <a:pt x="1" y="1510"/>
                  </a:lnTo>
                  <a:lnTo>
                    <a:pt x="1511" y="1510"/>
                  </a:lnTo>
                  <a:lnTo>
                    <a:pt x="15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3"/>
            <p:cNvSpPr/>
            <p:nvPr/>
          </p:nvSpPr>
          <p:spPr>
            <a:xfrm>
              <a:off x="3977350" y="4189191"/>
              <a:ext cx="471798" cy="842410"/>
            </a:xfrm>
            <a:custGeom>
              <a:rect b="b" l="l" r="r" t="t"/>
              <a:pathLst>
                <a:path extrusionOk="0" h="3746" w="2098">
                  <a:moveTo>
                    <a:pt x="369" y="1"/>
                  </a:moveTo>
                  <a:cubicBezTo>
                    <a:pt x="162" y="1"/>
                    <a:pt x="1" y="162"/>
                    <a:pt x="1" y="369"/>
                  </a:cubicBezTo>
                  <a:lnTo>
                    <a:pt x="1" y="3377"/>
                  </a:lnTo>
                  <a:cubicBezTo>
                    <a:pt x="1" y="3584"/>
                    <a:pt x="162" y="3746"/>
                    <a:pt x="369" y="3746"/>
                  </a:cubicBezTo>
                  <a:lnTo>
                    <a:pt x="1729" y="3746"/>
                  </a:lnTo>
                  <a:cubicBezTo>
                    <a:pt x="1936" y="3746"/>
                    <a:pt x="2098" y="3584"/>
                    <a:pt x="2098" y="3377"/>
                  </a:cubicBezTo>
                  <a:lnTo>
                    <a:pt x="2098" y="369"/>
                  </a:lnTo>
                  <a:cubicBezTo>
                    <a:pt x="2098" y="162"/>
                    <a:pt x="1936" y="1"/>
                    <a:pt x="1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3"/>
            <p:cNvSpPr/>
            <p:nvPr/>
          </p:nvSpPr>
          <p:spPr>
            <a:xfrm>
              <a:off x="5158874" y="4171200"/>
              <a:ext cx="469100" cy="839711"/>
            </a:xfrm>
            <a:custGeom>
              <a:rect b="b" l="l" r="r" t="t"/>
              <a:pathLst>
                <a:path extrusionOk="0" h="3734" w="2086">
                  <a:moveTo>
                    <a:pt x="358" y="0"/>
                  </a:moveTo>
                  <a:cubicBezTo>
                    <a:pt x="162" y="0"/>
                    <a:pt x="1" y="162"/>
                    <a:pt x="1" y="357"/>
                  </a:cubicBezTo>
                  <a:lnTo>
                    <a:pt x="1" y="3376"/>
                  </a:lnTo>
                  <a:cubicBezTo>
                    <a:pt x="1" y="3572"/>
                    <a:pt x="162" y="3734"/>
                    <a:pt x="358" y="3734"/>
                  </a:cubicBezTo>
                  <a:lnTo>
                    <a:pt x="1729" y="3734"/>
                  </a:lnTo>
                  <a:cubicBezTo>
                    <a:pt x="1925" y="3734"/>
                    <a:pt x="2086" y="3572"/>
                    <a:pt x="2086" y="3376"/>
                  </a:cubicBezTo>
                  <a:lnTo>
                    <a:pt x="2086" y="357"/>
                  </a:lnTo>
                  <a:cubicBezTo>
                    <a:pt x="2086" y="162"/>
                    <a:pt x="1925" y="0"/>
                    <a:pt x="17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9" name="Google Shape;759;p53"/>
          <p:cNvGrpSpPr/>
          <p:nvPr/>
        </p:nvGrpSpPr>
        <p:grpSpPr>
          <a:xfrm>
            <a:off x="1378705" y="234688"/>
            <a:ext cx="685339" cy="357238"/>
            <a:chOff x="3977350" y="4171200"/>
            <a:chExt cx="1650623" cy="860400"/>
          </a:xfrm>
        </p:grpSpPr>
        <p:sp>
          <p:nvSpPr>
            <p:cNvPr id="760" name="Google Shape;760;p53"/>
            <p:cNvSpPr/>
            <p:nvPr/>
          </p:nvSpPr>
          <p:spPr>
            <a:xfrm>
              <a:off x="4132968" y="4425092"/>
              <a:ext cx="1259328" cy="339573"/>
            </a:xfrm>
            <a:custGeom>
              <a:rect b="b" l="l" r="r" t="t"/>
              <a:pathLst>
                <a:path extrusionOk="0" h="1510" w="5600">
                  <a:moveTo>
                    <a:pt x="0" y="1"/>
                  </a:moveTo>
                  <a:lnTo>
                    <a:pt x="0" y="1510"/>
                  </a:lnTo>
                  <a:lnTo>
                    <a:pt x="5600" y="1510"/>
                  </a:lnTo>
                  <a:lnTo>
                    <a:pt x="56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a:off x="4132968" y="4425092"/>
              <a:ext cx="401636" cy="339573"/>
            </a:xfrm>
            <a:custGeom>
              <a:rect b="b" l="l" r="r" t="t"/>
              <a:pathLst>
                <a:path extrusionOk="0" h="1510" w="1786">
                  <a:moveTo>
                    <a:pt x="0" y="1"/>
                  </a:moveTo>
                  <a:lnTo>
                    <a:pt x="0" y="1510"/>
                  </a:lnTo>
                  <a:lnTo>
                    <a:pt x="1739" y="1510"/>
                  </a:lnTo>
                  <a:lnTo>
                    <a:pt x="17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p:nvPr/>
          </p:nvSpPr>
          <p:spPr>
            <a:xfrm>
              <a:off x="5052505" y="4425092"/>
              <a:ext cx="339794" cy="339573"/>
            </a:xfrm>
            <a:custGeom>
              <a:rect b="b" l="l" r="r" t="t"/>
              <a:pathLst>
                <a:path extrusionOk="0" h="1510" w="1511">
                  <a:moveTo>
                    <a:pt x="82" y="1"/>
                  </a:moveTo>
                  <a:lnTo>
                    <a:pt x="1" y="1510"/>
                  </a:lnTo>
                  <a:lnTo>
                    <a:pt x="1511" y="1510"/>
                  </a:lnTo>
                  <a:lnTo>
                    <a:pt x="151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3"/>
            <p:cNvSpPr/>
            <p:nvPr/>
          </p:nvSpPr>
          <p:spPr>
            <a:xfrm>
              <a:off x="3977350" y="4189191"/>
              <a:ext cx="471798" cy="842410"/>
            </a:xfrm>
            <a:custGeom>
              <a:rect b="b" l="l" r="r" t="t"/>
              <a:pathLst>
                <a:path extrusionOk="0" h="3746" w="2098">
                  <a:moveTo>
                    <a:pt x="369" y="1"/>
                  </a:moveTo>
                  <a:cubicBezTo>
                    <a:pt x="162" y="1"/>
                    <a:pt x="1" y="162"/>
                    <a:pt x="1" y="369"/>
                  </a:cubicBezTo>
                  <a:lnTo>
                    <a:pt x="1" y="3377"/>
                  </a:lnTo>
                  <a:cubicBezTo>
                    <a:pt x="1" y="3584"/>
                    <a:pt x="162" y="3746"/>
                    <a:pt x="369" y="3746"/>
                  </a:cubicBezTo>
                  <a:lnTo>
                    <a:pt x="1729" y="3746"/>
                  </a:lnTo>
                  <a:cubicBezTo>
                    <a:pt x="1936" y="3746"/>
                    <a:pt x="2098" y="3584"/>
                    <a:pt x="2098" y="3377"/>
                  </a:cubicBezTo>
                  <a:lnTo>
                    <a:pt x="2098" y="369"/>
                  </a:lnTo>
                  <a:cubicBezTo>
                    <a:pt x="2098" y="162"/>
                    <a:pt x="1936" y="1"/>
                    <a:pt x="17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5158874" y="4171200"/>
              <a:ext cx="469100" cy="839711"/>
            </a:xfrm>
            <a:custGeom>
              <a:rect b="b" l="l" r="r" t="t"/>
              <a:pathLst>
                <a:path extrusionOk="0" h="3734" w="2086">
                  <a:moveTo>
                    <a:pt x="358" y="0"/>
                  </a:moveTo>
                  <a:cubicBezTo>
                    <a:pt x="162" y="0"/>
                    <a:pt x="1" y="162"/>
                    <a:pt x="1" y="357"/>
                  </a:cubicBezTo>
                  <a:lnTo>
                    <a:pt x="1" y="3376"/>
                  </a:lnTo>
                  <a:cubicBezTo>
                    <a:pt x="1" y="3572"/>
                    <a:pt x="162" y="3734"/>
                    <a:pt x="358" y="3734"/>
                  </a:cubicBezTo>
                  <a:lnTo>
                    <a:pt x="1729" y="3734"/>
                  </a:lnTo>
                  <a:cubicBezTo>
                    <a:pt x="1925" y="3734"/>
                    <a:pt x="2086" y="3572"/>
                    <a:pt x="2086" y="3376"/>
                  </a:cubicBezTo>
                  <a:lnTo>
                    <a:pt x="2086" y="357"/>
                  </a:lnTo>
                  <a:cubicBezTo>
                    <a:pt x="2086" y="162"/>
                    <a:pt x="1925" y="0"/>
                    <a:pt x="17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5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CONCLUSIONES</a:t>
            </a:r>
            <a:endParaRPr sz="3000"/>
          </a:p>
        </p:txBody>
      </p:sp>
      <p:sp>
        <p:nvSpPr>
          <p:cNvPr id="766" name="Google Shape;766;p53"/>
          <p:cNvSpPr txBox="1"/>
          <p:nvPr/>
        </p:nvSpPr>
        <p:spPr>
          <a:xfrm>
            <a:off x="789225" y="1564450"/>
            <a:ext cx="7634700" cy="20625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SzPts val="1800"/>
              <a:buFont typeface="Poppins Medium"/>
              <a:buChar char="-"/>
            </a:pPr>
            <a:r>
              <a:rPr lang="en" sz="1600">
                <a:latin typeface="Poppins"/>
                <a:ea typeface="Poppins"/>
                <a:cs typeface="Poppins"/>
                <a:sym typeface="Poppins"/>
              </a:rPr>
              <a:t>La herramienta funciona como </a:t>
            </a:r>
            <a:r>
              <a:rPr b="1" lang="en" sz="1600">
                <a:latin typeface="Poppins"/>
                <a:ea typeface="Poppins"/>
                <a:cs typeface="Poppins"/>
                <a:sym typeface="Poppins"/>
              </a:rPr>
              <a:t>apoyo</a:t>
            </a:r>
            <a:r>
              <a:rPr lang="en" sz="1600">
                <a:latin typeface="Poppins"/>
                <a:ea typeface="Poppins"/>
                <a:cs typeface="Poppins"/>
                <a:sym typeface="Poppins"/>
              </a:rPr>
              <a:t> para tomar decisiones a la hora de realizar planes de entrenamiento y no como guía definitiva.</a:t>
            </a:r>
            <a:endParaRPr sz="1600">
              <a:latin typeface="Poppins"/>
              <a:ea typeface="Poppins"/>
              <a:cs typeface="Poppins"/>
              <a:sym typeface="Poppins"/>
            </a:endParaRPr>
          </a:p>
          <a:p>
            <a:pPr indent="-342900" lvl="0" marL="457200" rtl="0" algn="just">
              <a:lnSpc>
                <a:spcPct val="150000"/>
              </a:lnSpc>
              <a:spcBef>
                <a:spcPts val="0"/>
              </a:spcBef>
              <a:spcAft>
                <a:spcPts val="0"/>
              </a:spcAft>
              <a:buSzPts val="1800"/>
              <a:buFont typeface="Poppins Medium"/>
              <a:buChar char="-"/>
            </a:pPr>
            <a:r>
              <a:rPr lang="en" sz="1600">
                <a:latin typeface="Poppins"/>
                <a:ea typeface="Poppins"/>
                <a:cs typeface="Poppins"/>
                <a:sym typeface="Poppins"/>
              </a:rPr>
              <a:t>Los planes de entrenamiento podrían llegar a experimentar ajustes principalmente en el </a:t>
            </a:r>
            <a:r>
              <a:rPr b="1" lang="en" sz="1600">
                <a:latin typeface="Poppins"/>
                <a:ea typeface="Poppins"/>
                <a:cs typeface="Poppins"/>
                <a:sym typeface="Poppins"/>
              </a:rPr>
              <a:t>volumen</a:t>
            </a:r>
            <a:r>
              <a:rPr lang="en" sz="1600">
                <a:latin typeface="Poppins"/>
                <a:ea typeface="Poppins"/>
                <a:cs typeface="Poppins"/>
                <a:sym typeface="Poppins"/>
              </a:rPr>
              <a:t> total de entrenamiento.</a:t>
            </a:r>
            <a:endParaRPr sz="1600">
              <a:latin typeface="Poppins"/>
              <a:ea typeface="Poppins"/>
              <a:cs typeface="Poppins"/>
              <a:sym typeface="Poppins"/>
            </a:endParaRPr>
          </a:p>
          <a:p>
            <a:pPr indent="-355600" lvl="0" marL="457200" rtl="0" algn="just">
              <a:lnSpc>
                <a:spcPct val="150000"/>
              </a:lnSpc>
              <a:spcBef>
                <a:spcPts val="0"/>
              </a:spcBef>
              <a:spcAft>
                <a:spcPts val="0"/>
              </a:spcAft>
              <a:buSzPts val="2000"/>
              <a:buFont typeface="Poppins"/>
              <a:buChar char="-"/>
            </a:pPr>
            <a:r>
              <a:rPr lang="en" sz="1600">
                <a:latin typeface="Poppins"/>
                <a:ea typeface="Poppins"/>
                <a:cs typeface="Poppins"/>
                <a:sym typeface="Poppins"/>
              </a:rPr>
              <a:t>Es necesario tomar en cuenta la percepción del usuario.</a:t>
            </a:r>
            <a:endParaRPr sz="2000">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4"/>
          <p:cNvSpPr/>
          <p:nvPr/>
        </p:nvSpPr>
        <p:spPr>
          <a:xfrm flipH="1" rot="-2700008">
            <a:off x="2396553" y="2462302"/>
            <a:ext cx="4106836" cy="3716528"/>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800">
              <a:solidFill>
                <a:schemeClr val="accent1"/>
              </a:solidFill>
              <a:latin typeface="Anton"/>
              <a:ea typeface="Anton"/>
              <a:cs typeface="Anton"/>
              <a:sym typeface="Anton"/>
            </a:endParaRPr>
          </a:p>
        </p:txBody>
      </p:sp>
      <p:sp>
        <p:nvSpPr>
          <p:cNvPr id="772" name="Google Shape;772;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TRABAJO FUTURO</a:t>
            </a:r>
            <a:endParaRPr/>
          </a:p>
        </p:txBody>
      </p:sp>
      <p:sp>
        <p:nvSpPr>
          <p:cNvPr id="773" name="Google Shape;773;p54"/>
          <p:cNvSpPr txBox="1"/>
          <p:nvPr/>
        </p:nvSpPr>
        <p:spPr>
          <a:xfrm>
            <a:off x="6447450" y="1652775"/>
            <a:ext cx="198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Darker Grotesque Medium"/>
                <a:ea typeface="Darker Grotesque Medium"/>
                <a:cs typeface="Darker Grotesque Medium"/>
                <a:sym typeface="Darker Grotesque Medium"/>
              </a:rPr>
              <a:t>Crear un algoritmo de inteligencia artificial</a:t>
            </a:r>
            <a:endParaRPr sz="1600">
              <a:solidFill>
                <a:schemeClr val="dk1"/>
              </a:solidFill>
              <a:latin typeface="Darker Grotesque Medium"/>
              <a:ea typeface="Darker Grotesque Medium"/>
              <a:cs typeface="Darker Grotesque Medium"/>
              <a:sym typeface="Darker Grotesque Medium"/>
            </a:endParaRPr>
          </a:p>
        </p:txBody>
      </p:sp>
      <p:sp>
        <p:nvSpPr>
          <p:cNvPr id="774" name="Google Shape;774;p54"/>
          <p:cNvSpPr txBox="1"/>
          <p:nvPr/>
        </p:nvSpPr>
        <p:spPr>
          <a:xfrm>
            <a:off x="3750575" y="1334700"/>
            <a:ext cx="16428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arker Grotesque Medium"/>
                <a:ea typeface="Darker Grotesque Medium"/>
                <a:cs typeface="Darker Grotesque Medium"/>
                <a:sym typeface="Darker Grotesque Medium"/>
              </a:rPr>
              <a:t>Seguir alimentando la base de datos</a:t>
            </a:r>
            <a:endParaRPr sz="1600">
              <a:solidFill>
                <a:schemeClr val="dk1"/>
              </a:solidFill>
              <a:latin typeface="Darker Grotesque Medium"/>
              <a:ea typeface="Darker Grotesque Medium"/>
              <a:cs typeface="Darker Grotesque Medium"/>
              <a:sym typeface="Darker Grotesque Medium"/>
            </a:endParaRPr>
          </a:p>
        </p:txBody>
      </p:sp>
      <p:sp>
        <p:nvSpPr>
          <p:cNvPr id="775" name="Google Shape;775;p54"/>
          <p:cNvSpPr txBox="1"/>
          <p:nvPr/>
        </p:nvSpPr>
        <p:spPr>
          <a:xfrm>
            <a:off x="715650" y="1652775"/>
            <a:ext cx="19809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Darker Grotesque Medium"/>
                <a:ea typeface="Darker Grotesque Medium"/>
                <a:cs typeface="Darker Grotesque Medium"/>
                <a:sym typeface="Darker Grotesque Medium"/>
              </a:rPr>
              <a:t>Extender las reglas</a:t>
            </a:r>
            <a:endParaRPr sz="1600">
              <a:solidFill>
                <a:schemeClr val="dk1"/>
              </a:solidFill>
              <a:latin typeface="Darker Grotesque Medium"/>
              <a:ea typeface="Darker Grotesque Medium"/>
              <a:cs typeface="Darker Grotesque Medium"/>
              <a:sym typeface="Darker Grotesque Medium"/>
            </a:endParaRPr>
          </a:p>
        </p:txBody>
      </p:sp>
      <p:sp>
        <p:nvSpPr>
          <p:cNvPr id="776" name="Google Shape;776;p54"/>
          <p:cNvSpPr txBox="1"/>
          <p:nvPr/>
        </p:nvSpPr>
        <p:spPr>
          <a:xfrm>
            <a:off x="6447450" y="2772625"/>
            <a:ext cx="19809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arker Grotesque Medium"/>
                <a:ea typeface="Darker Grotesque Medium"/>
                <a:cs typeface="Darker Grotesque Medium"/>
                <a:sym typeface="Darker Grotesque Medium"/>
              </a:rPr>
              <a:t>Desarrollar una aplicación</a:t>
            </a:r>
            <a:endParaRPr sz="1600">
              <a:solidFill>
                <a:schemeClr val="dk1"/>
              </a:solidFill>
              <a:latin typeface="Darker Grotesque Medium"/>
              <a:ea typeface="Darker Grotesque Medium"/>
              <a:cs typeface="Darker Grotesque Medium"/>
              <a:sym typeface="Darker Grotesque Medium"/>
            </a:endParaRPr>
          </a:p>
        </p:txBody>
      </p:sp>
      <p:sp>
        <p:nvSpPr>
          <p:cNvPr id="777" name="Google Shape;777;p54"/>
          <p:cNvSpPr txBox="1"/>
          <p:nvPr/>
        </p:nvSpPr>
        <p:spPr>
          <a:xfrm>
            <a:off x="715650" y="2772625"/>
            <a:ext cx="19809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Darker Grotesque Medium"/>
                <a:ea typeface="Darker Grotesque Medium"/>
                <a:cs typeface="Darker Grotesque Medium"/>
                <a:sym typeface="Darker Grotesque Medium"/>
              </a:rPr>
              <a:t>Profundizar en la variable volumen</a:t>
            </a:r>
            <a:endParaRPr sz="1600">
              <a:solidFill>
                <a:schemeClr val="dk1"/>
              </a:solidFill>
              <a:latin typeface="Darker Grotesque Medium"/>
              <a:ea typeface="Darker Grotesque Medium"/>
              <a:cs typeface="Darker Grotesque Medium"/>
              <a:sym typeface="Darker Grotesque Medium"/>
            </a:endParaRPr>
          </a:p>
        </p:txBody>
      </p:sp>
      <p:cxnSp>
        <p:nvCxnSpPr>
          <p:cNvPr id="778" name="Google Shape;778;p54"/>
          <p:cNvCxnSpPr>
            <a:stCxn id="775" idx="3"/>
          </p:cNvCxnSpPr>
          <p:nvPr/>
        </p:nvCxnSpPr>
        <p:spPr>
          <a:xfrm>
            <a:off x="2696550" y="1895175"/>
            <a:ext cx="881400" cy="5841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779" name="Google Shape;779;p54"/>
          <p:cNvCxnSpPr>
            <a:stCxn id="773" idx="1"/>
          </p:cNvCxnSpPr>
          <p:nvPr/>
        </p:nvCxnSpPr>
        <p:spPr>
          <a:xfrm flipH="1">
            <a:off x="5542050" y="1895175"/>
            <a:ext cx="905400" cy="5550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780" name="Google Shape;780;p54"/>
          <p:cNvCxnSpPr>
            <a:stCxn id="777" idx="3"/>
          </p:cNvCxnSpPr>
          <p:nvPr/>
        </p:nvCxnSpPr>
        <p:spPr>
          <a:xfrm>
            <a:off x="2696550" y="3015025"/>
            <a:ext cx="307800" cy="6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781" name="Google Shape;781;p54"/>
          <p:cNvCxnSpPr>
            <a:stCxn id="776" idx="1"/>
          </p:cNvCxnSpPr>
          <p:nvPr/>
        </p:nvCxnSpPr>
        <p:spPr>
          <a:xfrm flipH="1">
            <a:off x="6125550" y="3015025"/>
            <a:ext cx="321900" cy="600"/>
          </a:xfrm>
          <a:prstGeom prst="curvedConnector3">
            <a:avLst>
              <a:gd fmla="val 50000" name="adj1"/>
            </a:avLst>
          </a:prstGeom>
          <a:noFill/>
          <a:ln cap="flat" cmpd="sng" w="9525">
            <a:solidFill>
              <a:schemeClr val="dk1"/>
            </a:solidFill>
            <a:prstDash val="solid"/>
            <a:round/>
            <a:headEnd len="med" w="med" type="none"/>
            <a:tailEnd len="med" w="med" type="none"/>
          </a:ln>
        </p:spPr>
      </p:cxnSp>
      <p:cxnSp>
        <p:nvCxnSpPr>
          <p:cNvPr id="782" name="Google Shape;782;p54"/>
          <p:cNvCxnSpPr>
            <a:stCxn id="774" idx="2"/>
          </p:cNvCxnSpPr>
          <p:nvPr/>
        </p:nvCxnSpPr>
        <p:spPr>
          <a:xfrm flipH="1" rot="-5400000">
            <a:off x="4407575" y="1983900"/>
            <a:ext cx="329400" cy="600"/>
          </a:xfrm>
          <a:prstGeom prst="curvedConnector3">
            <a:avLst>
              <a:gd fmla="val 50000" name="adj1"/>
            </a:avLst>
          </a:prstGeom>
          <a:noFill/>
          <a:ln cap="flat" cmpd="sng" w="9525">
            <a:solidFill>
              <a:schemeClr val="dk1"/>
            </a:solidFill>
            <a:prstDash val="solid"/>
            <a:round/>
            <a:headEnd len="med" w="med" type="none"/>
            <a:tailEnd len="med" w="med" type="none"/>
          </a:ln>
        </p:spPr>
      </p:cxnSp>
      <p:sp>
        <p:nvSpPr>
          <p:cNvPr id="783" name="Google Shape;783;p54"/>
          <p:cNvSpPr/>
          <p:nvPr/>
        </p:nvSpPr>
        <p:spPr>
          <a:xfrm>
            <a:off x="5689735" y="2848834"/>
            <a:ext cx="515939" cy="48480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5</a:t>
            </a:r>
            <a:endParaRPr sz="1800">
              <a:solidFill>
                <a:schemeClr val="accent1"/>
              </a:solidFill>
              <a:latin typeface="Anton"/>
              <a:ea typeface="Anton"/>
              <a:cs typeface="Anton"/>
              <a:sym typeface="Anton"/>
            </a:endParaRPr>
          </a:p>
        </p:txBody>
      </p:sp>
      <p:sp>
        <p:nvSpPr>
          <p:cNvPr id="784" name="Google Shape;784;p54"/>
          <p:cNvSpPr/>
          <p:nvPr/>
        </p:nvSpPr>
        <p:spPr>
          <a:xfrm>
            <a:off x="5097598" y="2288909"/>
            <a:ext cx="515939" cy="48480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4</a:t>
            </a:r>
            <a:endParaRPr sz="1800">
              <a:solidFill>
                <a:schemeClr val="accent1"/>
              </a:solidFill>
              <a:latin typeface="Anton"/>
              <a:ea typeface="Anton"/>
              <a:cs typeface="Anton"/>
              <a:sym typeface="Anton"/>
            </a:endParaRPr>
          </a:p>
        </p:txBody>
      </p:sp>
      <p:sp>
        <p:nvSpPr>
          <p:cNvPr id="785" name="Google Shape;785;p54"/>
          <p:cNvSpPr/>
          <p:nvPr/>
        </p:nvSpPr>
        <p:spPr>
          <a:xfrm>
            <a:off x="4304310" y="2060309"/>
            <a:ext cx="515939" cy="48480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3</a:t>
            </a:r>
            <a:endParaRPr sz="1800">
              <a:solidFill>
                <a:schemeClr val="accent1"/>
              </a:solidFill>
              <a:latin typeface="Anton"/>
              <a:ea typeface="Anton"/>
              <a:cs typeface="Anton"/>
              <a:sym typeface="Anton"/>
            </a:endParaRPr>
          </a:p>
        </p:txBody>
      </p:sp>
      <p:sp>
        <p:nvSpPr>
          <p:cNvPr id="786" name="Google Shape;786;p54"/>
          <p:cNvSpPr/>
          <p:nvPr/>
        </p:nvSpPr>
        <p:spPr>
          <a:xfrm flipH="1">
            <a:off x="2941523" y="2848834"/>
            <a:ext cx="515939" cy="48480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1</a:t>
            </a:r>
            <a:endParaRPr sz="1800">
              <a:solidFill>
                <a:schemeClr val="accent1"/>
              </a:solidFill>
              <a:latin typeface="Anton"/>
              <a:ea typeface="Anton"/>
              <a:cs typeface="Anton"/>
              <a:sym typeface="Anton"/>
            </a:endParaRPr>
          </a:p>
        </p:txBody>
      </p:sp>
      <p:sp>
        <p:nvSpPr>
          <p:cNvPr id="787" name="Google Shape;787;p54"/>
          <p:cNvSpPr/>
          <p:nvPr/>
        </p:nvSpPr>
        <p:spPr>
          <a:xfrm flipH="1">
            <a:off x="3533660" y="2288909"/>
            <a:ext cx="515939" cy="484804"/>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2</a:t>
            </a:r>
            <a:endParaRPr sz="1800">
              <a:solidFill>
                <a:schemeClr val="accent1"/>
              </a:solidFill>
              <a:latin typeface="Anton"/>
              <a:ea typeface="Anton"/>
              <a:cs typeface="Anton"/>
              <a:sym typeface="Anton"/>
            </a:endParaRPr>
          </a:p>
        </p:txBody>
      </p:sp>
      <p:grpSp>
        <p:nvGrpSpPr>
          <p:cNvPr id="788" name="Google Shape;788;p54"/>
          <p:cNvGrpSpPr/>
          <p:nvPr/>
        </p:nvGrpSpPr>
        <p:grpSpPr>
          <a:xfrm>
            <a:off x="2744875" y="2699578"/>
            <a:ext cx="3794561" cy="1947035"/>
            <a:chOff x="3529650" y="3467875"/>
            <a:chExt cx="3794561" cy="1947035"/>
          </a:xfrm>
        </p:grpSpPr>
        <p:sp>
          <p:nvSpPr>
            <p:cNvPr id="789" name="Google Shape;789;p54"/>
            <p:cNvSpPr/>
            <p:nvPr/>
          </p:nvSpPr>
          <p:spPr>
            <a:xfrm>
              <a:off x="4761261" y="4108854"/>
              <a:ext cx="1294246" cy="1234415"/>
            </a:xfrm>
            <a:custGeom>
              <a:rect b="b" l="l" r="r" t="t"/>
              <a:pathLst>
                <a:path extrusionOk="0" h="16402" w="17197">
                  <a:moveTo>
                    <a:pt x="4772" y="1"/>
                  </a:moveTo>
                  <a:cubicBezTo>
                    <a:pt x="4772" y="1"/>
                    <a:pt x="2158" y="2520"/>
                    <a:pt x="2013" y="3712"/>
                  </a:cubicBezTo>
                  <a:cubicBezTo>
                    <a:pt x="1869" y="4917"/>
                    <a:pt x="2086" y="7183"/>
                    <a:pt x="2086" y="7496"/>
                  </a:cubicBezTo>
                  <a:cubicBezTo>
                    <a:pt x="2086" y="7822"/>
                    <a:pt x="1519" y="9304"/>
                    <a:pt x="1555" y="10075"/>
                  </a:cubicBezTo>
                  <a:cubicBezTo>
                    <a:pt x="1591" y="10859"/>
                    <a:pt x="2471" y="12871"/>
                    <a:pt x="2435" y="13015"/>
                  </a:cubicBezTo>
                  <a:cubicBezTo>
                    <a:pt x="2399" y="13148"/>
                    <a:pt x="2362" y="13221"/>
                    <a:pt x="2362" y="13473"/>
                  </a:cubicBezTo>
                  <a:cubicBezTo>
                    <a:pt x="2362" y="13714"/>
                    <a:pt x="880" y="15100"/>
                    <a:pt x="458" y="15631"/>
                  </a:cubicBezTo>
                  <a:cubicBezTo>
                    <a:pt x="37" y="16161"/>
                    <a:pt x="0" y="16402"/>
                    <a:pt x="808" y="16402"/>
                  </a:cubicBezTo>
                  <a:cubicBezTo>
                    <a:pt x="1628" y="16402"/>
                    <a:pt x="3676" y="15799"/>
                    <a:pt x="3784" y="15558"/>
                  </a:cubicBezTo>
                  <a:cubicBezTo>
                    <a:pt x="3881" y="15305"/>
                    <a:pt x="3953" y="13473"/>
                    <a:pt x="3953" y="12980"/>
                  </a:cubicBezTo>
                  <a:cubicBezTo>
                    <a:pt x="3953" y="12485"/>
                    <a:pt x="4978" y="9654"/>
                    <a:pt x="4809" y="8979"/>
                  </a:cubicBezTo>
                  <a:cubicBezTo>
                    <a:pt x="4628" y="8316"/>
                    <a:pt x="4555" y="6725"/>
                    <a:pt x="4737" y="6363"/>
                  </a:cubicBezTo>
                  <a:cubicBezTo>
                    <a:pt x="4905" y="6014"/>
                    <a:pt x="6496" y="4146"/>
                    <a:pt x="7171" y="3821"/>
                  </a:cubicBezTo>
                  <a:cubicBezTo>
                    <a:pt x="7809" y="3519"/>
                    <a:pt x="8219" y="3291"/>
                    <a:pt x="8593" y="3267"/>
                  </a:cubicBezTo>
                  <a:cubicBezTo>
                    <a:pt x="8966" y="3291"/>
                    <a:pt x="9388" y="3519"/>
                    <a:pt x="10026" y="3821"/>
                  </a:cubicBezTo>
                  <a:cubicBezTo>
                    <a:pt x="10690" y="4146"/>
                    <a:pt x="12280" y="6014"/>
                    <a:pt x="12460" y="6363"/>
                  </a:cubicBezTo>
                  <a:cubicBezTo>
                    <a:pt x="12642" y="6725"/>
                    <a:pt x="12569" y="8316"/>
                    <a:pt x="12388" y="8979"/>
                  </a:cubicBezTo>
                  <a:cubicBezTo>
                    <a:pt x="12219" y="9654"/>
                    <a:pt x="13244" y="12485"/>
                    <a:pt x="13244" y="12980"/>
                  </a:cubicBezTo>
                  <a:cubicBezTo>
                    <a:pt x="13244" y="13473"/>
                    <a:pt x="13304" y="15305"/>
                    <a:pt x="13413" y="15558"/>
                  </a:cubicBezTo>
                  <a:cubicBezTo>
                    <a:pt x="13521" y="15799"/>
                    <a:pt x="15570" y="16402"/>
                    <a:pt x="16389" y="16402"/>
                  </a:cubicBezTo>
                  <a:cubicBezTo>
                    <a:pt x="17197" y="16402"/>
                    <a:pt x="17160" y="16161"/>
                    <a:pt x="16739" y="15631"/>
                  </a:cubicBezTo>
                  <a:cubicBezTo>
                    <a:pt x="16317" y="15100"/>
                    <a:pt x="14835" y="13714"/>
                    <a:pt x="14835" y="13473"/>
                  </a:cubicBezTo>
                  <a:cubicBezTo>
                    <a:pt x="14835" y="13221"/>
                    <a:pt x="14798" y="13148"/>
                    <a:pt x="14763" y="13015"/>
                  </a:cubicBezTo>
                  <a:cubicBezTo>
                    <a:pt x="14726" y="12871"/>
                    <a:pt x="15606" y="10859"/>
                    <a:pt x="15642" y="10075"/>
                  </a:cubicBezTo>
                  <a:cubicBezTo>
                    <a:pt x="15678" y="9304"/>
                    <a:pt x="15112" y="7822"/>
                    <a:pt x="15112" y="7496"/>
                  </a:cubicBezTo>
                  <a:cubicBezTo>
                    <a:pt x="15112" y="7183"/>
                    <a:pt x="15328" y="4917"/>
                    <a:pt x="15184" y="3712"/>
                  </a:cubicBezTo>
                  <a:cubicBezTo>
                    <a:pt x="15039" y="2520"/>
                    <a:pt x="12425" y="1"/>
                    <a:pt x="12425" y="1"/>
                  </a:cubicBezTo>
                  <a:lnTo>
                    <a:pt x="8593" y="700"/>
                  </a:lnTo>
                  <a:lnTo>
                    <a:pt x="4772" y="1"/>
                  </a:lnTo>
                  <a:close/>
                </a:path>
              </a:pathLst>
            </a:custGeom>
            <a:solidFill>
              <a:srgbClr val="E3A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a:off x="4987940" y="4108854"/>
              <a:ext cx="895293" cy="357410"/>
            </a:xfrm>
            <a:custGeom>
              <a:rect b="b" l="l" r="r" t="t"/>
              <a:pathLst>
                <a:path extrusionOk="0" h="4749" w="11896">
                  <a:moveTo>
                    <a:pt x="1760" y="1"/>
                  </a:moveTo>
                  <a:cubicBezTo>
                    <a:pt x="1760" y="1"/>
                    <a:pt x="796" y="929"/>
                    <a:pt x="1" y="1917"/>
                  </a:cubicBezTo>
                  <a:cubicBezTo>
                    <a:pt x="103" y="1899"/>
                    <a:pt x="215" y="1889"/>
                    <a:pt x="337" y="1889"/>
                  </a:cubicBezTo>
                  <a:cubicBezTo>
                    <a:pt x="634" y="1889"/>
                    <a:pt x="989" y="1951"/>
                    <a:pt x="1399" y="2122"/>
                  </a:cubicBezTo>
                  <a:cubicBezTo>
                    <a:pt x="2387" y="2544"/>
                    <a:pt x="3038" y="3785"/>
                    <a:pt x="3327" y="4483"/>
                  </a:cubicBezTo>
                  <a:cubicBezTo>
                    <a:pt x="3653" y="4170"/>
                    <a:pt x="3953" y="3918"/>
                    <a:pt x="4159" y="3821"/>
                  </a:cubicBezTo>
                  <a:cubicBezTo>
                    <a:pt x="4797" y="3519"/>
                    <a:pt x="5207" y="3291"/>
                    <a:pt x="5581" y="3267"/>
                  </a:cubicBezTo>
                  <a:cubicBezTo>
                    <a:pt x="5954" y="3291"/>
                    <a:pt x="6376" y="3519"/>
                    <a:pt x="7014" y="3821"/>
                  </a:cubicBezTo>
                  <a:cubicBezTo>
                    <a:pt x="7279" y="3953"/>
                    <a:pt x="7689" y="4315"/>
                    <a:pt x="8099" y="4749"/>
                  </a:cubicBezTo>
                  <a:cubicBezTo>
                    <a:pt x="8340" y="4098"/>
                    <a:pt x="8991" y="2869"/>
                    <a:pt x="10449" y="2869"/>
                  </a:cubicBezTo>
                  <a:cubicBezTo>
                    <a:pt x="11052" y="2869"/>
                    <a:pt x="11521" y="2917"/>
                    <a:pt x="11895" y="2989"/>
                  </a:cubicBezTo>
                  <a:cubicBezTo>
                    <a:pt x="11196" y="1712"/>
                    <a:pt x="9413" y="1"/>
                    <a:pt x="9413" y="1"/>
                  </a:cubicBezTo>
                  <a:lnTo>
                    <a:pt x="5581" y="700"/>
                  </a:lnTo>
                  <a:lnTo>
                    <a:pt x="17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a:off x="4761261" y="5134405"/>
              <a:ext cx="293062" cy="208847"/>
            </a:xfrm>
            <a:custGeom>
              <a:rect b="b" l="l" r="r" t="t"/>
              <a:pathLst>
                <a:path extrusionOk="0" h="2775" w="3894">
                  <a:moveTo>
                    <a:pt x="2612" y="1"/>
                  </a:moveTo>
                  <a:cubicBezTo>
                    <a:pt x="2451" y="1"/>
                    <a:pt x="2301" y="68"/>
                    <a:pt x="2194" y="135"/>
                  </a:cubicBezTo>
                  <a:cubicBezTo>
                    <a:pt x="1796" y="630"/>
                    <a:pt x="796" y="1581"/>
                    <a:pt x="458" y="2004"/>
                  </a:cubicBezTo>
                  <a:cubicBezTo>
                    <a:pt x="37" y="2534"/>
                    <a:pt x="0" y="2775"/>
                    <a:pt x="808" y="2775"/>
                  </a:cubicBezTo>
                  <a:cubicBezTo>
                    <a:pt x="1628" y="2775"/>
                    <a:pt x="3676" y="2172"/>
                    <a:pt x="3784" y="1931"/>
                  </a:cubicBezTo>
                  <a:cubicBezTo>
                    <a:pt x="3832" y="1822"/>
                    <a:pt x="3869" y="1377"/>
                    <a:pt x="3893" y="882"/>
                  </a:cubicBezTo>
                  <a:lnTo>
                    <a:pt x="3893" y="882"/>
                  </a:lnTo>
                  <a:lnTo>
                    <a:pt x="3459" y="943"/>
                  </a:lnTo>
                  <a:cubicBezTo>
                    <a:pt x="3459" y="943"/>
                    <a:pt x="3459" y="582"/>
                    <a:pt x="3001" y="159"/>
                  </a:cubicBezTo>
                  <a:cubicBezTo>
                    <a:pt x="2874" y="43"/>
                    <a:pt x="2739" y="1"/>
                    <a:pt x="2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a:off x="5760623" y="5139146"/>
              <a:ext cx="294869" cy="204105"/>
            </a:xfrm>
            <a:custGeom>
              <a:rect b="b" l="l" r="r" t="t"/>
              <a:pathLst>
                <a:path extrusionOk="0" h="2712" w="3918">
                  <a:moveTo>
                    <a:pt x="1664" y="0"/>
                  </a:moveTo>
                  <a:cubicBezTo>
                    <a:pt x="1556" y="24"/>
                    <a:pt x="1435" y="72"/>
                    <a:pt x="1315" y="169"/>
                  </a:cubicBezTo>
                  <a:cubicBezTo>
                    <a:pt x="893" y="519"/>
                    <a:pt x="820" y="988"/>
                    <a:pt x="820" y="988"/>
                  </a:cubicBezTo>
                  <a:lnTo>
                    <a:pt x="1" y="603"/>
                  </a:lnTo>
                  <a:lnTo>
                    <a:pt x="1" y="603"/>
                  </a:lnTo>
                  <a:cubicBezTo>
                    <a:pt x="38" y="1181"/>
                    <a:pt x="86" y="1735"/>
                    <a:pt x="134" y="1868"/>
                  </a:cubicBezTo>
                  <a:cubicBezTo>
                    <a:pt x="242" y="2109"/>
                    <a:pt x="2291" y="2712"/>
                    <a:pt x="3110" y="2712"/>
                  </a:cubicBezTo>
                  <a:cubicBezTo>
                    <a:pt x="3918" y="2712"/>
                    <a:pt x="3881" y="2471"/>
                    <a:pt x="3460" y="1941"/>
                  </a:cubicBezTo>
                  <a:cubicBezTo>
                    <a:pt x="3110" y="1494"/>
                    <a:pt x="2025" y="470"/>
                    <a:pt x="16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p:nvPr/>
          </p:nvSpPr>
          <p:spPr>
            <a:xfrm>
              <a:off x="3529650" y="4947763"/>
              <a:ext cx="803626" cy="51779"/>
            </a:xfrm>
            <a:custGeom>
              <a:rect b="b" l="l" r="r" t="t"/>
              <a:pathLst>
                <a:path extrusionOk="0" h="688" w="10678">
                  <a:moveTo>
                    <a:pt x="338" y="1"/>
                  </a:moveTo>
                  <a:cubicBezTo>
                    <a:pt x="158" y="1"/>
                    <a:pt x="1" y="157"/>
                    <a:pt x="1" y="350"/>
                  </a:cubicBezTo>
                  <a:cubicBezTo>
                    <a:pt x="1" y="531"/>
                    <a:pt x="158" y="687"/>
                    <a:pt x="338" y="687"/>
                  </a:cubicBezTo>
                  <a:lnTo>
                    <a:pt x="10340" y="687"/>
                  </a:lnTo>
                  <a:cubicBezTo>
                    <a:pt x="10533" y="687"/>
                    <a:pt x="10678" y="531"/>
                    <a:pt x="10678" y="350"/>
                  </a:cubicBezTo>
                  <a:cubicBezTo>
                    <a:pt x="10678" y="157"/>
                    <a:pt x="10533" y="1"/>
                    <a:pt x="10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a:off x="4118325" y="4587725"/>
              <a:ext cx="96182" cy="702928"/>
            </a:xfrm>
            <a:custGeom>
              <a:rect b="b" l="l" r="r" t="t"/>
              <a:pathLst>
                <a:path extrusionOk="0" h="9340" w="1278">
                  <a:moveTo>
                    <a:pt x="614" y="0"/>
                  </a:moveTo>
                  <a:cubicBezTo>
                    <a:pt x="277" y="0"/>
                    <a:pt x="0" y="2097"/>
                    <a:pt x="0" y="4676"/>
                  </a:cubicBezTo>
                  <a:cubicBezTo>
                    <a:pt x="0" y="7255"/>
                    <a:pt x="277" y="9340"/>
                    <a:pt x="614" y="9340"/>
                  </a:cubicBezTo>
                  <a:lnTo>
                    <a:pt x="1277" y="9340"/>
                  </a:lnTo>
                  <a:lnTo>
                    <a:pt x="12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p:nvPr/>
          </p:nvSpPr>
          <p:spPr>
            <a:xfrm>
              <a:off x="4165437" y="4463473"/>
              <a:ext cx="130651" cy="951437"/>
            </a:xfrm>
            <a:custGeom>
              <a:rect b="b" l="l" r="r" t="t"/>
              <a:pathLst>
                <a:path extrusionOk="0" h="12642" w="1736">
                  <a:moveTo>
                    <a:pt x="832" y="1"/>
                  </a:moveTo>
                  <a:cubicBezTo>
                    <a:pt x="374" y="1"/>
                    <a:pt x="1" y="2832"/>
                    <a:pt x="1" y="6327"/>
                  </a:cubicBezTo>
                  <a:cubicBezTo>
                    <a:pt x="1" y="9810"/>
                    <a:pt x="374" y="12641"/>
                    <a:pt x="832" y="12641"/>
                  </a:cubicBezTo>
                  <a:lnTo>
                    <a:pt x="1736" y="12641"/>
                  </a:lnTo>
                  <a:lnTo>
                    <a:pt x="17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4"/>
            <p:cNvSpPr/>
            <p:nvPr/>
          </p:nvSpPr>
          <p:spPr>
            <a:xfrm>
              <a:off x="4233395" y="4463473"/>
              <a:ext cx="124405" cy="951437"/>
            </a:xfrm>
            <a:custGeom>
              <a:rect b="b" l="l" r="r" t="t"/>
              <a:pathLst>
                <a:path extrusionOk="0" h="12642" w="1653">
                  <a:moveTo>
                    <a:pt x="833" y="1"/>
                  </a:moveTo>
                  <a:cubicBezTo>
                    <a:pt x="375" y="1"/>
                    <a:pt x="1" y="2832"/>
                    <a:pt x="1" y="6327"/>
                  </a:cubicBezTo>
                  <a:cubicBezTo>
                    <a:pt x="1" y="9810"/>
                    <a:pt x="375" y="12641"/>
                    <a:pt x="833" y="12641"/>
                  </a:cubicBezTo>
                  <a:cubicBezTo>
                    <a:pt x="1291" y="12641"/>
                    <a:pt x="1652" y="9810"/>
                    <a:pt x="1652" y="6327"/>
                  </a:cubicBezTo>
                  <a:cubicBezTo>
                    <a:pt x="1652" y="2832"/>
                    <a:pt x="1291" y="1"/>
                    <a:pt x="8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4"/>
            <p:cNvSpPr/>
            <p:nvPr/>
          </p:nvSpPr>
          <p:spPr>
            <a:xfrm>
              <a:off x="6589599" y="4947763"/>
              <a:ext cx="734613" cy="51779"/>
            </a:xfrm>
            <a:custGeom>
              <a:rect b="b" l="l" r="r" t="t"/>
              <a:pathLst>
                <a:path extrusionOk="0" h="688" w="9761">
                  <a:moveTo>
                    <a:pt x="350" y="1"/>
                  </a:moveTo>
                  <a:cubicBezTo>
                    <a:pt x="157" y="1"/>
                    <a:pt x="0" y="157"/>
                    <a:pt x="0" y="350"/>
                  </a:cubicBezTo>
                  <a:cubicBezTo>
                    <a:pt x="0" y="531"/>
                    <a:pt x="157" y="687"/>
                    <a:pt x="350" y="687"/>
                  </a:cubicBezTo>
                  <a:lnTo>
                    <a:pt x="9423" y="687"/>
                  </a:lnTo>
                  <a:cubicBezTo>
                    <a:pt x="9605" y="687"/>
                    <a:pt x="9761" y="531"/>
                    <a:pt x="9761" y="350"/>
                  </a:cubicBezTo>
                  <a:cubicBezTo>
                    <a:pt x="9761" y="157"/>
                    <a:pt x="9605" y="1"/>
                    <a:pt x="9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4"/>
            <p:cNvSpPr/>
            <p:nvPr/>
          </p:nvSpPr>
          <p:spPr>
            <a:xfrm>
              <a:off x="6691123" y="4587725"/>
              <a:ext cx="96258" cy="702928"/>
            </a:xfrm>
            <a:custGeom>
              <a:rect b="b" l="l" r="r" t="t"/>
              <a:pathLst>
                <a:path extrusionOk="0" h="9340" w="1279">
                  <a:moveTo>
                    <a:pt x="1" y="0"/>
                  </a:moveTo>
                  <a:lnTo>
                    <a:pt x="1" y="9340"/>
                  </a:lnTo>
                  <a:lnTo>
                    <a:pt x="664" y="9340"/>
                  </a:lnTo>
                  <a:cubicBezTo>
                    <a:pt x="1001" y="9340"/>
                    <a:pt x="1278" y="7255"/>
                    <a:pt x="1278" y="4676"/>
                  </a:cubicBezTo>
                  <a:cubicBezTo>
                    <a:pt x="1278" y="2097"/>
                    <a:pt x="1001" y="0"/>
                    <a:pt x="6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4"/>
            <p:cNvSpPr/>
            <p:nvPr/>
          </p:nvSpPr>
          <p:spPr>
            <a:xfrm>
              <a:off x="6609542" y="4463473"/>
              <a:ext cx="129748" cy="951437"/>
            </a:xfrm>
            <a:custGeom>
              <a:rect b="b" l="l" r="r" t="t"/>
              <a:pathLst>
                <a:path extrusionOk="0" h="12642" w="1724">
                  <a:moveTo>
                    <a:pt x="0" y="1"/>
                  </a:moveTo>
                  <a:lnTo>
                    <a:pt x="0" y="12641"/>
                  </a:lnTo>
                  <a:lnTo>
                    <a:pt x="904" y="12641"/>
                  </a:lnTo>
                  <a:cubicBezTo>
                    <a:pt x="1362" y="12641"/>
                    <a:pt x="1724" y="9810"/>
                    <a:pt x="1724" y="6327"/>
                  </a:cubicBezTo>
                  <a:cubicBezTo>
                    <a:pt x="1724" y="2832"/>
                    <a:pt x="1362" y="1"/>
                    <a:pt x="9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4"/>
            <p:cNvSpPr/>
            <p:nvPr/>
          </p:nvSpPr>
          <p:spPr>
            <a:xfrm>
              <a:off x="6547830" y="4463473"/>
              <a:ext cx="124405" cy="951437"/>
            </a:xfrm>
            <a:custGeom>
              <a:rect b="b" l="l" r="r" t="t"/>
              <a:pathLst>
                <a:path extrusionOk="0" h="12642" w="1653">
                  <a:moveTo>
                    <a:pt x="820" y="1"/>
                  </a:moveTo>
                  <a:cubicBezTo>
                    <a:pt x="362" y="1"/>
                    <a:pt x="1" y="2832"/>
                    <a:pt x="1" y="6327"/>
                  </a:cubicBezTo>
                  <a:cubicBezTo>
                    <a:pt x="1" y="9810"/>
                    <a:pt x="362" y="12641"/>
                    <a:pt x="820" y="12641"/>
                  </a:cubicBezTo>
                  <a:cubicBezTo>
                    <a:pt x="1278" y="12641"/>
                    <a:pt x="1652" y="9810"/>
                    <a:pt x="1652" y="6327"/>
                  </a:cubicBezTo>
                  <a:cubicBezTo>
                    <a:pt x="1652" y="2832"/>
                    <a:pt x="1278" y="1"/>
                    <a:pt x="8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4"/>
            <p:cNvSpPr/>
            <p:nvPr/>
          </p:nvSpPr>
          <p:spPr>
            <a:xfrm>
              <a:off x="4282389" y="4947763"/>
              <a:ext cx="492577" cy="51779"/>
            </a:xfrm>
            <a:custGeom>
              <a:rect b="b" l="l" r="r" t="t"/>
              <a:pathLst>
                <a:path extrusionOk="0" h="688" w="6545">
                  <a:moveTo>
                    <a:pt x="338" y="1"/>
                  </a:moveTo>
                  <a:cubicBezTo>
                    <a:pt x="145" y="1"/>
                    <a:pt x="1" y="157"/>
                    <a:pt x="1" y="350"/>
                  </a:cubicBezTo>
                  <a:cubicBezTo>
                    <a:pt x="1" y="531"/>
                    <a:pt x="145" y="687"/>
                    <a:pt x="338" y="687"/>
                  </a:cubicBezTo>
                  <a:lnTo>
                    <a:pt x="6207" y="687"/>
                  </a:lnTo>
                  <a:cubicBezTo>
                    <a:pt x="6400" y="687"/>
                    <a:pt x="6545" y="531"/>
                    <a:pt x="6545" y="350"/>
                  </a:cubicBezTo>
                  <a:cubicBezTo>
                    <a:pt x="6545" y="157"/>
                    <a:pt x="6400"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4"/>
            <p:cNvSpPr/>
            <p:nvPr/>
          </p:nvSpPr>
          <p:spPr>
            <a:xfrm>
              <a:off x="4657027" y="3914761"/>
              <a:ext cx="359141" cy="1134469"/>
            </a:xfrm>
            <a:custGeom>
              <a:rect b="b" l="l" r="r" t="t"/>
              <a:pathLst>
                <a:path extrusionOk="0" h="15074" w="4772">
                  <a:moveTo>
                    <a:pt x="2687" y="1"/>
                  </a:moveTo>
                  <a:cubicBezTo>
                    <a:pt x="2687" y="1"/>
                    <a:pt x="1518" y="5026"/>
                    <a:pt x="1277" y="5978"/>
                  </a:cubicBezTo>
                  <a:cubicBezTo>
                    <a:pt x="1024" y="6930"/>
                    <a:pt x="469" y="10147"/>
                    <a:pt x="469" y="11172"/>
                  </a:cubicBezTo>
                  <a:cubicBezTo>
                    <a:pt x="469" y="12196"/>
                    <a:pt x="72" y="13365"/>
                    <a:pt x="36" y="13714"/>
                  </a:cubicBezTo>
                  <a:cubicBezTo>
                    <a:pt x="0" y="14076"/>
                    <a:pt x="180" y="14775"/>
                    <a:pt x="397" y="14847"/>
                  </a:cubicBezTo>
                  <a:cubicBezTo>
                    <a:pt x="603" y="14919"/>
                    <a:pt x="1591" y="14884"/>
                    <a:pt x="1699" y="14956"/>
                  </a:cubicBezTo>
                  <a:cubicBezTo>
                    <a:pt x="1769" y="15003"/>
                    <a:pt x="1893" y="15074"/>
                    <a:pt x="2022" y="15074"/>
                  </a:cubicBezTo>
                  <a:cubicBezTo>
                    <a:pt x="2093" y="15074"/>
                    <a:pt x="2165" y="15052"/>
                    <a:pt x="2229" y="14992"/>
                  </a:cubicBezTo>
                  <a:cubicBezTo>
                    <a:pt x="2410" y="14811"/>
                    <a:pt x="2555" y="14317"/>
                    <a:pt x="2687" y="14209"/>
                  </a:cubicBezTo>
                  <a:cubicBezTo>
                    <a:pt x="2831" y="14112"/>
                    <a:pt x="3145" y="13679"/>
                    <a:pt x="2940" y="13329"/>
                  </a:cubicBezTo>
                  <a:cubicBezTo>
                    <a:pt x="2723" y="12980"/>
                    <a:pt x="2084" y="12654"/>
                    <a:pt x="1988" y="12413"/>
                  </a:cubicBezTo>
                  <a:cubicBezTo>
                    <a:pt x="1880" y="12160"/>
                    <a:pt x="3615" y="7461"/>
                    <a:pt x="3615" y="6821"/>
                  </a:cubicBezTo>
                  <a:cubicBezTo>
                    <a:pt x="3615" y="6195"/>
                    <a:pt x="3928" y="4665"/>
                    <a:pt x="3928" y="4665"/>
                  </a:cubicBezTo>
                  <a:lnTo>
                    <a:pt x="4772" y="1917"/>
                  </a:lnTo>
                  <a:cubicBezTo>
                    <a:pt x="4772" y="1917"/>
                    <a:pt x="3013" y="399"/>
                    <a:pt x="2687"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4"/>
            <p:cNvSpPr/>
            <p:nvPr/>
          </p:nvSpPr>
          <p:spPr>
            <a:xfrm>
              <a:off x="6079043" y="4947763"/>
              <a:ext cx="562343" cy="51779"/>
            </a:xfrm>
            <a:custGeom>
              <a:rect b="b" l="l" r="r" t="t"/>
              <a:pathLst>
                <a:path extrusionOk="0" h="688" w="7472">
                  <a:moveTo>
                    <a:pt x="338" y="1"/>
                  </a:moveTo>
                  <a:cubicBezTo>
                    <a:pt x="145" y="1"/>
                    <a:pt x="0" y="157"/>
                    <a:pt x="0" y="350"/>
                  </a:cubicBezTo>
                  <a:cubicBezTo>
                    <a:pt x="0" y="531"/>
                    <a:pt x="145" y="687"/>
                    <a:pt x="338" y="687"/>
                  </a:cubicBezTo>
                  <a:lnTo>
                    <a:pt x="7134" y="687"/>
                  </a:lnTo>
                  <a:cubicBezTo>
                    <a:pt x="7314" y="687"/>
                    <a:pt x="7471" y="531"/>
                    <a:pt x="7471" y="350"/>
                  </a:cubicBezTo>
                  <a:cubicBezTo>
                    <a:pt x="7471" y="157"/>
                    <a:pt x="7314" y="1"/>
                    <a:pt x="7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4"/>
            <p:cNvSpPr/>
            <p:nvPr/>
          </p:nvSpPr>
          <p:spPr>
            <a:xfrm>
              <a:off x="5833172" y="3914761"/>
              <a:ext cx="359216" cy="1134469"/>
            </a:xfrm>
            <a:custGeom>
              <a:rect b="b" l="l" r="r" t="t"/>
              <a:pathLst>
                <a:path extrusionOk="0" h="15074" w="4773">
                  <a:moveTo>
                    <a:pt x="2086" y="1"/>
                  </a:moveTo>
                  <a:cubicBezTo>
                    <a:pt x="1773" y="399"/>
                    <a:pt x="1" y="1917"/>
                    <a:pt x="1" y="1917"/>
                  </a:cubicBezTo>
                  <a:lnTo>
                    <a:pt x="844" y="4665"/>
                  </a:lnTo>
                  <a:cubicBezTo>
                    <a:pt x="844" y="4665"/>
                    <a:pt x="1170" y="6195"/>
                    <a:pt x="1170" y="6821"/>
                  </a:cubicBezTo>
                  <a:cubicBezTo>
                    <a:pt x="1170" y="7461"/>
                    <a:pt x="2906" y="12160"/>
                    <a:pt x="2797" y="12413"/>
                  </a:cubicBezTo>
                  <a:cubicBezTo>
                    <a:pt x="2689" y="12654"/>
                    <a:pt x="2050" y="12980"/>
                    <a:pt x="1845" y="13329"/>
                  </a:cubicBezTo>
                  <a:cubicBezTo>
                    <a:pt x="1628" y="13679"/>
                    <a:pt x="1942" y="14112"/>
                    <a:pt x="2086" y="14209"/>
                  </a:cubicBezTo>
                  <a:cubicBezTo>
                    <a:pt x="2231" y="14317"/>
                    <a:pt x="2375" y="14811"/>
                    <a:pt x="2544" y="14992"/>
                  </a:cubicBezTo>
                  <a:cubicBezTo>
                    <a:pt x="2608" y="15052"/>
                    <a:pt x="2680" y="15074"/>
                    <a:pt x="2751" y="15074"/>
                  </a:cubicBezTo>
                  <a:cubicBezTo>
                    <a:pt x="2879" y="15074"/>
                    <a:pt x="3004" y="15003"/>
                    <a:pt x="3074" y="14956"/>
                  </a:cubicBezTo>
                  <a:cubicBezTo>
                    <a:pt x="3182" y="14884"/>
                    <a:pt x="4170" y="14919"/>
                    <a:pt x="4387" y="14847"/>
                  </a:cubicBezTo>
                  <a:cubicBezTo>
                    <a:pt x="4593" y="14775"/>
                    <a:pt x="4773" y="14076"/>
                    <a:pt x="4737" y="13714"/>
                  </a:cubicBezTo>
                  <a:cubicBezTo>
                    <a:pt x="4701" y="13365"/>
                    <a:pt x="4315" y="12196"/>
                    <a:pt x="4315" y="11172"/>
                  </a:cubicBezTo>
                  <a:cubicBezTo>
                    <a:pt x="4315" y="10147"/>
                    <a:pt x="3749" y="6930"/>
                    <a:pt x="3496" y="5978"/>
                  </a:cubicBezTo>
                  <a:cubicBezTo>
                    <a:pt x="3255" y="5026"/>
                    <a:pt x="2086" y="1"/>
                    <a:pt x="2086"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4"/>
            <p:cNvSpPr/>
            <p:nvPr/>
          </p:nvSpPr>
          <p:spPr>
            <a:xfrm>
              <a:off x="4789407" y="3653614"/>
              <a:ext cx="1270615" cy="632636"/>
            </a:xfrm>
            <a:custGeom>
              <a:rect b="b" l="l" r="r" t="t"/>
              <a:pathLst>
                <a:path extrusionOk="0" h="8406" w="16883">
                  <a:moveTo>
                    <a:pt x="8553" y="1"/>
                  </a:moveTo>
                  <a:cubicBezTo>
                    <a:pt x="8445" y="1"/>
                    <a:pt x="8341" y="5"/>
                    <a:pt x="8243" y="13"/>
                  </a:cubicBezTo>
                  <a:cubicBezTo>
                    <a:pt x="8243" y="13"/>
                    <a:pt x="6194" y="362"/>
                    <a:pt x="4290" y="1037"/>
                  </a:cubicBezTo>
                  <a:cubicBezTo>
                    <a:pt x="2386" y="1712"/>
                    <a:pt x="892" y="3085"/>
                    <a:pt x="928" y="3471"/>
                  </a:cubicBezTo>
                  <a:cubicBezTo>
                    <a:pt x="928" y="3471"/>
                    <a:pt x="422" y="5677"/>
                    <a:pt x="0" y="7436"/>
                  </a:cubicBezTo>
                  <a:cubicBezTo>
                    <a:pt x="277" y="7581"/>
                    <a:pt x="603" y="7701"/>
                    <a:pt x="964" y="7785"/>
                  </a:cubicBezTo>
                  <a:cubicBezTo>
                    <a:pt x="1345" y="7869"/>
                    <a:pt x="1689" y="7902"/>
                    <a:pt x="1987" y="7902"/>
                  </a:cubicBezTo>
                  <a:cubicBezTo>
                    <a:pt x="2076" y="7902"/>
                    <a:pt x="2161" y="7899"/>
                    <a:pt x="2242" y="7894"/>
                  </a:cubicBezTo>
                  <a:lnTo>
                    <a:pt x="2989" y="5495"/>
                  </a:lnTo>
                  <a:cubicBezTo>
                    <a:pt x="3206" y="5664"/>
                    <a:pt x="3399" y="5821"/>
                    <a:pt x="3543" y="5953"/>
                  </a:cubicBezTo>
                  <a:cubicBezTo>
                    <a:pt x="4290" y="6544"/>
                    <a:pt x="4965" y="7677"/>
                    <a:pt x="7363" y="8280"/>
                  </a:cubicBezTo>
                  <a:cubicBezTo>
                    <a:pt x="7712" y="8367"/>
                    <a:pt x="8057" y="8406"/>
                    <a:pt x="8392" y="8406"/>
                  </a:cubicBezTo>
                  <a:cubicBezTo>
                    <a:pt x="10353" y="8406"/>
                    <a:pt x="11981" y="7096"/>
                    <a:pt x="12352" y="6797"/>
                  </a:cubicBezTo>
                  <a:cubicBezTo>
                    <a:pt x="12774" y="6448"/>
                    <a:pt x="13449" y="5592"/>
                    <a:pt x="13449" y="5592"/>
                  </a:cubicBezTo>
                  <a:cubicBezTo>
                    <a:pt x="13449" y="5592"/>
                    <a:pt x="13690" y="5447"/>
                    <a:pt x="14039" y="5243"/>
                  </a:cubicBezTo>
                  <a:lnTo>
                    <a:pt x="14039" y="5243"/>
                  </a:lnTo>
                  <a:cubicBezTo>
                    <a:pt x="13931" y="5327"/>
                    <a:pt x="13870" y="5387"/>
                    <a:pt x="13870" y="5387"/>
                  </a:cubicBezTo>
                  <a:lnTo>
                    <a:pt x="14641" y="7894"/>
                  </a:lnTo>
                  <a:cubicBezTo>
                    <a:pt x="14724" y="7899"/>
                    <a:pt x="14811" y="7902"/>
                    <a:pt x="14900" y="7902"/>
                  </a:cubicBezTo>
                  <a:cubicBezTo>
                    <a:pt x="15201" y="7902"/>
                    <a:pt x="15538" y="7869"/>
                    <a:pt x="15919" y="7785"/>
                  </a:cubicBezTo>
                  <a:cubicBezTo>
                    <a:pt x="16293" y="7701"/>
                    <a:pt x="16606" y="7581"/>
                    <a:pt x="16883" y="7436"/>
                  </a:cubicBezTo>
                  <a:cubicBezTo>
                    <a:pt x="16461" y="5677"/>
                    <a:pt x="15955" y="3471"/>
                    <a:pt x="15955" y="3471"/>
                  </a:cubicBezTo>
                  <a:cubicBezTo>
                    <a:pt x="15943" y="3483"/>
                    <a:pt x="15931" y="3508"/>
                    <a:pt x="15919" y="3519"/>
                  </a:cubicBezTo>
                  <a:cubicBezTo>
                    <a:pt x="15811" y="2965"/>
                    <a:pt x="14930" y="2158"/>
                    <a:pt x="13545" y="1422"/>
                  </a:cubicBezTo>
                  <a:cubicBezTo>
                    <a:pt x="12006" y="609"/>
                    <a:pt x="9900" y="1"/>
                    <a:pt x="8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4"/>
            <p:cNvSpPr/>
            <p:nvPr/>
          </p:nvSpPr>
          <p:spPr>
            <a:xfrm>
              <a:off x="5258195" y="3467875"/>
              <a:ext cx="279440" cy="529605"/>
            </a:xfrm>
            <a:custGeom>
              <a:rect b="b" l="l" r="r" t="t"/>
              <a:pathLst>
                <a:path extrusionOk="0" h="7037" w="3713">
                  <a:moveTo>
                    <a:pt x="1998" y="1"/>
                  </a:moveTo>
                  <a:cubicBezTo>
                    <a:pt x="1938" y="1"/>
                    <a:pt x="1875" y="4"/>
                    <a:pt x="1809" y="10"/>
                  </a:cubicBezTo>
                  <a:cubicBezTo>
                    <a:pt x="712" y="106"/>
                    <a:pt x="255" y="818"/>
                    <a:pt x="146" y="1420"/>
                  </a:cubicBezTo>
                  <a:cubicBezTo>
                    <a:pt x="38" y="2023"/>
                    <a:pt x="1" y="4602"/>
                    <a:pt x="255" y="4987"/>
                  </a:cubicBezTo>
                  <a:cubicBezTo>
                    <a:pt x="496" y="5373"/>
                    <a:pt x="1423" y="6999"/>
                    <a:pt x="2050" y="7036"/>
                  </a:cubicBezTo>
                  <a:cubicBezTo>
                    <a:pt x="2055" y="7036"/>
                    <a:pt x="2061" y="7036"/>
                    <a:pt x="2066" y="7036"/>
                  </a:cubicBezTo>
                  <a:cubicBezTo>
                    <a:pt x="2707" y="7036"/>
                    <a:pt x="3713" y="5056"/>
                    <a:pt x="3713" y="4674"/>
                  </a:cubicBezTo>
                  <a:cubicBezTo>
                    <a:pt x="3713" y="4276"/>
                    <a:pt x="3677" y="2661"/>
                    <a:pt x="3677" y="2192"/>
                  </a:cubicBezTo>
                  <a:cubicBezTo>
                    <a:pt x="3677" y="1734"/>
                    <a:pt x="3605" y="1095"/>
                    <a:pt x="3219" y="746"/>
                  </a:cubicBezTo>
                  <a:cubicBezTo>
                    <a:pt x="3219" y="746"/>
                    <a:pt x="2942" y="1"/>
                    <a:pt x="1998"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4"/>
            <p:cNvSpPr/>
            <p:nvPr/>
          </p:nvSpPr>
          <p:spPr>
            <a:xfrm>
              <a:off x="5223801" y="3634648"/>
              <a:ext cx="42672" cy="131479"/>
            </a:xfrm>
            <a:custGeom>
              <a:rect b="b" l="l" r="r" t="t"/>
              <a:pathLst>
                <a:path extrusionOk="0" h="1747" w="567">
                  <a:moveTo>
                    <a:pt x="369" y="0"/>
                  </a:moveTo>
                  <a:cubicBezTo>
                    <a:pt x="324" y="0"/>
                    <a:pt x="273" y="42"/>
                    <a:pt x="217" y="156"/>
                  </a:cubicBezTo>
                  <a:cubicBezTo>
                    <a:pt x="0" y="578"/>
                    <a:pt x="0" y="1108"/>
                    <a:pt x="181" y="1361"/>
                  </a:cubicBezTo>
                  <a:cubicBezTo>
                    <a:pt x="350" y="1602"/>
                    <a:pt x="530" y="1747"/>
                    <a:pt x="530" y="1747"/>
                  </a:cubicBezTo>
                  <a:lnTo>
                    <a:pt x="567" y="301"/>
                  </a:lnTo>
                  <a:cubicBezTo>
                    <a:pt x="567" y="301"/>
                    <a:pt x="490" y="0"/>
                    <a:pt x="369"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4"/>
            <p:cNvSpPr/>
            <p:nvPr/>
          </p:nvSpPr>
          <p:spPr>
            <a:xfrm>
              <a:off x="5535749" y="3634648"/>
              <a:ext cx="42748" cy="131479"/>
            </a:xfrm>
            <a:custGeom>
              <a:rect b="b" l="l" r="r" t="t"/>
              <a:pathLst>
                <a:path extrusionOk="0" h="1747" w="568">
                  <a:moveTo>
                    <a:pt x="203" y="0"/>
                  </a:moveTo>
                  <a:cubicBezTo>
                    <a:pt x="77" y="0"/>
                    <a:pt x="0" y="301"/>
                    <a:pt x="0" y="301"/>
                  </a:cubicBezTo>
                  <a:lnTo>
                    <a:pt x="37" y="1747"/>
                  </a:lnTo>
                  <a:cubicBezTo>
                    <a:pt x="37" y="1747"/>
                    <a:pt x="217" y="1602"/>
                    <a:pt x="399" y="1361"/>
                  </a:cubicBezTo>
                  <a:cubicBezTo>
                    <a:pt x="567" y="1108"/>
                    <a:pt x="567" y="578"/>
                    <a:pt x="362" y="156"/>
                  </a:cubicBezTo>
                  <a:cubicBezTo>
                    <a:pt x="303" y="42"/>
                    <a:pt x="250" y="0"/>
                    <a:pt x="203"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4"/>
            <p:cNvSpPr/>
            <p:nvPr/>
          </p:nvSpPr>
          <p:spPr>
            <a:xfrm>
              <a:off x="5262786" y="3467875"/>
              <a:ext cx="273946" cy="276505"/>
            </a:xfrm>
            <a:custGeom>
              <a:rect b="b" l="l" r="r" t="t"/>
              <a:pathLst>
                <a:path extrusionOk="0" h="3674" w="3640">
                  <a:moveTo>
                    <a:pt x="1937" y="1"/>
                  </a:moveTo>
                  <a:cubicBezTo>
                    <a:pt x="1877" y="1"/>
                    <a:pt x="1814" y="4"/>
                    <a:pt x="1748" y="10"/>
                  </a:cubicBezTo>
                  <a:cubicBezTo>
                    <a:pt x="651" y="106"/>
                    <a:pt x="194" y="818"/>
                    <a:pt x="85" y="1420"/>
                  </a:cubicBezTo>
                  <a:cubicBezTo>
                    <a:pt x="25" y="1721"/>
                    <a:pt x="1" y="2541"/>
                    <a:pt x="1" y="3324"/>
                  </a:cubicBezTo>
                  <a:cubicBezTo>
                    <a:pt x="109" y="3288"/>
                    <a:pt x="205" y="3228"/>
                    <a:pt x="229" y="3119"/>
                  </a:cubicBezTo>
                  <a:cubicBezTo>
                    <a:pt x="266" y="2867"/>
                    <a:pt x="362" y="2155"/>
                    <a:pt x="362" y="2155"/>
                  </a:cubicBezTo>
                  <a:cubicBezTo>
                    <a:pt x="362" y="2155"/>
                    <a:pt x="972" y="2662"/>
                    <a:pt x="1856" y="2662"/>
                  </a:cubicBezTo>
                  <a:cubicBezTo>
                    <a:pt x="1876" y="2662"/>
                    <a:pt x="1896" y="2662"/>
                    <a:pt x="1916" y="2661"/>
                  </a:cubicBezTo>
                  <a:cubicBezTo>
                    <a:pt x="2845" y="2625"/>
                    <a:pt x="3194" y="2155"/>
                    <a:pt x="3194" y="2155"/>
                  </a:cubicBezTo>
                  <a:cubicBezTo>
                    <a:pt x="3194" y="2155"/>
                    <a:pt x="3230" y="3324"/>
                    <a:pt x="3375" y="3469"/>
                  </a:cubicBezTo>
                  <a:cubicBezTo>
                    <a:pt x="3435" y="3541"/>
                    <a:pt x="3544" y="3614"/>
                    <a:pt x="3640" y="3673"/>
                  </a:cubicBezTo>
                  <a:cubicBezTo>
                    <a:pt x="3627" y="3095"/>
                    <a:pt x="3616" y="2457"/>
                    <a:pt x="3616" y="2192"/>
                  </a:cubicBezTo>
                  <a:cubicBezTo>
                    <a:pt x="3616" y="1734"/>
                    <a:pt x="3544" y="1095"/>
                    <a:pt x="3158" y="746"/>
                  </a:cubicBezTo>
                  <a:cubicBezTo>
                    <a:pt x="3158" y="746"/>
                    <a:pt x="2881" y="1"/>
                    <a:pt x="19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4"/>
            <p:cNvSpPr/>
            <p:nvPr/>
          </p:nvSpPr>
          <p:spPr>
            <a:xfrm>
              <a:off x="4810254" y="4947763"/>
              <a:ext cx="1245252" cy="51779"/>
            </a:xfrm>
            <a:custGeom>
              <a:rect b="b" l="l" r="r" t="t"/>
              <a:pathLst>
                <a:path extrusionOk="0" h="688" w="16546">
                  <a:moveTo>
                    <a:pt x="337" y="1"/>
                  </a:moveTo>
                  <a:cubicBezTo>
                    <a:pt x="145" y="1"/>
                    <a:pt x="0" y="157"/>
                    <a:pt x="0" y="350"/>
                  </a:cubicBezTo>
                  <a:cubicBezTo>
                    <a:pt x="0" y="531"/>
                    <a:pt x="145" y="687"/>
                    <a:pt x="337" y="687"/>
                  </a:cubicBezTo>
                  <a:lnTo>
                    <a:pt x="16208" y="687"/>
                  </a:lnTo>
                  <a:cubicBezTo>
                    <a:pt x="16389" y="687"/>
                    <a:pt x="16546" y="531"/>
                    <a:pt x="16546" y="350"/>
                  </a:cubicBezTo>
                  <a:cubicBezTo>
                    <a:pt x="16546" y="157"/>
                    <a:pt x="16389" y="1"/>
                    <a:pt x="16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5"/>
          <p:cNvSpPr txBox="1"/>
          <p:nvPr>
            <p:ph type="title"/>
          </p:nvPr>
        </p:nvSpPr>
        <p:spPr>
          <a:xfrm>
            <a:off x="1977900" y="1183500"/>
            <a:ext cx="5188200" cy="27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000"/>
              <a:t>PREGUNTAS</a:t>
            </a:r>
            <a:endParaRPr sz="8000"/>
          </a:p>
        </p:txBody>
      </p:sp>
      <p:grpSp>
        <p:nvGrpSpPr>
          <p:cNvPr id="816" name="Google Shape;816;p55"/>
          <p:cNvGrpSpPr/>
          <p:nvPr/>
        </p:nvGrpSpPr>
        <p:grpSpPr>
          <a:xfrm flipH="1">
            <a:off x="1238578" y="2844681"/>
            <a:ext cx="825812" cy="1686440"/>
            <a:chOff x="2078900" y="1373325"/>
            <a:chExt cx="1359809" cy="2776489"/>
          </a:xfrm>
        </p:grpSpPr>
        <p:sp>
          <p:nvSpPr>
            <p:cNvPr id="817" name="Google Shape;817;p55"/>
            <p:cNvSpPr/>
            <p:nvPr/>
          </p:nvSpPr>
          <p:spPr>
            <a:xfrm>
              <a:off x="2309635" y="1397340"/>
              <a:ext cx="514491" cy="347156"/>
            </a:xfrm>
            <a:custGeom>
              <a:rect b="b" l="l" r="r" t="t"/>
              <a:pathLst>
                <a:path extrusionOk="0" h="1807" w="2678">
                  <a:moveTo>
                    <a:pt x="1651" y="1"/>
                  </a:moveTo>
                  <a:cubicBezTo>
                    <a:pt x="1567" y="1"/>
                    <a:pt x="1482" y="12"/>
                    <a:pt x="1399" y="37"/>
                  </a:cubicBezTo>
                  <a:lnTo>
                    <a:pt x="1" y="430"/>
                  </a:lnTo>
                  <a:lnTo>
                    <a:pt x="99" y="747"/>
                  </a:lnTo>
                  <a:lnTo>
                    <a:pt x="1486" y="354"/>
                  </a:lnTo>
                  <a:cubicBezTo>
                    <a:pt x="1541" y="339"/>
                    <a:pt x="1596" y="332"/>
                    <a:pt x="1651" y="332"/>
                  </a:cubicBezTo>
                  <a:cubicBezTo>
                    <a:pt x="1910" y="332"/>
                    <a:pt x="2146" y="496"/>
                    <a:pt x="2218" y="758"/>
                  </a:cubicBezTo>
                  <a:cubicBezTo>
                    <a:pt x="2306" y="1075"/>
                    <a:pt x="2120" y="1403"/>
                    <a:pt x="1814" y="1490"/>
                  </a:cubicBezTo>
                  <a:lnTo>
                    <a:pt x="1901" y="1806"/>
                  </a:lnTo>
                  <a:cubicBezTo>
                    <a:pt x="2393" y="1675"/>
                    <a:pt x="2677" y="1162"/>
                    <a:pt x="2535" y="670"/>
                  </a:cubicBezTo>
                  <a:cubicBezTo>
                    <a:pt x="2418" y="265"/>
                    <a:pt x="2047" y="1"/>
                    <a:pt x="16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5"/>
            <p:cNvSpPr/>
            <p:nvPr/>
          </p:nvSpPr>
          <p:spPr>
            <a:xfrm>
              <a:off x="2313861" y="2392899"/>
              <a:ext cx="663190" cy="306427"/>
            </a:xfrm>
            <a:custGeom>
              <a:rect b="b" l="l" r="r" t="t"/>
              <a:pathLst>
                <a:path extrusionOk="0" h="1595" w="3452">
                  <a:moveTo>
                    <a:pt x="3102" y="0"/>
                  </a:moveTo>
                  <a:lnTo>
                    <a:pt x="0" y="884"/>
                  </a:lnTo>
                  <a:lnTo>
                    <a:pt x="34" y="1595"/>
                  </a:lnTo>
                  <a:lnTo>
                    <a:pt x="3452" y="612"/>
                  </a:lnTo>
                  <a:lnTo>
                    <a:pt x="310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5"/>
            <p:cNvSpPr/>
            <p:nvPr/>
          </p:nvSpPr>
          <p:spPr>
            <a:xfrm>
              <a:off x="2198590" y="1738158"/>
              <a:ext cx="476451" cy="253979"/>
            </a:xfrm>
            <a:custGeom>
              <a:rect b="b" l="l" r="r" t="t"/>
              <a:pathLst>
                <a:path extrusionOk="0" h="1322" w="2480">
                  <a:moveTo>
                    <a:pt x="2282" y="0"/>
                  </a:moveTo>
                  <a:lnTo>
                    <a:pt x="0" y="655"/>
                  </a:lnTo>
                  <a:lnTo>
                    <a:pt x="197" y="1321"/>
                  </a:lnTo>
                  <a:lnTo>
                    <a:pt x="2479" y="666"/>
                  </a:lnTo>
                  <a:lnTo>
                    <a:pt x="22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5"/>
            <p:cNvSpPr/>
            <p:nvPr/>
          </p:nvSpPr>
          <p:spPr>
            <a:xfrm>
              <a:off x="2078900" y="1837484"/>
              <a:ext cx="902376" cy="725436"/>
            </a:xfrm>
            <a:custGeom>
              <a:rect b="b" l="l" r="r" t="t"/>
              <a:pathLst>
                <a:path extrusionOk="0" h="3776" w="4697">
                  <a:moveTo>
                    <a:pt x="3279" y="0"/>
                  </a:moveTo>
                  <a:cubicBezTo>
                    <a:pt x="3188" y="0"/>
                    <a:pt x="3096" y="13"/>
                    <a:pt x="3004" y="40"/>
                  </a:cubicBezTo>
                  <a:lnTo>
                    <a:pt x="842" y="663"/>
                  </a:lnTo>
                  <a:cubicBezTo>
                    <a:pt x="306" y="804"/>
                    <a:pt x="0" y="1362"/>
                    <a:pt x="153" y="1897"/>
                  </a:cubicBezTo>
                  <a:lnTo>
                    <a:pt x="459" y="2957"/>
                  </a:lnTo>
                  <a:cubicBezTo>
                    <a:pt x="612" y="3491"/>
                    <a:pt x="1213" y="3775"/>
                    <a:pt x="1213" y="3775"/>
                  </a:cubicBezTo>
                  <a:lnTo>
                    <a:pt x="4337" y="2891"/>
                  </a:lnTo>
                  <a:cubicBezTo>
                    <a:pt x="4337" y="2891"/>
                    <a:pt x="4697" y="2323"/>
                    <a:pt x="4544" y="1787"/>
                  </a:cubicBezTo>
                  <a:lnTo>
                    <a:pt x="4238" y="728"/>
                  </a:lnTo>
                  <a:cubicBezTo>
                    <a:pt x="4112" y="286"/>
                    <a:pt x="3710" y="0"/>
                    <a:pt x="3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5"/>
            <p:cNvSpPr/>
            <p:nvPr/>
          </p:nvSpPr>
          <p:spPr>
            <a:xfrm>
              <a:off x="2280240" y="2510284"/>
              <a:ext cx="1158469" cy="1639531"/>
            </a:xfrm>
            <a:custGeom>
              <a:rect b="b" l="l" r="r" t="t"/>
              <a:pathLst>
                <a:path extrusionOk="0" h="8534" w="6030">
                  <a:moveTo>
                    <a:pt x="3638" y="1"/>
                  </a:moveTo>
                  <a:lnTo>
                    <a:pt x="197" y="984"/>
                  </a:lnTo>
                  <a:cubicBezTo>
                    <a:pt x="197" y="984"/>
                    <a:pt x="1" y="1508"/>
                    <a:pt x="154" y="2032"/>
                  </a:cubicBezTo>
                  <a:lnTo>
                    <a:pt x="1803" y="7810"/>
                  </a:lnTo>
                  <a:cubicBezTo>
                    <a:pt x="1931" y="8248"/>
                    <a:pt x="2333" y="8533"/>
                    <a:pt x="2773" y="8533"/>
                  </a:cubicBezTo>
                  <a:cubicBezTo>
                    <a:pt x="2860" y="8533"/>
                    <a:pt x="2949" y="8522"/>
                    <a:pt x="3037" y="8499"/>
                  </a:cubicBezTo>
                  <a:lnTo>
                    <a:pt x="5200" y="7876"/>
                  </a:lnTo>
                  <a:cubicBezTo>
                    <a:pt x="5724" y="7723"/>
                    <a:pt x="6030" y="7166"/>
                    <a:pt x="5877" y="6642"/>
                  </a:cubicBezTo>
                  <a:lnTo>
                    <a:pt x="4228" y="875"/>
                  </a:lnTo>
                  <a:cubicBezTo>
                    <a:pt x="4075" y="339"/>
                    <a:pt x="3638" y="1"/>
                    <a:pt x="36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5"/>
            <p:cNvSpPr/>
            <p:nvPr/>
          </p:nvSpPr>
          <p:spPr>
            <a:xfrm>
              <a:off x="2213191" y="1408483"/>
              <a:ext cx="251866" cy="231117"/>
            </a:xfrm>
            <a:custGeom>
              <a:rect b="b" l="l" r="r" t="t"/>
              <a:pathLst>
                <a:path extrusionOk="0" h="1203" w="1311">
                  <a:moveTo>
                    <a:pt x="1049" y="1"/>
                  </a:moveTo>
                  <a:lnTo>
                    <a:pt x="0" y="307"/>
                  </a:lnTo>
                  <a:lnTo>
                    <a:pt x="262" y="1202"/>
                  </a:lnTo>
                  <a:lnTo>
                    <a:pt x="1311" y="896"/>
                  </a:lnTo>
                  <a:lnTo>
                    <a:pt x="10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5"/>
            <p:cNvSpPr/>
            <p:nvPr/>
          </p:nvSpPr>
          <p:spPr>
            <a:xfrm>
              <a:off x="2175344" y="1373325"/>
              <a:ext cx="279339" cy="129487"/>
            </a:xfrm>
            <a:custGeom>
              <a:rect b="b" l="l" r="r" t="t"/>
              <a:pathLst>
                <a:path extrusionOk="0" h="674" w="1454">
                  <a:moveTo>
                    <a:pt x="1236" y="1"/>
                  </a:moveTo>
                  <a:cubicBezTo>
                    <a:pt x="1218" y="1"/>
                    <a:pt x="1199" y="3"/>
                    <a:pt x="1180" y="9"/>
                  </a:cubicBezTo>
                  <a:lnTo>
                    <a:pt x="165" y="304"/>
                  </a:lnTo>
                  <a:cubicBezTo>
                    <a:pt x="56" y="337"/>
                    <a:pt x="0" y="435"/>
                    <a:pt x="34" y="533"/>
                  </a:cubicBezTo>
                  <a:cubicBezTo>
                    <a:pt x="51" y="621"/>
                    <a:pt x="125" y="674"/>
                    <a:pt x="205" y="674"/>
                  </a:cubicBezTo>
                  <a:cubicBezTo>
                    <a:pt x="224" y="674"/>
                    <a:pt x="243" y="671"/>
                    <a:pt x="263" y="664"/>
                  </a:cubicBezTo>
                  <a:lnTo>
                    <a:pt x="1289" y="370"/>
                  </a:lnTo>
                  <a:cubicBezTo>
                    <a:pt x="1388" y="348"/>
                    <a:pt x="1454" y="239"/>
                    <a:pt x="1420" y="140"/>
                  </a:cubicBezTo>
                  <a:cubicBezTo>
                    <a:pt x="1394" y="59"/>
                    <a:pt x="1322" y="1"/>
                    <a:pt x="1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5"/>
            <p:cNvSpPr/>
            <p:nvPr/>
          </p:nvSpPr>
          <p:spPr>
            <a:xfrm>
              <a:off x="2183797" y="1553340"/>
              <a:ext cx="388462" cy="214403"/>
            </a:xfrm>
            <a:custGeom>
              <a:rect b="b" l="l" r="r" t="t"/>
              <a:pathLst>
                <a:path extrusionOk="0" h="1116" w="2022">
                  <a:moveTo>
                    <a:pt x="1857" y="1"/>
                  </a:moveTo>
                  <a:lnTo>
                    <a:pt x="0" y="536"/>
                  </a:lnTo>
                  <a:lnTo>
                    <a:pt x="164" y="1115"/>
                  </a:lnTo>
                  <a:lnTo>
                    <a:pt x="2021" y="579"/>
                  </a:lnTo>
                  <a:lnTo>
                    <a:pt x="185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5"/>
            <p:cNvSpPr/>
            <p:nvPr/>
          </p:nvSpPr>
          <p:spPr>
            <a:xfrm>
              <a:off x="2110407" y="1625769"/>
              <a:ext cx="594027" cy="275304"/>
            </a:xfrm>
            <a:custGeom>
              <a:rect b="b" l="l" r="r" t="t"/>
              <a:pathLst>
                <a:path extrusionOk="0" h="1433" w="3092">
                  <a:moveTo>
                    <a:pt x="2649" y="0"/>
                  </a:moveTo>
                  <a:cubicBezTo>
                    <a:pt x="2611" y="0"/>
                    <a:pt x="2573" y="6"/>
                    <a:pt x="2534" y="17"/>
                  </a:cubicBezTo>
                  <a:lnTo>
                    <a:pt x="338" y="651"/>
                  </a:lnTo>
                  <a:cubicBezTo>
                    <a:pt x="120" y="705"/>
                    <a:pt x="0" y="923"/>
                    <a:pt x="66" y="1142"/>
                  </a:cubicBezTo>
                  <a:cubicBezTo>
                    <a:pt x="110" y="1313"/>
                    <a:pt x="267" y="1432"/>
                    <a:pt x="442" y="1432"/>
                  </a:cubicBezTo>
                  <a:cubicBezTo>
                    <a:pt x="480" y="1432"/>
                    <a:pt x="518" y="1427"/>
                    <a:pt x="557" y="1415"/>
                  </a:cubicBezTo>
                  <a:lnTo>
                    <a:pt x="2753" y="782"/>
                  </a:lnTo>
                  <a:cubicBezTo>
                    <a:pt x="2971" y="727"/>
                    <a:pt x="3091" y="508"/>
                    <a:pt x="3037" y="290"/>
                  </a:cubicBezTo>
                  <a:cubicBezTo>
                    <a:pt x="2983" y="119"/>
                    <a:pt x="2825" y="0"/>
                    <a:pt x="2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55"/>
          <p:cNvGrpSpPr/>
          <p:nvPr/>
        </p:nvGrpSpPr>
        <p:grpSpPr>
          <a:xfrm>
            <a:off x="7233166" y="968002"/>
            <a:ext cx="1118852" cy="1269251"/>
            <a:chOff x="1998900" y="2143600"/>
            <a:chExt cx="296825" cy="336725"/>
          </a:xfrm>
        </p:grpSpPr>
        <p:sp>
          <p:nvSpPr>
            <p:cNvPr id="827" name="Google Shape;827;p55"/>
            <p:cNvSpPr/>
            <p:nvPr/>
          </p:nvSpPr>
          <p:spPr>
            <a:xfrm>
              <a:off x="2061150" y="2186750"/>
              <a:ext cx="21325" cy="24050"/>
            </a:xfrm>
            <a:custGeom>
              <a:rect b="b" l="l" r="r" t="t"/>
              <a:pathLst>
                <a:path extrusionOk="0" h="962" w="853">
                  <a:moveTo>
                    <a:pt x="437" y="0"/>
                  </a:moveTo>
                  <a:lnTo>
                    <a:pt x="0" y="262"/>
                  </a:lnTo>
                  <a:lnTo>
                    <a:pt x="404" y="961"/>
                  </a:lnTo>
                  <a:lnTo>
                    <a:pt x="852" y="711"/>
                  </a:lnTo>
                  <a:lnTo>
                    <a:pt x="4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5"/>
            <p:cNvSpPr/>
            <p:nvPr/>
          </p:nvSpPr>
          <p:spPr>
            <a:xfrm>
              <a:off x="2050225" y="2175250"/>
              <a:ext cx="28700" cy="22550"/>
            </a:xfrm>
            <a:custGeom>
              <a:rect b="b" l="l" r="r" t="t"/>
              <a:pathLst>
                <a:path extrusionOk="0" h="902" w="1148">
                  <a:moveTo>
                    <a:pt x="831" y="1"/>
                  </a:moveTo>
                  <a:cubicBezTo>
                    <a:pt x="794" y="1"/>
                    <a:pt x="756" y="12"/>
                    <a:pt x="721" y="35"/>
                  </a:cubicBezTo>
                  <a:lnTo>
                    <a:pt x="142" y="362"/>
                  </a:lnTo>
                  <a:cubicBezTo>
                    <a:pt x="33" y="428"/>
                    <a:pt x="1" y="547"/>
                    <a:pt x="66" y="657"/>
                  </a:cubicBezTo>
                  <a:lnTo>
                    <a:pt x="142" y="799"/>
                  </a:lnTo>
                  <a:cubicBezTo>
                    <a:pt x="179" y="865"/>
                    <a:pt x="251" y="902"/>
                    <a:pt x="324" y="902"/>
                  </a:cubicBezTo>
                  <a:cubicBezTo>
                    <a:pt x="359" y="902"/>
                    <a:pt x="394" y="893"/>
                    <a:pt x="426" y="875"/>
                  </a:cubicBezTo>
                  <a:lnTo>
                    <a:pt x="1016" y="537"/>
                  </a:lnTo>
                  <a:cubicBezTo>
                    <a:pt x="1115" y="482"/>
                    <a:pt x="1147" y="351"/>
                    <a:pt x="1093" y="253"/>
                  </a:cubicBezTo>
                  <a:lnTo>
                    <a:pt x="1005" y="111"/>
                  </a:lnTo>
                  <a:cubicBezTo>
                    <a:pt x="970" y="39"/>
                    <a:pt x="901" y="1"/>
                    <a:pt x="8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5"/>
            <p:cNvSpPr/>
            <p:nvPr/>
          </p:nvSpPr>
          <p:spPr>
            <a:xfrm>
              <a:off x="2212150" y="2186750"/>
              <a:ext cx="21325" cy="24050"/>
            </a:xfrm>
            <a:custGeom>
              <a:rect b="b" l="l" r="r" t="t"/>
              <a:pathLst>
                <a:path extrusionOk="0" h="962" w="853">
                  <a:moveTo>
                    <a:pt x="405" y="0"/>
                  </a:moveTo>
                  <a:lnTo>
                    <a:pt x="0" y="711"/>
                  </a:lnTo>
                  <a:lnTo>
                    <a:pt x="437" y="961"/>
                  </a:lnTo>
                  <a:lnTo>
                    <a:pt x="852" y="262"/>
                  </a:lnTo>
                  <a:lnTo>
                    <a:pt x="4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5"/>
            <p:cNvSpPr/>
            <p:nvPr/>
          </p:nvSpPr>
          <p:spPr>
            <a:xfrm>
              <a:off x="2215700" y="2175250"/>
              <a:ext cx="28425" cy="22550"/>
            </a:xfrm>
            <a:custGeom>
              <a:rect b="b" l="l" r="r" t="t"/>
              <a:pathLst>
                <a:path extrusionOk="0" h="902" w="1137">
                  <a:moveTo>
                    <a:pt x="317" y="1"/>
                  </a:moveTo>
                  <a:cubicBezTo>
                    <a:pt x="246" y="1"/>
                    <a:pt x="178" y="39"/>
                    <a:pt x="142" y="111"/>
                  </a:cubicBezTo>
                  <a:lnTo>
                    <a:pt x="55" y="253"/>
                  </a:lnTo>
                  <a:cubicBezTo>
                    <a:pt x="1" y="351"/>
                    <a:pt x="33" y="482"/>
                    <a:pt x="132" y="537"/>
                  </a:cubicBezTo>
                  <a:lnTo>
                    <a:pt x="710" y="875"/>
                  </a:lnTo>
                  <a:cubicBezTo>
                    <a:pt x="743" y="893"/>
                    <a:pt x="778" y="902"/>
                    <a:pt x="813" y="902"/>
                  </a:cubicBezTo>
                  <a:cubicBezTo>
                    <a:pt x="886" y="902"/>
                    <a:pt x="958" y="865"/>
                    <a:pt x="994" y="799"/>
                  </a:cubicBezTo>
                  <a:lnTo>
                    <a:pt x="1082" y="657"/>
                  </a:lnTo>
                  <a:cubicBezTo>
                    <a:pt x="1137" y="547"/>
                    <a:pt x="1104" y="428"/>
                    <a:pt x="1006" y="362"/>
                  </a:cubicBezTo>
                  <a:lnTo>
                    <a:pt x="426" y="35"/>
                  </a:lnTo>
                  <a:cubicBezTo>
                    <a:pt x="392" y="12"/>
                    <a:pt x="354" y="1"/>
                    <a:pt x="3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5"/>
            <p:cNvSpPr/>
            <p:nvPr/>
          </p:nvSpPr>
          <p:spPr>
            <a:xfrm>
              <a:off x="2135425" y="2164625"/>
              <a:ext cx="23500" cy="37725"/>
            </a:xfrm>
            <a:custGeom>
              <a:rect b="b" l="l" r="r" t="t"/>
              <a:pathLst>
                <a:path extrusionOk="0" h="1509" w="940">
                  <a:moveTo>
                    <a:pt x="0" y="1"/>
                  </a:moveTo>
                  <a:lnTo>
                    <a:pt x="0" y="1508"/>
                  </a:lnTo>
                  <a:lnTo>
                    <a:pt x="940" y="1508"/>
                  </a:lnTo>
                  <a:lnTo>
                    <a:pt x="9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5"/>
            <p:cNvSpPr/>
            <p:nvPr/>
          </p:nvSpPr>
          <p:spPr>
            <a:xfrm>
              <a:off x="1998900" y="2183475"/>
              <a:ext cx="296825" cy="296850"/>
            </a:xfrm>
            <a:custGeom>
              <a:rect b="b" l="l" r="r" t="t"/>
              <a:pathLst>
                <a:path extrusionOk="0" h="11874" w="11873">
                  <a:moveTo>
                    <a:pt x="5931" y="0"/>
                  </a:moveTo>
                  <a:cubicBezTo>
                    <a:pt x="2654" y="0"/>
                    <a:pt x="0" y="2665"/>
                    <a:pt x="0" y="5942"/>
                  </a:cubicBezTo>
                  <a:cubicBezTo>
                    <a:pt x="0" y="9219"/>
                    <a:pt x="2654" y="11874"/>
                    <a:pt x="5931" y="11874"/>
                  </a:cubicBezTo>
                  <a:cubicBezTo>
                    <a:pt x="9208" y="11874"/>
                    <a:pt x="11873" y="9219"/>
                    <a:pt x="11873" y="5942"/>
                  </a:cubicBezTo>
                  <a:cubicBezTo>
                    <a:pt x="11873" y="2665"/>
                    <a:pt x="9208" y="0"/>
                    <a:pt x="59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5"/>
            <p:cNvSpPr/>
            <p:nvPr/>
          </p:nvSpPr>
          <p:spPr>
            <a:xfrm>
              <a:off x="2017725" y="2202325"/>
              <a:ext cx="259175" cy="259150"/>
            </a:xfrm>
            <a:custGeom>
              <a:rect b="b" l="l" r="r" t="t"/>
              <a:pathLst>
                <a:path extrusionOk="0" h="10366" w="10367">
                  <a:moveTo>
                    <a:pt x="5178" y="0"/>
                  </a:moveTo>
                  <a:cubicBezTo>
                    <a:pt x="2316" y="0"/>
                    <a:pt x="0" y="2326"/>
                    <a:pt x="0" y="5188"/>
                  </a:cubicBezTo>
                  <a:cubicBezTo>
                    <a:pt x="0" y="8050"/>
                    <a:pt x="2316" y="10365"/>
                    <a:pt x="5178" y="10365"/>
                  </a:cubicBezTo>
                  <a:cubicBezTo>
                    <a:pt x="8039" y="10365"/>
                    <a:pt x="10366" y="8050"/>
                    <a:pt x="10366" y="5188"/>
                  </a:cubicBezTo>
                  <a:cubicBezTo>
                    <a:pt x="10366" y="2326"/>
                    <a:pt x="8039" y="0"/>
                    <a:pt x="51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5"/>
            <p:cNvSpPr/>
            <p:nvPr/>
          </p:nvSpPr>
          <p:spPr>
            <a:xfrm>
              <a:off x="2062500" y="2252450"/>
              <a:ext cx="109800" cy="104450"/>
            </a:xfrm>
            <a:custGeom>
              <a:rect b="b" l="l" r="r" t="t"/>
              <a:pathLst>
                <a:path extrusionOk="0" h="4178" w="4392">
                  <a:moveTo>
                    <a:pt x="202" y="0"/>
                  </a:moveTo>
                  <a:cubicBezTo>
                    <a:pt x="196" y="0"/>
                    <a:pt x="190" y="2"/>
                    <a:pt x="187" y="5"/>
                  </a:cubicBezTo>
                  <a:cubicBezTo>
                    <a:pt x="1" y="168"/>
                    <a:pt x="4119" y="4177"/>
                    <a:pt x="4119" y="4177"/>
                  </a:cubicBezTo>
                  <a:lnTo>
                    <a:pt x="4392" y="3904"/>
                  </a:lnTo>
                  <a:cubicBezTo>
                    <a:pt x="4392" y="3904"/>
                    <a:pt x="530" y="0"/>
                    <a:pt x="2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5"/>
            <p:cNvSpPr/>
            <p:nvPr/>
          </p:nvSpPr>
          <p:spPr>
            <a:xfrm>
              <a:off x="2130225" y="2314825"/>
              <a:ext cx="34175" cy="34150"/>
            </a:xfrm>
            <a:custGeom>
              <a:rect b="b" l="l" r="r" t="t"/>
              <a:pathLst>
                <a:path extrusionOk="0" h="1366" w="1367">
                  <a:moveTo>
                    <a:pt x="678" y="0"/>
                  </a:moveTo>
                  <a:cubicBezTo>
                    <a:pt x="306" y="0"/>
                    <a:pt x="1" y="306"/>
                    <a:pt x="1" y="688"/>
                  </a:cubicBezTo>
                  <a:cubicBezTo>
                    <a:pt x="1" y="1059"/>
                    <a:pt x="306" y="1365"/>
                    <a:pt x="678" y="1365"/>
                  </a:cubicBezTo>
                  <a:cubicBezTo>
                    <a:pt x="1060" y="1365"/>
                    <a:pt x="1366" y="1059"/>
                    <a:pt x="1366" y="688"/>
                  </a:cubicBezTo>
                  <a:cubicBezTo>
                    <a:pt x="1366" y="306"/>
                    <a:pt x="1060" y="0"/>
                    <a:pt x="6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5"/>
            <p:cNvSpPr/>
            <p:nvPr/>
          </p:nvSpPr>
          <p:spPr>
            <a:xfrm>
              <a:off x="2137875" y="2322725"/>
              <a:ext cx="18600" cy="18600"/>
            </a:xfrm>
            <a:custGeom>
              <a:rect b="b" l="l" r="r" t="t"/>
              <a:pathLst>
                <a:path extrusionOk="0" h="744" w="744">
                  <a:moveTo>
                    <a:pt x="372" y="1"/>
                  </a:moveTo>
                  <a:cubicBezTo>
                    <a:pt x="165" y="1"/>
                    <a:pt x="0" y="165"/>
                    <a:pt x="0" y="372"/>
                  </a:cubicBezTo>
                  <a:cubicBezTo>
                    <a:pt x="0" y="580"/>
                    <a:pt x="165" y="743"/>
                    <a:pt x="372" y="743"/>
                  </a:cubicBezTo>
                  <a:cubicBezTo>
                    <a:pt x="580" y="743"/>
                    <a:pt x="743" y="580"/>
                    <a:pt x="743" y="372"/>
                  </a:cubicBezTo>
                  <a:cubicBezTo>
                    <a:pt x="743" y="165"/>
                    <a:pt x="580" y="1"/>
                    <a:pt x="3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5"/>
            <p:cNvSpPr/>
            <p:nvPr/>
          </p:nvSpPr>
          <p:spPr>
            <a:xfrm>
              <a:off x="2140600" y="2209425"/>
              <a:ext cx="13425" cy="22675"/>
            </a:xfrm>
            <a:custGeom>
              <a:rect b="b" l="l" r="r" t="t"/>
              <a:pathLst>
                <a:path extrusionOk="0" h="907" w="537">
                  <a:moveTo>
                    <a:pt x="1" y="0"/>
                  </a:moveTo>
                  <a:lnTo>
                    <a:pt x="1" y="906"/>
                  </a:lnTo>
                  <a:lnTo>
                    <a:pt x="536" y="906"/>
                  </a:lnTo>
                  <a:lnTo>
                    <a:pt x="5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5"/>
            <p:cNvSpPr/>
            <p:nvPr/>
          </p:nvSpPr>
          <p:spPr>
            <a:xfrm>
              <a:off x="2024550" y="2325200"/>
              <a:ext cx="22675" cy="13400"/>
            </a:xfrm>
            <a:custGeom>
              <a:rect b="b" l="l" r="r" t="t"/>
              <a:pathLst>
                <a:path extrusionOk="0" h="536" w="907">
                  <a:moveTo>
                    <a:pt x="1" y="0"/>
                  </a:moveTo>
                  <a:lnTo>
                    <a:pt x="1" y="535"/>
                  </a:lnTo>
                  <a:lnTo>
                    <a:pt x="907" y="535"/>
                  </a:lnTo>
                  <a:lnTo>
                    <a:pt x="9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5"/>
            <p:cNvSpPr/>
            <p:nvPr/>
          </p:nvSpPr>
          <p:spPr>
            <a:xfrm>
              <a:off x="2140600" y="2431950"/>
              <a:ext cx="13425" cy="22700"/>
            </a:xfrm>
            <a:custGeom>
              <a:rect b="b" l="l" r="r" t="t"/>
              <a:pathLst>
                <a:path extrusionOk="0" h="908" w="537">
                  <a:moveTo>
                    <a:pt x="1" y="1"/>
                  </a:moveTo>
                  <a:lnTo>
                    <a:pt x="1" y="908"/>
                  </a:lnTo>
                  <a:lnTo>
                    <a:pt x="536" y="908"/>
                  </a:lnTo>
                  <a:lnTo>
                    <a:pt x="5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5"/>
            <p:cNvSpPr/>
            <p:nvPr/>
          </p:nvSpPr>
          <p:spPr>
            <a:xfrm>
              <a:off x="2247100" y="2325200"/>
              <a:ext cx="22700" cy="13400"/>
            </a:xfrm>
            <a:custGeom>
              <a:rect b="b" l="l" r="r" t="t"/>
              <a:pathLst>
                <a:path extrusionOk="0" h="536" w="908">
                  <a:moveTo>
                    <a:pt x="0" y="0"/>
                  </a:moveTo>
                  <a:lnTo>
                    <a:pt x="0" y="535"/>
                  </a:lnTo>
                  <a:lnTo>
                    <a:pt x="907" y="535"/>
                  </a:lnTo>
                  <a:lnTo>
                    <a:pt x="9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5"/>
            <p:cNvSpPr/>
            <p:nvPr/>
          </p:nvSpPr>
          <p:spPr>
            <a:xfrm>
              <a:off x="2083800" y="2228850"/>
              <a:ext cx="15600" cy="13475"/>
            </a:xfrm>
            <a:custGeom>
              <a:rect b="b" l="l" r="r" t="t"/>
              <a:pathLst>
                <a:path extrusionOk="0" h="539" w="624">
                  <a:moveTo>
                    <a:pt x="305" y="1"/>
                  </a:moveTo>
                  <a:cubicBezTo>
                    <a:pt x="261" y="1"/>
                    <a:pt x="217" y="11"/>
                    <a:pt x="175" y="31"/>
                  </a:cubicBezTo>
                  <a:cubicBezTo>
                    <a:pt x="44" y="107"/>
                    <a:pt x="1" y="272"/>
                    <a:pt x="78" y="403"/>
                  </a:cubicBezTo>
                  <a:cubicBezTo>
                    <a:pt x="128" y="490"/>
                    <a:pt x="218" y="539"/>
                    <a:pt x="311" y="539"/>
                  </a:cubicBezTo>
                  <a:cubicBezTo>
                    <a:pt x="358" y="539"/>
                    <a:pt x="405" y="526"/>
                    <a:pt x="449" y="501"/>
                  </a:cubicBezTo>
                  <a:cubicBezTo>
                    <a:pt x="569" y="425"/>
                    <a:pt x="624" y="260"/>
                    <a:pt x="547" y="129"/>
                  </a:cubicBezTo>
                  <a:cubicBezTo>
                    <a:pt x="495" y="47"/>
                    <a:pt x="401" y="1"/>
                    <a:pt x="3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5"/>
            <p:cNvSpPr/>
            <p:nvPr/>
          </p:nvSpPr>
          <p:spPr>
            <a:xfrm>
              <a:off x="2043125" y="2269625"/>
              <a:ext cx="15325" cy="13375"/>
            </a:xfrm>
            <a:custGeom>
              <a:rect b="b" l="l" r="r" t="t"/>
              <a:pathLst>
                <a:path extrusionOk="0" h="535" w="613">
                  <a:moveTo>
                    <a:pt x="310" y="1"/>
                  </a:moveTo>
                  <a:cubicBezTo>
                    <a:pt x="217" y="1"/>
                    <a:pt x="128" y="49"/>
                    <a:pt x="77" y="137"/>
                  </a:cubicBezTo>
                  <a:cubicBezTo>
                    <a:pt x="1" y="257"/>
                    <a:pt x="44" y="421"/>
                    <a:pt x="175" y="498"/>
                  </a:cubicBezTo>
                  <a:cubicBezTo>
                    <a:pt x="219" y="523"/>
                    <a:pt x="266" y="535"/>
                    <a:pt x="312" y="535"/>
                  </a:cubicBezTo>
                  <a:cubicBezTo>
                    <a:pt x="405" y="535"/>
                    <a:pt x="495" y="486"/>
                    <a:pt x="547" y="399"/>
                  </a:cubicBezTo>
                  <a:cubicBezTo>
                    <a:pt x="612" y="279"/>
                    <a:pt x="569" y="104"/>
                    <a:pt x="448" y="39"/>
                  </a:cubicBezTo>
                  <a:cubicBezTo>
                    <a:pt x="404" y="13"/>
                    <a:pt x="357" y="1"/>
                    <a:pt x="3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5"/>
            <p:cNvSpPr/>
            <p:nvPr/>
          </p:nvSpPr>
          <p:spPr>
            <a:xfrm>
              <a:off x="2195225" y="2228850"/>
              <a:ext cx="15300" cy="13475"/>
            </a:xfrm>
            <a:custGeom>
              <a:rect b="b" l="l" r="r" t="t"/>
              <a:pathLst>
                <a:path extrusionOk="0" h="539" w="612">
                  <a:moveTo>
                    <a:pt x="315" y="1"/>
                  </a:moveTo>
                  <a:cubicBezTo>
                    <a:pt x="223" y="1"/>
                    <a:pt x="129" y="47"/>
                    <a:pt x="77" y="129"/>
                  </a:cubicBezTo>
                  <a:cubicBezTo>
                    <a:pt x="0" y="260"/>
                    <a:pt x="44" y="425"/>
                    <a:pt x="175" y="501"/>
                  </a:cubicBezTo>
                  <a:cubicBezTo>
                    <a:pt x="219" y="526"/>
                    <a:pt x="266" y="539"/>
                    <a:pt x="313" y="539"/>
                  </a:cubicBezTo>
                  <a:cubicBezTo>
                    <a:pt x="405" y="539"/>
                    <a:pt x="492" y="490"/>
                    <a:pt x="536" y="403"/>
                  </a:cubicBezTo>
                  <a:cubicBezTo>
                    <a:pt x="612" y="272"/>
                    <a:pt x="568" y="107"/>
                    <a:pt x="437" y="31"/>
                  </a:cubicBezTo>
                  <a:cubicBezTo>
                    <a:pt x="399" y="11"/>
                    <a:pt x="357" y="1"/>
                    <a:pt x="3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5"/>
            <p:cNvSpPr/>
            <p:nvPr/>
          </p:nvSpPr>
          <p:spPr>
            <a:xfrm>
              <a:off x="2235925" y="2269625"/>
              <a:ext cx="15300" cy="13375"/>
            </a:xfrm>
            <a:custGeom>
              <a:rect b="b" l="l" r="r" t="t"/>
              <a:pathLst>
                <a:path extrusionOk="0" h="535" w="612">
                  <a:moveTo>
                    <a:pt x="313" y="1"/>
                  </a:moveTo>
                  <a:cubicBezTo>
                    <a:pt x="266" y="1"/>
                    <a:pt x="219" y="13"/>
                    <a:pt x="175" y="39"/>
                  </a:cubicBezTo>
                  <a:cubicBezTo>
                    <a:pt x="44" y="104"/>
                    <a:pt x="0" y="279"/>
                    <a:pt x="76" y="399"/>
                  </a:cubicBezTo>
                  <a:cubicBezTo>
                    <a:pt x="127" y="486"/>
                    <a:pt x="217" y="535"/>
                    <a:pt x="310" y="535"/>
                  </a:cubicBezTo>
                  <a:cubicBezTo>
                    <a:pt x="357" y="535"/>
                    <a:pt x="404" y="523"/>
                    <a:pt x="447" y="498"/>
                  </a:cubicBezTo>
                  <a:cubicBezTo>
                    <a:pt x="568" y="421"/>
                    <a:pt x="612" y="257"/>
                    <a:pt x="546" y="137"/>
                  </a:cubicBezTo>
                  <a:cubicBezTo>
                    <a:pt x="495" y="49"/>
                    <a:pt x="405" y="1"/>
                    <a:pt x="3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5"/>
            <p:cNvSpPr/>
            <p:nvPr/>
          </p:nvSpPr>
          <p:spPr>
            <a:xfrm>
              <a:off x="2083800" y="2421650"/>
              <a:ext cx="15600" cy="13475"/>
            </a:xfrm>
            <a:custGeom>
              <a:rect b="b" l="l" r="r" t="t"/>
              <a:pathLst>
                <a:path extrusionOk="0" h="539" w="624">
                  <a:moveTo>
                    <a:pt x="319" y="0"/>
                  </a:moveTo>
                  <a:cubicBezTo>
                    <a:pt x="223" y="0"/>
                    <a:pt x="130" y="47"/>
                    <a:pt x="78" y="129"/>
                  </a:cubicBezTo>
                  <a:cubicBezTo>
                    <a:pt x="1" y="260"/>
                    <a:pt x="44" y="424"/>
                    <a:pt x="175" y="500"/>
                  </a:cubicBezTo>
                  <a:cubicBezTo>
                    <a:pt x="219" y="526"/>
                    <a:pt x="267" y="538"/>
                    <a:pt x="313" y="538"/>
                  </a:cubicBezTo>
                  <a:cubicBezTo>
                    <a:pt x="406" y="538"/>
                    <a:pt x="496" y="490"/>
                    <a:pt x="547" y="402"/>
                  </a:cubicBezTo>
                  <a:cubicBezTo>
                    <a:pt x="624" y="271"/>
                    <a:pt x="569" y="107"/>
                    <a:pt x="449" y="31"/>
                  </a:cubicBezTo>
                  <a:cubicBezTo>
                    <a:pt x="408" y="10"/>
                    <a:pt x="363"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5"/>
            <p:cNvSpPr/>
            <p:nvPr/>
          </p:nvSpPr>
          <p:spPr>
            <a:xfrm>
              <a:off x="2043125" y="2380825"/>
              <a:ext cx="15325" cy="13600"/>
            </a:xfrm>
            <a:custGeom>
              <a:rect b="b" l="l" r="r" t="t"/>
              <a:pathLst>
                <a:path extrusionOk="0" h="544" w="613">
                  <a:moveTo>
                    <a:pt x="306" y="1"/>
                  </a:moveTo>
                  <a:cubicBezTo>
                    <a:pt x="262" y="1"/>
                    <a:pt x="217" y="12"/>
                    <a:pt x="175" y="36"/>
                  </a:cubicBezTo>
                  <a:cubicBezTo>
                    <a:pt x="44" y="113"/>
                    <a:pt x="1" y="276"/>
                    <a:pt x="77" y="407"/>
                  </a:cubicBezTo>
                  <a:cubicBezTo>
                    <a:pt x="128" y="495"/>
                    <a:pt x="218" y="543"/>
                    <a:pt x="311" y="543"/>
                  </a:cubicBezTo>
                  <a:cubicBezTo>
                    <a:pt x="357" y="543"/>
                    <a:pt x="404" y="531"/>
                    <a:pt x="448" y="506"/>
                  </a:cubicBezTo>
                  <a:cubicBezTo>
                    <a:pt x="569" y="429"/>
                    <a:pt x="612" y="266"/>
                    <a:pt x="547" y="135"/>
                  </a:cubicBezTo>
                  <a:cubicBezTo>
                    <a:pt x="494" y="52"/>
                    <a:pt x="401" y="1"/>
                    <a:pt x="3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5"/>
            <p:cNvSpPr/>
            <p:nvPr/>
          </p:nvSpPr>
          <p:spPr>
            <a:xfrm>
              <a:off x="2195225" y="2421650"/>
              <a:ext cx="15300" cy="13475"/>
            </a:xfrm>
            <a:custGeom>
              <a:rect b="b" l="l" r="r" t="t"/>
              <a:pathLst>
                <a:path extrusionOk="0" h="539" w="612">
                  <a:moveTo>
                    <a:pt x="305" y="0"/>
                  </a:moveTo>
                  <a:cubicBezTo>
                    <a:pt x="261" y="0"/>
                    <a:pt x="216" y="10"/>
                    <a:pt x="175" y="31"/>
                  </a:cubicBezTo>
                  <a:cubicBezTo>
                    <a:pt x="44" y="107"/>
                    <a:pt x="0" y="271"/>
                    <a:pt x="77" y="402"/>
                  </a:cubicBezTo>
                  <a:cubicBezTo>
                    <a:pt x="128" y="490"/>
                    <a:pt x="217" y="538"/>
                    <a:pt x="307" y="538"/>
                  </a:cubicBezTo>
                  <a:cubicBezTo>
                    <a:pt x="352" y="538"/>
                    <a:pt x="397" y="526"/>
                    <a:pt x="437" y="500"/>
                  </a:cubicBezTo>
                  <a:cubicBezTo>
                    <a:pt x="568" y="424"/>
                    <a:pt x="612" y="260"/>
                    <a:pt x="536" y="129"/>
                  </a:cubicBezTo>
                  <a:cubicBezTo>
                    <a:pt x="491" y="47"/>
                    <a:pt x="400" y="0"/>
                    <a:pt x="3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5"/>
            <p:cNvSpPr/>
            <p:nvPr/>
          </p:nvSpPr>
          <p:spPr>
            <a:xfrm>
              <a:off x="2235925" y="2380825"/>
              <a:ext cx="15300" cy="13600"/>
            </a:xfrm>
            <a:custGeom>
              <a:rect b="b" l="l" r="r" t="t"/>
              <a:pathLst>
                <a:path extrusionOk="0" h="544" w="612">
                  <a:moveTo>
                    <a:pt x="317" y="1"/>
                  </a:moveTo>
                  <a:cubicBezTo>
                    <a:pt x="222" y="1"/>
                    <a:pt x="129" y="52"/>
                    <a:pt x="76" y="135"/>
                  </a:cubicBezTo>
                  <a:cubicBezTo>
                    <a:pt x="0" y="266"/>
                    <a:pt x="44" y="429"/>
                    <a:pt x="175" y="506"/>
                  </a:cubicBezTo>
                  <a:cubicBezTo>
                    <a:pt x="218" y="531"/>
                    <a:pt x="266" y="543"/>
                    <a:pt x="312" y="543"/>
                  </a:cubicBezTo>
                  <a:cubicBezTo>
                    <a:pt x="405" y="543"/>
                    <a:pt x="495" y="495"/>
                    <a:pt x="546" y="407"/>
                  </a:cubicBezTo>
                  <a:cubicBezTo>
                    <a:pt x="612" y="276"/>
                    <a:pt x="568" y="113"/>
                    <a:pt x="447" y="36"/>
                  </a:cubicBezTo>
                  <a:cubicBezTo>
                    <a:pt x="406" y="12"/>
                    <a:pt x="361" y="1"/>
                    <a:pt x="3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5"/>
            <p:cNvSpPr/>
            <p:nvPr/>
          </p:nvSpPr>
          <p:spPr>
            <a:xfrm>
              <a:off x="2122025" y="2143600"/>
              <a:ext cx="50275" cy="27075"/>
            </a:xfrm>
            <a:custGeom>
              <a:rect b="b" l="l" r="r" t="t"/>
              <a:pathLst>
                <a:path extrusionOk="0" h="1083" w="2011">
                  <a:moveTo>
                    <a:pt x="394" y="0"/>
                  </a:moveTo>
                  <a:cubicBezTo>
                    <a:pt x="176" y="0"/>
                    <a:pt x="1" y="175"/>
                    <a:pt x="1" y="394"/>
                  </a:cubicBezTo>
                  <a:lnTo>
                    <a:pt x="1" y="699"/>
                  </a:lnTo>
                  <a:cubicBezTo>
                    <a:pt x="1" y="907"/>
                    <a:pt x="176" y="1082"/>
                    <a:pt x="394" y="1082"/>
                  </a:cubicBezTo>
                  <a:lnTo>
                    <a:pt x="1629" y="1082"/>
                  </a:lnTo>
                  <a:cubicBezTo>
                    <a:pt x="1847" y="1082"/>
                    <a:pt x="2011" y="907"/>
                    <a:pt x="2011" y="699"/>
                  </a:cubicBezTo>
                  <a:lnTo>
                    <a:pt x="2011" y="394"/>
                  </a:lnTo>
                  <a:cubicBezTo>
                    <a:pt x="2011" y="175"/>
                    <a:pt x="1847" y="0"/>
                    <a:pt x="16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0" name="Google Shape;850;p55"/>
          <p:cNvGrpSpPr/>
          <p:nvPr/>
        </p:nvGrpSpPr>
        <p:grpSpPr>
          <a:xfrm rot="-1799584">
            <a:off x="688202" y="728106"/>
            <a:ext cx="1416191" cy="1889086"/>
            <a:chOff x="3247375" y="3149325"/>
            <a:chExt cx="1970350" cy="2628291"/>
          </a:xfrm>
        </p:grpSpPr>
        <p:sp>
          <p:nvSpPr>
            <p:cNvPr id="851" name="Google Shape;851;p55"/>
            <p:cNvSpPr/>
            <p:nvPr/>
          </p:nvSpPr>
          <p:spPr>
            <a:xfrm>
              <a:off x="3468760" y="3195629"/>
              <a:ext cx="1540139" cy="2581987"/>
            </a:xfrm>
            <a:custGeom>
              <a:rect b="b" l="l" r="r" t="t"/>
              <a:pathLst>
                <a:path extrusionOk="0" h="22416" w="13371">
                  <a:moveTo>
                    <a:pt x="601" y="1"/>
                  </a:moveTo>
                  <a:cubicBezTo>
                    <a:pt x="258" y="1"/>
                    <a:pt x="17" y="84"/>
                    <a:pt x="1" y="90"/>
                  </a:cubicBezTo>
                  <a:lnTo>
                    <a:pt x="77" y="286"/>
                  </a:lnTo>
                  <a:cubicBezTo>
                    <a:pt x="77" y="286"/>
                    <a:pt x="291" y="211"/>
                    <a:pt x="600" y="211"/>
                  </a:cubicBezTo>
                  <a:cubicBezTo>
                    <a:pt x="891" y="211"/>
                    <a:pt x="1267" y="278"/>
                    <a:pt x="1628" y="538"/>
                  </a:cubicBezTo>
                  <a:cubicBezTo>
                    <a:pt x="2501" y="1149"/>
                    <a:pt x="2950" y="2645"/>
                    <a:pt x="2928" y="4852"/>
                  </a:cubicBezTo>
                  <a:cubicBezTo>
                    <a:pt x="2928" y="6130"/>
                    <a:pt x="2807" y="7681"/>
                    <a:pt x="2688" y="9330"/>
                  </a:cubicBezTo>
                  <a:cubicBezTo>
                    <a:pt x="2327" y="14191"/>
                    <a:pt x="1923" y="19696"/>
                    <a:pt x="3867" y="21673"/>
                  </a:cubicBezTo>
                  <a:cubicBezTo>
                    <a:pt x="4358" y="22165"/>
                    <a:pt x="4981" y="22416"/>
                    <a:pt x="5713" y="22416"/>
                  </a:cubicBezTo>
                  <a:lnTo>
                    <a:pt x="5921" y="22416"/>
                  </a:lnTo>
                  <a:cubicBezTo>
                    <a:pt x="6587" y="22372"/>
                    <a:pt x="7155" y="22078"/>
                    <a:pt x="7625" y="21531"/>
                  </a:cubicBezTo>
                  <a:cubicBezTo>
                    <a:pt x="10006" y="18735"/>
                    <a:pt x="9164" y="10117"/>
                    <a:pt x="8761" y="5966"/>
                  </a:cubicBezTo>
                  <a:cubicBezTo>
                    <a:pt x="8673" y="4994"/>
                    <a:pt x="8596" y="4284"/>
                    <a:pt x="8618" y="4077"/>
                  </a:cubicBezTo>
                  <a:cubicBezTo>
                    <a:pt x="8662" y="3596"/>
                    <a:pt x="8848" y="3247"/>
                    <a:pt x="9176" y="3006"/>
                  </a:cubicBezTo>
                  <a:cubicBezTo>
                    <a:pt x="9559" y="2718"/>
                    <a:pt x="10154" y="2576"/>
                    <a:pt x="10952" y="2576"/>
                  </a:cubicBezTo>
                  <a:cubicBezTo>
                    <a:pt x="11607" y="2576"/>
                    <a:pt x="12400" y="2672"/>
                    <a:pt x="13326" y="2864"/>
                  </a:cubicBezTo>
                  <a:lnTo>
                    <a:pt x="13370" y="2657"/>
                  </a:lnTo>
                  <a:cubicBezTo>
                    <a:pt x="12421" y="2458"/>
                    <a:pt x="11613" y="2358"/>
                    <a:pt x="10942" y="2358"/>
                  </a:cubicBezTo>
                  <a:cubicBezTo>
                    <a:pt x="10099" y="2358"/>
                    <a:pt x="9470" y="2515"/>
                    <a:pt x="9045" y="2832"/>
                  </a:cubicBezTo>
                  <a:cubicBezTo>
                    <a:pt x="8673" y="3116"/>
                    <a:pt x="8465" y="3509"/>
                    <a:pt x="8411" y="4055"/>
                  </a:cubicBezTo>
                  <a:cubicBezTo>
                    <a:pt x="8389" y="4284"/>
                    <a:pt x="8455" y="4961"/>
                    <a:pt x="8553" y="5988"/>
                  </a:cubicBezTo>
                  <a:cubicBezTo>
                    <a:pt x="8924" y="9778"/>
                    <a:pt x="9787" y="18670"/>
                    <a:pt x="7460" y="21400"/>
                  </a:cubicBezTo>
                  <a:cubicBezTo>
                    <a:pt x="7035" y="21891"/>
                    <a:pt x="6511" y="22165"/>
                    <a:pt x="5909" y="22209"/>
                  </a:cubicBezTo>
                  <a:cubicBezTo>
                    <a:pt x="5845" y="22212"/>
                    <a:pt x="5782" y="22214"/>
                    <a:pt x="5719" y="22214"/>
                  </a:cubicBezTo>
                  <a:cubicBezTo>
                    <a:pt x="5032" y="22214"/>
                    <a:pt x="4470" y="21992"/>
                    <a:pt x="4020" y="21531"/>
                  </a:cubicBezTo>
                  <a:cubicBezTo>
                    <a:pt x="2141" y="19619"/>
                    <a:pt x="2545" y="14158"/>
                    <a:pt x="2895" y="9342"/>
                  </a:cubicBezTo>
                  <a:cubicBezTo>
                    <a:pt x="3015" y="7692"/>
                    <a:pt x="3135" y="6141"/>
                    <a:pt x="3146" y="4852"/>
                  </a:cubicBezTo>
                  <a:cubicBezTo>
                    <a:pt x="3157" y="2548"/>
                    <a:pt x="2688" y="1029"/>
                    <a:pt x="1748" y="363"/>
                  </a:cubicBezTo>
                  <a:cubicBezTo>
                    <a:pt x="1344" y="76"/>
                    <a:pt x="927" y="1"/>
                    <a:pt x="6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5"/>
            <p:cNvSpPr/>
            <p:nvPr/>
          </p:nvSpPr>
          <p:spPr>
            <a:xfrm>
              <a:off x="3247375" y="3166948"/>
              <a:ext cx="18890" cy="98253"/>
            </a:xfrm>
            <a:custGeom>
              <a:rect b="b" l="l" r="r" t="t"/>
              <a:pathLst>
                <a:path extrusionOk="0" h="853" w="164">
                  <a:moveTo>
                    <a:pt x="164" y="0"/>
                  </a:moveTo>
                  <a:cubicBezTo>
                    <a:pt x="76" y="11"/>
                    <a:pt x="0" y="197"/>
                    <a:pt x="0" y="426"/>
                  </a:cubicBezTo>
                  <a:cubicBezTo>
                    <a:pt x="0" y="656"/>
                    <a:pt x="76" y="841"/>
                    <a:pt x="164" y="852"/>
                  </a:cubicBezTo>
                  <a:lnTo>
                    <a:pt x="1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5"/>
            <p:cNvSpPr/>
            <p:nvPr/>
          </p:nvSpPr>
          <p:spPr>
            <a:xfrm>
              <a:off x="3264998" y="3149325"/>
              <a:ext cx="293146" cy="130965"/>
            </a:xfrm>
            <a:custGeom>
              <a:rect b="b" l="l" r="r" t="t"/>
              <a:pathLst>
                <a:path extrusionOk="0" h="1137" w="2545">
                  <a:moveTo>
                    <a:pt x="98" y="0"/>
                  </a:moveTo>
                  <a:cubicBezTo>
                    <a:pt x="44" y="0"/>
                    <a:pt x="0" y="44"/>
                    <a:pt x="0" y="98"/>
                  </a:cubicBezTo>
                  <a:lnTo>
                    <a:pt x="0" y="1049"/>
                  </a:lnTo>
                  <a:cubicBezTo>
                    <a:pt x="0" y="1093"/>
                    <a:pt x="44" y="1136"/>
                    <a:pt x="98" y="1136"/>
                  </a:cubicBezTo>
                  <a:lnTo>
                    <a:pt x="2447" y="1059"/>
                  </a:lnTo>
                  <a:cubicBezTo>
                    <a:pt x="2501" y="1059"/>
                    <a:pt x="2545" y="1016"/>
                    <a:pt x="2545" y="962"/>
                  </a:cubicBezTo>
                  <a:lnTo>
                    <a:pt x="2545" y="208"/>
                  </a:lnTo>
                  <a:cubicBezTo>
                    <a:pt x="2545" y="153"/>
                    <a:pt x="2501" y="110"/>
                    <a:pt x="2447" y="110"/>
                  </a:cubicBez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5"/>
            <p:cNvSpPr/>
            <p:nvPr/>
          </p:nvSpPr>
          <p:spPr>
            <a:xfrm>
              <a:off x="3323973" y="3151859"/>
              <a:ext cx="25341" cy="68074"/>
            </a:xfrm>
            <a:custGeom>
              <a:rect b="b" l="l" r="r" t="t"/>
              <a:pathLst>
                <a:path extrusionOk="0" h="591" w="220">
                  <a:moveTo>
                    <a:pt x="1" y="0"/>
                  </a:moveTo>
                  <a:lnTo>
                    <a:pt x="12" y="590"/>
                  </a:lnTo>
                  <a:lnTo>
                    <a:pt x="219" y="590"/>
                  </a:lnTo>
                  <a:lnTo>
                    <a:pt x="219" y="1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5"/>
            <p:cNvSpPr/>
            <p:nvPr/>
          </p:nvSpPr>
          <p:spPr>
            <a:xfrm>
              <a:off x="3380644" y="3154393"/>
              <a:ext cx="25341" cy="69226"/>
            </a:xfrm>
            <a:custGeom>
              <a:rect b="b" l="l" r="r" t="t"/>
              <a:pathLst>
                <a:path extrusionOk="0" h="601" w="220">
                  <a:moveTo>
                    <a:pt x="1" y="0"/>
                  </a:moveTo>
                  <a:lnTo>
                    <a:pt x="11" y="600"/>
                  </a:lnTo>
                  <a:lnTo>
                    <a:pt x="219" y="600"/>
                  </a:lnTo>
                  <a:lnTo>
                    <a:pt x="219" y="1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5"/>
            <p:cNvSpPr/>
            <p:nvPr/>
          </p:nvSpPr>
          <p:spPr>
            <a:xfrm>
              <a:off x="3438582" y="3156812"/>
              <a:ext cx="23958" cy="69341"/>
            </a:xfrm>
            <a:custGeom>
              <a:rect b="b" l="l" r="r" t="t"/>
              <a:pathLst>
                <a:path extrusionOk="0" h="602" w="208">
                  <a:moveTo>
                    <a:pt x="0" y="1"/>
                  </a:moveTo>
                  <a:lnTo>
                    <a:pt x="0" y="601"/>
                  </a:lnTo>
                  <a:lnTo>
                    <a:pt x="207" y="601"/>
                  </a:lnTo>
                  <a:lnTo>
                    <a:pt x="207" y="11"/>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5"/>
            <p:cNvSpPr/>
            <p:nvPr/>
          </p:nvSpPr>
          <p:spPr>
            <a:xfrm>
              <a:off x="5198604" y="3459977"/>
              <a:ext cx="19121" cy="98253"/>
            </a:xfrm>
            <a:custGeom>
              <a:rect b="b" l="l" r="r" t="t"/>
              <a:pathLst>
                <a:path extrusionOk="0" h="853" w="166">
                  <a:moveTo>
                    <a:pt x="1" y="1"/>
                  </a:moveTo>
                  <a:lnTo>
                    <a:pt x="1" y="853"/>
                  </a:lnTo>
                  <a:cubicBezTo>
                    <a:pt x="88" y="842"/>
                    <a:pt x="165" y="656"/>
                    <a:pt x="165" y="427"/>
                  </a:cubicBezTo>
                  <a:cubicBezTo>
                    <a:pt x="165" y="198"/>
                    <a:pt x="88" y="12"/>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5"/>
            <p:cNvSpPr/>
            <p:nvPr/>
          </p:nvSpPr>
          <p:spPr>
            <a:xfrm>
              <a:off x="4906726" y="3443736"/>
              <a:ext cx="293376" cy="130965"/>
            </a:xfrm>
            <a:custGeom>
              <a:rect b="b" l="l" r="r" t="t"/>
              <a:pathLst>
                <a:path extrusionOk="0" h="1137" w="2547">
                  <a:moveTo>
                    <a:pt x="2448" y="0"/>
                  </a:moveTo>
                  <a:lnTo>
                    <a:pt x="100" y="76"/>
                  </a:lnTo>
                  <a:cubicBezTo>
                    <a:pt x="45" y="76"/>
                    <a:pt x="1" y="120"/>
                    <a:pt x="1" y="175"/>
                  </a:cubicBezTo>
                  <a:lnTo>
                    <a:pt x="1" y="940"/>
                  </a:lnTo>
                  <a:cubicBezTo>
                    <a:pt x="1" y="983"/>
                    <a:pt x="45" y="1027"/>
                    <a:pt x="100" y="1027"/>
                  </a:cubicBezTo>
                  <a:lnTo>
                    <a:pt x="2448" y="1136"/>
                  </a:lnTo>
                  <a:cubicBezTo>
                    <a:pt x="2503" y="1136"/>
                    <a:pt x="2546" y="1103"/>
                    <a:pt x="2546" y="1049"/>
                  </a:cubicBezTo>
                  <a:lnTo>
                    <a:pt x="2546" y="98"/>
                  </a:lnTo>
                  <a:cubicBezTo>
                    <a:pt x="2546" y="44"/>
                    <a:pt x="2503" y="0"/>
                    <a:pt x="24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5"/>
            <p:cNvSpPr/>
            <p:nvPr/>
          </p:nvSpPr>
          <p:spPr>
            <a:xfrm>
              <a:off x="5103001" y="3444888"/>
              <a:ext cx="25341" cy="68074"/>
            </a:xfrm>
            <a:custGeom>
              <a:rect b="b" l="l" r="r" t="t"/>
              <a:pathLst>
                <a:path extrusionOk="0" h="591" w="220">
                  <a:moveTo>
                    <a:pt x="219" y="1"/>
                  </a:moveTo>
                  <a:lnTo>
                    <a:pt x="1" y="12"/>
                  </a:lnTo>
                  <a:lnTo>
                    <a:pt x="1" y="591"/>
                  </a:lnTo>
                  <a:lnTo>
                    <a:pt x="209" y="591"/>
                  </a:lnTo>
                  <a:lnTo>
                    <a:pt x="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5"/>
            <p:cNvSpPr/>
            <p:nvPr/>
          </p:nvSpPr>
          <p:spPr>
            <a:xfrm>
              <a:off x="5046445" y="3447422"/>
              <a:ext cx="25341" cy="69341"/>
            </a:xfrm>
            <a:custGeom>
              <a:rect b="b" l="l" r="r" t="t"/>
              <a:pathLst>
                <a:path extrusionOk="0" h="602" w="220">
                  <a:moveTo>
                    <a:pt x="219" y="1"/>
                  </a:moveTo>
                  <a:lnTo>
                    <a:pt x="1" y="12"/>
                  </a:lnTo>
                  <a:lnTo>
                    <a:pt x="1" y="602"/>
                  </a:lnTo>
                  <a:lnTo>
                    <a:pt x="208" y="602"/>
                  </a:lnTo>
                  <a:lnTo>
                    <a:pt x="2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5"/>
            <p:cNvSpPr/>
            <p:nvPr/>
          </p:nvSpPr>
          <p:spPr>
            <a:xfrm>
              <a:off x="4989774" y="3449956"/>
              <a:ext cx="24074" cy="69341"/>
            </a:xfrm>
            <a:custGeom>
              <a:rect b="b" l="l" r="r" t="t"/>
              <a:pathLst>
                <a:path extrusionOk="0" h="602" w="209">
                  <a:moveTo>
                    <a:pt x="209" y="1"/>
                  </a:moveTo>
                  <a:lnTo>
                    <a:pt x="1" y="12"/>
                  </a:lnTo>
                  <a:lnTo>
                    <a:pt x="1" y="602"/>
                  </a:lnTo>
                  <a:lnTo>
                    <a:pt x="209" y="602"/>
                  </a:lnTo>
                  <a:lnTo>
                    <a:pt x="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2" name="Google Shape;862;p55"/>
          <p:cNvGrpSpPr/>
          <p:nvPr/>
        </p:nvGrpSpPr>
        <p:grpSpPr>
          <a:xfrm>
            <a:off x="6371792" y="3593772"/>
            <a:ext cx="1640072" cy="871393"/>
            <a:chOff x="1899200" y="1821925"/>
            <a:chExt cx="2020042" cy="1073277"/>
          </a:xfrm>
        </p:grpSpPr>
        <p:sp>
          <p:nvSpPr>
            <p:cNvPr id="863" name="Google Shape;863;p55"/>
            <p:cNvSpPr/>
            <p:nvPr/>
          </p:nvSpPr>
          <p:spPr>
            <a:xfrm>
              <a:off x="2221592" y="1868124"/>
              <a:ext cx="1247367" cy="448788"/>
            </a:xfrm>
            <a:custGeom>
              <a:rect b="b" l="l" r="r" t="t"/>
              <a:pathLst>
                <a:path extrusionOk="0" h="3604" w="10017">
                  <a:moveTo>
                    <a:pt x="5410" y="0"/>
                  </a:moveTo>
                  <a:cubicBezTo>
                    <a:pt x="4493" y="0"/>
                    <a:pt x="3724" y="1515"/>
                    <a:pt x="2120" y="1541"/>
                  </a:cubicBezTo>
                  <a:cubicBezTo>
                    <a:pt x="2106" y="1541"/>
                    <a:pt x="2093" y="1542"/>
                    <a:pt x="2079" y="1542"/>
                  </a:cubicBezTo>
                  <a:cubicBezTo>
                    <a:pt x="1010" y="1542"/>
                    <a:pt x="1174" y="689"/>
                    <a:pt x="623" y="646"/>
                  </a:cubicBezTo>
                  <a:cubicBezTo>
                    <a:pt x="603" y="644"/>
                    <a:pt x="583" y="643"/>
                    <a:pt x="564" y="643"/>
                  </a:cubicBezTo>
                  <a:cubicBezTo>
                    <a:pt x="71" y="643"/>
                    <a:pt x="1" y="1170"/>
                    <a:pt x="1" y="1170"/>
                  </a:cubicBezTo>
                  <a:lnTo>
                    <a:pt x="263" y="2098"/>
                  </a:lnTo>
                  <a:cubicBezTo>
                    <a:pt x="263" y="2098"/>
                    <a:pt x="4195" y="2950"/>
                    <a:pt x="7057" y="3464"/>
                  </a:cubicBezTo>
                  <a:cubicBezTo>
                    <a:pt x="7604" y="3563"/>
                    <a:pt x="8050" y="3604"/>
                    <a:pt x="8414" y="3604"/>
                  </a:cubicBezTo>
                  <a:cubicBezTo>
                    <a:pt x="9959" y="3604"/>
                    <a:pt x="10017" y="2874"/>
                    <a:pt x="10017" y="2874"/>
                  </a:cubicBezTo>
                  <a:cubicBezTo>
                    <a:pt x="8936" y="2578"/>
                    <a:pt x="7123" y="1235"/>
                    <a:pt x="6150" y="340"/>
                  </a:cubicBezTo>
                  <a:cubicBezTo>
                    <a:pt x="5883" y="97"/>
                    <a:pt x="5642" y="0"/>
                    <a:pt x="5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5"/>
            <p:cNvSpPr/>
            <p:nvPr/>
          </p:nvSpPr>
          <p:spPr>
            <a:xfrm>
              <a:off x="2187597" y="2013692"/>
              <a:ext cx="1703004" cy="598965"/>
            </a:xfrm>
            <a:custGeom>
              <a:rect b="b" l="l" r="r" t="t"/>
              <a:pathLst>
                <a:path extrusionOk="0" h="4810" w="13676">
                  <a:moveTo>
                    <a:pt x="274" y="1"/>
                  </a:moveTo>
                  <a:cubicBezTo>
                    <a:pt x="0" y="426"/>
                    <a:pt x="88" y="1125"/>
                    <a:pt x="88" y="1125"/>
                  </a:cubicBezTo>
                  <a:lnTo>
                    <a:pt x="3059" y="4446"/>
                  </a:lnTo>
                  <a:lnTo>
                    <a:pt x="5670" y="4337"/>
                  </a:lnTo>
                  <a:cubicBezTo>
                    <a:pt x="5670" y="4337"/>
                    <a:pt x="7253" y="4809"/>
                    <a:pt x="9235" y="4809"/>
                  </a:cubicBezTo>
                  <a:cubicBezTo>
                    <a:pt x="9793" y="4809"/>
                    <a:pt x="10383" y="4772"/>
                    <a:pt x="10978" y="4676"/>
                  </a:cubicBezTo>
                  <a:cubicBezTo>
                    <a:pt x="13676" y="4239"/>
                    <a:pt x="13304" y="2633"/>
                    <a:pt x="13304" y="2633"/>
                  </a:cubicBezTo>
                  <a:cubicBezTo>
                    <a:pt x="12561" y="1808"/>
                    <a:pt x="11449" y="1673"/>
                    <a:pt x="10804" y="1673"/>
                  </a:cubicBezTo>
                  <a:cubicBezTo>
                    <a:pt x="10492" y="1673"/>
                    <a:pt x="10290" y="1705"/>
                    <a:pt x="10290" y="1705"/>
                  </a:cubicBezTo>
                  <a:cubicBezTo>
                    <a:pt x="9918" y="2028"/>
                    <a:pt x="9501" y="2156"/>
                    <a:pt x="9062" y="2156"/>
                  </a:cubicBezTo>
                  <a:cubicBezTo>
                    <a:pt x="7412" y="2156"/>
                    <a:pt x="5474" y="336"/>
                    <a:pt x="4654" y="241"/>
                  </a:cubicBezTo>
                  <a:cubicBezTo>
                    <a:pt x="4591" y="234"/>
                    <a:pt x="4533" y="230"/>
                    <a:pt x="4478" y="230"/>
                  </a:cubicBezTo>
                  <a:cubicBezTo>
                    <a:pt x="3625" y="230"/>
                    <a:pt x="3655" y="1064"/>
                    <a:pt x="2382" y="1125"/>
                  </a:cubicBezTo>
                  <a:cubicBezTo>
                    <a:pt x="2351" y="1127"/>
                    <a:pt x="2320" y="1127"/>
                    <a:pt x="2289" y="1127"/>
                  </a:cubicBezTo>
                  <a:cubicBezTo>
                    <a:pt x="983" y="1127"/>
                    <a:pt x="274" y="1"/>
                    <a:pt x="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5"/>
            <p:cNvSpPr/>
            <p:nvPr/>
          </p:nvSpPr>
          <p:spPr>
            <a:xfrm>
              <a:off x="2198431" y="2153782"/>
              <a:ext cx="458626" cy="386401"/>
            </a:xfrm>
            <a:custGeom>
              <a:rect b="b" l="l" r="r" t="t"/>
              <a:pathLst>
                <a:path extrusionOk="0" h="3103" w="3683">
                  <a:moveTo>
                    <a:pt x="1" y="0"/>
                  </a:moveTo>
                  <a:lnTo>
                    <a:pt x="78" y="2119"/>
                  </a:lnTo>
                  <a:cubicBezTo>
                    <a:pt x="810" y="2906"/>
                    <a:pt x="1711" y="3102"/>
                    <a:pt x="2429" y="3102"/>
                  </a:cubicBezTo>
                  <a:cubicBezTo>
                    <a:pt x="3147" y="3102"/>
                    <a:pt x="3682" y="2906"/>
                    <a:pt x="3682" y="2906"/>
                  </a:cubicBezTo>
                  <a:cubicBezTo>
                    <a:pt x="2404" y="121"/>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5"/>
            <p:cNvSpPr/>
            <p:nvPr/>
          </p:nvSpPr>
          <p:spPr>
            <a:xfrm>
              <a:off x="2148248" y="2341440"/>
              <a:ext cx="1770995" cy="323391"/>
            </a:xfrm>
            <a:custGeom>
              <a:rect b="b" l="l" r="r" t="t"/>
              <a:pathLst>
                <a:path extrusionOk="0" h="2597" w="14222">
                  <a:moveTo>
                    <a:pt x="13620" y="1"/>
                  </a:moveTo>
                  <a:cubicBezTo>
                    <a:pt x="13620" y="1"/>
                    <a:pt x="13501" y="1192"/>
                    <a:pt x="12179" y="1498"/>
                  </a:cubicBezTo>
                  <a:cubicBezTo>
                    <a:pt x="11427" y="1670"/>
                    <a:pt x="10282" y="1811"/>
                    <a:pt x="9216" y="1811"/>
                  </a:cubicBezTo>
                  <a:cubicBezTo>
                    <a:pt x="8392" y="1811"/>
                    <a:pt x="7614" y="1727"/>
                    <a:pt x="7100" y="1508"/>
                  </a:cubicBezTo>
                  <a:cubicBezTo>
                    <a:pt x="6689" y="1332"/>
                    <a:pt x="6191" y="1275"/>
                    <a:pt x="5690" y="1275"/>
                  </a:cubicBezTo>
                  <a:cubicBezTo>
                    <a:pt x="4796" y="1275"/>
                    <a:pt x="3892" y="1455"/>
                    <a:pt x="3454" y="1455"/>
                  </a:cubicBezTo>
                  <a:cubicBezTo>
                    <a:pt x="3438" y="1455"/>
                    <a:pt x="3423" y="1454"/>
                    <a:pt x="3408" y="1454"/>
                  </a:cubicBezTo>
                  <a:cubicBezTo>
                    <a:pt x="2775" y="1421"/>
                    <a:pt x="808" y="1115"/>
                    <a:pt x="481" y="612"/>
                  </a:cubicBezTo>
                  <a:lnTo>
                    <a:pt x="481" y="165"/>
                  </a:lnTo>
                  <a:lnTo>
                    <a:pt x="360" y="197"/>
                  </a:lnTo>
                  <a:cubicBezTo>
                    <a:pt x="360" y="197"/>
                    <a:pt x="54" y="219"/>
                    <a:pt x="120" y="493"/>
                  </a:cubicBezTo>
                  <a:cubicBezTo>
                    <a:pt x="175" y="765"/>
                    <a:pt x="164" y="1323"/>
                    <a:pt x="76" y="1498"/>
                  </a:cubicBezTo>
                  <a:cubicBezTo>
                    <a:pt x="0" y="1661"/>
                    <a:pt x="207" y="2350"/>
                    <a:pt x="2316" y="2350"/>
                  </a:cubicBezTo>
                  <a:cubicBezTo>
                    <a:pt x="4008" y="2350"/>
                    <a:pt x="4000" y="2008"/>
                    <a:pt x="5042" y="2008"/>
                  </a:cubicBezTo>
                  <a:cubicBezTo>
                    <a:pt x="5291" y="2008"/>
                    <a:pt x="5601" y="2028"/>
                    <a:pt x="6008" y="2076"/>
                  </a:cubicBezTo>
                  <a:cubicBezTo>
                    <a:pt x="7467" y="2243"/>
                    <a:pt x="8694" y="2596"/>
                    <a:pt x="10020" y="2596"/>
                  </a:cubicBezTo>
                  <a:cubicBezTo>
                    <a:pt x="10599" y="2596"/>
                    <a:pt x="11196" y="2529"/>
                    <a:pt x="11840" y="2350"/>
                  </a:cubicBezTo>
                  <a:cubicBezTo>
                    <a:pt x="13959" y="1760"/>
                    <a:pt x="14222" y="143"/>
                    <a:pt x="13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5"/>
            <p:cNvSpPr/>
            <p:nvPr/>
          </p:nvSpPr>
          <p:spPr>
            <a:xfrm>
              <a:off x="2757543" y="1821925"/>
              <a:ext cx="130751" cy="168731"/>
            </a:xfrm>
            <a:custGeom>
              <a:rect b="b" l="l" r="r" t="t"/>
              <a:pathLst>
                <a:path extrusionOk="0" h="1355" w="1050">
                  <a:moveTo>
                    <a:pt x="797" y="0"/>
                  </a:moveTo>
                  <a:cubicBezTo>
                    <a:pt x="525" y="0"/>
                    <a:pt x="1" y="230"/>
                    <a:pt x="1" y="1104"/>
                  </a:cubicBezTo>
                  <a:cubicBezTo>
                    <a:pt x="1" y="1245"/>
                    <a:pt x="110" y="1355"/>
                    <a:pt x="241" y="1355"/>
                  </a:cubicBezTo>
                  <a:cubicBezTo>
                    <a:pt x="372" y="1355"/>
                    <a:pt x="481" y="1245"/>
                    <a:pt x="481" y="1104"/>
                  </a:cubicBezTo>
                  <a:cubicBezTo>
                    <a:pt x="481" y="525"/>
                    <a:pt x="776" y="492"/>
                    <a:pt x="809" y="481"/>
                  </a:cubicBezTo>
                  <a:cubicBezTo>
                    <a:pt x="940" y="481"/>
                    <a:pt x="1049" y="372"/>
                    <a:pt x="1049" y="241"/>
                  </a:cubicBezTo>
                  <a:cubicBezTo>
                    <a:pt x="1049" y="109"/>
                    <a:pt x="940" y="0"/>
                    <a:pt x="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5"/>
            <p:cNvSpPr/>
            <p:nvPr/>
          </p:nvSpPr>
          <p:spPr>
            <a:xfrm>
              <a:off x="2825533" y="1845087"/>
              <a:ext cx="152543" cy="174210"/>
            </a:xfrm>
            <a:custGeom>
              <a:rect b="b" l="l" r="r" t="t"/>
              <a:pathLst>
                <a:path extrusionOk="0" h="1399" w="1225">
                  <a:moveTo>
                    <a:pt x="972" y="0"/>
                  </a:moveTo>
                  <a:cubicBezTo>
                    <a:pt x="700" y="0"/>
                    <a:pt x="132" y="229"/>
                    <a:pt x="11" y="1125"/>
                  </a:cubicBezTo>
                  <a:cubicBezTo>
                    <a:pt x="1" y="1256"/>
                    <a:pt x="88" y="1377"/>
                    <a:pt x="230" y="1398"/>
                  </a:cubicBezTo>
                  <a:lnTo>
                    <a:pt x="263" y="1398"/>
                  </a:lnTo>
                  <a:cubicBezTo>
                    <a:pt x="383" y="1398"/>
                    <a:pt x="481" y="1311"/>
                    <a:pt x="503" y="1191"/>
                  </a:cubicBezTo>
                  <a:cubicBezTo>
                    <a:pt x="591" y="525"/>
                    <a:pt x="940" y="481"/>
                    <a:pt x="984" y="481"/>
                  </a:cubicBezTo>
                  <a:cubicBezTo>
                    <a:pt x="1115" y="481"/>
                    <a:pt x="1224" y="372"/>
                    <a:pt x="1224" y="241"/>
                  </a:cubicBezTo>
                  <a:cubicBezTo>
                    <a:pt x="1224" y="110"/>
                    <a:pt x="1115" y="0"/>
                    <a:pt x="9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5"/>
            <p:cNvSpPr/>
            <p:nvPr/>
          </p:nvSpPr>
          <p:spPr>
            <a:xfrm>
              <a:off x="2899002" y="1891036"/>
              <a:ext cx="156528" cy="166365"/>
            </a:xfrm>
            <a:custGeom>
              <a:rect b="b" l="l" r="r" t="t"/>
              <a:pathLst>
                <a:path extrusionOk="0" h="1336" w="1257">
                  <a:moveTo>
                    <a:pt x="931" y="1"/>
                  </a:moveTo>
                  <a:cubicBezTo>
                    <a:pt x="826" y="1"/>
                    <a:pt x="667" y="25"/>
                    <a:pt x="503" y="134"/>
                  </a:cubicBezTo>
                  <a:cubicBezTo>
                    <a:pt x="263" y="297"/>
                    <a:pt x="98" y="603"/>
                    <a:pt x="22" y="1051"/>
                  </a:cubicBezTo>
                  <a:cubicBezTo>
                    <a:pt x="1" y="1182"/>
                    <a:pt x="98" y="1313"/>
                    <a:pt x="229" y="1335"/>
                  </a:cubicBezTo>
                  <a:lnTo>
                    <a:pt x="263" y="1335"/>
                  </a:lnTo>
                  <a:cubicBezTo>
                    <a:pt x="382" y="1335"/>
                    <a:pt x="492" y="1248"/>
                    <a:pt x="503" y="1127"/>
                  </a:cubicBezTo>
                  <a:cubicBezTo>
                    <a:pt x="568" y="756"/>
                    <a:pt x="688" y="603"/>
                    <a:pt x="776" y="538"/>
                  </a:cubicBezTo>
                  <a:cubicBezTo>
                    <a:pt x="831" y="498"/>
                    <a:pt x="886" y="493"/>
                    <a:pt x="917" y="493"/>
                  </a:cubicBezTo>
                  <a:cubicBezTo>
                    <a:pt x="928" y="493"/>
                    <a:pt x="937" y="494"/>
                    <a:pt x="940" y="494"/>
                  </a:cubicBezTo>
                  <a:cubicBezTo>
                    <a:pt x="955" y="496"/>
                    <a:pt x="970" y="498"/>
                    <a:pt x="984" y="498"/>
                  </a:cubicBezTo>
                  <a:cubicBezTo>
                    <a:pt x="1097" y="498"/>
                    <a:pt x="1194" y="425"/>
                    <a:pt x="1224" y="309"/>
                  </a:cubicBezTo>
                  <a:cubicBezTo>
                    <a:pt x="1256" y="178"/>
                    <a:pt x="1180" y="46"/>
                    <a:pt x="1049" y="13"/>
                  </a:cubicBezTo>
                  <a:cubicBezTo>
                    <a:pt x="1037" y="9"/>
                    <a:pt x="994" y="1"/>
                    <a:pt x="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5"/>
            <p:cNvSpPr/>
            <p:nvPr/>
          </p:nvSpPr>
          <p:spPr>
            <a:xfrm>
              <a:off x="2990028" y="1945453"/>
              <a:ext cx="137600" cy="140464"/>
            </a:xfrm>
            <a:custGeom>
              <a:rect b="b" l="l" r="r" t="t"/>
              <a:pathLst>
                <a:path extrusionOk="0" h="1128" w="1105">
                  <a:moveTo>
                    <a:pt x="826" y="1"/>
                  </a:moveTo>
                  <a:cubicBezTo>
                    <a:pt x="555" y="1"/>
                    <a:pt x="104" y="176"/>
                    <a:pt x="12" y="855"/>
                  </a:cubicBezTo>
                  <a:cubicBezTo>
                    <a:pt x="1" y="986"/>
                    <a:pt x="88" y="1105"/>
                    <a:pt x="231" y="1127"/>
                  </a:cubicBezTo>
                  <a:lnTo>
                    <a:pt x="263" y="1127"/>
                  </a:lnTo>
                  <a:cubicBezTo>
                    <a:pt x="384" y="1127"/>
                    <a:pt x="482" y="1040"/>
                    <a:pt x="503" y="920"/>
                  </a:cubicBezTo>
                  <a:cubicBezTo>
                    <a:pt x="547" y="505"/>
                    <a:pt x="766" y="483"/>
                    <a:pt x="842" y="483"/>
                  </a:cubicBezTo>
                  <a:cubicBezTo>
                    <a:pt x="849" y="484"/>
                    <a:pt x="855" y="484"/>
                    <a:pt x="862" y="484"/>
                  </a:cubicBezTo>
                  <a:cubicBezTo>
                    <a:pt x="984" y="484"/>
                    <a:pt x="1083" y="389"/>
                    <a:pt x="1093" y="265"/>
                  </a:cubicBezTo>
                  <a:cubicBezTo>
                    <a:pt x="1105" y="134"/>
                    <a:pt x="1006" y="13"/>
                    <a:pt x="875" y="3"/>
                  </a:cubicBezTo>
                  <a:cubicBezTo>
                    <a:pt x="859" y="1"/>
                    <a:pt x="843" y="1"/>
                    <a:pt x="8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5"/>
            <p:cNvSpPr/>
            <p:nvPr/>
          </p:nvSpPr>
          <p:spPr>
            <a:xfrm>
              <a:off x="3063497" y="1994142"/>
              <a:ext cx="143079" cy="129880"/>
            </a:xfrm>
            <a:custGeom>
              <a:rect b="b" l="l" r="r" t="t"/>
              <a:pathLst>
                <a:path extrusionOk="0" h="1043" w="1149">
                  <a:moveTo>
                    <a:pt x="758" y="1"/>
                  </a:moveTo>
                  <a:cubicBezTo>
                    <a:pt x="648" y="1"/>
                    <a:pt x="507" y="24"/>
                    <a:pt x="372" y="114"/>
                  </a:cubicBezTo>
                  <a:cubicBezTo>
                    <a:pt x="176" y="245"/>
                    <a:pt x="66" y="464"/>
                    <a:pt x="23" y="769"/>
                  </a:cubicBezTo>
                  <a:cubicBezTo>
                    <a:pt x="1" y="901"/>
                    <a:pt x="99" y="1020"/>
                    <a:pt x="231" y="1042"/>
                  </a:cubicBezTo>
                  <a:lnTo>
                    <a:pt x="263" y="1042"/>
                  </a:lnTo>
                  <a:cubicBezTo>
                    <a:pt x="383" y="1042"/>
                    <a:pt x="493" y="955"/>
                    <a:pt x="503" y="824"/>
                  </a:cubicBezTo>
                  <a:cubicBezTo>
                    <a:pt x="515" y="726"/>
                    <a:pt x="558" y="583"/>
                    <a:pt x="634" y="529"/>
                  </a:cubicBezTo>
                  <a:cubicBezTo>
                    <a:pt x="677" y="498"/>
                    <a:pt x="727" y="492"/>
                    <a:pt x="764" y="492"/>
                  </a:cubicBezTo>
                  <a:cubicBezTo>
                    <a:pt x="793" y="492"/>
                    <a:pt x="815" y="496"/>
                    <a:pt x="820" y="496"/>
                  </a:cubicBezTo>
                  <a:cubicBezTo>
                    <a:pt x="839" y="501"/>
                    <a:pt x="859" y="504"/>
                    <a:pt x="878" y="504"/>
                  </a:cubicBezTo>
                  <a:cubicBezTo>
                    <a:pt x="982" y="504"/>
                    <a:pt x="1088" y="433"/>
                    <a:pt x="1115" y="333"/>
                  </a:cubicBezTo>
                  <a:cubicBezTo>
                    <a:pt x="1148" y="201"/>
                    <a:pt x="1071" y="59"/>
                    <a:pt x="951" y="27"/>
                  </a:cubicBezTo>
                  <a:cubicBezTo>
                    <a:pt x="935" y="21"/>
                    <a:pt x="860" y="1"/>
                    <a:pt x="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5"/>
            <p:cNvSpPr/>
            <p:nvPr/>
          </p:nvSpPr>
          <p:spPr>
            <a:xfrm>
              <a:off x="3149294" y="2047688"/>
              <a:ext cx="121038" cy="129381"/>
            </a:xfrm>
            <a:custGeom>
              <a:rect b="b" l="l" r="r" t="t"/>
              <a:pathLst>
                <a:path extrusionOk="0" h="1039" w="972">
                  <a:moveTo>
                    <a:pt x="627" y="0"/>
                  </a:moveTo>
                  <a:cubicBezTo>
                    <a:pt x="549" y="0"/>
                    <a:pt x="460" y="19"/>
                    <a:pt x="372" y="66"/>
                  </a:cubicBezTo>
                  <a:cubicBezTo>
                    <a:pt x="186" y="175"/>
                    <a:pt x="66" y="405"/>
                    <a:pt x="22" y="765"/>
                  </a:cubicBezTo>
                  <a:cubicBezTo>
                    <a:pt x="0" y="896"/>
                    <a:pt x="98" y="1017"/>
                    <a:pt x="229" y="1039"/>
                  </a:cubicBezTo>
                  <a:lnTo>
                    <a:pt x="262" y="1039"/>
                  </a:lnTo>
                  <a:cubicBezTo>
                    <a:pt x="382" y="1039"/>
                    <a:pt x="481" y="951"/>
                    <a:pt x="503" y="820"/>
                  </a:cubicBezTo>
                  <a:cubicBezTo>
                    <a:pt x="535" y="580"/>
                    <a:pt x="601" y="492"/>
                    <a:pt x="612" y="492"/>
                  </a:cubicBezTo>
                  <a:cubicBezTo>
                    <a:pt x="635" y="499"/>
                    <a:pt x="659" y="502"/>
                    <a:pt x="682" y="502"/>
                  </a:cubicBezTo>
                  <a:cubicBezTo>
                    <a:pt x="783" y="502"/>
                    <a:pt x="882" y="448"/>
                    <a:pt x="918" y="350"/>
                  </a:cubicBezTo>
                  <a:cubicBezTo>
                    <a:pt x="972" y="230"/>
                    <a:pt x="918" y="88"/>
                    <a:pt x="797" y="34"/>
                  </a:cubicBezTo>
                  <a:cubicBezTo>
                    <a:pt x="752" y="14"/>
                    <a:pt x="693" y="0"/>
                    <a:pt x="6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5"/>
            <p:cNvSpPr/>
            <p:nvPr/>
          </p:nvSpPr>
          <p:spPr>
            <a:xfrm>
              <a:off x="3233597" y="2099241"/>
              <a:ext cx="121163" cy="119918"/>
            </a:xfrm>
            <a:custGeom>
              <a:rect b="b" l="l" r="r" t="t"/>
              <a:pathLst>
                <a:path extrusionOk="0" h="963" w="973">
                  <a:moveTo>
                    <a:pt x="548" y="0"/>
                  </a:moveTo>
                  <a:cubicBezTo>
                    <a:pt x="494" y="0"/>
                    <a:pt x="438" y="10"/>
                    <a:pt x="382" y="35"/>
                  </a:cubicBezTo>
                  <a:cubicBezTo>
                    <a:pt x="88" y="166"/>
                    <a:pt x="33" y="559"/>
                    <a:pt x="11" y="690"/>
                  </a:cubicBezTo>
                  <a:cubicBezTo>
                    <a:pt x="1" y="821"/>
                    <a:pt x="98" y="941"/>
                    <a:pt x="229" y="963"/>
                  </a:cubicBezTo>
                  <a:lnTo>
                    <a:pt x="263" y="963"/>
                  </a:lnTo>
                  <a:cubicBezTo>
                    <a:pt x="382" y="963"/>
                    <a:pt x="481" y="875"/>
                    <a:pt x="503" y="756"/>
                  </a:cubicBezTo>
                  <a:cubicBezTo>
                    <a:pt x="525" y="603"/>
                    <a:pt x="547" y="537"/>
                    <a:pt x="569" y="504"/>
                  </a:cubicBezTo>
                  <a:cubicBezTo>
                    <a:pt x="609" y="529"/>
                    <a:pt x="655" y="541"/>
                    <a:pt x="700" y="541"/>
                  </a:cubicBezTo>
                  <a:cubicBezTo>
                    <a:pt x="775" y="541"/>
                    <a:pt x="848" y="507"/>
                    <a:pt x="896" y="438"/>
                  </a:cubicBezTo>
                  <a:cubicBezTo>
                    <a:pt x="972" y="329"/>
                    <a:pt x="950" y="176"/>
                    <a:pt x="841" y="100"/>
                  </a:cubicBezTo>
                  <a:cubicBezTo>
                    <a:pt x="774" y="48"/>
                    <a:pt x="666" y="0"/>
                    <a:pt x="5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5"/>
            <p:cNvSpPr/>
            <p:nvPr/>
          </p:nvSpPr>
          <p:spPr>
            <a:xfrm>
              <a:off x="3319269" y="2149922"/>
              <a:ext cx="132121" cy="116929"/>
            </a:xfrm>
            <a:custGeom>
              <a:rect b="b" l="l" r="r" t="t"/>
              <a:pathLst>
                <a:path extrusionOk="0" h="939" w="1061">
                  <a:moveTo>
                    <a:pt x="571" y="1"/>
                  </a:moveTo>
                  <a:cubicBezTo>
                    <a:pt x="508" y="1"/>
                    <a:pt x="441" y="12"/>
                    <a:pt x="372" y="43"/>
                  </a:cubicBezTo>
                  <a:cubicBezTo>
                    <a:pt x="175" y="130"/>
                    <a:pt x="55" y="337"/>
                    <a:pt x="12" y="665"/>
                  </a:cubicBezTo>
                  <a:cubicBezTo>
                    <a:pt x="0" y="796"/>
                    <a:pt x="88" y="917"/>
                    <a:pt x="230" y="938"/>
                  </a:cubicBezTo>
                  <a:lnTo>
                    <a:pt x="252" y="938"/>
                  </a:lnTo>
                  <a:cubicBezTo>
                    <a:pt x="383" y="938"/>
                    <a:pt x="481" y="851"/>
                    <a:pt x="503" y="720"/>
                  </a:cubicBezTo>
                  <a:cubicBezTo>
                    <a:pt x="525" y="534"/>
                    <a:pt x="568" y="490"/>
                    <a:pt x="568" y="490"/>
                  </a:cubicBezTo>
                  <a:cubicBezTo>
                    <a:pt x="580" y="490"/>
                    <a:pt x="623" y="502"/>
                    <a:pt x="645" y="512"/>
                  </a:cubicBezTo>
                  <a:cubicBezTo>
                    <a:pt x="689" y="543"/>
                    <a:pt x="739" y="558"/>
                    <a:pt x="789" y="558"/>
                  </a:cubicBezTo>
                  <a:cubicBezTo>
                    <a:pt x="864" y="558"/>
                    <a:pt x="938" y="524"/>
                    <a:pt x="983" y="458"/>
                  </a:cubicBezTo>
                  <a:cubicBezTo>
                    <a:pt x="1060" y="349"/>
                    <a:pt x="1027" y="196"/>
                    <a:pt x="918" y="119"/>
                  </a:cubicBezTo>
                  <a:cubicBezTo>
                    <a:pt x="901" y="102"/>
                    <a:pt x="757" y="1"/>
                    <a:pt x="5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5"/>
            <p:cNvSpPr/>
            <p:nvPr/>
          </p:nvSpPr>
          <p:spPr>
            <a:xfrm>
              <a:off x="1972669" y="2097871"/>
              <a:ext cx="1247491" cy="448913"/>
            </a:xfrm>
            <a:custGeom>
              <a:rect b="b" l="l" r="r" t="t"/>
              <a:pathLst>
                <a:path extrusionOk="0" h="3605" w="10018">
                  <a:moveTo>
                    <a:pt x="5412" y="1"/>
                  </a:moveTo>
                  <a:cubicBezTo>
                    <a:pt x="4497" y="1"/>
                    <a:pt x="3733" y="1518"/>
                    <a:pt x="2120" y="1553"/>
                  </a:cubicBezTo>
                  <a:cubicBezTo>
                    <a:pt x="2106" y="1553"/>
                    <a:pt x="2093" y="1553"/>
                    <a:pt x="2080" y="1553"/>
                  </a:cubicBezTo>
                  <a:cubicBezTo>
                    <a:pt x="1021" y="1553"/>
                    <a:pt x="1174" y="689"/>
                    <a:pt x="634" y="646"/>
                  </a:cubicBezTo>
                  <a:cubicBezTo>
                    <a:pt x="614" y="644"/>
                    <a:pt x="594" y="644"/>
                    <a:pt x="574" y="644"/>
                  </a:cubicBezTo>
                  <a:cubicBezTo>
                    <a:pt x="72" y="644"/>
                    <a:pt x="1" y="1170"/>
                    <a:pt x="1" y="1170"/>
                  </a:cubicBezTo>
                  <a:lnTo>
                    <a:pt x="263" y="2099"/>
                  </a:lnTo>
                  <a:cubicBezTo>
                    <a:pt x="263" y="2099"/>
                    <a:pt x="4195" y="2951"/>
                    <a:pt x="7068" y="3464"/>
                  </a:cubicBezTo>
                  <a:cubicBezTo>
                    <a:pt x="7613" y="3564"/>
                    <a:pt x="8058" y="3604"/>
                    <a:pt x="8420" y="3604"/>
                  </a:cubicBezTo>
                  <a:cubicBezTo>
                    <a:pt x="9960" y="3604"/>
                    <a:pt x="10017" y="2874"/>
                    <a:pt x="10017" y="2874"/>
                  </a:cubicBezTo>
                  <a:cubicBezTo>
                    <a:pt x="8936" y="2590"/>
                    <a:pt x="7122" y="1236"/>
                    <a:pt x="6151" y="340"/>
                  </a:cubicBezTo>
                  <a:cubicBezTo>
                    <a:pt x="5884" y="98"/>
                    <a:pt x="5643" y="1"/>
                    <a:pt x="5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5"/>
            <p:cNvSpPr/>
            <p:nvPr/>
          </p:nvSpPr>
          <p:spPr>
            <a:xfrm>
              <a:off x="1938799" y="2243564"/>
              <a:ext cx="1704249" cy="599090"/>
            </a:xfrm>
            <a:custGeom>
              <a:rect b="b" l="l" r="r" t="t"/>
              <a:pathLst>
                <a:path extrusionOk="0" h="4811" w="13686">
                  <a:moveTo>
                    <a:pt x="273" y="0"/>
                  </a:moveTo>
                  <a:cubicBezTo>
                    <a:pt x="0" y="427"/>
                    <a:pt x="98" y="1126"/>
                    <a:pt x="98" y="1126"/>
                  </a:cubicBezTo>
                  <a:lnTo>
                    <a:pt x="3069" y="4446"/>
                  </a:lnTo>
                  <a:lnTo>
                    <a:pt x="5669" y="4348"/>
                  </a:lnTo>
                  <a:cubicBezTo>
                    <a:pt x="5669" y="4348"/>
                    <a:pt x="7248" y="4810"/>
                    <a:pt x="9219" y="4810"/>
                  </a:cubicBezTo>
                  <a:cubicBezTo>
                    <a:pt x="9782" y="4810"/>
                    <a:pt x="10378" y="4772"/>
                    <a:pt x="10977" y="4675"/>
                  </a:cubicBezTo>
                  <a:cubicBezTo>
                    <a:pt x="13686" y="4238"/>
                    <a:pt x="13314" y="2633"/>
                    <a:pt x="13314" y="2633"/>
                  </a:cubicBezTo>
                  <a:cubicBezTo>
                    <a:pt x="12556" y="1807"/>
                    <a:pt x="11427" y="1675"/>
                    <a:pt x="10785" y="1675"/>
                  </a:cubicBezTo>
                  <a:cubicBezTo>
                    <a:pt x="10484" y="1675"/>
                    <a:pt x="10289" y="1704"/>
                    <a:pt x="10289" y="1704"/>
                  </a:cubicBezTo>
                  <a:cubicBezTo>
                    <a:pt x="9918" y="2028"/>
                    <a:pt x="9500" y="2156"/>
                    <a:pt x="9061" y="2156"/>
                  </a:cubicBezTo>
                  <a:cubicBezTo>
                    <a:pt x="7411" y="2156"/>
                    <a:pt x="5473" y="336"/>
                    <a:pt x="4653" y="241"/>
                  </a:cubicBezTo>
                  <a:cubicBezTo>
                    <a:pt x="4591" y="233"/>
                    <a:pt x="4533" y="230"/>
                    <a:pt x="4479" y="230"/>
                  </a:cubicBezTo>
                  <a:cubicBezTo>
                    <a:pt x="3624" y="230"/>
                    <a:pt x="3655" y="1064"/>
                    <a:pt x="2381" y="1126"/>
                  </a:cubicBezTo>
                  <a:cubicBezTo>
                    <a:pt x="2345" y="1128"/>
                    <a:pt x="2309" y="1128"/>
                    <a:pt x="2274" y="1128"/>
                  </a:cubicBezTo>
                  <a:cubicBezTo>
                    <a:pt x="987" y="1128"/>
                    <a:pt x="273" y="0"/>
                    <a:pt x="2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5"/>
            <p:cNvSpPr/>
            <p:nvPr/>
          </p:nvSpPr>
          <p:spPr>
            <a:xfrm>
              <a:off x="1950877" y="2383654"/>
              <a:ext cx="457131" cy="386401"/>
            </a:xfrm>
            <a:custGeom>
              <a:rect b="b" l="l" r="r" t="t"/>
              <a:pathLst>
                <a:path extrusionOk="0" h="3103" w="3671">
                  <a:moveTo>
                    <a:pt x="1" y="1"/>
                  </a:moveTo>
                  <a:lnTo>
                    <a:pt x="78" y="2120"/>
                  </a:lnTo>
                  <a:cubicBezTo>
                    <a:pt x="810" y="2906"/>
                    <a:pt x="1708" y="3103"/>
                    <a:pt x="2423" y="3103"/>
                  </a:cubicBezTo>
                  <a:cubicBezTo>
                    <a:pt x="3139" y="3103"/>
                    <a:pt x="3671" y="2906"/>
                    <a:pt x="3671" y="2906"/>
                  </a:cubicBezTo>
                  <a:cubicBezTo>
                    <a:pt x="2393" y="121"/>
                    <a:pt x="1"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5"/>
            <p:cNvSpPr/>
            <p:nvPr/>
          </p:nvSpPr>
          <p:spPr>
            <a:xfrm>
              <a:off x="1899200" y="2571437"/>
              <a:ext cx="1771119" cy="323765"/>
            </a:xfrm>
            <a:custGeom>
              <a:rect b="b" l="l" r="r" t="t"/>
              <a:pathLst>
                <a:path extrusionOk="0" h="2600" w="14223">
                  <a:moveTo>
                    <a:pt x="13632" y="0"/>
                  </a:moveTo>
                  <a:cubicBezTo>
                    <a:pt x="13632" y="0"/>
                    <a:pt x="13501" y="1190"/>
                    <a:pt x="12180" y="1496"/>
                  </a:cubicBezTo>
                  <a:cubicBezTo>
                    <a:pt x="11434" y="1669"/>
                    <a:pt x="10287" y="1810"/>
                    <a:pt x="9217" y="1810"/>
                  </a:cubicBezTo>
                  <a:cubicBezTo>
                    <a:pt x="8393" y="1810"/>
                    <a:pt x="7614" y="1726"/>
                    <a:pt x="7101" y="1507"/>
                  </a:cubicBezTo>
                  <a:cubicBezTo>
                    <a:pt x="6695" y="1333"/>
                    <a:pt x="6203" y="1277"/>
                    <a:pt x="5707" y="1277"/>
                  </a:cubicBezTo>
                  <a:cubicBezTo>
                    <a:pt x="4826" y="1277"/>
                    <a:pt x="3932" y="1454"/>
                    <a:pt x="3489" y="1454"/>
                  </a:cubicBezTo>
                  <a:cubicBezTo>
                    <a:pt x="3465" y="1454"/>
                    <a:pt x="3442" y="1454"/>
                    <a:pt x="3420" y="1452"/>
                  </a:cubicBezTo>
                  <a:cubicBezTo>
                    <a:pt x="2775" y="1420"/>
                    <a:pt x="809" y="1114"/>
                    <a:pt x="493" y="612"/>
                  </a:cubicBezTo>
                  <a:lnTo>
                    <a:pt x="493" y="175"/>
                  </a:lnTo>
                  <a:lnTo>
                    <a:pt x="362" y="197"/>
                  </a:lnTo>
                  <a:cubicBezTo>
                    <a:pt x="362" y="197"/>
                    <a:pt x="56" y="219"/>
                    <a:pt x="121" y="491"/>
                  </a:cubicBezTo>
                  <a:cubicBezTo>
                    <a:pt x="187" y="765"/>
                    <a:pt x="165" y="1333"/>
                    <a:pt x="78" y="1496"/>
                  </a:cubicBezTo>
                  <a:cubicBezTo>
                    <a:pt x="1" y="1660"/>
                    <a:pt x="209" y="2348"/>
                    <a:pt x="2316" y="2348"/>
                  </a:cubicBezTo>
                  <a:cubicBezTo>
                    <a:pt x="4025" y="2348"/>
                    <a:pt x="4005" y="2011"/>
                    <a:pt x="5057" y="2011"/>
                  </a:cubicBezTo>
                  <a:cubicBezTo>
                    <a:pt x="5303" y="2011"/>
                    <a:pt x="5608" y="2030"/>
                    <a:pt x="6008" y="2075"/>
                  </a:cubicBezTo>
                  <a:cubicBezTo>
                    <a:pt x="7467" y="2243"/>
                    <a:pt x="8693" y="2600"/>
                    <a:pt x="10017" y="2600"/>
                  </a:cubicBezTo>
                  <a:cubicBezTo>
                    <a:pt x="10597" y="2600"/>
                    <a:pt x="11196" y="2531"/>
                    <a:pt x="11841" y="2348"/>
                  </a:cubicBezTo>
                  <a:cubicBezTo>
                    <a:pt x="13960" y="1758"/>
                    <a:pt x="14222" y="142"/>
                    <a:pt x="136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5"/>
            <p:cNvSpPr/>
            <p:nvPr/>
          </p:nvSpPr>
          <p:spPr>
            <a:xfrm>
              <a:off x="2508619" y="2051797"/>
              <a:ext cx="130627" cy="168856"/>
            </a:xfrm>
            <a:custGeom>
              <a:rect b="b" l="l" r="r" t="t"/>
              <a:pathLst>
                <a:path extrusionOk="0" h="1356" w="1049">
                  <a:moveTo>
                    <a:pt x="809" y="1"/>
                  </a:moveTo>
                  <a:cubicBezTo>
                    <a:pt x="525" y="1"/>
                    <a:pt x="0" y="230"/>
                    <a:pt x="0" y="1115"/>
                  </a:cubicBezTo>
                  <a:cubicBezTo>
                    <a:pt x="0" y="1246"/>
                    <a:pt x="109" y="1355"/>
                    <a:pt x="241" y="1355"/>
                  </a:cubicBezTo>
                  <a:cubicBezTo>
                    <a:pt x="383" y="1355"/>
                    <a:pt x="492" y="1246"/>
                    <a:pt x="492" y="1115"/>
                  </a:cubicBezTo>
                  <a:cubicBezTo>
                    <a:pt x="492" y="525"/>
                    <a:pt x="776" y="492"/>
                    <a:pt x="809" y="492"/>
                  </a:cubicBezTo>
                  <a:cubicBezTo>
                    <a:pt x="940" y="481"/>
                    <a:pt x="1049" y="372"/>
                    <a:pt x="1049" y="241"/>
                  </a:cubicBezTo>
                  <a:cubicBezTo>
                    <a:pt x="1049" y="110"/>
                    <a:pt x="940" y="1"/>
                    <a:pt x="8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5"/>
            <p:cNvSpPr/>
            <p:nvPr/>
          </p:nvSpPr>
          <p:spPr>
            <a:xfrm>
              <a:off x="2576609" y="2074834"/>
              <a:ext cx="152419" cy="174210"/>
            </a:xfrm>
            <a:custGeom>
              <a:rect b="b" l="l" r="r" t="t"/>
              <a:pathLst>
                <a:path extrusionOk="0" h="1399" w="1224">
                  <a:moveTo>
                    <a:pt x="973" y="1"/>
                  </a:moveTo>
                  <a:cubicBezTo>
                    <a:pt x="699" y="1"/>
                    <a:pt x="131" y="231"/>
                    <a:pt x="22" y="1126"/>
                  </a:cubicBezTo>
                  <a:cubicBezTo>
                    <a:pt x="0" y="1257"/>
                    <a:pt x="99" y="1389"/>
                    <a:pt x="230" y="1399"/>
                  </a:cubicBezTo>
                  <a:lnTo>
                    <a:pt x="263" y="1399"/>
                  </a:lnTo>
                  <a:cubicBezTo>
                    <a:pt x="383" y="1399"/>
                    <a:pt x="481" y="1312"/>
                    <a:pt x="503" y="1192"/>
                  </a:cubicBezTo>
                  <a:cubicBezTo>
                    <a:pt x="590" y="525"/>
                    <a:pt x="940" y="493"/>
                    <a:pt x="983" y="481"/>
                  </a:cubicBezTo>
                  <a:cubicBezTo>
                    <a:pt x="1114" y="481"/>
                    <a:pt x="1224" y="372"/>
                    <a:pt x="1224" y="241"/>
                  </a:cubicBezTo>
                  <a:cubicBezTo>
                    <a:pt x="1224" y="110"/>
                    <a:pt x="1114" y="1"/>
                    <a:pt x="9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5"/>
            <p:cNvSpPr/>
            <p:nvPr/>
          </p:nvSpPr>
          <p:spPr>
            <a:xfrm>
              <a:off x="2651448" y="2121530"/>
              <a:ext cx="155158" cy="165618"/>
            </a:xfrm>
            <a:custGeom>
              <a:rect b="b" l="l" r="r" t="t"/>
              <a:pathLst>
                <a:path extrusionOk="0" h="1330" w="1246">
                  <a:moveTo>
                    <a:pt x="915" y="0"/>
                  </a:moveTo>
                  <a:cubicBezTo>
                    <a:pt x="811" y="0"/>
                    <a:pt x="657" y="21"/>
                    <a:pt x="503" y="128"/>
                  </a:cubicBezTo>
                  <a:cubicBezTo>
                    <a:pt x="251" y="293"/>
                    <a:pt x="88" y="598"/>
                    <a:pt x="22" y="1046"/>
                  </a:cubicBezTo>
                  <a:cubicBezTo>
                    <a:pt x="1" y="1177"/>
                    <a:pt x="88" y="1308"/>
                    <a:pt x="219" y="1330"/>
                  </a:cubicBezTo>
                  <a:lnTo>
                    <a:pt x="263" y="1330"/>
                  </a:lnTo>
                  <a:cubicBezTo>
                    <a:pt x="372" y="1330"/>
                    <a:pt x="481" y="1242"/>
                    <a:pt x="503" y="1123"/>
                  </a:cubicBezTo>
                  <a:cubicBezTo>
                    <a:pt x="557" y="751"/>
                    <a:pt x="678" y="598"/>
                    <a:pt x="765" y="533"/>
                  </a:cubicBezTo>
                  <a:cubicBezTo>
                    <a:pt x="819" y="494"/>
                    <a:pt x="873" y="488"/>
                    <a:pt x="904" y="488"/>
                  </a:cubicBezTo>
                  <a:cubicBezTo>
                    <a:pt x="917" y="488"/>
                    <a:pt x="926" y="489"/>
                    <a:pt x="929" y="489"/>
                  </a:cubicBezTo>
                  <a:cubicBezTo>
                    <a:pt x="943" y="492"/>
                    <a:pt x="958" y="493"/>
                    <a:pt x="973" y="493"/>
                  </a:cubicBezTo>
                  <a:cubicBezTo>
                    <a:pt x="1088" y="493"/>
                    <a:pt x="1193" y="419"/>
                    <a:pt x="1213" y="303"/>
                  </a:cubicBezTo>
                  <a:cubicBezTo>
                    <a:pt x="1246" y="172"/>
                    <a:pt x="1169" y="41"/>
                    <a:pt x="1038" y="9"/>
                  </a:cubicBezTo>
                  <a:cubicBezTo>
                    <a:pt x="1025" y="9"/>
                    <a:pt x="980" y="0"/>
                    <a:pt x="9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5"/>
            <p:cNvSpPr/>
            <p:nvPr/>
          </p:nvSpPr>
          <p:spPr>
            <a:xfrm>
              <a:off x="2741230" y="2175325"/>
              <a:ext cx="138845" cy="140464"/>
            </a:xfrm>
            <a:custGeom>
              <a:rect b="b" l="l" r="r" t="t"/>
              <a:pathLst>
                <a:path extrusionOk="0" h="1128" w="1115">
                  <a:moveTo>
                    <a:pt x="827" y="0"/>
                  </a:moveTo>
                  <a:cubicBezTo>
                    <a:pt x="564" y="0"/>
                    <a:pt x="105" y="176"/>
                    <a:pt x="22" y="854"/>
                  </a:cubicBezTo>
                  <a:cubicBezTo>
                    <a:pt x="0" y="985"/>
                    <a:pt x="98" y="1116"/>
                    <a:pt x="229" y="1128"/>
                  </a:cubicBezTo>
                  <a:lnTo>
                    <a:pt x="263" y="1128"/>
                  </a:lnTo>
                  <a:cubicBezTo>
                    <a:pt x="382" y="1128"/>
                    <a:pt x="481" y="1040"/>
                    <a:pt x="503" y="920"/>
                  </a:cubicBezTo>
                  <a:cubicBezTo>
                    <a:pt x="552" y="554"/>
                    <a:pt x="727" y="492"/>
                    <a:pt x="816" y="492"/>
                  </a:cubicBezTo>
                  <a:cubicBezTo>
                    <a:pt x="826" y="492"/>
                    <a:pt x="834" y="493"/>
                    <a:pt x="841" y="494"/>
                  </a:cubicBezTo>
                  <a:cubicBezTo>
                    <a:pt x="972" y="494"/>
                    <a:pt x="1093" y="395"/>
                    <a:pt x="1103" y="264"/>
                  </a:cubicBezTo>
                  <a:cubicBezTo>
                    <a:pt x="1115" y="133"/>
                    <a:pt x="1016" y="14"/>
                    <a:pt x="874" y="2"/>
                  </a:cubicBezTo>
                  <a:cubicBezTo>
                    <a:pt x="860" y="1"/>
                    <a:pt x="844" y="0"/>
                    <a:pt x="8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5"/>
            <p:cNvSpPr/>
            <p:nvPr/>
          </p:nvSpPr>
          <p:spPr>
            <a:xfrm>
              <a:off x="2815944" y="2224512"/>
              <a:ext cx="141585" cy="129381"/>
            </a:xfrm>
            <a:custGeom>
              <a:rect b="b" l="l" r="r" t="t"/>
              <a:pathLst>
                <a:path extrusionOk="0" h="1039" w="1137">
                  <a:moveTo>
                    <a:pt x="758" y="0"/>
                  </a:moveTo>
                  <a:cubicBezTo>
                    <a:pt x="647" y="0"/>
                    <a:pt x="501" y="22"/>
                    <a:pt x="362" y="110"/>
                  </a:cubicBezTo>
                  <a:cubicBezTo>
                    <a:pt x="176" y="241"/>
                    <a:pt x="56" y="459"/>
                    <a:pt x="12" y="765"/>
                  </a:cubicBezTo>
                  <a:cubicBezTo>
                    <a:pt x="1" y="896"/>
                    <a:pt x="88" y="1017"/>
                    <a:pt x="219" y="1039"/>
                  </a:cubicBezTo>
                  <a:lnTo>
                    <a:pt x="252" y="1039"/>
                  </a:lnTo>
                  <a:cubicBezTo>
                    <a:pt x="372" y="1039"/>
                    <a:pt x="481" y="951"/>
                    <a:pt x="493" y="831"/>
                  </a:cubicBezTo>
                  <a:cubicBezTo>
                    <a:pt x="515" y="721"/>
                    <a:pt x="547" y="580"/>
                    <a:pt x="634" y="525"/>
                  </a:cubicBezTo>
                  <a:cubicBezTo>
                    <a:pt x="671" y="495"/>
                    <a:pt x="717" y="488"/>
                    <a:pt x="753" y="488"/>
                  </a:cubicBezTo>
                  <a:cubicBezTo>
                    <a:pt x="782" y="488"/>
                    <a:pt x="804" y="492"/>
                    <a:pt x="809" y="492"/>
                  </a:cubicBezTo>
                  <a:cubicBezTo>
                    <a:pt x="831" y="498"/>
                    <a:pt x="854" y="501"/>
                    <a:pt x="875" y="501"/>
                  </a:cubicBezTo>
                  <a:cubicBezTo>
                    <a:pt x="982" y="501"/>
                    <a:pt x="1077" y="437"/>
                    <a:pt x="1104" y="328"/>
                  </a:cubicBezTo>
                  <a:cubicBezTo>
                    <a:pt x="1137" y="197"/>
                    <a:pt x="1071" y="66"/>
                    <a:pt x="940" y="22"/>
                  </a:cubicBezTo>
                  <a:cubicBezTo>
                    <a:pt x="925" y="17"/>
                    <a:pt x="855" y="0"/>
                    <a:pt x="7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5"/>
            <p:cNvSpPr/>
            <p:nvPr/>
          </p:nvSpPr>
          <p:spPr>
            <a:xfrm>
              <a:off x="2900247" y="2277559"/>
              <a:ext cx="121287" cy="129381"/>
            </a:xfrm>
            <a:custGeom>
              <a:rect b="b" l="l" r="r" t="t"/>
              <a:pathLst>
                <a:path extrusionOk="0" h="1039" w="974">
                  <a:moveTo>
                    <a:pt x="631" y="0"/>
                  </a:moveTo>
                  <a:cubicBezTo>
                    <a:pt x="553" y="0"/>
                    <a:pt x="467" y="19"/>
                    <a:pt x="384" y="66"/>
                  </a:cubicBezTo>
                  <a:cubicBezTo>
                    <a:pt x="187" y="176"/>
                    <a:pt x="67" y="416"/>
                    <a:pt x="23" y="765"/>
                  </a:cubicBezTo>
                  <a:cubicBezTo>
                    <a:pt x="1" y="896"/>
                    <a:pt x="100" y="1016"/>
                    <a:pt x="231" y="1038"/>
                  </a:cubicBezTo>
                  <a:lnTo>
                    <a:pt x="263" y="1038"/>
                  </a:lnTo>
                  <a:cubicBezTo>
                    <a:pt x="384" y="1038"/>
                    <a:pt x="493" y="951"/>
                    <a:pt x="503" y="831"/>
                  </a:cubicBezTo>
                  <a:cubicBezTo>
                    <a:pt x="537" y="579"/>
                    <a:pt x="602" y="503"/>
                    <a:pt x="624" y="492"/>
                  </a:cubicBezTo>
                  <a:cubicBezTo>
                    <a:pt x="650" y="501"/>
                    <a:pt x="676" y="506"/>
                    <a:pt x="701" y="506"/>
                  </a:cubicBezTo>
                  <a:cubicBezTo>
                    <a:pt x="796" y="506"/>
                    <a:pt x="887" y="447"/>
                    <a:pt x="930" y="361"/>
                  </a:cubicBezTo>
                  <a:cubicBezTo>
                    <a:pt x="974" y="230"/>
                    <a:pt x="919" y="88"/>
                    <a:pt x="799" y="33"/>
                  </a:cubicBezTo>
                  <a:cubicBezTo>
                    <a:pt x="754" y="13"/>
                    <a:pt x="695" y="0"/>
                    <a:pt x="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5"/>
            <p:cNvSpPr/>
            <p:nvPr/>
          </p:nvSpPr>
          <p:spPr>
            <a:xfrm>
              <a:off x="2984674" y="2329735"/>
              <a:ext cx="121163" cy="119419"/>
            </a:xfrm>
            <a:custGeom>
              <a:rect b="b" l="l" r="r" t="t"/>
              <a:pathLst>
                <a:path extrusionOk="0" h="959" w="973">
                  <a:moveTo>
                    <a:pt x="547" y="0"/>
                  </a:moveTo>
                  <a:cubicBezTo>
                    <a:pt x="493" y="0"/>
                    <a:pt x="437" y="9"/>
                    <a:pt x="383" y="29"/>
                  </a:cubicBezTo>
                  <a:cubicBezTo>
                    <a:pt x="88" y="160"/>
                    <a:pt x="33" y="554"/>
                    <a:pt x="22" y="685"/>
                  </a:cubicBezTo>
                  <a:cubicBezTo>
                    <a:pt x="0" y="816"/>
                    <a:pt x="99" y="947"/>
                    <a:pt x="230" y="958"/>
                  </a:cubicBezTo>
                  <a:lnTo>
                    <a:pt x="262" y="958"/>
                  </a:lnTo>
                  <a:cubicBezTo>
                    <a:pt x="383" y="958"/>
                    <a:pt x="492" y="871"/>
                    <a:pt x="503" y="750"/>
                  </a:cubicBezTo>
                  <a:cubicBezTo>
                    <a:pt x="525" y="597"/>
                    <a:pt x="546" y="532"/>
                    <a:pt x="568" y="499"/>
                  </a:cubicBezTo>
                  <a:cubicBezTo>
                    <a:pt x="609" y="524"/>
                    <a:pt x="655" y="536"/>
                    <a:pt x="700" y="536"/>
                  </a:cubicBezTo>
                  <a:cubicBezTo>
                    <a:pt x="775" y="536"/>
                    <a:pt x="848" y="502"/>
                    <a:pt x="896" y="434"/>
                  </a:cubicBezTo>
                  <a:cubicBezTo>
                    <a:pt x="973" y="325"/>
                    <a:pt x="951" y="172"/>
                    <a:pt x="842" y="95"/>
                  </a:cubicBezTo>
                  <a:cubicBezTo>
                    <a:pt x="774" y="42"/>
                    <a:pt x="665" y="0"/>
                    <a:pt x="5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
            <p:cNvSpPr/>
            <p:nvPr/>
          </p:nvSpPr>
          <p:spPr>
            <a:xfrm>
              <a:off x="3070346" y="2380417"/>
              <a:ext cx="131997" cy="116182"/>
            </a:xfrm>
            <a:custGeom>
              <a:rect b="b" l="l" r="r" t="t"/>
              <a:pathLst>
                <a:path extrusionOk="0" h="933" w="1060">
                  <a:moveTo>
                    <a:pt x="571" y="0"/>
                  </a:moveTo>
                  <a:cubicBezTo>
                    <a:pt x="511" y="0"/>
                    <a:pt x="447" y="10"/>
                    <a:pt x="383" y="37"/>
                  </a:cubicBezTo>
                  <a:cubicBezTo>
                    <a:pt x="176" y="125"/>
                    <a:pt x="55" y="333"/>
                    <a:pt x="23" y="660"/>
                  </a:cubicBezTo>
                  <a:cubicBezTo>
                    <a:pt x="1" y="791"/>
                    <a:pt x="99" y="911"/>
                    <a:pt x="230" y="933"/>
                  </a:cubicBezTo>
                  <a:lnTo>
                    <a:pt x="263" y="933"/>
                  </a:lnTo>
                  <a:cubicBezTo>
                    <a:pt x="383" y="933"/>
                    <a:pt x="481" y="846"/>
                    <a:pt x="503" y="726"/>
                  </a:cubicBezTo>
                  <a:cubicBezTo>
                    <a:pt x="525" y="529"/>
                    <a:pt x="569" y="486"/>
                    <a:pt x="569" y="486"/>
                  </a:cubicBezTo>
                  <a:cubicBezTo>
                    <a:pt x="591" y="486"/>
                    <a:pt x="623" y="496"/>
                    <a:pt x="645" y="507"/>
                  </a:cubicBezTo>
                  <a:cubicBezTo>
                    <a:pt x="688" y="538"/>
                    <a:pt x="738" y="552"/>
                    <a:pt x="788" y="552"/>
                  </a:cubicBezTo>
                  <a:cubicBezTo>
                    <a:pt x="863" y="552"/>
                    <a:pt x="937" y="518"/>
                    <a:pt x="984" y="452"/>
                  </a:cubicBezTo>
                  <a:cubicBezTo>
                    <a:pt x="1060" y="343"/>
                    <a:pt x="1038" y="190"/>
                    <a:pt x="929" y="114"/>
                  </a:cubicBezTo>
                  <a:cubicBezTo>
                    <a:pt x="904" y="98"/>
                    <a:pt x="755" y="0"/>
                    <a:pt x="5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p:nvPr/>
        </p:nvSpPr>
        <p:spPr>
          <a:xfrm rot="6300003">
            <a:off x="5654375" y="1403047"/>
            <a:ext cx="1216812" cy="114340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INTRODUCCIÓN</a:t>
            </a:r>
            <a:endParaRPr/>
          </a:p>
        </p:txBody>
      </p:sp>
      <p:grpSp>
        <p:nvGrpSpPr>
          <p:cNvPr id="411" name="Google Shape;411;p40"/>
          <p:cNvGrpSpPr/>
          <p:nvPr/>
        </p:nvGrpSpPr>
        <p:grpSpPr>
          <a:xfrm>
            <a:off x="8309176" y="3808889"/>
            <a:ext cx="837977" cy="1327453"/>
            <a:chOff x="1375100" y="2547400"/>
            <a:chExt cx="1792081" cy="2838864"/>
          </a:xfrm>
        </p:grpSpPr>
        <p:sp>
          <p:nvSpPr>
            <p:cNvPr id="412" name="Google Shape;412;p40"/>
            <p:cNvSpPr/>
            <p:nvPr/>
          </p:nvSpPr>
          <p:spPr>
            <a:xfrm>
              <a:off x="1375100" y="4248634"/>
              <a:ext cx="352260" cy="403818"/>
            </a:xfrm>
            <a:custGeom>
              <a:rect b="b" l="l" r="r" t="t"/>
              <a:pathLst>
                <a:path extrusionOk="0" h="5694" w="4967">
                  <a:moveTo>
                    <a:pt x="3331" y="0"/>
                  </a:moveTo>
                  <a:cubicBezTo>
                    <a:pt x="3271" y="0"/>
                    <a:pt x="3207" y="25"/>
                    <a:pt x="3135" y="79"/>
                  </a:cubicBezTo>
                  <a:cubicBezTo>
                    <a:pt x="2812" y="332"/>
                    <a:pt x="1924" y="1761"/>
                    <a:pt x="1499" y="2048"/>
                  </a:cubicBezTo>
                  <a:cubicBezTo>
                    <a:pt x="1061" y="2325"/>
                    <a:pt x="1" y="3904"/>
                    <a:pt x="104" y="4722"/>
                  </a:cubicBezTo>
                  <a:cubicBezTo>
                    <a:pt x="180" y="5322"/>
                    <a:pt x="300" y="5693"/>
                    <a:pt x="499" y="5693"/>
                  </a:cubicBezTo>
                  <a:cubicBezTo>
                    <a:pt x="572" y="5693"/>
                    <a:pt x="654" y="5644"/>
                    <a:pt x="749" y="5540"/>
                  </a:cubicBezTo>
                  <a:cubicBezTo>
                    <a:pt x="1107" y="5148"/>
                    <a:pt x="2316" y="3351"/>
                    <a:pt x="2927" y="3190"/>
                  </a:cubicBezTo>
                  <a:cubicBezTo>
                    <a:pt x="3127" y="3136"/>
                    <a:pt x="3387" y="3118"/>
                    <a:pt x="3645" y="3118"/>
                  </a:cubicBezTo>
                  <a:cubicBezTo>
                    <a:pt x="4160" y="3118"/>
                    <a:pt x="4667" y="3190"/>
                    <a:pt x="4667" y="3190"/>
                  </a:cubicBezTo>
                  <a:lnTo>
                    <a:pt x="4966" y="2048"/>
                  </a:lnTo>
                  <a:cubicBezTo>
                    <a:pt x="4966" y="2048"/>
                    <a:pt x="4068" y="1116"/>
                    <a:pt x="3849" y="655"/>
                  </a:cubicBezTo>
                  <a:cubicBezTo>
                    <a:pt x="3688" y="296"/>
                    <a:pt x="3541" y="0"/>
                    <a:pt x="3331" y="0"/>
                  </a:cubicBez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1375100" y="4248634"/>
              <a:ext cx="295878" cy="403818"/>
            </a:xfrm>
            <a:custGeom>
              <a:rect b="b" l="l" r="r" t="t"/>
              <a:pathLst>
                <a:path extrusionOk="0" h="5694" w="4172">
                  <a:moveTo>
                    <a:pt x="3331" y="0"/>
                  </a:moveTo>
                  <a:cubicBezTo>
                    <a:pt x="3271" y="0"/>
                    <a:pt x="3207" y="25"/>
                    <a:pt x="3135" y="79"/>
                  </a:cubicBezTo>
                  <a:cubicBezTo>
                    <a:pt x="2812" y="332"/>
                    <a:pt x="1924" y="1761"/>
                    <a:pt x="1499" y="2048"/>
                  </a:cubicBezTo>
                  <a:cubicBezTo>
                    <a:pt x="1061" y="2325"/>
                    <a:pt x="1" y="3904"/>
                    <a:pt x="104" y="4722"/>
                  </a:cubicBezTo>
                  <a:cubicBezTo>
                    <a:pt x="180" y="5322"/>
                    <a:pt x="300" y="5693"/>
                    <a:pt x="499" y="5693"/>
                  </a:cubicBezTo>
                  <a:cubicBezTo>
                    <a:pt x="572" y="5693"/>
                    <a:pt x="654" y="5644"/>
                    <a:pt x="749" y="5540"/>
                  </a:cubicBezTo>
                  <a:cubicBezTo>
                    <a:pt x="1107" y="5148"/>
                    <a:pt x="2316" y="3351"/>
                    <a:pt x="2927" y="3190"/>
                  </a:cubicBezTo>
                  <a:cubicBezTo>
                    <a:pt x="2950" y="3178"/>
                    <a:pt x="2984" y="3167"/>
                    <a:pt x="3020" y="3167"/>
                  </a:cubicBezTo>
                  <a:cubicBezTo>
                    <a:pt x="3020" y="3167"/>
                    <a:pt x="3077" y="2417"/>
                    <a:pt x="3307" y="2025"/>
                  </a:cubicBezTo>
                  <a:cubicBezTo>
                    <a:pt x="3538" y="1623"/>
                    <a:pt x="4172" y="1139"/>
                    <a:pt x="4172" y="1139"/>
                  </a:cubicBezTo>
                  <a:cubicBezTo>
                    <a:pt x="4033" y="954"/>
                    <a:pt x="3918" y="781"/>
                    <a:pt x="3849" y="655"/>
                  </a:cubicBezTo>
                  <a:cubicBezTo>
                    <a:pt x="3688" y="296"/>
                    <a:pt x="3541"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2673507" y="5102372"/>
              <a:ext cx="493674" cy="283893"/>
            </a:xfrm>
            <a:custGeom>
              <a:rect b="b" l="l" r="r" t="t"/>
              <a:pathLst>
                <a:path extrusionOk="0" h="4003" w="6961">
                  <a:moveTo>
                    <a:pt x="1568" y="1"/>
                  </a:moveTo>
                  <a:lnTo>
                    <a:pt x="1" y="288"/>
                  </a:lnTo>
                  <a:cubicBezTo>
                    <a:pt x="1" y="288"/>
                    <a:pt x="220" y="3250"/>
                    <a:pt x="358" y="3711"/>
                  </a:cubicBezTo>
                  <a:cubicBezTo>
                    <a:pt x="416" y="3908"/>
                    <a:pt x="532" y="4002"/>
                    <a:pt x="771" y="4002"/>
                  </a:cubicBezTo>
                  <a:cubicBezTo>
                    <a:pt x="1105" y="4002"/>
                    <a:pt x="1680" y="3817"/>
                    <a:pt x="2674" y="3468"/>
                  </a:cubicBezTo>
                  <a:cubicBezTo>
                    <a:pt x="4391" y="2869"/>
                    <a:pt x="6960" y="1855"/>
                    <a:pt x="6568" y="1256"/>
                  </a:cubicBezTo>
                  <a:cubicBezTo>
                    <a:pt x="6468" y="1100"/>
                    <a:pt x="6157" y="1042"/>
                    <a:pt x="5750" y="1042"/>
                  </a:cubicBezTo>
                  <a:cubicBezTo>
                    <a:pt x="4567" y="1042"/>
                    <a:pt x="2571" y="1532"/>
                    <a:pt x="2571" y="1532"/>
                  </a:cubicBezTo>
                  <a:lnTo>
                    <a:pt x="1568" y="1"/>
                  </a:ln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2685847" y="5176199"/>
              <a:ext cx="481334" cy="210065"/>
            </a:xfrm>
            <a:custGeom>
              <a:rect b="b" l="l" r="r" t="t"/>
              <a:pathLst>
                <a:path extrusionOk="0" h="2962" w="6787">
                  <a:moveTo>
                    <a:pt x="5576" y="1"/>
                  </a:moveTo>
                  <a:cubicBezTo>
                    <a:pt x="4393" y="1"/>
                    <a:pt x="2397" y="491"/>
                    <a:pt x="2397" y="491"/>
                  </a:cubicBezTo>
                  <a:cubicBezTo>
                    <a:pt x="2397" y="491"/>
                    <a:pt x="2523" y="768"/>
                    <a:pt x="2281" y="964"/>
                  </a:cubicBezTo>
                  <a:cubicBezTo>
                    <a:pt x="2039" y="1160"/>
                    <a:pt x="0" y="1321"/>
                    <a:pt x="0" y="1321"/>
                  </a:cubicBezTo>
                  <a:cubicBezTo>
                    <a:pt x="57" y="1932"/>
                    <a:pt x="126" y="2496"/>
                    <a:pt x="184" y="2670"/>
                  </a:cubicBezTo>
                  <a:cubicBezTo>
                    <a:pt x="242" y="2867"/>
                    <a:pt x="358" y="2961"/>
                    <a:pt x="597" y="2961"/>
                  </a:cubicBezTo>
                  <a:cubicBezTo>
                    <a:pt x="931" y="2961"/>
                    <a:pt x="1506" y="2776"/>
                    <a:pt x="2500" y="2427"/>
                  </a:cubicBezTo>
                  <a:cubicBezTo>
                    <a:pt x="4217" y="1828"/>
                    <a:pt x="6786" y="814"/>
                    <a:pt x="6394" y="215"/>
                  </a:cubicBezTo>
                  <a:cubicBezTo>
                    <a:pt x="6294" y="59"/>
                    <a:pt x="5983" y="1"/>
                    <a:pt x="55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1727290" y="2547400"/>
              <a:ext cx="876855" cy="473391"/>
            </a:xfrm>
            <a:custGeom>
              <a:rect b="b" l="l" r="r" t="t"/>
              <a:pathLst>
                <a:path extrusionOk="0" h="6675" w="12364">
                  <a:moveTo>
                    <a:pt x="10382" y="1"/>
                  </a:moveTo>
                  <a:cubicBezTo>
                    <a:pt x="10186" y="1"/>
                    <a:pt x="9975" y="24"/>
                    <a:pt x="9748" y="78"/>
                  </a:cubicBezTo>
                  <a:cubicBezTo>
                    <a:pt x="7928" y="507"/>
                    <a:pt x="7073" y="2246"/>
                    <a:pt x="5115" y="2246"/>
                  </a:cubicBezTo>
                  <a:cubicBezTo>
                    <a:pt x="5077" y="2246"/>
                    <a:pt x="5039" y="2245"/>
                    <a:pt x="5001" y="2244"/>
                  </a:cubicBezTo>
                  <a:cubicBezTo>
                    <a:pt x="2950" y="2175"/>
                    <a:pt x="2317" y="1852"/>
                    <a:pt x="2317" y="1852"/>
                  </a:cubicBezTo>
                  <a:lnTo>
                    <a:pt x="2317" y="1852"/>
                  </a:lnTo>
                  <a:cubicBezTo>
                    <a:pt x="2317" y="1852"/>
                    <a:pt x="3054" y="2705"/>
                    <a:pt x="3953" y="2785"/>
                  </a:cubicBezTo>
                  <a:cubicBezTo>
                    <a:pt x="3953" y="2785"/>
                    <a:pt x="3584" y="3338"/>
                    <a:pt x="2317" y="3488"/>
                  </a:cubicBezTo>
                  <a:cubicBezTo>
                    <a:pt x="1049" y="3638"/>
                    <a:pt x="681" y="3338"/>
                    <a:pt x="0" y="4214"/>
                  </a:cubicBezTo>
                  <a:cubicBezTo>
                    <a:pt x="0" y="4214"/>
                    <a:pt x="298" y="4065"/>
                    <a:pt x="796" y="4065"/>
                  </a:cubicBezTo>
                  <a:cubicBezTo>
                    <a:pt x="868" y="4065"/>
                    <a:pt x="945" y="4068"/>
                    <a:pt x="1026" y="4075"/>
                  </a:cubicBezTo>
                  <a:cubicBezTo>
                    <a:pt x="1627" y="4119"/>
                    <a:pt x="2187" y="4982"/>
                    <a:pt x="3658" y="4982"/>
                  </a:cubicBezTo>
                  <a:cubicBezTo>
                    <a:pt x="3738" y="4982"/>
                    <a:pt x="3821" y="4980"/>
                    <a:pt x="3907" y="4974"/>
                  </a:cubicBezTo>
                  <a:cubicBezTo>
                    <a:pt x="5335" y="4882"/>
                    <a:pt x="5704" y="4364"/>
                    <a:pt x="5704" y="4364"/>
                  </a:cubicBezTo>
                  <a:lnTo>
                    <a:pt x="5704" y="4364"/>
                  </a:lnTo>
                  <a:cubicBezTo>
                    <a:pt x="5704" y="4364"/>
                    <a:pt x="5082" y="5389"/>
                    <a:pt x="4483" y="5504"/>
                  </a:cubicBezTo>
                  <a:cubicBezTo>
                    <a:pt x="4028" y="5595"/>
                    <a:pt x="3634" y="5629"/>
                    <a:pt x="3300" y="5629"/>
                  </a:cubicBezTo>
                  <a:cubicBezTo>
                    <a:pt x="2365" y="5629"/>
                    <a:pt x="1902" y="5366"/>
                    <a:pt x="1902" y="5366"/>
                  </a:cubicBezTo>
                  <a:lnTo>
                    <a:pt x="1902" y="5366"/>
                  </a:lnTo>
                  <a:cubicBezTo>
                    <a:pt x="1902" y="5366"/>
                    <a:pt x="3008" y="6675"/>
                    <a:pt x="4361" y="6675"/>
                  </a:cubicBezTo>
                  <a:cubicBezTo>
                    <a:pt x="4716" y="6675"/>
                    <a:pt x="5088" y="6584"/>
                    <a:pt x="5462" y="6357"/>
                  </a:cubicBezTo>
                  <a:cubicBezTo>
                    <a:pt x="7259" y="5263"/>
                    <a:pt x="8746" y="5182"/>
                    <a:pt x="8746" y="5182"/>
                  </a:cubicBezTo>
                  <a:lnTo>
                    <a:pt x="9679" y="5608"/>
                  </a:lnTo>
                  <a:lnTo>
                    <a:pt x="9553" y="3661"/>
                  </a:lnTo>
                  <a:lnTo>
                    <a:pt x="9553" y="3661"/>
                  </a:lnTo>
                  <a:cubicBezTo>
                    <a:pt x="9553" y="3661"/>
                    <a:pt x="10835" y="4105"/>
                    <a:pt x="10932" y="4105"/>
                  </a:cubicBezTo>
                  <a:cubicBezTo>
                    <a:pt x="10939" y="4105"/>
                    <a:pt x="10940" y="4103"/>
                    <a:pt x="10935" y="4098"/>
                  </a:cubicBezTo>
                  <a:cubicBezTo>
                    <a:pt x="10843" y="4018"/>
                    <a:pt x="12364" y="1875"/>
                    <a:pt x="12364" y="1875"/>
                  </a:cubicBezTo>
                  <a:lnTo>
                    <a:pt x="12364" y="1207"/>
                  </a:lnTo>
                  <a:cubicBezTo>
                    <a:pt x="12364" y="1207"/>
                    <a:pt x="11778" y="1"/>
                    <a:pt x="10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2180825" y="3607019"/>
              <a:ext cx="366160" cy="211696"/>
            </a:xfrm>
            <a:custGeom>
              <a:rect b="b" l="l" r="r" t="t"/>
              <a:pathLst>
                <a:path extrusionOk="0" h="2985" w="5163">
                  <a:moveTo>
                    <a:pt x="542" y="0"/>
                  </a:moveTo>
                  <a:lnTo>
                    <a:pt x="0" y="1060"/>
                  </a:lnTo>
                  <a:cubicBezTo>
                    <a:pt x="0" y="1060"/>
                    <a:pt x="1084" y="2097"/>
                    <a:pt x="2074" y="2604"/>
                  </a:cubicBezTo>
                  <a:cubicBezTo>
                    <a:pt x="2685" y="2923"/>
                    <a:pt x="3479" y="2985"/>
                    <a:pt x="3999" y="2985"/>
                  </a:cubicBezTo>
                  <a:cubicBezTo>
                    <a:pt x="4323" y="2985"/>
                    <a:pt x="4540" y="2961"/>
                    <a:pt x="4540" y="2961"/>
                  </a:cubicBezTo>
                  <a:cubicBezTo>
                    <a:pt x="4574" y="2500"/>
                    <a:pt x="5162" y="1222"/>
                    <a:pt x="5162" y="1222"/>
                  </a:cubicBezTo>
                  <a:cubicBezTo>
                    <a:pt x="5162" y="1222"/>
                    <a:pt x="3480" y="300"/>
                    <a:pt x="3388" y="231"/>
                  </a:cubicBezTo>
                  <a:cubicBezTo>
                    <a:pt x="3296" y="161"/>
                    <a:pt x="542" y="0"/>
                    <a:pt x="542" y="0"/>
                  </a:cubicBez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2582020" y="3064408"/>
              <a:ext cx="415166" cy="542538"/>
            </a:xfrm>
            <a:custGeom>
              <a:rect b="b" l="l" r="r" t="t"/>
              <a:pathLst>
                <a:path extrusionOk="0" h="7650" w="5854">
                  <a:moveTo>
                    <a:pt x="0" y="1"/>
                  </a:moveTo>
                  <a:lnTo>
                    <a:pt x="473" y="1429"/>
                  </a:lnTo>
                  <a:lnTo>
                    <a:pt x="254" y="3422"/>
                  </a:lnTo>
                  <a:lnTo>
                    <a:pt x="1280" y="5047"/>
                  </a:lnTo>
                  <a:cubicBezTo>
                    <a:pt x="1280" y="5047"/>
                    <a:pt x="3895" y="7536"/>
                    <a:pt x="4322" y="7639"/>
                  </a:cubicBezTo>
                  <a:cubicBezTo>
                    <a:pt x="4351" y="7646"/>
                    <a:pt x="4381" y="7650"/>
                    <a:pt x="4410" y="7650"/>
                  </a:cubicBezTo>
                  <a:cubicBezTo>
                    <a:pt x="4814" y="7650"/>
                    <a:pt x="5185" y="7010"/>
                    <a:pt x="5497" y="6430"/>
                  </a:cubicBezTo>
                  <a:cubicBezTo>
                    <a:pt x="5497" y="6430"/>
                    <a:pt x="5773" y="6187"/>
                    <a:pt x="5819" y="5750"/>
                  </a:cubicBezTo>
                  <a:cubicBezTo>
                    <a:pt x="5854" y="5485"/>
                    <a:pt x="5784" y="4966"/>
                    <a:pt x="5784" y="4966"/>
                  </a:cubicBezTo>
                  <a:cubicBezTo>
                    <a:pt x="5784" y="4966"/>
                    <a:pt x="5773" y="4586"/>
                    <a:pt x="5681" y="4321"/>
                  </a:cubicBezTo>
                  <a:cubicBezTo>
                    <a:pt x="5623" y="4113"/>
                    <a:pt x="5289" y="3998"/>
                    <a:pt x="5289" y="3998"/>
                  </a:cubicBezTo>
                  <a:cubicBezTo>
                    <a:pt x="5289" y="3998"/>
                    <a:pt x="5220" y="3780"/>
                    <a:pt x="5116" y="3606"/>
                  </a:cubicBezTo>
                  <a:cubicBezTo>
                    <a:pt x="5001" y="3422"/>
                    <a:pt x="4759" y="3353"/>
                    <a:pt x="4759" y="3353"/>
                  </a:cubicBezTo>
                  <a:cubicBezTo>
                    <a:pt x="4759" y="3353"/>
                    <a:pt x="4471" y="2961"/>
                    <a:pt x="4217" y="2961"/>
                  </a:cubicBezTo>
                  <a:cubicBezTo>
                    <a:pt x="3964" y="2961"/>
                    <a:pt x="3538" y="3929"/>
                    <a:pt x="3538" y="3929"/>
                  </a:cubicBezTo>
                  <a:lnTo>
                    <a:pt x="3757" y="4033"/>
                  </a:lnTo>
                  <a:lnTo>
                    <a:pt x="3780" y="4966"/>
                  </a:lnTo>
                  <a:cubicBezTo>
                    <a:pt x="3780" y="4966"/>
                    <a:pt x="3296" y="4494"/>
                    <a:pt x="2685" y="3826"/>
                  </a:cubicBezTo>
                  <a:cubicBezTo>
                    <a:pt x="2074" y="3146"/>
                    <a:pt x="1291" y="1463"/>
                    <a:pt x="1003" y="887"/>
                  </a:cubicBezTo>
                  <a:cubicBezTo>
                    <a:pt x="715" y="323"/>
                    <a:pt x="0" y="1"/>
                    <a:pt x="0" y="1"/>
                  </a:cubicBez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2885984" y="3463193"/>
              <a:ext cx="77728" cy="44183"/>
            </a:xfrm>
            <a:custGeom>
              <a:rect b="b" l="l" r="r" t="t"/>
              <a:pathLst>
                <a:path extrusionOk="0" h="623" w="1096">
                  <a:moveTo>
                    <a:pt x="1" y="0"/>
                  </a:moveTo>
                  <a:cubicBezTo>
                    <a:pt x="1" y="11"/>
                    <a:pt x="13" y="23"/>
                    <a:pt x="13" y="34"/>
                  </a:cubicBezTo>
                  <a:cubicBezTo>
                    <a:pt x="24" y="34"/>
                    <a:pt x="36" y="46"/>
                    <a:pt x="36" y="57"/>
                  </a:cubicBezTo>
                  <a:cubicBezTo>
                    <a:pt x="47" y="69"/>
                    <a:pt x="59" y="92"/>
                    <a:pt x="59" y="104"/>
                  </a:cubicBezTo>
                  <a:lnTo>
                    <a:pt x="93" y="139"/>
                  </a:lnTo>
                  <a:cubicBezTo>
                    <a:pt x="93" y="127"/>
                    <a:pt x="82" y="104"/>
                    <a:pt x="70" y="92"/>
                  </a:cubicBezTo>
                  <a:cubicBezTo>
                    <a:pt x="59" y="80"/>
                    <a:pt x="47" y="69"/>
                    <a:pt x="47" y="57"/>
                  </a:cubicBezTo>
                  <a:cubicBezTo>
                    <a:pt x="36" y="46"/>
                    <a:pt x="24" y="34"/>
                    <a:pt x="24" y="23"/>
                  </a:cubicBezTo>
                  <a:cubicBezTo>
                    <a:pt x="13" y="23"/>
                    <a:pt x="13" y="11"/>
                    <a:pt x="1" y="0"/>
                  </a:cubicBezTo>
                  <a:close/>
                  <a:moveTo>
                    <a:pt x="93" y="139"/>
                  </a:moveTo>
                  <a:lnTo>
                    <a:pt x="94" y="140"/>
                  </a:lnTo>
                  <a:lnTo>
                    <a:pt x="94" y="140"/>
                  </a:lnTo>
                  <a:cubicBezTo>
                    <a:pt x="94" y="140"/>
                    <a:pt x="93" y="139"/>
                    <a:pt x="93" y="139"/>
                  </a:cubicBezTo>
                  <a:close/>
                  <a:moveTo>
                    <a:pt x="94" y="140"/>
                  </a:moveTo>
                  <a:cubicBezTo>
                    <a:pt x="106" y="152"/>
                    <a:pt x="116" y="173"/>
                    <a:pt x="128" y="185"/>
                  </a:cubicBezTo>
                  <a:cubicBezTo>
                    <a:pt x="139" y="196"/>
                    <a:pt x="151" y="219"/>
                    <a:pt x="162" y="231"/>
                  </a:cubicBezTo>
                  <a:cubicBezTo>
                    <a:pt x="174" y="242"/>
                    <a:pt x="185" y="265"/>
                    <a:pt x="197" y="277"/>
                  </a:cubicBezTo>
                  <a:lnTo>
                    <a:pt x="220" y="300"/>
                  </a:lnTo>
                  <a:lnTo>
                    <a:pt x="243" y="323"/>
                  </a:lnTo>
                  <a:lnTo>
                    <a:pt x="289" y="369"/>
                  </a:lnTo>
                  <a:cubicBezTo>
                    <a:pt x="300" y="380"/>
                    <a:pt x="323" y="392"/>
                    <a:pt x="335" y="415"/>
                  </a:cubicBezTo>
                  <a:cubicBezTo>
                    <a:pt x="358" y="426"/>
                    <a:pt x="381" y="438"/>
                    <a:pt x="392" y="449"/>
                  </a:cubicBezTo>
                  <a:lnTo>
                    <a:pt x="427" y="472"/>
                  </a:lnTo>
                  <a:cubicBezTo>
                    <a:pt x="427" y="484"/>
                    <a:pt x="438" y="484"/>
                    <a:pt x="450" y="495"/>
                  </a:cubicBezTo>
                  <a:cubicBezTo>
                    <a:pt x="496" y="518"/>
                    <a:pt x="531" y="541"/>
                    <a:pt x="577" y="553"/>
                  </a:cubicBezTo>
                  <a:cubicBezTo>
                    <a:pt x="612" y="576"/>
                    <a:pt x="658" y="587"/>
                    <a:pt x="704" y="599"/>
                  </a:cubicBezTo>
                  <a:cubicBezTo>
                    <a:pt x="715" y="611"/>
                    <a:pt x="738" y="611"/>
                    <a:pt x="761" y="611"/>
                  </a:cubicBezTo>
                  <a:cubicBezTo>
                    <a:pt x="784" y="622"/>
                    <a:pt x="807" y="622"/>
                    <a:pt x="819" y="622"/>
                  </a:cubicBezTo>
                  <a:lnTo>
                    <a:pt x="922" y="622"/>
                  </a:lnTo>
                  <a:cubicBezTo>
                    <a:pt x="899" y="622"/>
                    <a:pt x="865" y="622"/>
                    <a:pt x="819" y="611"/>
                  </a:cubicBezTo>
                  <a:cubicBezTo>
                    <a:pt x="807" y="611"/>
                    <a:pt x="784" y="611"/>
                    <a:pt x="761" y="599"/>
                  </a:cubicBezTo>
                  <a:cubicBezTo>
                    <a:pt x="738" y="599"/>
                    <a:pt x="727" y="599"/>
                    <a:pt x="704" y="587"/>
                  </a:cubicBezTo>
                  <a:cubicBezTo>
                    <a:pt x="658" y="576"/>
                    <a:pt x="623" y="564"/>
                    <a:pt x="577" y="541"/>
                  </a:cubicBezTo>
                  <a:cubicBezTo>
                    <a:pt x="543" y="518"/>
                    <a:pt x="496" y="507"/>
                    <a:pt x="461" y="484"/>
                  </a:cubicBezTo>
                  <a:cubicBezTo>
                    <a:pt x="450" y="472"/>
                    <a:pt x="438" y="472"/>
                    <a:pt x="427" y="461"/>
                  </a:cubicBezTo>
                  <a:lnTo>
                    <a:pt x="404" y="438"/>
                  </a:lnTo>
                  <a:cubicBezTo>
                    <a:pt x="381" y="426"/>
                    <a:pt x="369" y="415"/>
                    <a:pt x="346" y="403"/>
                  </a:cubicBezTo>
                  <a:lnTo>
                    <a:pt x="300" y="357"/>
                  </a:lnTo>
                  <a:cubicBezTo>
                    <a:pt x="277" y="346"/>
                    <a:pt x="266" y="323"/>
                    <a:pt x="254" y="311"/>
                  </a:cubicBezTo>
                  <a:cubicBezTo>
                    <a:pt x="243" y="300"/>
                    <a:pt x="231" y="300"/>
                    <a:pt x="231" y="288"/>
                  </a:cubicBezTo>
                  <a:lnTo>
                    <a:pt x="208" y="265"/>
                  </a:lnTo>
                  <a:cubicBezTo>
                    <a:pt x="197" y="254"/>
                    <a:pt x="174" y="242"/>
                    <a:pt x="162" y="219"/>
                  </a:cubicBezTo>
                  <a:cubicBezTo>
                    <a:pt x="151" y="208"/>
                    <a:pt x="139" y="196"/>
                    <a:pt x="128" y="173"/>
                  </a:cubicBezTo>
                  <a:lnTo>
                    <a:pt x="94" y="140"/>
                  </a:lnTo>
                  <a:close/>
                  <a:moveTo>
                    <a:pt x="1096" y="599"/>
                  </a:moveTo>
                  <a:cubicBezTo>
                    <a:pt x="1073" y="599"/>
                    <a:pt x="1049" y="611"/>
                    <a:pt x="1026" y="611"/>
                  </a:cubicBezTo>
                  <a:cubicBezTo>
                    <a:pt x="1003" y="611"/>
                    <a:pt x="968" y="622"/>
                    <a:pt x="934" y="622"/>
                  </a:cubicBezTo>
                  <a:lnTo>
                    <a:pt x="1026" y="622"/>
                  </a:lnTo>
                  <a:cubicBezTo>
                    <a:pt x="1049" y="611"/>
                    <a:pt x="1084" y="611"/>
                    <a:pt x="1096" y="599"/>
                  </a:cubicBezTo>
                  <a:close/>
                </a:path>
              </a:pathLst>
            </a:custGeom>
            <a:solidFill>
              <a:srgbClr val="EF9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2913785" y="3390429"/>
              <a:ext cx="49077" cy="56452"/>
            </a:xfrm>
            <a:custGeom>
              <a:rect b="b" l="l" r="r" t="t"/>
              <a:pathLst>
                <a:path extrusionOk="0" h="796" w="692">
                  <a:moveTo>
                    <a:pt x="692" y="450"/>
                  </a:moveTo>
                  <a:cubicBezTo>
                    <a:pt x="692" y="450"/>
                    <a:pt x="669" y="461"/>
                    <a:pt x="634" y="496"/>
                  </a:cubicBezTo>
                  <a:cubicBezTo>
                    <a:pt x="669" y="473"/>
                    <a:pt x="692" y="450"/>
                    <a:pt x="692" y="450"/>
                  </a:cubicBezTo>
                  <a:close/>
                  <a:moveTo>
                    <a:pt x="565" y="0"/>
                  </a:moveTo>
                  <a:cubicBezTo>
                    <a:pt x="530" y="35"/>
                    <a:pt x="484" y="82"/>
                    <a:pt x="415" y="139"/>
                  </a:cubicBezTo>
                  <a:cubicBezTo>
                    <a:pt x="358" y="208"/>
                    <a:pt x="289" y="277"/>
                    <a:pt x="220" y="358"/>
                  </a:cubicBezTo>
                  <a:cubicBezTo>
                    <a:pt x="185" y="404"/>
                    <a:pt x="151" y="438"/>
                    <a:pt x="115" y="484"/>
                  </a:cubicBezTo>
                  <a:cubicBezTo>
                    <a:pt x="81" y="530"/>
                    <a:pt x="58" y="576"/>
                    <a:pt x="23" y="635"/>
                  </a:cubicBezTo>
                  <a:cubicBezTo>
                    <a:pt x="12" y="658"/>
                    <a:pt x="0" y="681"/>
                    <a:pt x="0" y="715"/>
                  </a:cubicBezTo>
                  <a:cubicBezTo>
                    <a:pt x="0" y="727"/>
                    <a:pt x="0" y="750"/>
                    <a:pt x="12" y="761"/>
                  </a:cubicBezTo>
                  <a:cubicBezTo>
                    <a:pt x="23" y="773"/>
                    <a:pt x="35" y="784"/>
                    <a:pt x="46" y="784"/>
                  </a:cubicBezTo>
                  <a:cubicBezTo>
                    <a:pt x="58" y="796"/>
                    <a:pt x="69" y="796"/>
                    <a:pt x="81" y="796"/>
                  </a:cubicBezTo>
                  <a:cubicBezTo>
                    <a:pt x="104" y="796"/>
                    <a:pt x="115" y="796"/>
                    <a:pt x="127" y="784"/>
                  </a:cubicBezTo>
                  <a:cubicBezTo>
                    <a:pt x="162" y="784"/>
                    <a:pt x="185" y="773"/>
                    <a:pt x="208" y="761"/>
                  </a:cubicBezTo>
                  <a:lnTo>
                    <a:pt x="346" y="692"/>
                  </a:lnTo>
                  <a:cubicBezTo>
                    <a:pt x="392" y="669"/>
                    <a:pt x="427" y="646"/>
                    <a:pt x="461" y="623"/>
                  </a:cubicBezTo>
                  <a:cubicBezTo>
                    <a:pt x="530" y="565"/>
                    <a:pt x="588" y="530"/>
                    <a:pt x="634" y="496"/>
                  </a:cubicBezTo>
                  <a:lnTo>
                    <a:pt x="634" y="496"/>
                  </a:lnTo>
                  <a:cubicBezTo>
                    <a:pt x="588" y="519"/>
                    <a:pt x="530" y="565"/>
                    <a:pt x="461" y="612"/>
                  </a:cubicBezTo>
                  <a:cubicBezTo>
                    <a:pt x="427" y="635"/>
                    <a:pt x="381" y="658"/>
                    <a:pt x="346" y="681"/>
                  </a:cubicBezTo>
                  <a:lnTo>
                    <a:pt x="208" y="750"/>
                  </a:lnTo>
                  <a:cubicBezTo>
                    <a:pt x="185" y="761"/>
                    <a:pt x="151" y="773"/>
                    <a:pt x="127" y="773"/>
                  </a:cubicBezTo>
                  <a:cubicBezTo>
                    <a:pt x="115" y="773"/>
                    <a:pt x="104" y="784"/>
                    <a:pt x="81" y="784"/>
                  </a:cubicBezTo>
                  <a:cubicBezTo>
                    <a:pt x="69" y="784"/>
                    <a:pt x="58" y="773"/>
                    <a:pt x="46" y="773"/>
                  </a:cubicBezTo>
                  <a:cubicBezTo>
                    <a:pt x="35" y="773"/>
                    <a:pt x="23" y="761"/>
                    <a:pt x="23" y="750"/>
                  </a:cubicBezTo>
                  <a:cubicBezTo>
                    <a:pt x="12" y="738"/>
                    <a:pt x="12" y="727"/>
                    <a:pt x="12" y="715"/>
                  </a:cubicBezTo>
                  <a:cubicBezTo>
                    <a:pt x="23" y="692"/>
                    <a:pt x="35" y="658"/>
                    <a:pt x="46" y="635"/>
                  </a:cubicBezTo>
                  <a:cubicBezTo>
                    <a:pt x="69" y="588"/>
                    <a:pt x="104" y="542"/>
                    <a:pt x="127" y="496"/>
                  </a:cubicBezTo>
                  <a:cubicBezTo>
                    <a:pt x="162" y="450"/>
                    <a:pt x="197" y="404"/>
                    <a:pt x="231" y="369"/>
                  </a:cubicBezTo>
                  <a:cubicBezTo>
                    <a:pt x="300" y="289"/>
                    <a:pt x="369" y="208"/>
                    <a:pt x="427" y="151"/>
                  </a:cubicBezTo>
                  <a:cubicBezTo>
                    <a:pt x="484" y="93"/>
                    <a:pt x="530" y="35"/>
                    <a:pt x="565" y="0"/>
                  </a:cubicBezTo>
                  <a:close/>
                </a:path>
              </a:pathLst>
            </a:custGeom>
            <a:solidFill>
              <a:srgbClr val="EF9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2869673" y="3358585"/>
              <a:ext cx="56381" cy="66239"/>
            </a:xfrm>
            <a:custGeom>
              <a:rect b="b" l="l" r="r" t="t"/>
              <a:pathLst>
                <a:path extrusionOk="0" h="934" w="795">
                  <a:moveTo>
                    <a:pt x="795" y="1"/>
                  </a:moveTo>
                  <a:lnTo>
                    <a:pt x="795" y="1"/>
                  </a:lnTo>
                  <a:cubicBezTo>
                    <a:pt x="760" y="24"/>
                    <a:pt x="714" y="70"/>
                    <a:pt x="645" y="116"/>
                  </a:cubicBezTo>
                  <a:cubicBezTo>
                    <a:pt x="588" y="162"/>
                    <a:pt x="519" y="219"/>
                    <a:pt x="450" y="288"/>
                  </a:cubicBezTo>
                  <a:cubicBezTo>
                    <a:pt x="381" y="357"/>
                    <a:pt x="312" y="426"/>
                    <a:pt x="231" y="495"/>
                  </a:cubicBezTo>
                  <a:cubicBezTo>
                    <a:pt x="196" y="542"/>
                    <a:pt x="161" y="577"/>
                    <a:pt x="127" y="611"/>
                  </a:cubicBezTo>
                  <a:cubicBezTo>
                    <a:pt x="92" y="657"/>
                    <a:pt x="69" y="692"/>
                    <a:pt x="46" y="738"/>
                  </a:cubicBezTo>
                  <a:cubicBezTo>
                    <a:pt x="81" y="703"/>
                    <a:pt x="104" y="657"/>
                    <a:pt x="138" y="623"/>
                  </a:cubicBezTo>
                  <a:cubicBezTo>
                    <a:pt x="173" y="588"/>
                    <a:pt x="207" y="542"/>
                    <a:pt x="243" y="507"/>
                  </a:cubicBezTo>
                  <a:cubicBezTo>
                    <a:pt x="312" y="438"/>
                    <a:pt x="392" y="369"/>
                    <a:pt x="461" y="300"/>
                  </a:cubicBezTo>
                  <a:cubicBezTo>
                    <a:pt x="530" y="231"/>
                    <a:pt x="599" y="173"/>
                    <a:pt x="657" y="127"/>
                  </a:cubicBezTo>
                  <a:cubicBezTo>
                    <a:pt x="714" y="70"/>
                    <a:pt x="760" y="24"/>
                    <a:pt x="795" y="1"/>
                  </a:cubicBezTo>
                  <a:close/>
                  <a:moveTo>
                    <a:pt x="46" y="738"/>
                  </a:moveTo>
                  <a:cubicBezTo>
                    <a:pt x="35" y="738"/>
                    <a:pt x="23" y="749"/>
                    <a:pt x="23" y="761"/>
                  </a:cubicBezTo>
                  <a:cubicBezTo>
                    <a:pt x="23" y="772"/>
                    <a:pt x="23" y="772"/>
                    <a:pt x="12" y="784"/>
                  </a:cubicBezTo>
                  <a:lnTo>
                    <a:pt x="12" y="795"/>
                  </a:lnTo>
                  <a:cubicBezTo>
                    <a:pt x="0" y="818"/>
                    <a:pt x="0" y="853"/>
                    <a:pt x="12" y="864"/>
                  </a:cubicBezTo>
                  <a:cubicBezTo>
                    <a:pt x="23" y="887"/>
                    <a:pt x="35" y="910"/>
                    <a:pt x="58" y="922"/>
                  </a:cubicBezTo>
                  <a:cubicBezTo>
                    <a:pt x="81" y="922"/>
                    <a:pt x="104" y="933"/>
                    <a:pt x="115" y="933"/>
                  </a:cubicBezTo>
                  <a:lnTo>
                    <a:pt x="173" y="933"/>
                  </a:lnTo>
                  <a:cubicBezTo>
                    <a:pt x="150" y="933"/>
                    <a:pt x="138" y="922"/>
                    <a:pt x="115" y="922"/>
                  </a:cubicBezTo>
                  <a:cubicBezTo>
                    <a:pt x="104" y="922"/>
                    <a:pt x="81" y="922"/>
                    <a:pt x="69" y="910"/>
                  </a:cubicBezTo>
                  <a:cubicBezTo>
                    <a:pt x="46" y="899"/>
                    <a:pt x="35" y="887"/>
                    <a:pt x="23" y="864"/>
                  </a:cubicBezTo>
                  <a:cubicBezTo>
                    <a:pt x="12" y="841"/>
                    <a:pt x="12" y="818"/>
                    <a:pt x="23" y="807"/>
                  </a:cubicBezTo>
                  <a:lnTo>
                    <a:pt x="23" y="784"/>
                  </a:lnTo>
                  <a:cubicBezTo>
                    <a:pt x="35" y="784"/>
                    <a:pt x="35" y="772"/>
                    <a:pt x="35" y="772"/>
                  </a:cubicBezTo>
                  <a:cubicBezTo>
                    <a:pt x="35" y="761"/>
                    <a:pt x="46" y="749"/>
                    <a:pt x="46" y="738"/>
                  </a:cubicBezTo>
                  <a:close/>
                  <a:moveTo>
                    <a:pt x="369" y="899"/>
                  </a:moveTo>
                  <a:cubicBezTo>
                    <a:pt x="368" y="899"/>
                    <a:pt x="345" y="910"/>
                    <a:pt x="300" y="910"/>
                  </a:cubicBezTo>
                  <a:cubicBezTo>
                    <a:pt x="277" y="922"/>
                    <a:pt x="254" y="922"/>
                    <a:pt x="219" y="922"/>
                  </a:cubicBezTo>
                  <a:cubicBezTo>
                    <a:pt x="207" y="922"/>
                    <a:pt x="184" y="933"/>
                    <a:pt x="173" y="933"/>
                  </a:cubicBezTo>
                  <a:lnTo>
                    <a:pt x="231" y="933"/>
                  </a:lnTo>
                  <a:cubicBezTo>
                    <a:pt x="254" y="922"/>
                    <a:pt x="289" y="922"/>
                    <a:pt x="300" y="922"/>
                  </a:cubicBezTo>
                  <a:cubicBezTo>
                    <a:pt x="345" y="910"/>
                    <a:pt x="368" y="899"/>
                    <a:pt x="369" y="899"/>
                  </a:cubicBezTo>
                  <a:close/>
                </a:path>
              </a:pathLst>
            </a:custGeom>
            <a:solidFill>
              <a:srgbClr val="EF9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2852510" y="3316884"/>
              <a:ext cx="41701" cy="69573"/>
            </a:xfrm>
            <a:custGeom>
              <a:rect b="b" l="l" r="r" t="t"/>
              <a:pathLst>
                <a:path extrusionOk="0" h="981" w="588">
                  <a:moveTo>
                    <a:pt x="588" y="0"/>
                  </a:moveTo>
                  <a:cubicBezTo>
                    <a:pt x="588" y="0"/>
                    <a:pt x="531" y="47"/>
                    <a:pt x="438" y="139"/>
                  </a:cubicBezTo>
                  <a:cubicBezTo>
                    <a:pt x="392" y="174"/>
                    <a:pt x="346" y="231"/>
                    <a:pt x="288" y="277"/>
                  </a:cubicBezTo>
                  <a:cubicBezTo>
                    <a:pt x="277" y="300"/>
                    <a:pt x="265" y="312"/>
                    <a:pt x="254" y="323"/>
                  </a:cubicBezTo>
                  <a:cubicBezTo>
                    <a:pt x="242" y="335"/>
                    <a:pt x="231" y="358"/>
                    <a:pt x="208" y="369"/>
                  </a:cubicBezTo>
                  <a:cubicBezTo>
                    <a:pt x="185" y="404"/>
                    <a:pt x="162" y="427"/>
                    <a:pt x="127" y="461"/>
                  </a:cubicBezTo>
                  <a:lnTo>
                    <a:pt x="58" y="565"/>
                  </a:lnTo>
                  <a:cubicBezTo>
                    <a:pt x="47" y="565"/>
                    <a:pt x="47" y="577"/>
                    <a:pt x="47" y="588"/>
                  </a:cubicBezTo>
                  <a:lnTo>
                    <a:pt x="24" y="612"/>
                  </a:lnTo>
                  <a:cubicBezTo>
                    <a:pt x="12" y="635"/>
                    <a:pt x="12" y="646"/>
                    <a:pt x="12" y="669"/>
                  </a:cubicBezTo>
                  <a:cubicBezTo>
                    <a:pt x="1" y="715"/>
                    <a:pt x="12" y="750"/>
                    <a:pt x="35" y="784"/>
                  </a:cubicBezTo>
                  <a:cubicBezTo>
                    <a:pt x="47" y="807"/>
                    <a:pt x="70" y="842"/>
                    <a:pt x="93" y="865"/>
                  </a:cubicBezTo>
                  <a:cubicBezTo>
                    <a:pt x="139" y="911"/>
                    <a:pt x="173" y="934"/>
                    <a:pt x="208" y="957"/>
                  </a:cubicBezTo>
                  <a:cubicBezTo>
                    <a:pt x="173" y="934"/>
                    <a:pt x="139" y="899"/>
                    <a:pt x="93" y="853"/>
                  </a:cubicBezTo>
                  <a:cubicBezTo>
                    <a:pt x="81" y="830"/>
                    <a:pt x="58" y="807"/>
                    <a:pt x="47" y="773"/>
                  </a:cubicBezTo>
                  <a:cubicBezTo>
                    <a:pt x="24" y="750"/>
                    <a:pt x="12" y="704"/>
                    <a:pt x="24" y="669"/>
                  </a:cubicBezTo>
                  <a:cubicBezTo>
                    <a:pt x="24" y="658"/>
                    <a:pt x="35" y="635"/>
                    <a:pt x="35" y="623"/>
                  </a:cubicBezTo>
                  <a:cubicBezTo>
                    <a:pt x="47" y="612"/>
                    <a:pt x="47" y="600"/>
                    <a:pt x="58" y="588"/>
                  </a:cubicBezTo>
                  <a:cubicBezTo>
                    <a:pt x="58" y="588"/>
                    <a:pt x="70" y="577"/>
                    <a:pt x="70" y="565"/>
                  </a:cubicBezTo>
                  <a:cubicBezTo>
                    <a:pt x="93" y="530"/>
                    <a:pt x="116" y="507"/>
                    <a:pt x="139" y="473"/>
                  </a:cubicBezTo>
                  <a:cubicBezTo>
                    <a:pt x="173" y="438"/>
                    <a:pt x="196" y="404"/>
                    <a:pt x="219" y="381"/>
                  </a:cubicBezTo>
                  <a:cubicBezTo>
                    <a:pt x="231" y="358"/>
                    <a:pt x="254" y="346"/>
                    <a:pt x="265" y="335"/>
                  </a:cubicBezTo>
                  <a:cubicBezTo>
                    <a:pt x="277" y="323"/>
                    <a:pt x="288" y="300"/>
                    <a:pt x="300" y="289"/>
                  </a:cubicBezTo>
                  <a:lnTo>
                    <a:pt x="380" y="208"/>
                  </a:lnTo>
                  <a:lnTo>
                    <a:pt x="449" y="139"/>
                  </a:lnTo>
                  <a:lnTo>
                    <a:pt x="554" y="35"/>
                  </a:lnTo>
                  <a:lnTo>
                    <a:pt x="588" y="0"/>
                  </a:lnTo>
                  <a:close/>
                  <a:moveTo>
                    <a:pt x="208" y="957"/>
                  </a:moveTo>
                  <a:lnTo>
                    <a:pt x="254" y="980"/>
                  </a:lnTo>
                  <a:cubicBezTo>
                    <a:pt x="254" y="980"/>
                    <a:pt x="242" y="968"/>
                    <a:pt x="208" y="957"/>
                  </a:cubicBezTo>
                  <a:close/>
                </a:path>
              </a:pathLst>
            </a:custGeom>
            <a:solidFill>
              <a:srgbClr val="EF97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2788753" y="3384755"/>
              <a:ext cx="94891" cy="129925"/>
            </a:xfrm>
            <a:custGeom>
              <a:rect b="b" l="l" r="r" t="t"/>
              <a:pathLst>
                <a:path extrusionOk="0" h="1832" w="1338">
                  <a:moveTo>
                    <a:pt x="1" y="0"/>
                  </a:moveTo>
                  <a:lnTo>
                    <a:pt x="1" y="0"/>
                  </a:lnTo>
                  <a:cubicBezTo>
                    <a:pt x="12" y="11"/>
                    <a:pt x="24" y="23"/>
                    <a:pt x="47" y="34"/>
                  </a:cubicBezTo>
                  <a:cubicBezTo>
                    <a:pt x="58" y="34"/>
                    <a:pt x="81" y="46"/>
                    <a:pt x="104" y="69"/>
                  </a:cubicBezTo>
                  <a:cubicBezTo>
                    <a:pt x="127" y="80"/>
                    <a:pt x="139" y="92"/>
                    <a:pt x="162" y="103"/>
                  </a:cubicBezTo>
                  <a:cubicBezTo>
                    <a:pt x="185" y="115"/>
                    <a:pt x="208" y="138"/>
                    <a:pt x="231" y="150"/>
                  </a:cubicBezTo>
                  <a:cubicBezTo>
                    <a:pt x="254" y="161"/>
                    <a:pt x="277" y="185"/>
                    <a:pt x="300" y="196"/>
                  </a:cubicBezTo>
                  <a:cubicBezTo>
                    <a:pt x="335" y="219"/>
                    <a:pt x="358" y="242"/>
                    <a:pt x="381" y="265"/>
                  </a:cubicBezTo>
                  <a:cubicBezTo>
                    <a:pt x="393" y="277"/>
                    <a:pt x="404" y="277"/>
                    <a:pt x="416" y="288"/>
                  </a:cubicBezTo>
                  <a:cubicBezTo>
                    <a:pt x="427" y="300"/>
                    <a:pt x="450" y="311"/>
                    <a:pt x="462" y="323"/>
                  </a:cubicBezTo>
                  <a:cubicBezTo>
                    <a:pt x="485" y="346"/>
                    <a:pt x="508" y="369"/>
                    <a:pt x="542" y="392"/>
                  </a:cubicBezTo>
                  <a:cubicBezTo>
                    <a:pt x="519" y="357"/>
                    <a:pt x="496" y="334"/>
                    <a:pt x="462" y="311"/>
                  </a:cubicBezTo>
                  <a:cubicBezTo>
                    <a:pt x="450" y="300"/>
                    <a:pt x="439" y="288"/>
                    <a:pt x="427" y="288"/>
                  </a:cubicBezTo>
                  <a:lnTo>
                    <a:pt x="393" y="254"/>
                  </a:lnTo>
                  <a:cubicBezTo>
                    <a:pt x="358" y="231"/>
                    <a:pt x="335" y="208"/>
                    <a:pt x="311" y="196"/>
                  </a:cubicBezTo>
                  <a:cubicBezTo>
                    <a:pt x="288" y="173"/>
                    <a:pt x="265" y="161"/>
                    <a:pt x="242" y="138"/>
                  </a:cubicBezTo>
                  <a:cubicBezTo>
                    <a:pt x="208" y="126"/>
                    <a:pt x="196" y="115"/>
                    <a:pt x="173" y="92"/>
                  </a:cubicBezTo>
                  <a:lnTo>
                    <a:pt x="104" y="57"/>
                  </a:lnTo>
                  <a:cubicBezTo>
                    <a:pt x="81" y="46"/>
                    <a:pt x="70" y="34"/>
                    <a:pt x="47" y="23"/>
                  </a:cubicBezTo>
                  <a:cubicBezTo>
                    <a:pt x="35" y="11"/>
                    <a:pt x="12" y="11"/>
                    <a:pt x="1" y="0"/>
                  </a:cubicBezTo>
                  <a:close/>
                  <a:moveTo>
                    <a:pt x="542" y="392"/>
                  </a:moveTo>
                  <a:cubicBezTo>
                    <a:pt x="588" y="449"/>
                    <a:pt x="646" y="495"/>
                    <a:pt x="692" y="553"/>
                  </a:cubicBezTo>
                  <a:cubicBezTo>
                    <a:pt x="738" y="610"/>
                    <a:pt x="784" y="668"/>
                    <a:pt x="842" y="726"/>
                  </a:cubicBezTo>
                  <a:cubicBezTo>
                    <a:pt x="877" y="795"/>
                    <a:pt x="934" y="853"/>
                    <a:pt x="969" y="922"/>
                  </a:cubicBezTo>
                  <a:cubicBezTo>
                    <a:pt x="1015" y="979"/>
                    <a:pt x="1049" y="1048"/>
                    <a:pt x="1084" y="1106"/>
                  </a:cubicBezTo>
                  <a:cubicBezTo>
                    <a:pt x="1095" y="1140"/>
                    <a:pt x="1107" y="1175"/>
                    <a:pt x="1130" y="1198"/>
                  </a:cubicBezTo>
                  <a:cubicBezTo>
                    <a:pt x="1130" y="1222"/>
                    <a:pt x="1141" y="1233"/>
                    <a:pt x="1153" y="1245"/>
                  </a:cubicBezTo>
                  <a:cubicBezTo>
                    <a:pt x="1153" y="1268"/>
                    <a:pt x="1164" y="1279"/>
                    <a:pt x="1164" y="1291"/>
                  </a:cubicBezTo>
                  <a:cubicBezTo>
                    <a:pt x="1176" y="1325"/>
                    <a:pt x="1199" y="1348"/>
                    <a:pt x="1210" y="1383"/>
                  </a:cubicBezTo>
                  <a:cubicBezTo>
                    <a:pt x="1199" y="1348"/>
                    <a:pt x="1187" y="1325"/>
                    <a:pt x="1176" y="1291"/>
                  </a:cubicBezTo>
                  <a:cubicBezTo>
                    <a:pt x="1176" y="1279"/>
                    <a:pt x="1164" y="1256"/>
                    <a:pt x="1164" y="1245"/>
                  </a:cubicBezTo>
                  <a:cubicBezTo>
                    <a:pt x="1153" y="1233"/>
                    <a:pt x="1141" y="1210"/>
                    <a:pt x="1141" y="1198"/>
                  </a:cubicBezTo>
                  <a:cubicBezTo>
                    <a:pt x="1118" y="1163"/>
                    <a:pt x="1107" y="1129"/>
                    <a:pt x="1095" y="1106"/>
                  </a:cubicBezTo>
                  <a:cubicBezTo>
                    <a:pt x="1061" y="1037"/>
                    <a:pt x="1026" y="968"/>
                    <a:pt x="980" y="910"/>
                  </a:cubicBezTo>
                  <a:cubicBezTo>
                    <a:pt x="946" y="841"/>
                    <a:pt x="900" y="784"/>
                    <a:pt x="853" y="715"/>
                  </a:cubicBezTo>
                  <a:cubicBezTo>
                    <a:pt x="795" y="656"/>
                    <a:pt x="749" y="599"/>
                    <a:pt x="703" y="541"/>
                  </a:cubicBezTo>
                  <a:cubicBezTo>
                    <a:pt x="657" y="484"/>
                    <a:pt x="600" y="438"/>
                    <a:pt x="542" y="392"/>
                  </a:cubicBezTo>
                  <a:close/>
                  <a:moveTo>
                    <a:pt x="1210" y="1383"/>
                  </a:moveTo>
                  <a:lnTo>
                    <a:pt x="1210" y="1383"/>
                  </a:lnTo>
                  <a:cubicBezTo>
                    <a:pt x="1222" y="1406"/>
                    <a:pt x="1222" y="1440"/>
                    <a:pt x="1233" y="1463"/>
                  </a:cubicBezTo>
                  <a:cubicBezTo>
                    <a:pt x="1245" y="1498"/>
                    <a:pt x="1256" y="1521"/>
                    <a:pt x="1268" y="1544"/>
                  </a:cubicBezTo>
                  <a:cubicBezTo>
                    <a:pt x="1268" y="1521"/>
                    <a:pt x="1256" y="1486"/>
                    <a:pt x="1245" y="1463"/>
                  </a:cubicBezTo>
                  <a:cubicBezTo>
                    <a:pt x="1233" y="1440"/>
                    <a:pt x="1222" y="1406"/>
                    <a:pt x="1210" y="1383"/>
                  </a:cubicBezTo>
                  <a:close/>
                  <a:moveTo>
                    <a:pt x="1268" y="1544"/>
                  </a:moveTo>
                  <a:cubicBezTo>
                    <a:pt x="1268" y="1567"/>
                    <a:pt x="1279" y="1590"/>
                    <a:pt x="1279" y="1613"/>
                  </a:cubicBezTo>
                  <a:cubicBezTo>
                    <a:pt x="1291" y="1636"/>
                    <a:pt x="1302" y="1659"/>
                    <a:pt x="1302" y="1682"/>
                  </a:cubicBezTo>
                  <a:cubicBezTo>
                    <a:pt x="1314" y="1693"/>
                    <a:pt x="1314" y="1715"/>
                    <a:pt x="1314" y="1728"/>
                  </a:cubicBezTo>
                  <a:lnTo>
                    <a:pt x="1314" y="1728"/>
                  </a:lnTo>
                  <a:cubicBezTo>
                    <a:pt x="1314" y="1715"/>
                    <a:pt x="1314" y="1693"/>
                    <a:pt x="1302" y="1670"/>
                  </a:cubicBezTo>
                  <a:cubicBezTo>
                    <a:pt x="1302" y="1659"/>
                    <a:pt x="1291" y="1636"/>
                    <a:pt x="1291" y="1613"/>
                  </a:cubicBezTo>
                  <a:cubicBezTo>
                    <a:pt x="1279" y="1590"/>
                    <a:pt x="1279" y="1567"/>
                    <a:pt x="1268" y="1544"/>
                  </a:cubicBezTo>
                  <a:close/>
                  <a:moveTo>
                    <a:pt x="1314" y="1728"/>
                  </a:moveTo>
                  <a:lnTo>
                    <a:pt x="1314" y="1728"/>
                  </a:lnTo>
                  <a:cubicBezTo>
                    <a:pt x="1325" y="1798"/>
                    <a:pt x="1337" y="1832"/>
                    <a:pt x="1337" y="1832"/>
                  </a:cubicBezTo>
                  <a:cubicBezTo>
                    <a:pt x="1337" y="1832"/>
                    <a:pt x="1337" y="1798"/>
                    <a:pt x="1314" y="1728"/>
                  </a:cubicBezTo>
                  <a:close/>
                </a:path>
              </a:pathLst>
            </a:custGeom>
            <a:solidFill>
              <a:srgbClr val="F09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2180825" y="2984056"/>
              <a:ext cx="552467" cy="780687"/>
            </a:xfrm>
            <a:custGeom>
              <a:rect b="b" l="l" r="r" t="t"/>
              <a:pathLst>
                <a:path extrusionOk="0" h="11008" w="7790">
                  <a:moveTo>
                    <a:pt x="2014" y="0"/>
                  </a:moveTo>
                  <a:cubicBezTo>
                    <a:pt x="1978" y="0"/>
                    <a:pt x="1936" y="4"/>
                    <a:pt x="1890" y="15"/>
                  </a:cubicBezTo>
                  <a:cubicBezTo>
                    <a:pt x="1752" y="50"/>
                    <a:pt x="1683" y="1006"/>
                    <a:pt x="1683" y="1006"/>
                  </a:cubicBezTo>
                  <a:lnTo>
                    <a:pt x="1107" y="3495"/>
                  </a:lnTo>
                  <a:lnTo>
                    <a:pt x="738" y="4314"/>
                  </a:lnTo>
                  <a:cubicBezTo>
                    <a:pt x="346" y="5097"/>
                    <a:pt x="876" y="7920"/>
                    <a:pt x="876" y="8231"/>
                  </a:cubicBezTo>
                  <a:cubicBezTo>
                    <a:pt x="876" y="8542"/>
                    <a:pt x="0" y="9107"/>
                    <a:pt x="0" y="9107"/>
                  </a:cubicBezTo>
                  <a:cubicBezTo>
                    <a:pt x="0" y="9107"/>
                    <a:pt x="2339" y="9706"/>
                    <a:pt x="3595" y="10052"/>
                  </a:cubicBezTo>
                  <a:cubicBezTo>
                    <a:pt x="4436" y="10270"/>
                    <a:pt x="5208" y="10708"/>
                    <a:pt x="5634" y="10973"/>
                  </a:cubicBezTo>
                  <a:cubicBezTo>
                    <a:pt x="5673" y="10997"/>
                    <a:pt x="5714" y="11008"/>
                    <a:pt x="5755" y="11008"/>
                  </a:cubicBezTo>
                  <a:cubicBezTo>
                    <a:pt x="5873" y="11008"/>
                    <a:pt x="5983" y="10917"/>
                    <a:pt x="5992" y="10789"/>
                  </a:cubicBezTo>
                  <a:cubicBezTo>
                    <a:pt x="6015" y="10224"/>
                    <a:pt x="6084" y="9210"/>
                    <a:pt x="6256" y="8680"/>
                  </a:cubicBezTo>
                  <a:cubicBezTo>
                    <a:pt x="6487" y="7978"/>
                    <a:pt x="6533" y="6756"/>
                    <a:pt x="7155" y="5604"/>
                  </a:cubicBezTo>
                  <a:cubicBezTo>
                    <a:pt x="7789" y="4452"/>
                    <a:pt x="6556" y="3472"/>
                    <a:pt x="6441" y="2988"/>
                  </a:cubicBezTo>
                  <a:cubicBezTo>
                    <a:pt x="6326" y="2493"/>
                    <a:pt x="5496" y="788"/>
                    <a:pt x="5347" y="650"/>
                  </a:cubicBezTo>
                  <a:cubicBezTo>
                    <a:pt x="5293" y="600"/>
                    <a:pt x="5231" y="583"/>
                    <a:pt x="5173" y="583"/>
                  </a:cubicBezTo>
                  <a:cubicBezTo>
                    <a:pt x="5057" y="583"/>
                    <a:pt x="4955" y="650"/>
                    <a:pt x="4955" y="650"/>
                  </a:cubicBezTo>
                  <a:cubicBezTo>
                    <a:pt x="4955" y="650"/>
                    <a:pt x="3296" y="627"/>
                    <a:pt x="3215" y="522"/>
                  </a:cubicBezTo>
                  <a:cubicBezTo>
                    <a:pt x="3122" y="407"/>
                    <a:pt x="2132" y="15"/>
                    <a:pt x="2132" y="15"/>
                  </a:cubicBezTo>
                  <a:cubicBezTo>
                    <a:pt x="2132" y="15"/>
                    <a:pt x="2086" y="0"/>
                    <a:pt x="20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1661121" y="3829283"/>
              <a:ext cx="859692" cy="850473"/>
            </a:xfrm>
            <a:custGeom>
              <a:rect b="b" l="l" r="r" t="t"/>
              <a:pathLst>
                <a:path extrusionOk="0" h="11992" w="12122">
                  <a:moveTo>
                    <a:pt x="11879" y="0"/>
                  </a:moveTo>
                  <a:lnTo>
                    <a:pt x="6775" y="3284"/>
                  </a:lnTo>
                  <a:cubicBezTo>
                    <a:pt x="6775" y="3284"/>
                    <a:pt x="6602" y="6994"/>
                    <a:pt x="6602" y="7316"/>
                  </a:cubicBezTo>
                  <a:cubicBezTo>
                    <a:pt x="6602" y="7639"/>
                    <a:pt x="6095" y="7708"/>
                    <a:pt x="5946" y="7927"/>
                  </a:cubicBezTo>
                  <a:cubicBezTo>
                    <a:pt x="5785" y="8135"/>
                    <a:pt x="5946" y="8883"/>
                    <a:pt x="5946" y="8883"/>
                  </a:cubicBezTo>
                  <a:cubicBezTo>
                    <a:pt x="5946" y="8883"/>
                    <a:pt x="5904" y="8903"/>
                    <a:pt x="5809" y="8903"/>
                  </a:cubicBezTo>
                  <a:cubicBezTo>
                    <a:pt x="5676" y="8903"/>
                    <a:pt x="5440" y="8864"/>
                    <a:pt x="5070" y="8676"/>
                  </a:cubicBezTo>
                  <a:cubicBezTo>
                    <a:pt x="4056" y="8169"/>
                    <a:pt x="2812" y="7570"/>
                    <a:pt x="2028" y="7454"/>
                  </a:cubicBezTo>
                  <a:cubicBezTo>
                    <a:pt x="1970" y="7447"/>
                    <a:pt x="1918" y="7443"/>
                    <a:pt x="1871" y="7443"/>
                  </a:cubicBezTo>
                  <a:cubicBezTo>
                    <a:pt x="1281" y="7443"/>
                    <a:pt x="1498" y="7996"/>
                    <a:pt x="1498" y="7996"/>
                  </a:cubicBezTo>
                  <a:lnTo>
                    <a:pt x="933" y="7639"/>
                  </a:lnTo>
                  <a:lnTo>
                    <a:pt x="0" y="9183"/>
                  </a:lnTo>
                  <a:cubicBezTo>
                    <a:pt x="0" y="9183"/>
                    <a:pt x="749" y="9459"/>
                    <a:pt x="933" y="9563"/>
                  </a:cubicBezTo>
                  <a:cubicBezTo>
                    <a:pt x="1130" y="9667"/>
                    <a:pt x="715" y="10140"/>
                    <a:pt x="1383" y="10773"/>
                  </a:cubicBezTo>
                  <a:cubicBezTo>
                    <a:pt x="2062" y="11418"/>
                    <a:pt x="3883" y="11349"/>
                    <a:pt x="5565" y="11776"/>
                  </a:cubicBezTo>
                  <a:cubicBezTo>
                    <a:pt x="6153" y="11925"/>
                    <a:pt x="6619" y="11992"/>
                    <a:pt x="6998" y="11992"/>
                  </a:cubicBezTo>
                  <a:cubicBezTo>
                    <a:pt x="7705" y="11992"/>
                    <a:pt x="8113" y="11759"/>
                    <a:pt x="8458" y="11384"/>
                  </a:cubicBezTo>
                  <a:cubicBezTo>
                    <a:pt x="12122" y="7478"/>
                    <a:pt x="11879" y="0"/>
                    <a:pt x="118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2055792" y="3674819"/>
              <a:ext cx="871110" cy="1488894"/>
            </a:xfrm>
            <a:custGeom>
              <a:rect b="b" l="l" r="r" t="t"/>
              <a:pathLst>
                <a:path extrusionOk="0" h="20994" w="12283">
                  <a:moveTo>
                    <a:pt x="1567" y="0"/>
                  </a:moveTo>
                  <a:cubicBezTo>
                    <a:pt x="1567" y="0"/>
                    <a:pt x="0" y="1821"/>
                    <a:pt x="104" y="3676"/>
                  </a:cubicBezTo>
                  <a:cubicBezTo>
                    <a:pt x="220" y="5531"/>
                    <a:pt x="1141" y="7133"/>
                    <a:pt x="2432" y="8354"/>
                  </a:cubicBezTo>
                  <a:cubicBezTo>
                    <a:pt x="3710" y="9563"/>
                    <a:pt x="4932" y="10566"/>
                    <a:pt x="5208" y="10923"/>
                  </a:cubicBezTo>
                  <a:cubicBezTo>
                    <a:pt x="5497" y="11281"/>
                    <a:pt x="5969" y="11845"/>
                    <a:pt x="6326" y="11960"/>
                  </a:cubicBezTo>
                  <a:cubicBezTo>
                    <a:pt x="6672" y="12064"/>
                    <a:pt x="6038" y="13204"/>
                    <a:pt x="6326" y="13527"/>
                  </a:cubicBezTo>
                  <a:cubicBezTo>
                    <a:pt x="6603" y="13850"/>
                    <a:pt x="6959" y="14103"/>
                    <a:pt x="6959" y="14852"/>
                  </a:cubicBezTo>
                  <a:cubicBezTo>
                    <a:pt x="6959" y="15601"/>
                    <a:pt x="7501" y="17456"/>
                    <a:pt x="7351" y="18458"/>
                  </a:cubicBezTo>
                  <a:cubicBezTo>
                    <a:pt x="7213" y="19449"/>
                    <a:pt x="7962" y="20130"/>
                    <a:pt x="8216" y="20199"/>
                  </a:cubicBezTo>
                  <a:cubicBezTo>
                    <a:pt x="8457" y="20279"/>
                    <a:pt x="8573" y="20993"/>
                    <a:pt x="8573" y="20993"/>
                  </a:cubicBezTo>
                  <a:lnTo>
                    <a:pt x="10923" y="20452"/>
                  </a:lnTo>
                  <a:lnTo>
                    <a:pt x="10566" y="19530"/>
                  </a:lnTo>
                  <a:cubicBezTo>
                    <a:pt x="10566" y="19530"/>
                    <a:pt x="12283" y="17951"/>
                    <a:pt x="11603" y="16949"/>
                  </a:cubicBezTo>
                  <a:cubicBezTo>
                    <a:pt x="10923" y="15959"/>
                    <a:pt x="10209" y="16062"/>
                    <a:pt x="10070" y="15244"/>
                  </a:cubicBezTo>
                  <a:cubicBezTo>
                    <a:pt x="9921" y="14415"/>
                    <a:pt x="10244" y="14103"/>
                    <a:pt x="9886" y="13711"/>
                  </a:cubicBezTo>
                  <a:cubicBezTo>
                    <a:pt x="9529" y="13308"/>
                    <a:pt x="10393" y="10531"/>
                    <a:pt x="9714" y="9990"/>
                  </a:cubicBezTo>
                  <a:cubicBezTo>
                    <a:pt x="9033" y="9460"/>
                    <a:pt x="4851" y="3745"/>
                    <a:pt x="4851" y="3745"/>
                  </a:cubicBezTo>
                  <a:lnTo>
                    <a:pt x="6303" y="2420"/>
                  </a:lnTo>
                  <a:lnTo>
                    <a:pt x="6303" y="2005"/>
                  </a:lnTo>
                  <a:cubicBezTo>
                    <a:pt x="6303" y="2005"/>
                    <a:pt x="5254" y="1821"/>
                    <a:pt x="4275" y="1452"/>
                  </a:cubicBezTo>
                  <a:cubicBezTo>
                    <a:pt x="3307" y="1072"/>
                    <a:pt x="1567" y="0"/>
                    <a:pt x="15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1719134" y="2997885"/>
              <a:ext cx="625160" cy="848487"/>
            </a:xfrm>
            <a:custGeom>
              <a:rect b="b" l="l" r="r" t="t"/>
              <a:pathLst>
                <a:path extrusionOk="0" h="11964" w="8815">
                  <a:moveTo>
                    <a:pt x="8229" y="1"/>
                  </a:moveTo>
                  <a:cubicBezTo>
                    <a:pt x="7790" y="1"/>
                    <a:pt x="6812" y="40"/>
                    <a:pt x="6142" y="362"/>
                  </a:cubicBezTo>
                  <a:cubicBezTo>
                    <a:pt x="5243" y="800"/>
                    <a:pt x="4609" y="1618"/>
                    <a:pt x="3423" y="1941"/>
                  </a:cubicBezTo>
                  <a:cubicBezTo>
                    <a:pt x="2247" y="2263"/>
                    <a:pt x="289" y="2943"/>
                    <a:pt x="138" y="3404"/>
                  </a:cubicBezTo>
                  <a:cubicBezTo>
                    <a:pt x="0" y="3865"/>
                    <a:pt x="496" y="7402"/>
                    <a:pt x="1751" y="9903"/>
                  </a:cubicBezTo>
                  <a:cubicBezTo>
                    <a:pt x="1751" y="9903"/>
                    <a:pt x="1821" y="11216"/>
                    <a:pt x="2143" y="11573"/>
                  </a:cubicBezTo>
                  <a:cubicBezTo>
                    <a:pt x="2363" y="11816"/>
                    <a:pt x="3160" y="11963"/>
                    <a:pt x="3678" y="11963"/>
                  </a:cubicBezTo>
                  <a:cubicBezTo>
                    <a:pt x="3922" y="11963"/>
                    <a:pt x="4104" y="11931"/>
                    <a:pt x="4137" y="11861"/>
                  </a:cubicBezTo>
                  <a:cubicBezTo>
                    <a:pt x="4252" y="11654"/>
                    <a:pt x="4068" y="11250"/>
                    <a:pt x="4068" y="11250"/>
                  </a:cubicBezTo>
                  <a:cubicBezTo>
                    <a:pt x="4068" y="11250"/>
                    <a:pt x="4609" y="10940"/>
                    <a:pt x="4529" y="10467"/>
                  </a:cubicBezTo>
                  <a:cubicBezTo>
                    <a:pt x="4460" y="10006"/>
                    <a:pt x="3930" y="9752"/>
                    <a:pt x="3710" y="9614"/>
                  </a:cubicBezTo>
                  <a:cubicBezTo>
                    <a:pt x="3503" y="9476"/>
                    <a:pt x="3146" y="9683"/>
                    <a:pt x="2962" y="9038"/>
                  </a:cubicBezTo>
                  <a:cubicBezTo>
                    <a:pt x="2788" y="8405"/>
                    <a:pt x="2466" y="7967"/>
                    <a:pt x="2466" y="7183"/>
                  </a:cubicBezTo>
                  <a:cubicBezTo>
                    <a:pt x="2466" y="6400"/>
                    <a:pt x="2535" y="5005"/>
                    <a:pt x="2466" y="4718"/>
                  </a:cubicBezTo>
                  <a:cubicBezTo>
                    <a:pt x="2466" y="4718"/>
                    <a:pt x="5392" y="3796"/>
                    <a:pt x="6314" y="2943"/>
                  </a:cubicBezTo>
                  <a:lnTo>
                    <a:pt x="7248" y="4119"/>
                  </a:lnTo>
                  <a:cubicBezTo>
                    <a:pt x="7248" y="4119"/>
                    <a:pt x="8469" y="3254"/>
                    <a:pt x="8642" y="2263"/>
                  </a:cubicBezTo>
                  <a:cubicBezTo>
                    <a:pt x="8815" y="1261"/>
                    <a:pt x="8457" y="5"/>
                    <a:pt x="8457" y="5"/>
                  </a:cubicBezTo>
                  <a:cubicBezTo>
                    <a:pt x="8457" y="5"/>
                    <a:pt x="8372" y="1"/>
                    <a:pt x="8229" y="1"/>
                  </a:cubicBez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2331955" y="2632930"/>
              <a:ext cx="348997" cy="563105"/>
            </a:xfrm>
            <a:custGeom>
              <a:rect b="b" l="l" r="r" t="t"/>
              <a:pathLst>
                <a:path extrusionOk="0" h="7940" w="4921">
                  <a:moveTo>
                    <a:pt x="3838" y="1"/>
                  </a:moveTo>
                  <a:lnTo>
                    <a:pt x="3700" y="324"/>
                  </a:lnTo>
                  <a:cubicBezTo>
                    <a:pt x="3561" y="634"/>
                    <a:pt x="3077" y="934"/>
                    <a:pt x="2640" y="1279"/>
                  </a:cubicBezTo>
                  <a:cubicBezTo>
                    <a:pt x="2213" y="1637"/>
                    <a:pt x="1775" y="2386"/>
                    <a:pt x="1775" y="2386"/>
                  </a:cubicBezTo>
                  <a:cubicBezTo>
                    <a:pt x="1775" y="2386"/>
                    <a:pt x="1413" y="2009"/>
                    <a:pt x="1073" y="2009"/>
                  </a:cubicBezTo>
                  <a:cubicBezTo>
                    <a:pt x="980" y="2009"/>
                    <a:pt x="889" y="2037"/>
                    <a:pt x="807" y="2109"/>
                  </a:cubicBezTo>
                  <a:cubicBezTo>
                    <a:pt x="438" y="2444"/>
                    <a:pt x="1050" y="3469"/>
                    <a:pt x="1050" y="3469"/>
                  </a:cubicBezTo>
                  <a:cubicBezTo>
                    <a:pt x="1050" y="3469"/>
                    <a:pt x="796" y="3768"/>
                    <a:pt x="681" y="3837"/>
                  </a:cubicBezTo>
                  <a:cubicBezTo>
                    <a:pt x="577" y="3895"/>
                    <a:pt x="220" y="3976"/>
                    <a:pt x="220" y="3976"/>
                  </a:cubicBezTo>
                  <a:lnTo>
                    <a:pt x="1" y="4966"/>
                  </a:lnTo>
                  <a:cubicBezTo>
                    <a:pt x="1" y="4966"/>
                    <a:pt x="197" y="5105"/>
                    <a:pt x="531" y="5358"/>
                  </a:cubicBezTo>
                  <a:cubicBezTo>
                    <a:pt x="865" y="5612"/>
                    <a:pt x="1856" y="7939"/>
                    <a:pt x="2973" y="7939"/>
                  </a:cubicBezTo>
                  <a:cubicBezTo>
                    <a:pt x="4102" y="7939"/>
                    <a:pt x="2824" y="5601"/>
                    <a:pt x="2824" y="5601"/>
                  </a:cubicBezTo>
                  <a:lnTo>
                    <a:pt x="2409" y="5416"/>
                  </a:lnTo>
                  <a:lnTo>
                    <a:pt x="2409" y="5059"/>
                  </a:lnTo>
                  <a:cubicBezTo>
                    <a:pt x="2409" y="5059"/>
                    <a:pt x="3112" y="5393"/>
                    <a:pt x="3492" y="5416"/>
                  </a:cubicBezTo>
                  <a:cubicBezTo>
                    <a:pt x="3500" y="5417"/>
                    <a:pt x="3508" y="5417"/>
                    <a:pt x="3515" y="5417"/>
                  </a:cubicBezTo>
                  <a:cubicBezTo>
                    <a:pt x="3870" y="5417"/>
                    <a:pt x="4080" y="4906"/>
                    <a:pt x="4114" y="4771"/>
                  </a:cubicBezTo>
                  <a:cubicBezTo>
                    <a:pt x="4160" y="4633"/>
                    <a:pt x="4414" y="4471"/>
                    <a:pt x="4345" y="4333"/>
                  </a:cubicBezTo>
                  <a:cubicBezTo>
                    <a:pt x="4276" y="4195"/>
                    <a:pt x="4137" y="4195"/>
                    <a:pt x="4137" y="4114"/>
                  </a:cubicBezTo>
                  <a:cubicBezTo>
                    <a:pt x="4137" y="4097"/>
                    <a:pt x="4163" y="4092"/>
                    <a:pt x="4201" y="4092"/>
                  </a:cubicBezTo>
                  <a:cubicBezTo>
                    <a:pt x="4255" y="4092"/>
                    <a:pt x="4333" y="4102"/>
                    <a:pt x="4397" y="4102"/>
                  </a:cubicBezTo>
                  <a:cubicBezTo>
                    <a:pt x="4470" y="4102"/>
                    <a:pt x="4525" y="4089"/>
                    <a:pt x="4506" y="4034"/>
                  </a:cubicBezTo>
                  <a:cubicBezTo>
                    <a:pt x="4425" y="3837"/>
                    <a:pt x="4448" y="3388"/>
                    <a:pt x="4448" y="3388"/>
                  </a:cubicBezTo>
                  <a:cubicBezTo>
                    <a:pt x="4448" y="3388"/>
                    <a:pt x="4644" y="3250"/>
                    <a:pt x="4783" y="3135"/>
                  </a:cubicBezTo>
                  <a:cubicBezTo>
                    <a:pt x="4921" y="3020"/>
                    <a:pt x="4276" y="2213"/>
                    <a:pt x="4276" y="1556"/>
                  </a:cubicBezTo>
                  <a:cubicBezTo>
                    <a:pt x="4276" y="911"/>
                    <a:pt x="3838" y="1"/>
                    <a:pt x="3838" y="1"/>
                  </a:cubicBezTo>
                  <a:close/>
                </a:path>
              </a:pathLst>
            </a:custGeom>
            <a:solidFill>
              <a:srgbClr val="F2A9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2309899" y="3868502"/>
              <a:ext cx="157797" cy="185527"/>
            </a:xfrm>
            <a:custGeom>
              <a:rect b="b" l="l" r="r" t="t"/>
              <a:pathLst>
                <a:path extrusionOk="0" h="2616" w="2225">
                  <a:moveTo>
                    <a:pt x="12" y="0"/>
                  </a:moveTo>
                  <a:cubicBezTo>
                    <a:pt x="139" y="11"/>
                    <a:pt x="277" y="46"/>
                    <a:pt x="393" y="127"/>
                  </a:cubicBezTo>
                  <a:cubicBezTo>
                    <a:pt x="277" y="46"/>
                    <a:pt x="139" y="0"/>
                    <a:pt x="12" y="0"/>
                  </a:cubicBezTo>
                  <a:close/>
                  <a:moveTo>
                    <a:pt x="393" y="127"/>
                  </a:moveTo>
                  <a:lnTo>
                    <a:pt x="393" y="127"/>
                  </a:lnTo>
                  <a:cubicBezTo>
                    <a:pt x="288" y="208"/>
                    <a:pt x="150" y="242"/>
                    <a:pt x="24" y="242"/>
                  </a:cubicBezTo>
                  <a:lnTo>
                    <a:pt x="1" y="242"/>
                  </a:lnTo>
                  <a:lnTo>
                    <a:pt x="1" y="254"/>
                  </a:lnTo>
                  <a:lnTo>
                    <a:pt x="24" y="254"/>
                  </a:lnTo>
                  <a:cubicBezTo>
                    <a:pt x="150" y="254"/>
                    <a:pt x="288" y="208"/>
                    <a:pt x="393" y="127"/>
                  </a:cubicBezTo>
                  <a:close/>
                  <a:moveTo>
                    <a:pt x="1" y="254"/>
                  </a:moveTo>
                  <a:cubicBezTo>
                    <a:pt x="1" y="265"/>
                    <a:pt x="12" y="288"/>
                    <a:pt x="35" y="300"/>
                  </a:cubicBezTo>
                  <a:cubicBezTo>
                    <a:pt x="24" y="288"/>
                    <a:pt x="12" y="265"/>
                    <a:pt x="1" y="254"/>
                  </a:cubicBezTo>
                  <a:close/>
                  <a:moveTo>
                    <a:pt x="35" y="300"/>
                  </a:moveTo>
                  <a:cubicBezTo>
                    <a:pt x="58" y="323"/>
                    <a:pt x="81" y="334"/>
                    <a:pt x="93" y="334"/>
                  </a:cubicBezTo>
                  <a:cubicBezTo>
                    <a:pt x="139" y="346"/>
                    <a:pt x="185" y="357"/>
                    <a:pt x="231" y="357"/>
                  </a:cubicBezTo>
                  <a:cubicBezTo>
                    <a:pt x="185" y="346"/>
                    <a:pt x="139" y="346"/>
                    <a:pt x="104" y="334"/>
                  </a:cubicBezTo>
                  <a:lnTo>
                    <a:pt x="35" y="300"/>
                  </a:lnTo>
                  <a:close/>
                  <a:moveTo>
                    <a:pt x="231" y="357"/>
                  </a:moveTo>
                  <a:cubicBezTo>
                    <a:pt x="277" y="369"/>
                    <a:pt x="324" y="369"/>
                    <a:pt x="370" y="380"/>
                  </a:cubicBezTo>
                  <a:cubicBezTo>
                    <a:pt x="393" y="392"/>
                    <a:pt x="416" y="392"/>
                    <a:pt x="427" y="415"/>
                  </a:cubicBezTo>
                  <a:cubicBezTo>
                    <a:pt x="450" y="426"/>
                    <a:pt x="462" y="438"/>
                    <a:pt x="462" y="461"/>
                  </a:cubicBezTo>
                  <a:lnTo>
                    <a:pt x="173" y="830"/>
                  </a:lnTo>
                  <a:lnTo>
                    <a:pt x="162" y="830"/>
                  </a:lnTo>
                  <a:lnTo>
                    <a:pt x="173" y="841"/>
                  </a:lnTo>
                  <a:cubicBezTo>
                    <a:pt x="219" y="864"/>
                    <a:pt x="265" y="887"/>
                    <a:pt x="324" y="899"/>
                  </a:cubicBezTo>
                  <a:cubicBezTo>
                    <a:pt x="370" y="899"/>
                    <a:pt x="427" y="910"/>
                    <a:pt x="473" y="910"/>
                  </a:cubicBezTo>
                  <a:cubicBezTo>
                    <a:pt x="531" y="910"/>
                    <a:pt x="577" y="922"/>
                    <a:pt x="623" y="945"/>
                  </a:cubicBezTo>
                  <a:cubicBezTo>
                    <a:pt x="634" y="945"/>
                    <a:pt x="646" y="956"/>
                    <a:pt x="657" y="956"/>
                  </a:cubicBezTo>
                  <a:cubicBezTo>
                    <a:pt x="669" y="968"/>
                    <a:pt x="680" y="979"/>
                    <a:pt x="692" y="979"/>
                  </a:cubicBezTo>
                  <a:cubicBezTo>
                    <a:pt x="703" y="991"/>
                    <a:pt x="715" y="1002"/>
                    <a:pt x="726" y="1002"/>
                  </a:cubicBezTo>
                  <a:lnTo>
                    <a:pt x="738" y="1025"/>
                  </a:lnTo>
                  <a:cubicBezTo>
                    <a:pt x="738" y="1025"/>
                    <a:pt x="749" y="1025"/>
                    <a:pt x="749" y="1037"/>
                  </a:cubicBezTo>
                  <a:cubicBezTo>
                    <a:pt x="819" y="1106"/>
                    <a:pt x="865" y="1210"/>
                    <a:pt x="911" y="1302"/>
                  </a:cubicBezTo>
                  <a:lnTo>
                    <a:pt x="946" y="1371"/>
                  </a:lnTo>
                  <a:lnTo>
                    <a:pt x="957" y="1383"/>
                  </a:lnTo>
                  <a:lnTo>
                    <a:pt x="969" y="1406"/>
                  </a:lnTo>
                  <a:lnTo>
                    <a:pt x="992" y="1440"/>
                  </a:lnTo>
                  <a:lnTo>
                    <a:pt x="1003" y="1475"/>
                  </a:lnTo>
                  <a:lnTo>
                    <a:pt x="1026" y="1509"/>
                  </a:lnTo>
                  <a:lnTo>
                    <a:pt x="1049" y="1532"/>
                  </a:lnTo>
                  <a:cubicBezTo>
                    <a:pt x="1061" y="1544"/>
                    <a:pt x="1061" y="1544"/>
                    <a:pt x="1061" y="1555"/>
                  </a:cubicBezTo>
                  <a:lnTo>
                    <a:pt x="1072" y="1567"/>
                  </a:lnTo>
                  <a:cubicBezTo>
                    <a:pt x="1072" y="1567"/>
                    <a:pt x="1095" y="1590"/>
                    <a:pt x="1118" y="1624"/>
                  </a:cubicBezTo>
                  <a:cubicBezTo>
                    <a:pt x="1153" y="1647"/>
                    <a:pt x="1187" y="1694"/>
                    <a:pt x="1245" y="1752"/>
                  </a:cubicBezTo>
                  <a:cubicBezTo>
                    <a:pt x="1349" y="1855"/>
                    <a:pt x="1499" y="1982"/>
                    <a:pt x="1637" y="2108"/>
                  </a:cubicBezTo>
                  <a:cubicBezTo>
                    <a:pt x="1937" y="2362"/>
                    <a:pt x="2224" y="2615"/>
                    <a:pt x="2224" y="2615"/>
                  </a:cubicBezTo>
                  <a:cubicBezTo>
                    <a:pt x="2224" y="2615"/>
                    <a:pt x="1937" y="2351"/>
                    <a:pt x="1648" y="2097"/>
                  </a:cubicBezTo>
                  <a:cubicBezTo>
                    <a:pt x="1499" y="1970"/>
                    <a:pt x="1361" y="1844"/>
                    <a:pt x="1256" y="1740"/>
                  </a:cubicBezTo>
                  <a:cubicBezTo>
                    <a:pt x="1199" y="1682"/>
                    <a:pt x="1164" y="1636"/>
                    <a:pt x="1130" y="1613"/>
                  </a:cubicBezTo>
                  <a:cubicBezTo>
                    <a:pt x="1107" y="1578"/>
                    <a:pt x="1095" y="1555"/>
                    <a:pt x="1095" y="1555"/>
                  </a:cubicBezTo>
                  <a:cubicBezTo>
                    <a:pt x="1026" y="1475"/>
                    <a:pt x="969" y="1383"/>
                    <a:pt x="923" y="1291"/>
                  </a:cubicBezTo>
                  <a:cubicBezTo>
                    <a:pt x="877" y="1199"/>
                    <a:pt x="831" y="1106"/>
                    <a:pt x="761" y="1025"/>
                  </a:cubicBezTo>
                  <a:cubicBezTo>
                    <a:pt x="761" y="1014"/>
                    <a:pt x="749" y="1014"/>
                    <a:pt x="749" y="1014"/>
                  </a:cubicBezTo>
                  <a:lnTo>
                    <a:pt x="738" y="991"/>
                  </a:lnTo>
                  <a:cubicBezTo>
                    <a:pt x="726" y="991"/>
                    <a:pt x="715" y="979"/>
                    <a:pt x="703" y="968"/>
                  </a:cubicBezTo>
                  <a:cubicBezTo>
                    <a:pt x="692" y="968"/>
                    <a:pt x="680" y="956"/>
                    <a:pt x="669" y="945"/>
                  </a:cubicBezTo>
                  <a:cubicBezTo>
                    <a:pt x="657" y="945"/>
                    <a:pt x="646" y="933"/>
                    <a:pt x="634" y="933"/>
                  </a:cubicBezTo>
                  <a:cubicBezTo>
                    <a:pt x="588" y="910"/>
                    <a:pt x="531" y="899"/>
                    <a:pt x="473" y="899"/>
                  </a:cubicBezTo>
                  <a:cubicBezTo>
                    <a:pt x="427" y="887"/>
                    <a:pt x="370" y="887"/>
                    <a:pt x="324" y="887"/>
                  </a:cubicBezTo>
                  <a:cubicBezTo>
                    <a:pt x="277" y="876"/>
                    <a:pt x="219" y="864"/>
                    <a:pt x="185" y="830"/>
                  </a:cubicBezTo>
                  <a:lnTo>
                    <a:pt x="473" y="472"/>
                  </a:lnTo>
                  <a:lnTo>
                    <a:pt x="473" y="461"/>
                  </a:lnTo>
                  <a:cubicBezTo>
                    <a:pt x="462" y="438"/>
                    <a:pt x="450" y="415"/>
                    <a:pt x="439" y="403"/>
                  </a:cubicBezTo>
                  <a:lnTo>
                    <a:pt x="370" y="369"/>
                  </a:lnTo>
                  <a:cubicBezTo>
                    <a:pt x="324" y="357"/>
                    <a:pt x="277" y="357"/>
                    <a:pt x="231" y="357"/>
                  </a:cubicBezTo>
                  <a:close/>
                </a:path>
              </a:pathLst>
            </a:custGeom>
            <a:solidFill>
              <a:srgbClr val="004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2195505" y="4214947"/>
              <a:ext cx="169144" cy="166733"/>
            </a:xfrm>
            <a:custGeom>
              <a:rect b="b" l="l" r="r" t="t"/>
              <a:pathLst>
                <a:path extrusionOk="0" h="2351" w="2385">
                  <a:moveTo>
                    <a:pt x="1" y="1"/>
                  </a:moveTo>
                  <a:lnTo>
                    <a:pt x="1" y="1"/>
                  </a:lnTo>
                  <a:cubicBezTo>
                    <a:pt x="12" y="24"/>
                    <a:pt x="35" y="47"/>
                    <a:pt x="58" y="81"/>
                  </a:cubicBezTo>
                  <a:lnTo>
                    <a:pt x="127" y="150"/>
                  </a:lnTo>
                  <a:cubicBezTo>
                    <a:pt x="104" y="127"/>
                    <a:pt x="81" y="104"/>
                    <a:pt x="58" y="70"/>
                  </a:cubicBezTo>
                  <a:cubicBezTo>
                    <a:pt x="35" y="47"/>
                    <a:pt x="24" y="24"/>
                    <a:pt x="1" y="1"/>
                  </a:cubicBezTo>
                  <a:close/>
                  <a:moveTo>
                    <a:pt x="127" y="150"/>
                  </a:moveTo>
                  <a:cubicBezTo>
                    <a:pt x="173" y="208"/>
                    <a:pt x="219" y="265"/>
                    <a:pt x="277" y="323"/>
                  </a:cubicBezTo>
                  <a:cubicBezTo>
                    <a:pt x="231" y="265"/>
                    <a:pt x="173" y="208"/>
                    <a:pt x="127" y="150"/>
                  </a:cubicBezTo>
                  <a:close/>
                  <a:moveTo>
                    <a:pt x="278" y="323"/>
                  </a:moveTo>
                  <a:cubicBezTo>
                    <a:pt x="381" y="439"/>
                    <a:pt x="485" y="554"/>
                    <a:pt x="600" y="680"/>
                  </a:cubicBezTo>
                  <a:cubicBezTo>
                    <a:pt x="715" y="807"/>
                    <a:pt x="830" y="922"/>
                    <a:pt x="934" y="1038"/>
                  </a:cubicBezTo>
                  <a:cubicBezTo>
                    <a:pt x="969" y="1061"/>
                    <a:pt x="992" y="1084"/>
                    <a:pt x="1015" y="1118"/>
                  </a:cubicBezTo>
                  <a:cubicBezTo>
                    <a:pt x="1049" y="1141"/>
                    <a:pt x="1072" y="1164"/>
                    <a:pt x="1095" y="1187"/>
                  </a:cubicBezTo>
                  <a:cubicBezTo>
                    <a:pt x="1141" y="1245"/>
                    <a:pt x="1199" y="1291"/>
                    <a:pt x="1233" y="1337"/>
                  </a:cubicBezTo>
                  <a:cubicBezTo>
                    <a:pt x="1279" y="1371"/>
                    <a:pt x="1325" y="1417"/>
                    <a:pt x="1360" y="1452"/>
                  </a:cubicBezTo>
                  <a:lnTo>
                    <a:pt x="1407" y="1498"/>
                  </a:lnTo>
                  <a:cubicBezTo>
                    <a:pt x="1430" y="1510"/>
                    <a:pt x="1441" y="1533"/>
                    <a:pt x="1453" y="1545"/>
                  </a:cubicBezTo>
                  <a:cubicBezTo>
                    <a:pt x="1510" y="1591"/>
                    <a:pt x="1533" y="1614"/>
                    <a:pt x="1533" y="1614"/>
                  </a:cubicBezTo>
                  <a:cubicBezTo>
                    <a:pt x="1533" y="1614"/>
                    <a:pt x="1602" y="1671"/>
                    <a:pt x="1694" y="1763"/>
                  </a:cubicBezTo>
                  <a:cubicBezTo>
                    <a:pt x="1775" y="1844"/>
                    <a:pt x="1902" y="1947"/>
                    <a:pt x="2029" y="2063"/>
                  </a:cubicBezTo>
                  <a:cubicBezTo>
                    <a:pt x="2155" y="2166"/>
                    <a:pt x="2281" y="2269"/>
                    <a:pt x="2385" y="2350"/>
                  </a:cubicBezTo>
                  <a:lnTo>
                    <a:pt x="2385" y="2350"/>
                  </a:lnTo>
                  <a:cubicBezTo>
                    <a:pt x="2282" y="2269"/>
                    <a:pt x="2155" y="2166"/>
                    <a:pt x="2040" y="2052"/>
                  </a:cubicBezTo>
                  <a:cubicBezTo>
                    <a:pt x="1914" y="1936"/>
                    <a:pt x="1786" y="1832"/>
                    <a:pt x="1706" y="1752"/>
                  </a:cubicBezTo>
                  <a:cubicBezTo>
                    <a:pt x="1614" y="1660"/>
                    <a:pt x="1545" y="1602"/>
                    <a:pt x="1545" y="1602"/>
                  </a:cubicBezTo>
                  <a:cubicBezTo>
                    <a:pt x="1545" y="1602"/>
                    <a:pt x="1522" y="1579"/>
                    <a:pt x="1464" y="1533"/>
                  </a:cubicBezTo>
                  <a:cubicBezTo>
                    <a:pt x="1453" y="1510"/>
                    <a:pt x="1441" y="1498"/>
                    <a:pt x="1418" y="1486"/>
                  </a:cubicBezTo>
                  <a:cubicBezTo>
                    <a:pt x="1407" y="1475"/>
                    <a:pt x="1395" y="1452"/>
                    <a:pt x="1372" y="1440"/>
                  </a:cubicBezTo>
                  <a:cubicBezTo>
                    <a:pt x="1337" y="1406"/>
                    <a:pt x="1291" y="1360"/>
                    <a:pt x="1245" y="1325"/>
                  </a:cubicBezTo>
                  <a:lnTo>
                    <a:pt x="1107" y="1187"/>
                  </a:lnTo>
                  <a:cubicBezTo>
                    <a:pt x="1084" y="1153"/>
                    <a:pt x="1049" y="1130"/>
                    <a:pt x="1026" y="1107"/>
                  </a:cubicBezTo>
                  <a:cubicBezTo>
                    <a:pt x="1003" y="1084"/>
                    <a:pt x="980" y="1049"/>
                    <a:pt x="946" y="1026"/>
                  </a:cubicBezTo>
                  <a:cubicBezTo>
                    <a:pt x="842" y="910"/>
                    <a:pt x="715" y="795"/>
                    <a:pt x="611" y="669"/>
                  </a:cubicBezTo>
                  <a:cubicBezTo>
                    <a:pt x="496" y="554"/>
                    <a:pt x="381" y="439"/>
                    <a:pt x="278" y="323"/>
                  </a:cubicBezTo>
                  <a:close/>
                </a:path>
              </a:pathLst>
            </a:custGeom>
            <a:solidFill>
              <a:srgbClr val="004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2687479" y="5064784"/>
              <a:ext cx="66168" cy="15531"/>
            </a:xfrm>
            <a:custGeom>
              <a:rect b="b" l="l" r="r" t="t"/>
              <a:pathLst>
                <a:path extrusionOk="0" h="219" w="933">
                  <a:moveTo>
                    <a:pt x="933" y="1"/>
                  </a:moveTo>
                  <a:cubicBezTo>
                    <a:pt x="864" y="1"/>
                    <a:pt x="772" y="12"/>
                    <a:pt x="691" y="35"/>
                  </a:cubicBezTo>
                  <a:cubicBezTo>
                    <a:pt x="772" y="24"/>
                    <a:pt x="864" y="12"/>
                    <a:pt x="933" y="1"/>
                  </a:cubicBezTo>
                  <a:close/>
                  <a:moveTo>
                    <a:pt x="691" y="35"/>
                  </a:moveTo>
                  <a:cubicBezTo>
                    <a:pt x="645" y="35"/>
                    <a:pt x="599" y="47"/>
                    <a:pt x="564" y="58"/>
                  </a:cubicBezTo>
                  <a:cubicBezTo>
                    <a:pt x="518" y="58"/>
                    <a:pt x="484" y="70"/>
                    <a:pt x="449" y="81"/>
                  </a:cubicBezTo>
                  <a:cubicBezTo>
                    <a:pt x="380" y="93"/>
                    <a:pt x="346" y="104"/>
                    <a:pt x="346" y="104"/>
                  </a:cubicBezTo>
                  <a:cubicBezTo>
                    <a:pt x="346" y="104"/>
                    <a:pt x="323" y="116"/>
                    <a:pt x="288" y="116"/>
                  </a:cubicBezTo>
                  <a:cubicBezTo>
                    <a:pt x="254" y="127"/>
                    <a:pt x="219" y="150"/>
                    <a:pt x="172" y="162"/>
                  </a:cubicBezTo>
                  <a:cubicBezTo>
                    <a:pt x="126" y="173"/>
                    <a:pt x="92" y="185"/>
                    <a:pt x="57" y="196"/>
                  </a:cubicBezTo>
                  <a:cubicBezTo>
                    <a:pt x="23" y="208"/>
                    <a:pt x="0" y="219"/>
                    <a:pt x="0" y="219"/>
                  </a:cubicBezTo>
                  <a:cubicBezTo>
                    <a:pt x="0" y="219"/>
                    <a:pt x="23" y="219"/>
                    <a:pt x="57" y="208"/>
                  </a:cubicBezTo>
                  <a:cubicBezTo>
                    <a:pt x="92" y="196"/>
                    <a:pt x="126" y="185"/>
                    <a:pt x="172" y="173"/>
                  </a:cubicBezTo>
                  <a:cubicBezTo>
                    <a:pt x="219" y="162"/>
                    <a:pt x="265" y="139"/>
                    <a:pt x="288" y="139"/>
                  </a:cubicBezTo>
                  <a:cubicBezTo>
                    <a:pt x="323" y="127"/>
                    <a:pt x="346" y="127"/>
                    <a:pt x="346" y="127"/>
                  </a:cubicBezTo>
                  <a:cubicBezTo>
                    <a:pt x="346" y="127"/>
                    <a:pt x="392" y="116"/>
                    <a:pt x="449" y="93"/>
                  </a:cubicBezTo>
                  <a:cubicBezTo>
                    <a:pt x="484" y="81"/>
                    <a:pt x="518" y="81"/>
                    <a:pt x="564" y="70"/>
                  </a:cubicBezTo>
                  <a:cubicBezTo>
                    <a:pt x="599" y="58"/>
                    <a:pt x="645" y="47"/>
                    <a:pt x="691" y="35"/>
                  </a:cubicBezTo>
                  <a:close/>
                </a:path>
              </a:pathLst>
            </a:custGeom>
            <a:solidFill>
              <a:srgbClr val="004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1741190" y="4424942"/>
              <a:ext cx="14822" cy="49077"/>
            </a:xfrm>
            <a:custGeom>
              <a:rect b="b" l="l" r="r" t="t"/>
              <a:pathLst>
                <a:path extrusionOk="0" h="692" w="209">
                  <a:moveTo>
                    <a:pt x="208" y="0"/>
                  </a:moveTo>
                  <a:cubicBezTo>
                    <a:pt x="208" y="12"/>
                    <a:pt x="208" y="12"/>
                    <a:pt x="196" y="23"/>
                  </a:cubicBezTo>
                  <a:lnTo>
                    <a:pt x="196" y="69"/>
                  </a:lnTo>
                  <a:cubicBezTo>
                    <a:pt x="196" y="104"/>
                    <a:pt x="185" y="139"/>
                    <a:pt x="185" y="174"/>
                  </a:cubicBezTo>
                  <a:cubicBezTo>
                    <a:pt x="185" y="208"/>
                    <a:pt x="173" y="243"/>
                    <a:pt x="162" y="277"/>
                  </a:cubicBezTo>
                  <a:cubicBezTo>
                    <a:pt x="162" y="289"/>
                    <a:pt x="162" y="300"/>
                    <a:pt x="150" y="323"/>
                  </a:cubicBezTo>
                  <a:cubicBezTo>
                    <a:pt x="150" y="335"/>
                    <a:pt x="139" y="346"/>
                    <a:pt x="139" y="358"/>
                  </a:cubicBezTo>
                  <a:cubicBezTo>
                    <a:pt x="127" y="381"/>
                    <a:pt x="127" y="404"/>
                    <a:pt x="116" y="415"/>
                  </a:cubicBezTo>
                  <a:cubicBezTo>
                    <a:pt x="116" y="438"/>
                    <a:pt x="104" y="438"/>
                    <a:pt x="104" y="438"/>
                  </a:cubicBezTo>
                  <a:cubicBezTo>
                    <a:pt x="104" y="438"/>
                    <a:pt x="104" y="461"/>
                    <a:pt x="93" y="484"/>
                  </a:cubicBezTo>
                  <a:cubicBezTo>
                    <a:pt x="93" y="507"/>
                    <a:pt x="70" y="542"/>
                    <a:pt x="58" y="576"/>
                  </a:cubicBezTo>
                  <a:cubicBezTo>
                    <a:pt x="47" y="599"/>
                    <a:pt x="24" y="634"/>
                    <a:pt x="12" y="658"/>
                  </a:cubicBezTo>
                  <a:cubicBezTo>
                    <a:pt x="1" y="681"/>
                    <a:pt x="1" y="692"/>
                    <a:pt x="1" y="692"/>
                  </a:cubicBezTo>
                  <a:cubicBezTo>
                    <a:pt x="1" y="692"/>
                    <a:pt x="1" y="681"/>
                    <a:pt x="24" y="658"/>
                  </a:cubicBezTo>
                  <a:cubicBezTo>
                    <a:pt x="35" y="634"/>
                    <a:pt x="58" y="611"/>
                    <a:pt x="70" y="576"/>
                  </a:cubicBezTo>
                  <a:cubicBezTo>
                    <a:pt x="81" y="542"/>
                    <a:pt x="104" y="507"/>
                    <a:pt x="116" y="484"/>
                  </a:cubicBezTo>
                  <a:cubicBezTo>
                    <a:pt x="116" y="461"/>
                    <a:pt x="127" y="450"/>
                    <a:pt x="127" y="450"/>
                  </a:cubicBezTo>
                  <a:cubicBezTo>
                    <a:pt x="127" y="450"/>
                    <a:pt x="127" y="438"/>
                    <a:pt x="139" y="427"/>
                  </a:cubicBezTo>
                  <a:cubicBezTo>
                    <a:pt x="139" y="415"/>
                    <a:pt x="150" y="392"/>
                    <a:pt x="150" y="358"/>
                  </a:cubicBezTo>
                  <a:cubicBezTo>
                    <a:pt x="162" y="346"/>
                    <a:pt x="162" y="335"/>
                    <a:pt x="162" y="323"/>
                  </a:cubicBezTo>
                  <a:cubicBezTo>
                    <a:pt x="173" y="312"/>
                    <a:pt x="173" y="289"/>
                    <a:pt x="173" y="277"/>
                  </a:cubicBezTo>
                  <a:cubicBezTo>
                    <a:pt x="185" y="243"/>
                    <a:pt x="185" y="208"/>
                    <a:pt x="196" y="174"/>
                  </a:cubicBezTo>
                  <a:cubicBezTo>
                    <a:pt x="196" y="139"/>
                    <a:pt x="208" y="104"/>
                    <a:pt x="208" y="69"/>
                  </a:cubicBezTo>
                  <a:lnTo>
                    <a:pt x="208" y="23"/>
                  </a:lnTo>
                  <a:lnTo>
                    <a:pt x="208" y="0"/>
                  </a:lnTo>
                  <a:close/>
                </a:path>
              </a:pathLst>
            </a:custGeom>
            <a:solidFill>
              <a:srgbClr val="004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2202881" y="3730349"/>
              <a:ext cx="261553" cy="107160"/>
            </a:xfrm>
            <a:custGeom>
              <a:rect b="b" l="l" r="r" t="t"/>
              <a:pathLst>
                <a:path extrusionOk="0" h="1511" w="3688">
                  <a:moveTo>
                    <a:pt x="0" y="1"/>
                  </a:moveTo>
                  <a:cubicBezTo>
                    <a:pt x="12" y="1"/>
                    <a:pt x="23" y="13"/>
                    <a:pt x="46" y="13"/>
                  </a:cubicBezTo>
                  <a:cubicBezTo>
                    <a:pt x="35" y="13"/>
                    <a:pt x="12" y="1"/>
                    <a:pt x="0" y="1"/>
                  </a:cubicBezTo>
                  <a:close/>
                  <a:moveTo>
                    <a:pt x="530" y="289"/>
                  </a:moveTo>
                  <a:cubicBezTo>
                    <a:pt x="680" y="392"/>
                    <a:pt x="830" y="508"/>
                    <a:pt x="945" y="589"/>
                  </a:cubicBezTo>
                  <a:cubicBezTo>
                    <a:pt x="1060" y="669"/>
                    <a:pt x="1129" y="727"/>
                    <a:pt x="1129" y="727"/>
                  </a:cubicBezTo>
                  <a:cubicBezTo>
                    <a:pt x="1129" y="727"/>
                    <a:pt x="1141" y="727"/>
                    <a:pt x="1164" y="738"/>
                  </a:cubicBezTo>
                  <a:cubicBezTo>
                    <a:pt x="1175" y="750"/>
                    <a:pt x="1210" y="773"/>
                    <a:pt x="1244" y="796"/>
                  </a:cubicBezTo>
                  <a:cubicBezTo>
                    <a:pt x="1244" y="796"/>
                    <a:pt x="1256" y="807"/>
                    <a:pt x="1268" y="807"/>
                  </a:cubicBezTo>
                  <a:cubicBezTo>
                    <a:pt x="1280" y="819"/>
                    <a:pt x="1291" y="819"/>
                    <a:pt x="1303" y="830"/>
                  </a:cubicBezTo>
                  <a:lnTo>
                    <a:pt x="1372" y="865"/>
                  </a:lnTo>
                  <a:cubicBezTo>
                    <a:pt x="1418" y="899"/>
                    <a:pt x="1475" y="922"/>
                    <a:pt x="1533" y="957"/>
                  </a:cubicBezTo>
                  <a:cubicBezTo>
                    <a:pt x="1556" y="968"/>
                    <a:pt x="1567" y="980"/>
                    <a:pt x="1579" y="980"/>
                  </a:cubicBezTo>
                  <a:cubicBezTo>
                    <a:pt x="1602" y="991"/>
                    <a:pt x="1613" y="1003"/>
                    <a:pt x="1636" y="1003"/>
                  </a:cubicBezTo>
                  <a:cubicBezTo>
                    <a:pt x="1671" y="1026"/>
                    <a:pt x="1705" y="1038"/>
                    <a:pt x="1740" y="1061"/>
                  </a:cubicBezTo>
                  <a:cubicBezTo>
                    <a:pt x="1810" y="1084"/>
                    <a:pt x="1890" y="1119"/>
                    <a:pt x="1971" y="1153"/>
                  </a:cubicBezTo>
                  <a:cubicBezTo>
                    <a:pt x="2051" y="1188"/>
                    <a:pt x="2143" y="1211"/>
                    <a:pt x="2224" y="1234"/>
                  </a:cubicBezTo>
                  <a:cubicBezTo>
                    <a:pt x="2143" y="1199"/>
                    <a:pt x="2051" y="1176"/>
                    <a:pt x="1971" y="1142"/>
                  </a:cubicBezTo>
                  <a:cubicBezTo>
                    <a:pt x="1890" y="1107"/>
                    <a:pt x="1821" y="1073"/>
                    <a:pt x="1740" y="1050"/>
                  </a:cubicBezTo>
                  <a:cubicBezTo>
                    <a:pt x="1705" y="1026"/>
                    <a:pt x="1671" y="1014"/>
                    <a:pt x="1636" y="991"/>
                  </a:cubicBezTo>
                  <a:cubicBezTo>
                    <a:pt x="1625" y="980"/>
                    <a:pt x="1602" y="980"/>
                    <a:pt x="1590" y="968"/>
                  </a:cubicBezTo>
                  <a:cubicBezTo>
                    <a:pt x="1567" y="957"/>
                    <a:pt x="1556" y="957"/>
                    <a:pt x="1544" y="945"/>
                  </a:cubicBezTo>
                  <a:cubicBezTo>
                    <a:pt x="1475" y="911"/>
                    <a:pt x="1429" y="888"/>
                    <a:pt x="1372" y="853"/>
                  </a:cubicBezTo>
                  <a:lnTo>
                    <a:pt x="1303" y="819"/>
                  </a:lnTo>
                  <a:cubicBezTo>
                    <a:pt x="1303" y="807"/>
                    <a:pt x="1291" y="796"/>
                    <a:pt x="1280" y="796"/>
                  </a:cubicBezTo>
                  <a:cubicBezTo>
                    <a:pt x="1268" y="784"/>
                    <a:pt x="1256" y="784"/>
                    <a:pt x="1256" y="773"/>
                  </a:cubicBezTo>
                  <a:cubicBezTo>
                    <a:pt x="1221" y="761"/>
                    <a:pt x="1187" y="738"/>
                    <a:pt x="1175" y="727"/>
                  </a:cubicBezTo>
                  <a:cubicBezTo>
                    <a:pt x="1152" y="715"/>
                    <a:pt x="1141" y="704"/>
                    <a:pt x="1141" y="704"/>
                  </a:cubicBezTo>
                  <a:cubicBezTo>
                    <a:pt x="1141" y="704"/>
                    <a:pt x="1072" y="658"/>
                    <a:pt x="957" y="577"/>
                  </a:cubicBezTo>
                  <a:cubicBezTo>
                    <a:pt x="842" y="496"/>
                    <a:pt x="691" y="381"/>
                    <a:pt x="530" y="289"/>
                  </a:cubicBezTo>
                  <a:close/>
                  <a:moveTo>
                    <a:pt x="2224" y="1234"/>
                  </a:moveTo>
                  <a:lnTo>
                    <a:pt x="2224" y="1234"/>
                  </a:lnTo>
                  <a:cubicBezTo>
                    <a:pt x="2316" y="1268"/>
                    <a:pt x="2397" y="1291"/>
                    <a:pt x="2489" y="1314"/>
                  </a:cubicBezTo>
                  <a:cubicBezTo>
                    <a:pt x="2673" y="1360"/>
                    <a:pt x="2858" y="1395"/>
                    <a:pt x="3031" y="1429"/>
                  </a:cubicBezTo>
                  <a:cubicBezTo>
                    <a:pt x="3054" y="1429"/>
                    <a:pt x="3065" y="1429"/>
                    <a:pt x="3088" y="1441"/>
                  </a:cubicBezTo>
                  <a:lnTo>
                    <a:pt x="3157" y="1441"/>
                  </a:lnTo>
                  <a:cubicBezTo>
                    <a:pt x="3134" y="1441"/>
                    <a:pt x="3111" y="1429"/>
                    <a:pt x="3088" y="1429"/>
                  </a:cubicBezTo>
                  <a:cubicBezTo>
                    <a:pt x="3065" y="1429"/>
                    <a:pt x="3054" y="1418"/>
                    <a:pt x="3031" y="1418"/>
                  </a:cubicBezTo>
                  <a:cubicBezTo>
                    <a:pt x="2858" y="1395"/>
                    <a:pt x="2673" y="1349"/>
                    <a:pt x="2489" y="1303"/>
                  </a:cubicBezTo>
                  <a:cubicBezTo>
                    <a:pt x="2409" y="1280"/>
                    <a:pt x="2316" y="1257"/>
                    <a:pt x="2224" y="1234"/>
                  </a:cubicBezTo>
                  <a:close/>
                  <a:moveTo>
                    <a:pt x="3157" y="1441"/>
                  </a:moveTo>
                  <a:cubicBezTo>
                    <a:pt x="3192" y="1452"/>
                    <a:pt x="3238" y="1452"/>
                    <a:pt x="3272" y="1464"/>
                  </a:cubicBezTo>
                  <a:cubicBezTo>
                    <a:pt x="3238" y="1452"/>
                    <a:pt x="3192" y="1441"/>
                    <a:pt x="3157" y="1441"/>
                  </a:cubicBezTo>
                  <a:close/>
                  <a:moveTo>
                    <a:pt x="3272" y="1464"/>
                  </a:moveTo>
                  <a:cubicBezTo>
                    <a:pt x="3353" y="1475"/>
                    <a:pt x="3434" y="1487"/>
                    <a:pt x="3503" y="1487"/>
                  </a:cubicBezTo>
                  <a:cubicBezTo>
                    <a:pt x="3434" y="1475"/>
                    <a:pt x="3353" y="1464"/>
                    <a:pt x="3272" y="1464"/>
                  </a:cubicBezTo>
                  <a:close/>
                  <a:moveTo>
                    <a:pt x="3503" y="1487"/>
                  </a:moveTo>
                  <a:cubicBezTo>
                    <a:pt x="3538" y="1498"/>
                    <a:pt x="3561" y="1498"/>
                    <a:pt x="3595" y="1498"/>
                  </a:cubicBezTo>
                  <a:cubicBezTo>
                    <a:pt x="3561" y="1498"/>
                    <a:pt x="3538" y="1487"/>
                    <a:pt x="3503" y="1487"/>
                  </a:cubicBezTo>
                  <a:close/>
                  <a:moveTo>
                    <a:pt x="3595" y="1498"/>
                  </a:moveTo>
                  <a:cubicBezTo>
                    <a:pt x="3630" y="1498"/>
                    <a:pt x="3664" y="1510"/>
                    <a:pt x="3687" y="1510"/>
                  </a:cubicBezTo>
                  <a:cubicBezTo>
                    <a:pt x="3664" y="1498"/>
                    <a:pt x="3630" y="1498"/>
                    <a:pt x="3595" y="1498"/>
                  </a:cubicBezTo>
                  <a:close/>
                </a:path>
              </a:pathLst>
            </a:custGeom>
            <a:solidFill>
              <a:srgbClr val="0041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40"/>
          <p:cNvSpPr txBox="1"/>
          <p:nvPr>
            <p:ph idx="4294967295" type="subTitle"/>
          </p:nvPr>
        </p:nvSpPr>
        <p:spPr>
          <a:xfrm>
            <a:off x="720000" y="1239100"/>
            <a:ext cx="7704000" cy="241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«La </a:t>
            </a:r>
            <a:r>
              <a:rPr b="1" lang="en" sz="1500">
                <a:latin typeface="Poppins"/>
                <a:ea typeface="Poppins"/>
                <a:cs typeface="Poppins"/>
                <a:sym typeface="Poppins"/>
              </a:rPr>
              <a:t>salud</a:t>
            </a:r>
            <a:r>
              <a:rPr lang="en" sz="1500">
                <a:latin typeface="Poppins"/>
                <a:ea typeface="Poppins"/>
                <a:cs typeface="Poppins"/>
                <a:sym typeface="Poppins"/>
              </a:rPr>
              <a:t> es un estado de completo bienestar físico, mental y social, y no solamente la ausencia de afecciones o enfermedades».</a:t>
            </a:r>
            <a:endParaRPr sz="1500">
              <a:latin typeface="Poppins"/>
              <a:ea typeface="Poppins"/>
              <a:cs typeface="Poppins"/>
              <a:sym typeface="Poppins"/>
            </a:endParaRPr>
          </a:p>
          <a:p>
            <a:pPr indent="0" lvl="0" marL="0" rtl="0" algn="just">
              <a:lnSpc>
                <a:spcPct val="150000"/>
              </a:lnSpc>
              <a:spcBef>
                <a:spcPts val="0"/>
              </a:spcBef>
              <a:spcAft>
                <a:spcPts val="0"/>
              </a:spcAft>
              <a:buNone/>
            </a:pPr>
            <a:r>
              <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E</a:t>
            </a:r>
            <a:r>
              <a:rPr lang="en" sz="1500">
                <a:latin typeface="Poppins"/>
                <a:ea typeface="Poppins"/>
                <a:cs typeface="Poppins"/>
                <a:sym typeface="Poppins"/>
              </a:rPr>
              <a:t>l </a:t>
            </a:r>
            <a:r>
              <a:rPr b="1" lang="en" sz="1500">
                <a:latin typeface="Poppins"/>
                <a:ea typeface="Poppins"/>
                <a:cs typeface="Poppins"/>
                <a:sym typeface="Poppins"/>
              </a:rPr>
              <a:t>entrenamiento de fuerza</a:t>
            </a:r>
            <a:r>
              <a:rPr lang="en" sz="1500">
                <a:latin typeface="Poppins"/>
                <a:ea typeface="Poppins"/>
                <a:cs typeface="Poppins"/>
                <a:sym typeface="Poppins"/>
              </a:rPr>
              <a:t> está asociado con mejoras en la capacidad de rendimiento submáxima, el equilibrio de la glucosa, la salud ósea, la reducción de la incapacidad física, y el aumento del bienestar psicológico.</a:t>
            </a:r>
            <a:endParaRPr sz="1500">
              <a:latin typeface="Poppins"/>
              <a:ea typeface="Poppins"/>
              <a:cs typeface="Poppins"/>
              <a:sym typeface="Poppins"/>
            </a:endParaRPr>
          </a:p>
          <a:p>
            <a:pPr indent="0" lvl="0" marL="0" rtl="0" algn="l">
              <a:spcBef>
                <a:spcPts val="0"/>
              </a:spcBef>
              <a:spcAft>
                <a:spcPts val="1600"/>
              </a:spcAft>
              <a:buNone/>
            </a:pPr>
            <a:r>
              <a:t/>
            </a:r>
            <a:endParaRPr/>
          </a:p>
        </p:txBody>
      </p:sp>
      <p:sp>
        <p:nvSpPr>
          <p:cNvPr id="435" name="Google Shape;435;p40"/>
          <p:cNvSpPr txBox="1"/>
          <p:nvPr/>
        </p:nvSpPr>
        <p:spPr>
          <a:xfrm>
            <a:off x="0" y="4571975"/>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000">
                <a:solidFill>
                  <a:srgbClr val="222222"/>
                </a:solidFill>
                <a:latin typeface="Poppins"/>
                <a:ea typeface="Poppins"/>
                <a:cs typeface="Poppins"/>
                <a:sym typeface="Poppins"/>
              </a:rPr>
              <a:t>Organización Mundial de la Salud. (2022). Informe sobre la situación mundial de la actividad física 2022. </a:t>
            </a:r>
            <a:endParaRPr sz="1000">
              <a:solidFill>
                <a:srgbClr val="222222"/>
              </a:solidFill>
              <a:latin typeface="Poppins"/>
              <a:ea typeface="Poppins"/>
              <a:cs typeface="Poppins"/>
              <a:sym typeface="Poppins"/>
            </a:endParaRPr>
          </a:p>
          <a:p>
            <a:pPr indent="0" lvl="0" marL="0" rtl="0" algn="ctr">
              <a:lnSpc>
                <a:spcPct val="124000"/>
              </a:lnSpc>
              <a:spcBef>
                <a:spcPts val="0"/>
              </a:spcBef>
              <a:spcAft>
                <a:spcPts val="0"/>
              </a:spcAft>
              <a:buNone/>
            </a:pPr>
            <a:r>
              <a:rPr lang="en" sz="1000">
                <a:solidFill>
                  <a:schemeClr val="dk1"/>
                </a:solidFill>
                <a:latin typeface="Poppins"/>
                <a:ea typeface="Poppins"/>
                <a:cs typeface="Poppins"/>
                <a:sym typeface="Poppins"/>
              </a:rPr>
              <a:t>Gutiérrez, A. J. Entrenamiento de Fuerza y Salud: Efectos Positivos de los Cambios producidos por el Entrenamiento de Fuerza sobre la Salud.</a:t>
            </a:r>
            <a:endParaRPr sz="1000">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1"/>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ANTECEDENTES</a:t>
            </a:r>
            <a:endParaRPr/>
          </a:p>
        </p:txBody>
      </p:sp>
      <p:graphicFrame>
        <p:nvGraphicFramePr>
          <p:cNvPr id="441" name="Google Shape;441;p41"/>
          <p:cNvGraphicFramePr/>
          <p:nvPr/>
        </p:nvGraphicFramePr>
        <p:xfrm>
          <a:off x="189325" y="1119100"/>
          <a:ext cx="3000000" cy="3000000"/>
        </p:xfrm>
        <a:graphic>
          <a:graphicData uri="http://schemas.openxmlformats.org/drawingml/2006/table">
            <a:tbl>
              <a:tblPr>
                <a:noFill/>
                <a:tableStyleId>{F38BC4A1-0E5E-4CB3-AD91-789D446A7180}</a:tableStyleId>
              </a:tblPr>
              <a:tblGrid>
                <a:gridCol w="1344950"/>
                <a:gridCol w="1055700"/>
                <a:gridCol w="1037150"/>
                <a:gridCol w="1174500"/>
                <a:gridCol w="1002650"/>
                <a:gridCol w="1017600"/>
                <a:gridCol w="957775"/>
                <a:gridCol w="1241900"/>
              </a:tblGrid>
              <a:tr h="475075">
                <a:tc>
                  <a:txBody>
                    <a:bodyPr/>
                    <a:lstStyle/>
                    <a:p>
                      <a:pPr indent="0" lvl="0" marL="0" rtl="0" algn="ctr">
                        <a:spcBef>
                          <a:spcPts val="0"/>
                        </a:spcBef>
                        <a:spcAft>
                          <a:spcPts val="0"/>
                        </a:spcAft>
                        <a:buNone/>
                      </a:pPr>
                      <a:r>
                        <a:rPr lang="en" sz="1600">
                          <a:latin typeface="Anton"/>
                          <a:ea typeface="Anton"/>
                          <a:cs typeface="Anton"/>
                          <a:sym typeface="Anton"/>
                        </a:rPr>
                        <a:t>APLICACIONES</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GÉNERO</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OBJETIVO</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CONDICIÓN </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PESO</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ESTATURA</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EDAD</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600">
                          <a:latin typeface="Anton"/>
                          <a:ea typeface="Anton"/>
                          <a:cs typeface="Anton"/>
                          <a:sym typeface="Anton"/>
                        </a:rPr>
                        <a:t>¿ES DE PAGA?</a:t>
                      </a:r>
                      <a:endParaRPr sz="1600">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1"/>
                    </a:solidFill>
                  </a:tcPr>
                </a:tc>
              </a:tr>
              <a:tr h="872600">
                <a:tc>
                  <a:txBody>
                    <a:bodyPr/>
                    <a:lstStyle/>
                    <a:p>
                      <a:pPr indent="0" lvl="0" marL="0" rtl="0" algn="l">
                        <a:spcBef>
                          <a:spcPts val="0"/>
                        </a:spcBef>
                        <a:spcAft>
                          <a:spcPts val="0"/>
                        </a:spcAft>
                        <a:buNone/>
                      </a:pPr>
                      <a:r>
                        <a:rPr lang="en" sz="1600">
                          <a:solidFill>
                            <a:schemeClr val="lt1"/>
                          </a:solidFill>
                          <a:latin typeface="Anton"/>
                          <a:ea typeface="Anton"/>
                          <a:cs typeface="Anton"/>
                          <a:sym typeface="Anton"/>
                        </a:rPr>
                        <a:t>NIKE TRAINING</a:t>
                      </a:r>
                      <a:endParaRPr sz="1600">
                        <a:solidFill>
                          <a:schemeClr val="lt1"/>
                        </a:solidFill>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07625">
                <a:tc>
                  <a:txBody>
                    <a:bodyPr/>
                    <a:lstStyle/>
                    <a:p>
                      <a:pPr indent="0" lvl="0" marL="0" rtl="0" algn="l">
                        <a:spcBef>
                          <a:spcPts val="0"/>
                        </a:spcBef>
                        <a:spcAft>
                          <a:spcPts val="0"/>
                        </a:spcAft>
                        <a:buNone/>
                      </a:pPr>
                      <a:r>
                        <a:rPr lang="en" sz="1600">
                          <a:solidFill>
                            <a:schemeClr val="lt1"/>
                          </a:solidFill>
                          <a:latin typeface="Anton"/>
                          <a:ea typeface="Anton"/>
                          <a:cs typeface="Anton"/>
                          <a:sym typeface="Anton"/>
                        </a:rPr>
                        <a:t>FREELETICS</a:t>
                      </a:r>
                      <a:endParaRPr sz="1600">
                        <a:solidFill>
                          <a:schemeClr val="lt1"/>
                        </a:solidFill>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24950">
                <a:tc>
                  <a:txBody>
                    <a:bodyPr/>
                    <a:lstStyle/>
                    <a:p>
                      <a:pPr indent="0" lvl="0" marL="0" rtl="0" algn="l">
                        <a:spcBef>
                          <a:spcPts val="0"/>
                        </a:spcBef>
                        <a:spcAft>
                          <a:spcPts val="0"/>
                        </a:spcAft>
                        <a:buNone/>
                      </a:pPr>
                      <a:r>
                        <a:rPr lang="en" sz="1600">
                          <a:solidFill>
                            <a:schemeClr val="lt1"/>
                          </a:solidFill>
                          <a:latin typeface="Anton"/>
                          <a:ea typeface="Anton"/>
                          <a:cs typeface="Anton"/>
                          <a:sym typeface="Anton"/>
                        </a:rPr>
                        <a:t>SWORKIT</a:t>
                      </a:r>
                      <a:endParaRPr sz="1600">
                        <a:solidFill>
                          <a:schemeClr val="lt1"/>
                        </a:solidFill>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66650">
                <a:tc>
                  <a:txBody>
                    <a:bodyPr/>
                    <a:lstStyle/>
                    <a:p>
                      <a:pPr indent="0" lvl="0" marL="0" rtl="0" algn="l">
                        <a:spcBef>
                          <a:spcPts val="0"/>
                        </a:spcBef>
                        <a:spcAft>
                          <a:spcPts val="0"/>
                        </a:spcAft>
                        <a:buNone/>
                      </a:pPr>
                      <a:r>
                        <a:rPr lang="en" sz="1600">
                          <a:solidFill>
                            <a:schemeClr val="lt1"/>
                          </a:solidFill>
                          <a:latin typeface="Anton"/>
                          <a:ea typeface="Anton"/>
                          <a:cs typeface="Anton"/>
                          <a:sym typeface="Anton"/>
                        </a:rPr>
                        <a:t>BODBOT</a:t>
                      </a:r>
                      <a:endParaRPr sz="1600">
                        <a:solidFill>
                          <a:schemeClr val="lt1"/>
                        </a:solidFill>
                        <a:latin typeface="Anton"/>
                        <a:ea typeface="Anton"/>
                        <a:cs typeface="Anton"/>
                        <a:sym typeface="Anto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sz="1600">
                        <a:latin typeface="Darker Grotesque Medium"/>
                        <a:ea typeface="Darker Grotesque Medium"/>
                        <a:cs typeface="Darker Grotesque Medium"/>
                        <a:sym typeface="Darker Grotesque Medium"/>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442" name="Google Shape;442;p41"/>
          <p:cNvPicPr preferRelativeResize="0"/>
          <p:nvPr/>
        </p:nvPicPr>
        <p:blipFill>
          <a:blip r:embed="rId3">
            <a:alphaModFix/>
          </a:blip>
          <a:stretch>
            <a:fillRect/>
          </a:stretch>
        </p:blipFill>
        <p:spPr>
          <a:xfrm>
            <a:off x="1703525" y="1722025"/>
            <a:ext cx="732719" cy="572700"/>
          </a:xfrm>
          <a:prstGeom prst="rect">
            <a:avLst/>
          </a:prstGeom>
          <a:noFill/>
          <a:ln>
            <a:noFill/>
          </a:ln>
        </p:spPr>
      </p:pic>
      <p:pic>
        <p:nvPicPr>
          <p:cNvPr id="443" name="Google Shape;443;p41"/>
          <p:cNvPicPr preferRelativeResize="0"/>
          <p:nvPr/>
        </p:nvPicPr>
        <p:blipFill>
          <a:blip r:embed="rId3">
            <a:alphaModFix/>
          </a:blip>
          <a:stretch>
            <a:fillRect/>
          </a:stretch>
        </p:blipFill>
        <p:spPr>
          <a:xfrm>
            <a:off x="3829575" y="1722025"/>
            <a:ext cx="732719" cy="572700"/>
          </a:xfrm>
          <a:prstGeom prst="rect">
            <a:avLst/>
          </a:prstGeom>
          <a:noFill/>
          <a:ln>
            <a:noFill/>
          </a:ln>
        </p:spPr>
      </p:pic>
      <p:pic>
        <p:nvPicPr>
          <p:cNvPr id="444" name="Google Shape;444;p41"/>
          <p:cNvPicPr preferRelativeResize="0"/>
          <p:nvPr/>
        </p:nvPicPr>
        <p:blipFill>
          <a:blip r:embed="rId3">
            <a:alphaModFix/>
          </a:blip>
          <a:stretch>
            <a:fillRect/>
          </a:stretch>
        </p:blipFill>
        <p:spPr>
          <a:xfrm>
            <a:off x="6927525" y="1722025"/>
            <a:ext cx="732719" cy="572700"/>
          </a:xfrm>
          <a:prstGeom prst="rect">
            <a:avLst/>
          </a:prstGeom>
          <a:noFill/>
          <a:ln>
            <a:noFill/>
          </a:ln>
        </p:spPr>
      </p:pic>
      <p:pic>
        <p:nvPicPr>
          <p:cNvPr id="445" name="Google Shape;445;p41"/>
          <p:cNvPicPr preferRelativeResize="0"/>
          <p:nvPr/>
        </p:nvPicPr>
        <p:blipFill>
          <a:blip r:embed="rId3">
            <a:alphaModFix/>
          </a:blip>
          <a:stretch>
            <a:fillRect/>
          </a:stretch>
        </p:blipFill>
        <p:spPr>
          <a:xfrm>
            <a:off x="1703525" y="2642513"/>
            <a:ext cx="732719" cy="572700"/>
          </a:xfrm>
          <a:prstGeom prst="rect">
            <a:avLst/>
          </a:prstGeom>
          <a:noFill/>
          <a:ln>
            <a:noFill/>
          </a:ln>
        </p:spPr>
      </p:pic>
      <p:pic>
        <p:nvPicPr>
          <p:cNvPr id="446" name="Google Shape;446;p41"/>
          <p:cNvPicPr preferRelativeResize="0"/>
          <p:nvPr/>
        </p:nvPicPr>
        <p:blipFill>
          <a:blip r:embed="rId3">
            <a:alphaModFix/>
          </a:blip>
          <a:stretch>
            <a:fillRect/>
          </a:stretch>
        </p:blipFill>
        <p:spPr>
          <a:xfrm>
            <a:off x="2731775" y="2642525"/>
            <a:ext cx="732719" cy="572700"/>
          </a:xfrm>
          <a:prstGeom prst="rect">
            <a:avLst/>
          </a:prstGeom>
          <a:noFill/>
          <a:ln>
            <a:noFill/>
          </a:ln>
        </p:spPr>
      </p:pic>
      <p:pic>
        <p:nvPicPr>
          <p:cNvPr id="447" name="Google Shape;447;p41"/>
          <p:cNvPicPr preferRelativeResize="0"/>
          <p:nvPr/>
        </p:nvPicPr>
        <p:blipFill>
          <a:blip r:embed="rId3">
            <a:alphaModFix/>
          </a:blip>
          <a:stretch>
            <a:fillRect/>
          </a:stretch>
        </p:blipFill>
        <p:spPr>
          <a:xfrm>
            <a:off x="3829575" y="2642513"/>
            <a:ext cx="732719" cy="572700"/>
          </a:xfrm>
          <a:prstGeom prst="rect">
            <a:avLst/>
          </a:prstGeom>
          <a:noFill/>
          <a:ln>
            <a:noFill/>
          </a:ln>
        </p:spPr>
      </p:pic>
      <p:pic>
        <p:nvPicPr>
          <p:cNvPr id="448" name="Google Shape;448;p41"/>
          <p:cNvPicPr preferRelativeResize="0"/>
          <p:nvPr/>
        </p:nvPicPr>
        <p:blipFill>
          <a:blip r:embed="rId3">
            <a:alphaModFix/>
          </a:blip>
          <a:stretch>
            <a:fillRect/>
          </a:stretch>
        </p:blipFill>
        <p:spPr>
          <a:xfrm>
            <a:off x="4927375" y="2642525"/>
            <a:ext cx="732719" cy="572700"/>
          </a:xfrm>
          <a:prstGeom prst="rect">
            <a:avLst/>
          </a:prstGeom>
          <a:noFill/>
          <a:ln>
            <a:noFill/>
          </a:ln>
        </p:spPr>
      </p:pic>
      <p:pic>
        <p:nvPicPr>
          <p:cNvPr id="449" name="Google Shape;449;p41"/>
          <p:cNvPicPr preferRelativeResize="0"/>
          <p:nvPr/>
        </p:nvPicPr>
        <p:blipFill>
          <a:blip r:embed="rId3">
            <a:alphaModFix/>
          </a:blip>
          <a:stretch>
            <a:fillRect/>
          </a:stretch>
        </p:blipFill>
        <p:spPr>
          <a:xfrm>
            <a:off x="5955625" y="2642525"/>
            <a:ext cx="732719" cy="572700"/>
          </a:xfrm>
          <a:prstGeom prst="rect">
            <a:avLst/>
          </a:prstGeom>
          <a:noFill/>
          <a:ln>
            <a:noFill/>
          </a:ln>
        </p:spPr>
      </p:pic>
      <p:pic>
        <p:nvPicPr>
          <p:cNvPr id="450" name="Google Shape;450;p41"/>
          <p:cNvPicPr preferRelativeResize="0"/>
          <p:nvPr/>
        </p:nvPicPr>
        <p:blipFill>
          <a:blip r:embed="rId3">
            <a:alphaModFix/>
          </a:blip>
          <a:stretch>
            <a:fillRect/>
          </a:stretch>
        </p:blipFill>
        <p:spPr>
          <a:xfrm>
            <a:off x="6927525" y="2642513"/>
            <a:ext cx="732719" cy="572700"/>
          </a:xfrm>
          <a:prstGeom prst="rect">
            <a:avLst/>
          </a:prstGeom>
          <a:noFill/>
          <a:ln>
            <a:noFill/>
          </a:ln>
        </p:spPr>
      </p:pic>
      <p:pic>
        <p:nvPicPr>
          <p:cNvPr id="451" name="Google Shape;451;p41"/>
          <p:cNvPicPr preferRelativeResize="0"/>
          <p:nvPr/>
        </p:nvPicPr>
        <p:blipFill>
          <a:blip r:embed="rId3">
            <a:alphaModFix/>
          </a:blip>
          <a:stretch>
            <a:fillRect/>
          </a:stretch>
        </p:blipFill>
        <p:spPr>
          <a:xfrm>
            <a:off x="8006900" y="2642513"/>
            <a:ext cx="732719" cy="572700"/>
          </a:xfrm>
          <a:prstGeom prst="rect">
            <a:avLst/>
          </a:prstGeom>
          <a:noFill/>
          <a:ln>
            <a:noFill/>
          </a:ln>
        </p:spPr>
      </p:pic>
      <p:pic>
        <p:nvPicPr>
          <p:cNvPr id="452" name="Google Shape;452;p41"/>
          <p:cNvPicPr preferRelativeResize="0"/>
          <p:nvPr/>
        </p:nvPicPr>
        <p:blipFill>
          <a:blip r:embed="rId3">
            <a:alphaModFix/>
          </a:blip>
          <a:stretch>
            <a:fillRect/>
          </a:stretch>
        </p:blipFill>
        <p:spPr>
          <a:xfrm>
            <a:off x="2731775" y="3524275"/>
            <a:ext cx="732719" cy="572700"/>
          </a:xfrm>
          <a:prstGeom prst="rect">
            <a:avLst/>
          </a:prstGeom>
          <a:noFill/>
          <a:ln>
            <a:noFill/>
          </a:ln>
        </p:spPr>
      </p:pic>
      <p:pic>
        <p:nvPicPr>
          <p:cNvPr id="453" name="Google Shape;453;p41"/>
          <p:cNvPicPr preferRelativeResize="0"/>
          <p:nvPr/>
        </p:nvPicPr>
        <p:blipFill>
          <a:blip r:embed="rId3">
            <a:alphaModFix/>
          </a:blip>
          <a:stretch>
            <a:fillRect/>
          </a:stretch>
        </p:blipFill>
        <p:spPr>
          <a:xfrm>
            <a:off x="3829575" y="3486825"/>
            <a:ext cx="732719" cy="572700"/>
          </a:xfrm>
          <a:prstGeom prst="rect">
            <a:avLst/>
          </a:prstGeom>
          <a:noFill/>
          <a:ln>
            <a:noFill/>
          </a:ln>
        </p:spPr>
      </p:pic>
      <p:pic>
        <p:nvPicPr>
          <p:cNvPr id="454" name="Google Shape;454;p41"/>
          <p:cNvPicPr preferRelativeResize="0"/>
          <p:nvPr/>
        </p:nvPicPr>
        <p:blipFill>
          <a:blip r:embed="rId3">
            <a:alphaModFix/>
          </a:blip>
          <a:stretch>
            <a:fillRect/>
          </a:stretch>
        </p:blipFill>
        <p:spPr>
          <a:xfrm>
            <a:off x="4927375" y="3524275"/>
            <a:ext cx="732719" cy="572700"/>
          </a:xfrm>
          <a:prstGeom prst="rect">
            <a:avLst/>
          </a:prstGeom>
          <a:noFill/>
          <a:ln>
            <a:noFill/>
          </a:ln>
        </p:spPr>
      </p:pic>
      <p:pic>
        <p:nvPicPr>
          <p:cNvPr id="455" name="Google Shape;455;p41"/>
          <p:cNvPicPr preferRelativeResize="0"/>
          <p:nvPr/>
        </p:nvPicPr>
        <p:blipFill>
          <a:blip r:embed="rId3">
            <a:alphaModFix/>
          </a:blip>
          <a:stretch>
            <a:fillRect/>
          </a:stretch>
        </p:blipFill>
        <p:spPr>
          <a:xfrm>
            <a:off x="6927525" y="3486825"/>
            <a:ext cx="732719" cy="572700"/>
          </a:xfrm>
          <a:prstGeom prst="rect">
            <a:avLst/>
          </a:prstGeom>
          <a:noFill/>
          <a:ln>
            <a:noFill/>
          </a:ln>
        </p:spPr>
      </p:pic>
      <p:pic>
        <p:nvPicPr>
          <p:cNvPr id="456" name="Google Shape;456;p41"/>
          <p:cNvPicPr preferRelativeResize="0"/>
          <p:nvPr/>
        </p:nvPicPr>
        <p:blipFill>
          <a:blip r:embed="rId3">
            <a:alphaModFix/>
          </a:blip>
          <a:stretch>
            <a:fillRect/>
          </a:stretch>
        </p:blipFill>
        <p:spPr>
          <a:xfrm>
            <a:off x="8006900" y="3524275"/>
            <a:ext cx="732719" cy="572700"/>
          </a:xfrm>
          <a:prstGeom prst="rect">
            <a:avLst/>
          </a:prstGeom>
          <a:noFill/>
          <a:ln>
            <a:noFill/>
          </a:ln>
        </p:spPr>
      </p:pic>
      <p:pic>
        <p:nvPicPr>
          <p:cNvPr id="457" name="Google Shape;457;p41"/>
          <p:cNvPicPr preferRelativeResize="0"/>
          <p:nvPr/>
        </p:nvPicPr>
        <p:blipFill>
          <a:blip r:embed="rId3">
            <a:alphaModFix/>
          </a:blip>
          <a:stretch>
            <a:fillRect/>
          </a:stretch>
        </p:blipFill>
        <p:spPr>
          <a:xfrm>
            <a:off x="1703525" y="4280825"/>
            <a:ext cx="732719" cy="572700"/>
          </a:xfrm>
          <a:prstGeom prst="rect">
            <a:avLst/>
          </a:prstGeom>
          <a:noFill/>
          <a:ln>
            <a:noFill/>
          </a:ln>
        </p:spPr>
      </p:pic>
      <p:pic>
        <p:nvPicPr>
          <p:cNvPr id="458" name="Google Shape;458;p41"/>
          <p:cNvPicPr preferRelativeResize="0"/>
          <p:nvPr/>
        </p:nvPicPr>
        <p:blipFill>
          <a:blip r:embed="rId3">
            <a:alphaModFix/>
          </a:blip>
          <a:stretch>
            <a:fillRect/>
          </a:stretch>
        </p:blipFill>
        <p:spPr>
          <a:xfrm>
            <a:off x="2731775" y="4280825"/>
            <a:ext cx="732719" cy="572700"/>
          </a:xfrm>
          <a:prstGeom prst="rect">
            <a:avLst/>
          </a:prstGeom>
          <a:noFill/>
          <a:ln>
            <a:noFill/>
          </a:ln>
        </p:spPr>
      </p:pic>
      <p:pic>
        <p:nvPicPr>
          <p:cNvPr id="459" name="Google Shape;459;p41"/>
          <p:cNvPicPr preferRelativeResize="0"/>
          <p:nvPr/>
        </p:nvPicPr>
        <p:blipFill>
          <a:blip r:embed="rId3">
            <a:alphaModFix/>
          </a:blip>
          <a:stretch>
            <a:fillRect/>
          </a:stretch>
        </p:blipFill>
        <p:spPr>
          <a:xfrm>
            <a:off x="3829575" y="4280825"/>
            <a:ext cx="732719" cy="572700"/>
          </a:xfrm>
          <a:prstGeom prst="rect">
            <a:avLst/>
          </a:prstGeom>
          <a:noFill/>
          <a:ln>
            <a:noFill/>
          </a:ln>
        </p:spPr>
      </p:pic>
      <p:pic>
        <p:nvPicPr>
          <p:cNvPr id="460" name="Google Shape;460;p41"/>
          <p:cNvPicPr preferRelativeResize="0"/>
          <p:nvPr/>
        </p:nvPicPr>
        <p:blipFill>
          <a:blip r:embed="rId3">
            <a:alphaModFix/>
          </a:blip>
          <a:stretch>
            <a:fillRect/>
          </a:stretch>
        </p:blipFill>
        <p:spPr>
          <a:xfrm>
            <a:off x="8006900" y="4280825"/>
            <a:ext cx="732719"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2"/>
          <p:cNvSpPr/>
          <p:nvPr/>
        </p:nvSpPr>
        <p:spPr>
          <a:xfrm>
            <a:off x="713224" y="1050175"/>
            <a:ext cx="3048870" cy="2864960"/>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txBox="1"/>
          <p:nvPr>
            <p:ph type="title"/>
          </p:nvPr>
        </p:nvSpPr>
        <p:spPr>
          <a:xfrm>
            <a:off x="4572000" y="929575"/>
            <a:ext cx="3852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PROBLEMÁTICA</a:t>
            </a:r>
            <a:endParaRPr/>
          </a:p>
        </p:txBody>
      </p:sp>
      <p:sp>
        <p:nvSpPr>
          <p:cNvPr id="467" name="Google Shape;467;p42"/>
          <p:cNvSpPr txBox="1"/>
          <p:nvPr>
            <p:ph idx="1" type="subTitle"/>
          </p:nvPr>
        </p:nvSpPr>
        <p:spPr>
          <a:xfrm>
            <a:off x="4572000" y="1923775"/>
            <a:ext cx="3852000" cy="21696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Entre el 2020 y 2030, e</a:t>
            </a:r>
            <a:r>
              <a:rPr lang="en" sz="1500">
                <a:latin typeface="Poppins"/>
                <a:ea typeface="Poppins"/>
                <a:cs typeface="Poppins"/>
                <a:sym typeface="Poppins"/>
              </a:rPr>
              <a:t>l sedentarismo producirá casi 500 millones de enfermedades no transmisibles.</a:t>
            </a:r>
            <a:endParaRPr sz="1500">
              <a:latin typeface="Poppins"/>
              <a:ea typeface="Poppins"/>
              <a:cs typeface="Poppins"/>
              <a:sym typeface="Poppins"/>
            </a:endParaRPr>
          </a:p>
          <a:p>
            <a:pPr indent="-323850" lvl="0" marL="457200" rtl="0" algn="just">
              <a:lnSpc>
                <a:spcPct val="150000"/>
              </a:lnSpc>
              <a:spcBef>
                <a:spcPts val="0"/>
              </a:spcBef>
              <a:spcAft>
                <a:spcPts val="0"/>
              </a:spcAft>
              <a:buSzPts val="1500"/>
              <a:buFont typeface="Poppins"/>
              <a:buChar char="-"/>
            </a:pPr>
            <a:r>
              <a:rPr lang="en" sz="1500">
                <a:latin typeface="Poppins"/>
                <a:ea typeface="Poppins"/>
                <a:cs typeface="Poppins"/>
                <a:sym typeface="Poppins"/>
              </a:rPr>
              <a:t>En 2021 en México solo el 39% de la población adulta (18+) realizó actividad deportiva.</a:t>
            </a:r>
            <a:endParaRPr sz="1500">
              <a:latin typeface="Poppins"/>
              <a:ea typeface="Poppins"/>
              <a:cs typeface="Poppins"/>
              <a:sym typeface="Poppins"/>
            </a:endParaRPr>
          </a:p>
          <a:p>
            <a:pPr indent="0" lvl="0" marL="0" rtl="0" algn="r">
              <a:spcBef>
                <a:spcPts val="0"/>
              </a:spcBef>
              <a:spcAft>
                <a:spcPts val="1600"/>
              </a:spcAft>
              <a:buNone/>
            </a:pPr>
            <a:r>
              <a:t/>
            </a:r>
            <a:endParaRPr/>
          </a:p>
        </p:txBody>
      </p:sp>
      <p:grpSp>
        <p:nvGrpSpPr>
          <p:cNvPr id="468" name="Google Shape;468;p42"/>
          <p:cNvGrpSpPr/>
          <p:nvPr/>
        </p:nvGrpSpPr>
        <p:grpSpPr>
          <a:xfrm>
            <a:off x="1430129" y="1346812"/>
            <a:ext cx="1957593" cy="2746516"/>
            <a:chOff x="5788120" y="1580511"/>
            <a:chExt cx="1236244" cy="1734459"/>
          </a:xfrm>
        </p:grpSpPr>
        <p:sp>
          <p:nvSpPr>
            <p:cNvPr id="469" name="Google Shape;469;p42"/>
            <p:cNvSpPr/>
            <p:nvPr/>
          </p:nvSpPr>
          <p:spPr>
            <a:xfrm>
              <a:off x="5963860" y="2238447"/>
              <a:ext cx="360719" cy="250169"/>
            </a:xfrm>
            <a:custGeom>
              <a:rect b="b" l="l" r="r" t="t"/>
              <a:pathLst>
                <a:path extrusionOk="0" h="3929" w="5665">
                  <a:moveTo>
                    <a:pt x="1760" y="0"/>
                  </a:moveTo>
                  <a:lnTo>
                    <a:pt x="1" y="2302"/>
                  </a:lnTo>
                  <a:cubicBezTo>
                    <a:pt x="136" y="2281"/>
                    <a:pt x="271" y="2272"/>
                    <a:pt x="405" y="2272"/>
                  </a:cubicBezTo>
                  <a:cubicBezTo>
                    <a:pt x="2185" y="2272"/>
                    <a:pt x="3820" y="3929"/>
                    <a:pt x="3820" y="3929"/>
                  </a:cubicBezTo>
                  <a:lnTo>
                    <a:pt x="5664" y="2555"/>
                  </a:lnTo>
                  <a:lnTo>
                    <a:pt x="1760" y="0"/>
                  </a:ln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6058988" y="2310589"/>
              <a:ext cx="265588" cy="178028"/>
            </a:xfrm>
            <a:custGeom>
              <a:rect b="b" l="l" r="r" t="t"/>
              <a:pathLst>
                <a:path extrusionOk="0" h="2796" w="4171">
                  <a:moveTo>
                    <a:pt x="1326" y="0"/>
                  </a:moveTo>
                  <a:lnTo>
                    <a:pt x="1" y="1326"/>
                  </a:lnTo>
                  <a:cubicBezTo>
                    <a:pt x="1302" y="1760"/>
                    <a:pt x="2326" y="2796"/>
                    <a:pt x="2326" y="2796"/>
                  </a:cubicBezTo>
                  <a:lnTo>
                    <a:pt x="4170" y="1422"/>
                  </a:lnTo>
                  <a:lnTo>
                    <a:pt x="2254" y="169"/>
                  </a:lnTo>
                  <a:lnTo>
                    <a:pt x="1326" y="0"/>
                  </a:ln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6290761" y="1988275"/>
              <a:ext cx="695204" cy="329250"/>
            </a:xfrm>
            <a:custGeom>
              <a:rect b="b" l="l" r="r" t="t"/>
              <a:pathLst>
                <a:path extrusionOk="0" h="5171" w="10918">
                  <a:moveTo>
                    <a:pt x="1856" y="1"/>
                  </a:moveTo>
                  <a:cubicBezTo>
                    <a:pt x="1856" y="1"/>
                    <a:pt x="0" y="917"/>
                    <a:pt x="2362" y="2724"/>
                  </a:cubicBezTo>
                  <a:cubicBezTo>
                    <a:pt x="4735" y="4544"/>
                    <a:pt x="7134" y="5170"/>
                    <a:pt x="7134" y="5170"/>
                  </a:cubicBezTo>
                  <a:cubicBezTo>
                    <a:pt x="8676" y="4508"/>
                    <a:pt x="10918" y="2109"/>
                    <a:pt x="10918" y="2109"/>
                  </a:cubicBezTo>
                  <a:lnTo>
                    <a:pt x="10918" y="2109"/>
                  </a:lnTo>
                  <a:lnTo>
                    <a:pt x="6278" y="2773"/>
                  </a:lnTo>
                  <a:lnTo>
                    <a:pt x="4820" y="1977"/>
                  </a:lnTo>
                  <a:cubicBezTo>
                    <a:pt x="4398" y="1736"/>
                    <a:pt x="4001" y="1434"/>
                    <a:pt x="3687" y="1061"/>
                  </a:cubicBezTo>
                  <a:cubicBezTo>
                    <a:pt x="2952" y="242"/>
                    <a:pt x="1856" y="1"/>
                    <a:pt x="1856" y="1"/>
                  </a:cubicBez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6075862" y="1923010"/>
              <a:ext cx="380649" cy="478180"/>
            </a:xfrm>
            <a:custGeom>
              <a:rect b="b" l="l" r="r" t="t"/>
              <a:pathLst>
                <a:path extrusionOk="0" h="7510" w="5978">
                  <a:moveTo>
                    <a:pt x="3630" y="1"/>
                  </a:moveTo>
                  <a:cubicBezTo>
                    <a:pt x="3135" y="1"/>
                    <a:pt x="2610" y="215"/>
                    <a:pt x="2194" y="881"/>
                  </a:cubicBezTo>
                  <a:cubicBezTo>
                    <a:pt x="1182" y="2520"/>
                    <a:pt x="1" y="4954"/>
                    <a:pt x="1" y="4954"/>
                  </a:cubicBezTo>
                  <a:cubicBezTo>
                    <a:pt x="1" y="4954"/>
                    <a:pt x="121" y="6051"/>
                    <a:pt x="3905" y="7509"/>
                  </a:cubicBezTo>
                  <a:cubicBezTo>
                    <a:pt x="3905" y="7509"/>
                    <a:pt x="4411" y="7196"/>
                    <a:pt x="4953" y="6894"/>
                  </a:cubicBezTo>
                  <a:cubicBezTo>
                    <a:pt x="5592" y="6533"/>
                    <a:pt x="5978" y="5858"/>
                    <a:pt x="5978" y="5135"/>
                  </a:cubicBezTo>
                  <a:lnTo>
                    <a:pt x="5978" y="4484"/>
                  </a:lnTo>
                  <a:cubicBezTo>
                    <a:pt x="5978" y="4388"/>
                    <a:pt x="5978" y="4291"/>
                    <a:pt x="5965" y="4195"/>
                  </a:cubicBezTo>
                  <a:cubicBezTo>
                    <a:pt x="5869" y="3544"/>
                    <a:pt x="5472" y="881"/>
                    <a:pt x="5194" y="628"/>
                  </a:cubicBezTo>
                  <a:cubicBezTo>
                    <a:pt x="5016" y="456"/>
                    <a:pt x="4353" y="1"/>
                    <a:pt x="36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6143420" y="1949116"/>
              <a:ext cx="313090" cy="452075"/>
            </a:xfrm>
            <a:custGeom>
              <a:rect b="b" l="l" r="r" t="t"/>
              <a:pathLst>
                <a:path extrusionOk="0" h="7100" w="4917">
                  <a:moveTo>
                    <a:pt x="3844" y="1"/>
                  </a:moveTo>
                  <a:lnTo>
                    <a:pt x="2711" y="1893"/>
                  </a:lnTo>
                  <a:lnTo>
                    <a:pt x="1567" y="3990"/>
                  </a:lnTo>
                  <a:lnTo>
                    <a:pt x="0" y="5677"/>
                  </a:lnTo>
                  <a:cubicBezTo>
                    <a:pt x="566" y="6087"/>
                    <a:pt x="1458" y="6569"/>
                    <a:pt x="2844" y="7099"/>
                  </a:cubicBezTo>
                  <a:cubicBezTo>
                    <a:pt x="2844" y="7099"/>
                    <a:pt x="3350" y="6786"/>
                    <a:pt x="3892" y="6484"/>
                  </a:cubicBezTo>
                  <a:cubicBezTo>
                    <a:pt x="4531" y="6123"/>
                    <a:pt x="4917" y="5448"/>
                    <a:pt x="4917" y="4725"/>
                  </a:cubicBezTo>
                  <a:lnTo>
                    <a:pt x="4917" y="4074"/>
                  </a:lnTo>
                  <a:cubicBezTo>
                    <a:pt x="4917" y="3978"/>
                    <a:pt x="4917" y="3881"/>
                    <a:pt x="4904" y="3785"/>
                  </a:cubicBezTo>
                  <a:cubicBezTo>
                    <a:pt x="4808" y="3134"/>
                    <a:pt x="4411" y="471"/>
                    <a:pt x="4133" y="218"/>
                  </a:cubicBezTo>
                  <a:cubicBezTo>
                    <a:pt x="4085" y="170"/>
                    <a:pt x="3977" y="86"/>
                    <a:pt x="3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6101204" y="1934917"/>
              <a:ext cx="923160" cy="355038"/>
            </a:xfrm>
            <a:custGeom>
              <a:rect b="b" l="l" r="r" t="t"/>
              <a:pathLst>
                <a:path extrusionOk="0" h="5576" w="14498">
                  <a:moveTo>
                    <a:pt x="2893" y="0"/>
                  </a:moveTo>
                  <a:cubicBezTo>
                    <a:pt x="2430" y="0"/>
                    <a:pt x="2033" y="353"/>
                    <a:pt x="1796" y="694"/>
                  </a:cubicBezTo>
                  <a:cubicBezTo>
                    <a:pt x="1374" y="1321"/>
                    <a:pt x="0" y="3635"/>
                    <a:pt x="1459" y="4093"/>
                  </a:cubicBezTo>
                  <a:cubicBezTo>
                    <a:pt x="1723" y="4178"/>
                    <a:pt x="1992" y="4213"/>
                    <a:pt x="2255" y="4213"/>
                  </a:cubicBezTo>
                  <a:cubicBezTo>
                    <a:pt x="3445" y="4213"/>
                    <a:pt x="4519" y="3502"/>
                    <a:pt x="4519" y="3502"/>
                  </a:cubicBezTo>
                  <a:cubicBezTo>
                    <a:pt x="6555" y="4912"/>
                    <a:pt x="9050" y="5442"/>
                    <a:pt x="9689" y="5563"/>
                  </a:cubicBezTo>
                  <a:cubicBezTo>
                    <a:pt x="9725" y="5572"/>
                    <a:pt x="9761" y="5576"/>
                    <a:pt x="9798" y="5576"/>
                  </a:cubicBezTo>
                  <a:cubicBezTo>
                    <a:pt x="9858" y="5576"/>
                    <a:pt x="9918" y="5565"/>
                    <a:pt x="9978" y="5550"/>
                  </a:cubicBezTo>
                  <a:cubicBezTo>
                    <a:pt x="11629" y="4984"/>
                    <a:pt x="13280" y="3526"/>
                    <a:pt x="13895" y="2947"/>
                  </a:cubicBezTo>
                  <a:cubicBezTo>
                    <a:pt x="14063" y="2791"/>
                    <a:pt x="14171" y="2586"/>
                    <a:pt x="14220" y="2369"/>
                  </a:cubicBezTo>
                  <a:lnTo>
                    <a:pt x="14497" y="1019"/>
                  </a:lnTo>
                  <a:cubicBezTo>
                    <a:pt x="14497" y="706"/>
                    <a:pt x="13424" y="333"/>
                    <a:pt x="13003" y="200"/>
                  </a:cubicBezTo>
                  <a:cubicBezTo>
                    <a:pt x="12992" y="196"/>
                    <a:pt x="12981" y="194"/>
                    <a:pt x="12971" y="194"/>
                  </a:cubicBezTo>
                  <a:cubicBezTo>
                    <a:pt x="12911" y="194"/>
                    <a:pt x="12858" y="249"/>
                    <a:pt x="12858" y="320"/>
                  </a:cubicBezTo>
                  <a:lnTo>
                    <a:pt x="12858" y="839"/>
                  </a:lnTo>
                  <a:lnTo>
                    <a:pt x="12629" y="1345"/>
                  </a:lnTo>
                  <a:lnTo>
                    <a:pt x="12629" y="1032"/>
                  </a:lnTo>
                  <a:cubicBezTo>
                    <a:pt x="12749" y="682"/>
                    <a:pt x="12666" y="465"/>
                    <a:pt x="12593" y="369"/>
                  </a:cubicBezTo>
                  <a:cubicBezTo>
                    <a:pt x="12583" y="348"/>
                    <a:pt x="12563" y="338"/>
                    <a:pt x="12542" y="338"/>
                  </a:cubicBezTo>
                  <a:cubicBezTo>
                    <a:pt x="12515" y="338"/>
                    <a:pt x="12486" y="354"/>
                    <a:pt x="12473" y="381"/>
                  </a:cubicBezTo>
                  <a:lnTo>
                    <a:pt x="12195" y="947"/>
                  </a:lnTo>
                  <a:cubicBezTo>
                    <a:pt x="12184" y="959"/>
                    <a:pt x="12184" y="984"/>
                    <a:pt x="12184" y="1008"/>
                  </a:cubicBezTo>
                  <a:lnTo>
                    <a:pt x="12497" y="2610"/>
                  </a:lnTo>
                  <a:lnTo>
                    <a:pt x="9255" y="3611"/>
                  </a:lnTo>
                  <a:lnTo>
                    <a:pt x="7182" y="2634"/>
                  </a:lnTo>
                  <a:cubicBezTo>
                    <a:pt x="6845" y="2478"/>
                    <a:pt x="6520" y="2248"/>
                    <a:pt x="6255" y="1983"/>
                  </a:cubicBezTo>
                  <a:cubicBezTo>
                    <a:pt x="5278" y="1056"/>
                    <a:pt x="4134" y="947"/>
                    <a:pt x="4134" y="947"/>
                  </a:cubicBezTo>
                  <a:cubicBezTo>
                    <a:pt x="3712" y="245"/>
                    <a:pt x="3280" y="0"/>
                    <a:pt x="2893" y="0"/>
                  </a:cubicBez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6243133" y="2115940"/>
              <a:ext cx="145879" cy="87295"/>
            </a:xfrm>
            <a:custGeom>
              <a:rect b="b" l="l" r="r" t="t"/>
              <a:pathLst>
                <a:path extrusionOk="0" h="1371" w="2291">
                  <a:moveTo>
                    <a:pt x="1281" y="1"/>
                  </a:moveTo>
                  <a:cubicBezTo>
                    <a:pt x="1182" y="1"/>
                    <a:pt x="1083" y="44"/>
                    <a:pt x="1013" y="128"/>
                  </a:cubicBezTo>
                  <a:lnTo>
                    <a:pt x="1" y="1370"/>
                  </a:lnTo>
                  <a:cubicBezTo>
                    <a:pt x="1206" y="1370"/>
                    <a:pt x="2290" y="659"/>
                    <a:pt x="2290" y="659"/>
                  </a:cubicBezTo>
                  <a:cubicBezTo>
                    <a:pt x="2025" y="478"/>
                    <a:pt x="1483" y="69"/>
                    <a:pt x="1483" y="69"/>
                  </a:cubicBezTo>
                  <a:cubicBezTo>
                    <a:pt x="1422" y="23"/>
                    <a:pt x="1351" y="1"/>
                    <a:pt x="1281" y="1"/>
                  </a:cubicBez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6301458" y="1775733"/>
              <a:ext cx="214139" cy="187261"/>
            </a:xfrm>
            <a:custGeom>
              <a:rect b="b" l="l" r="r" t="t"/>
              <a:pathLst>
                <a:path extrusionOk="0" h="2941" w="3363">
                  <a:moveTo>
                    <a:pt x="1338" y="1"/>
                  </a:moveTo>
                  <a:cubicBezTo>
                    <a:pt x="1338" y="1"/>
                    <a:pt x="435" y="1531"/>
                    <a:pt x="1" y="2314"/>
                  </a:cubicBezTo>
                  <a:cubicBezTo>
                    <a:pt x="27" y="2313"/>
                    <a:pt x="54" y="2312"/>
                    <a:pt x="80" y="2312"/>
                  </a:cubicBezTo>
                  <a:cubicBezTo>
                    <a:pt x="798" y="2312"/>
                    <a:pt x="1465" y="2767"/>
                    <a:pt x="1651" y="2941"/>
                  </a:cubicBezTo>
                  <a:cubicBezTo>
                    <a:pt x="1712" y="2881"/>
                    <a:pt x="1760" y="2809"/>
                    <a:pt x="1796" y="2748"/>
                  </a:cubicBezTo>
                  <a:cubicBezTo>
                    <a:pt x="2446" y="1495"/>
                    <a:pt x="3362" y="1"/>
                    <a:pt x="3362" y="1"/>
                  </a:cubicBez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6301458" y="1775733"/>
              <a:ext cx="214139" cy="151986"/>
            </a:xfrm>
            <a:custGeom>
              <a:rect b="b" l="l" r="r" t="t"/>
              <a:pathLst>
                <a:path extrusionOk="0" h="2387" w="3363">
                  <a:moveTo>
                    <a:pt x="1338" y="1"/>
                  </a:moveTo>
                  <a:cubicBezTo>
                    <a:pt x="1338" y="1"/>
                    <a:pt x="435" y="1531"/>
                    <a:pt x="1" y="2314"/>
                  </a:cubicBezTo>
                  <a:cubicBezTo>
                    <a:pt x="27" y="2313"/>
                    <a:pt x="53" y="2312"/>
                    <a:pt x="80" y="2312"/>
                  </a:cubicBezTo>
                  <a:cubicBezTo>
                    <a:pt x="258" y="2312"/>
                    <a:pt x="435" y="2344"/>
                    <a:pt x="603" y="2387"/>
                  </a:cubicBezTo>
                  <a:cubicBezTo>
                    <a:pt x="1073" y="1772"/>
                    <a:pt x="1929" y="1567"/>
                    <a:pt x="2435" y="1567"/>
                  </a:cubicBezTo>
                  <a:cubicBezTo>
                    <a:pt x="2928" y="712"/>
                    <a:pt x="3362" y="1"/>
                    <a:pt x="3362" y="1"/>
                  </a:cubicBez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6357427" y="1595538"/>
              <a:ext cx="214967" cy="222472"/>
            </a:xfrm>
            <a:custGeom>
              <a:rect b="b" l="l" r="r" t="t"/>
              <a:pathLst>
                <a:path extrusionOk="0" h="3494" w="3376">
                  <a:moveTo>
                    <a:pt x="1781" y="0"/>
                  </a:moveTo>
                  <a:cubicBezTo>
                    <a:pt x="696" y="0"/>
                    <a:pt x="1" y="710"/>
                    <a:pt x="1" y="1759"/>
                  </a:cubicBezTo>
                  <a:cubicBezTo>
                    <a:pt x="1" y="2710"/>
                    <a:pt x="761" y="3494"/>
                    <a:pt x="1688" y="3494"/>
                  </a:cubicBezTo>
                  <a:cubicBezTo>
                    <a:pt x="2616" y="3494"/>
                    <a:pt x="3375" y="2710"/>
                    <a:pt x="3375" y="1759"/>
                  </a:cubicBezTo>
                  <a:cubicBezTo>
                    <a:pt x="3375" y="734"/>
                    <a:pt x="2930" y="96"/>
                    <a:pt x="2014" y="11"/>
                  </a:cubicBezTo>
                  <a:cubicBezTo>
                    <a:pt x="1934" y="4"/>
                    <a:pt x="1857" y="0"/>
                    <a:pt x="1781" y="0"/>
                  </a:cubicBez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6359783" y="1699707"/>
              <a:ext cx="211847" cy="118304"/>
            </a:xfrm>
            <a:custGeom>
              <a:rect b="b" l="l" r="r" t="t"/>
              <a:pathLst>
                <a:path extrusionOk="0" h="1858" w="3327">
                  <a:moveTo>
                    <a:pt x="1206" y="1"/>
                  </a:moveTo>
                  <a:cubicBezTo>
                    <a:pt x="1005" y="1"/>
                    <a:pt x="789" y="105"/>
                    <a:pt x="675" y="364"/>
                  </a:cubicBezTo>
                  <a:cubicBezTo>
                    <a:pt x="563" y="600"/>
                    <a:pt x="407" y="698"/>
                    <a:pt x="271" y="698"/>
                  </a:cubicBezTo>
                  <a:cubicBezTo>
                    <a:pt x="144" y="698"/>
                    <a:pt x="36" y="611"/>
                    <a:pt x="1" y="471"/>
                  </a:cubicBezTo>
                  <a:lnTo>
                    <a:pt x="1" y="471"/>
                  </a:lnTo>
                  <a:cubicBezTo>
                    <a:pt x="169" y="1267"/>
                    <a:pt x="844" y="1858"/>
                    <a:pt x="1651" y="1858"/>
                  </a:cubicBezTo>
                  <a:cubicBezTo>
                    <a:pt x="2543" y="1858"/>
                    <a:pt x="3278" y="1135"/>
                    <a:pt x="3326" y="219"/>
                  </a:cubicBezTo>
                  <a:lnTo>
                    <a:pt x="1627" y="219"/>
                  </a:lnTo>
                  <a:cubicBezTo>
                    <a:pt x="1558" y="87"/>
                    <a:pt x="1388" y="1"/>
                    <a:pt x="1206" y="1"/>
                  </a:cubicBez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6441095" y="1751155"/>
              <a:ext cx="98314" cy="111363"/>
            </a:xfrm>
            <a:custGeom>
              <a:rect b="b" l="l" r="r" t="t"/>
              <a:pathLst>
                <a:path extrusionOk="0" h="1749" w="1544">
                  <a:moveTo>
                    <a:pt x="1" y="1"/>
                  </a:moveTo>
                  <a:lnTo>
                    <a:pt x="1" y="1254"/>
                  </a:lnTo>
                  <a:cubicBezTo>
                    <a:pt x="1" y="1532"/>
                    <a:pt x="205" y="1749"/>
                    <a:pt x="435" y="1749"/>
                  </a:cubicBezTo>
                  <a:lnTo>
                    <a:pt x="1543" y="1749"/>
                  </a:lnTo>
                  <a:lnTo>
                    <a:pt x="1543" y="1"/>
                  </a:ln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6425749" y="1709195"/>
              <a:ext cx="59918" cy="59470"/>
            </a:xfrm>
            <a:custGeom>
              <a:rect b="b" l="l" r="r" t="t"/>
              <a:pathLst>
                <a:path extrusionOk="0" h="934" w="941">
                  <a:moveTo>
                    <a:pt x="469" y="1"/>
                  </a:moveTo>
                  <a:cubicBezTo>
                    <a:pt x="442" y="1"/>
                    <a:pt x="414" y="4"/>
                    <a:pt x="386" y="9"/>
                  </a:cubicBezTo>
                  <a:cubicBezTo>
                    <a:pt x="157" y="46"/>
                    <a:pt x="1" y="287"/>
                    <a:pt x="49" y="539"/>
                  </a:cubicBezTo>
                  <a:cubicBezTo>
                    <a:pt x="92" y="774"/>
                    <a:pt x="276" y="933"/>
                    <a:pt x="477" y="933"/>
                  </a:cubicBezTo>
                  <a:cubicBezTo>
                    <a:pt x="503" y="933"/>
                    <a:pt x="529" y="931"/>
                    <a:pt x="555" y="925"/>
                  </a:cubicBezTo>
                  <a:cubicBezTo>
                    <a:pt x="796" y="889"/>
                    <a:pt x="941" y="648"/>
                    <a:pt x="904" y="395"/>
                  </a:cubicBezTo>
                  <a:cubicBezTo>
                    <a:pt x="862" y="160"/>
                    <a:pt x="678" y="1"/>
                    <a:pt x="469" y="1"/>
                  </a:cubicBez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6459560" y="1603561"/>
              <a:ext cx="134291" cy="258956"/>
            </a:xfrm>
            <a:custGeom>
              <a:rect b="b" l="l" r="r" t="t"/>
              <a:pathLst>
                <a:path extrusionOk="0" h="4067" w="2109">
                  <a:moveTo>
                    <a:pt x="805" y="0"/>
                  </a:moveTo>
                  <a:cubicBezTo>
                    <a:pt x="785" y="0"/>
                    <a:pt x="766" y="2"/>
                    <a:pt x="747" y="5"/>
                  </a:cubicBezTo>
                  <a:cubicBezTo>
                    <a:pt x="12" y="138"/>
                    <a:pt x="0" y="934"/>
                    <a:pt x="84" y="1608"/>
                  </a:cubicBezTo>
                  <a:cubicBezTo>
                    <a:pt x="96" y="1729"/>
                    <a:pt x="156" y="2198"/>
                    <a:pt x="169" y="2319"/>
                  </a:cubicBezTo>
                  <a:cubicBezTo>
                    <a:pt x="265" y="3138"/>
                    <a:pt x="747" y="4067"/>
                    <a:pt x="1253" y="4067"/>
                  </a:cubicBezTo>
                  <a:cubicBezTo>
                    <a:pt x="1615" y="4067"/>
                    <a:pt x="1808" y="3693"/>
                    <a:pt x="1843" y="3199"/>
                  </a:cubicBezTo>
                  <a:cubicBezTo>
                    <a:pt x="1867" y="2813"/>
                    <a:pt x="1771" y="2415"/>
                    <a:pt x="1892" y="2415"/>
                  </a:cubicBezTo>
                  <a:lnTo>
                    <a:pt x="2025" y="2415"/>
                  </a:lnTo>
                  <a:cubicBezTo>
                    <a:pt x="2073" y="2415"/>
                    <a:pt x="2108" y="2380"/>
                    <a:pt x="2097" y="2331"/>
                  </a:cubicBezTo>
                  <a:cubicBezTo>
                    <a:pt x="2097" y="2295"/>
                    <a:pt x="1819" y="1898"/>
                    <a:pt x="1808" y="1861"/>
                  </a:cubicBezTo>
                  <a:cubicBezTo>
                    <a:pt x="1747" y="1753"/>
                    <a:pt x="1867" y="1729"/>
                    <a:pt x="1892" y="1524"/>
                  </a:cubicBezTo>
                  <a:cubicBezTo>
                    <a:pt x="1961" y="729"/>
                    <a:pt x="1237" y="0"/>
                    <a:pt x="805" y="0"/>
                  </a:cubicBez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6303750" y="1580511"/>
              <a:ext cx="293478" cy="274492"/>
            </a:xfrm>
            <a:custGeom>
              <a:rect b="b" l="l" r="r" t="t"/>
              <a:pathLst>
                <a:path extrusionOk="0" h="4311" w="4609">
                  <a:moveTo>
                    <a:pt x="2604" y="0"/>
                  </a:moveTo>
                  <a:cubicBezTo>
                    <a:pt x="2401" y="0"/>
                    <a:pt x="2200" y="22"/>
                    <a:pt x="2013" y="66"/>
                  </a:cubicBezTo>
                  <a:cubicBezTo>
                    <a:pt x="1061" y="295"/>
                    <a:pt x="1230" y="838"/>
                    <a:pt x="615" y="1223"/>
                  </a:cubicBezTo>
                  <a:cubicBezTo>
                    <a:pt x="0" y="1609"/>
                    <a:pt x="447" y="2199"/>
                    <a:pt x="314" y="3031"/>
                  </a:cubicBezTo>
                  <a:cubicBezTo>
                    <a:pt x="182" y="3862"/>
                    <a:pt x="688" y="4127"/>
                    <a:pt x="688" y="4127"/>
                  </a:cubicBezTo>
                  <a:cubicBezTo>
                    <a:pt x="933" y="4257"/>
                    <a:pt x="1171" y="4311"/>
                    <a:pt x="1389" y="4311"/>
                  </a:cubicBezTo>
                  <a:cubicBezTo>
                    <a:pt x="2222" y="4311"/>
                    <a:pt x="2766" y="3529"/>
                    <a:pt x="2327" y="3224"/>
                  </a:cubicBezTo>
                  <a:cubicBezTo>
                    <a:pt x="1784" y="2838"/>
                    <a:pt x="1965" y="2560"/>
                    <a:pt x="1965" y="2560"/>
                  </a:cubicBezTo>
                  <a:cubicBezTo>
                    <a:pt x="2953" y="2477"/>
                    <a:pt x="2929" y="1705"/>
                    <a:pt x="2929" y="1705"/>
                  </a:cubicBezTo>
                  <a:lnTo>
                    <a:pt x="2929" y="1705"/>
                  </a:lnTo>
                  <a:cubicBezTo>
                    <a:pt x="2975" y="1709"/>
                    <a:pt x="3021" y="1711"/>
                    <a:pt x="3066" y="1711"/>
                  </a:cubicBezTo>
                  <a:cubicBezTo>
                    <a:pt x="3564" y="1711"/>
                    <a:pt x="3997" y="1478"/>
                    <a:pt x="4218" y="1235"/>
                  </a:cubicBezTo>
                  <a:cubicBezTo>
                    <a:pt x="4279" y="1355"/>
                    <a:pt x="4314" y="1476"/>
                    <a:pt x="4327" y="1609"/>
                  </a:cubicBezTo>
                  <a:cubicBezTo>
                    <a:pt x="4327" y="1610"/>
                    <a:pt x="4328" y="1610"/>
                    <a:pt x="4328" y="1610"/>
                  </a:cubicBezTo>
                  <a:cubicBezTo>
                    <a:pt x="4353" y="1610"/>
                    <a:pt x="4609" y="1174"/>
                    <a:pt x="4339" y="705"/>
                  </a:cubicBezTo>
                  <a:cubicBezTo>
                    <a:pt x="4085" y="272"/>
                    <a:pt x="3330" y="0"/>
                    <a:pt x="2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5919415" y="1588470"/>
              <a:ext cx="491889" cy="497537"/>
            </a:xfrm>
            <a:custGeom>
              <a:rect b="b" l="l" r="r" t="t"/>
              <a:pathLst>
                <a:path extrusionOk="0" h="7814" w="7725">
                  <a:moveTo>
                    <a:pt x="6578" y="0"/>
                  </a:moveTo>
                  <a:cubicBezTo>
                    <a:pt x="6057" y="0"/>
                    <a:pt x="5507" y="672"/>
                    <a:pt x="5722" y="856"/>
                  </a:cubicBezTo>
                  <a:lnTo>
                    <a:pt x="5722" y="856"/>
                  </a:lnTo>
                  <a:cubicBezTo>
                    <a:pt x="5514" y="680"/>
                    <a:pt x="5280" y="603"/>
                    <a:pt x="5052" y="603"/>
                  </a:cubicBezTo>
                  <a:cubicBezTo>
                    <a:pt x="4381" y="603"/>
                    <a:pt x="3763" y="1270"/>
                    <a:pt x="4024" y="2026"/>
                  </a:cubicBezTo>
                  <a:cubicBezTo>
                    <a:pt x="4362" y="2977"/>
                    <a:pt x="4181" y="3192"/>
                    <a:pt x="3787" y="3192"/>
                  </a:cubicBezTo>
                  <a:cubicBezTo>
                    <a:pt x="3463" y="3192"/>
                    <a:pt x="2995" y="3046"/>
                    <a:pt x="2552" y="3046"/>
                  </a:cubicBezTo>
                  <a:cubicBezTo>
                    <a:pt x="2054" y="3046"/>
                    <a:pt x="1588" y="3231"/>
                    <a:pt x="1397" y="4014"/>
                  </a:cubicBezTo>
                  <a:cubicBezTo>
                    <a:pt x="1260" y="4597"/>
                    <a:pt x="1579" y="5246"/>
                    <a:pt x="2106" y="5506"/>
                  </a:cubicBezTo>
                  <a:lnTo>
                    <a:pt x="2106" y="5506"/>
                  </a:lnTo>
                  <a:cubicBezTo>
                    <a:pt x="1976" y="5455"/>
                    <a:pt x="1848" y="5431"/>
                    <a:pt x="1726" y="5431"/>
                  </a:cubicBezTo>
                  <a:cubicBezTo>
                    <a:pt x="656" y="5431"/>
                    <a:pt x="0" y="7216"/>
                    <a:pt x="1987" y="7702"/>
                  </a:cubicBezTo>
                  <a:cubicBezTo>
                    <a:pt x="2305" y="7778"/>
                    <a:pt x="2629" y="7814"/>
                    <a:pt x="2951" y="7814"/>
                  </a:cubicBezTo>
                  <a:cubicBezTo>
                    <a:pt x="5415" y="7814"/>
                    <a:pt x="7725" y="5748"/>
                    <a:pt x="5519" y="4352"/>
                  </a:cubicBezTo>
                  <a:cubicBezTo>
                    <a:pt x="4842" y="3920"/>
                    <a:pt x="5159" y="3241"/>
                    <a:pt x="5911" y="3241"/>
                  </a:cubicBezTo>
                  <a:cubicBezTo>
                    <a:pt x="5936" y="3241"/>
                    <a:pt x="5962" y="3242"/>
                    <a:pt x="5988" y="3243"/>
                  </a:cubicBezTo>
                  <a:cubicBezTo>
                    <a:pt x="6410" y="2821"/>
                    <a:pt x="5157" y="2339"/>
                    <a:pt x="5591" y="1929"/>
                  </a:cubicBezTo>
                  <a:cubicBezTo>
                    <a:pt x="5771" y="1761"/>
                    <a:pt x="6157" y="1881"/>
                    <a:pt x="6229" y="1653"/>
                  </a:cubicBezTo>
                  <a:cubicBezTo>
                    <a:pt x="6266" y="1556"/>
                    <a:pt x="6229" y="1460"/>
                    <a:pt x="6253" y="1375"/>
                  </a:cubicBezTo>
                  <a:cubicBezTo>
                    <a:pt x="6326" y="1026"/>
                    <a:pt x="6856" y="1230"/>
                    <a:pt x="7073" y="1050"/>
                  </a:cubicBezTo>
                  <a:cubicBezTo>
                    <a:pt x="7254" y="881"/>
                    <a:pt x="7241" y="568"/>
                    <a:pt x="7121" y="363"/>
                  </a:cubicBezTo>
                  <a:cubicBezTo>
                    <a:pt x="6974" y="99"/>
                    <a:pt x="6778" y="0"/>
                    <a:pt x="65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6205502" y="3167632"/>
              <a:ext cx="390710" cy="147338"/>
            </a:xfrm>
            <a:custGeom>
              <a:rect b="b" l="l" r="r" t="t"/>
              <a:pathLst>
                <a:path extrusionOk="0" h="2314" w="6136">
                  <a:moveTo>
                    <a:pt x="2785" y="0"/>
                  </a:moveTo>
                  <a:cubicBezTo>
                    <a:pt x="2339" y="0"/>
                    <a:pt x="1532" y="953"/>
                    <a:pt x="1134" y="953"/>
                  </a:cubicBezTo>
                  <a:cubicBezTo>
                    <a:pt x="724" y="953"/>
                    <a:pt x="1050" y="350"/>
                    <a:pt x="676" y="350"/>
                  </a:cubicBezTo>
                  <a:cubicBezTo>
                    <a:pt x="97" y="663"/>
                    <a:pt x="1" y="2314"/>
                    <a:pt x="1" y="2314"/>
                  </a:cubicBezTo>
                  <a:lnTo>
                    <a:pt x="6135" y="2314"/>
                  </a:lnTo>
                  <a:cubicBezTo>
                    <a:pt x="6135" y="1700"/>
                    <a:pt x="5520" y="1651"/>
                    <a:pt x="4532" y="1338"/>
                  </a:cubicBezTo>
                  <a:cubicBezTo>
                    <a:pt x="4170" y="1218"/>
                    <a:pt x="3255" y="0"/>
                    <a:pt x="27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5858734" y="2383049"/>
              <a:ext cx="801923" cy="709439"/>
            </a:xfrm>
            <a:custGeom>
              <a:rect b="b" l="l" r="r" t="t"/>
              <a:pathLst>
                <a:path extrusionOk="0" h="11142" w="12594">
                  <a:moveTo>
                    <a:pt x="3149" y="1"/>
                  </a:moveTo>
                  <a:cubicBezTo>
                    <a:pt x="3025" y="1"/>
                    <a:pt x="2895" y="10"/>
                    <a:pt x="2760" y="31"/>
                  </a:cubicBezTo>
                  <a:lnTo>
                    <a:pt x="2338" y="440"/>
                  </a:lnTo>
                  <a:cubicBezTo>
                    <a:pt x="1591" y="1019"/>
                    <a:pt x="1109" y="1669"/>
                    <a:pt x="795" y="2309"/>
                  </a:cubicBezTo>
                  <a:cubicBezTo>
                    <a:pt x="0" y="3972"/>
                    <a:pt x="1229" y="5900"/>
                    <a:pt x="3073" y="5900"/>
                  </a:cubicBezTo>
                  <a:lnTo>
                    <a:pt x="9231" y="5900"/>
                  </a:lnTo>
                  <a:cubicBezTo>
                    <a:pt x="8086" y="6695"/>
                    <a:pt x="7098" y="9406"/>
                    <a:pt x="6556" y="11141"/>
                  </a:cubicBezTo>
                  <a:lnTo>
                    <a:pt x="8917" y="11141"/>
                  </a:lnTo>
                  <a:lnTo>
                    <a:pt x="12026" y="5707"/>
                  </a:lnTo>
                  <a:cubicBezTo>
                    <a:pt x="12593" y="4719"/>
                    <a:pt x="12099" y="3453"/>
                    <a:pt x="11003" y="3128"/>
                  </a:cubicBezTo>
                  <a:cubicBezTo>
                    <a:pt x="9050" y="2550"/>
                    <a:pt x="5471" y="1959"/>
                    <a:pt x="5471" y="1959"/>
                  </a:cubicBezTo>
                  <a:lnTo>
                    <a:pt x="5471" y="1658"/>
                  </a:lnTo>
                  <a:cubicBezTo>
                    <a:pt x="5471" y="1658"/>
                    <a:pt x="4794" y="1"/>
                    <a:pt x="31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6248482" y="3092434"/>
              <a:ext cx="178099" cy="135877"/>
            </a:xfrm>
            <a:custGeom>
              <a:rect b="b" l="l" r="r" t="t"/>
              <a:pathLst>
                <a:path extrusionOk="0" h="2134" w="2797">
                  <a:moveTo>
                    <a:pt x="435" y="0"/>
                  </a:moveTo>
                  <a:cubicBezTo>
                    <a:pt x="158" y="892"/>
                    <a:pt x="1" y="1531"/>
                    <a:pt x="1" y="1531"/>
                  </a:cubicBezTo>
                  <a:cubicBezTo>
                    <a:pt x="375" y="1531"/>
                    <a:pt x="49" y="2134"/>
                    <a:pt x="459" y="2134"/>
                  </a:cubicBezTo>
                  <a:cubicBezTo>
                    <a:pt x="857" y="2134"/>
                    <a:pt x="1664" y="1181"/>
                    <a:pt x="2110" y="1181"/>
                  </a:cubicBezTo>
                  <a:lnTo>
                    <a:pt x="2796" y="0"/>
                  </a:lnTo>
                  <a:close/>
                </a:path>
              </a:pathLst>
            </a:custGeom>
            <a:solidFill>
              <a:srgbClr val="873C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6134951" y="3167632"/>
              <a:ext cx="390646" cy="147338"/>
            </a:xfrm>
            <a:custGeom>
              <a:rect b="b" l="l" r="r" t="t"/>
              <a:pathLst>
                <a:path extrusionOk="0" h="2314" w="6135">
                  <a:moveTo>
                    <a:pt x="2784" y="0"/>
                  </a:moveTo>
                  <a:cubicBezTo>
                    <a:pt x="2338" y="0"/>
                    <a:pt x="1531" y="953"/>
                    <a:pt x="1133" y="953"/>
                  </a:cubicBezTo>
                  <a:cubicBezTo>
                    <a:pt x="723" y="953"/>
                    <a:pt x="1049" y="350"/>
                    <a:pt x="675" y="350"/>
                  </a:cubicBezTo>
                  <a:cubicBezTo>
                    <a:pt x="97" y="663"/>
                    <a:pt x="0" y="2314"/>
                    <a:pt x="0" y="2314"/>
                  </a:cubicBezTo>
                  <a:lnTo>
                    <a:pt x="6134" y="2314"/>
                  </a:lnTo>
                  <a:cubicBezTo>
                    <a:pt x="6134" y="1700"/>
                    <a:pt x="5519" y="1651"/>
                    <a:pt x="4531" y="1338"/>
                  </a:cubicBezTo>
                  <a:cubicBezTo>
                    <a:pt x="4170" y="1218"/>
                    <a:pt x="3254" y="0"/>
                    <a:pt x="27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5788120" y="2383049"/>
              <a:ext cx="802687" cy="709439"/>
            </a:xfrm>
            <a:custGeom>
              <a:rect b="b" l="l" r="r" t="t"/>
              <a:pathLst>
                <a:path extrusionOk="0" h="11142" w="12606">
                  <a:moveTo>
                    <a:pt x="3165" y="1"/>
                  </a:moveTo>
                  <a:cubicBezTo>
                    <a:pt x="3031" y="1"/>
                    <a:pt x="2896" y="10"/>
                    <a:pt x="2761" y="31"/>
                  </a:cubicBezTo>
                  <a:lnTo>
                    <a:pt x="2351" y="440"/>
                  </a:lnTo>
                  <a:cubicBezTo>
                    <a:pt x="1591" y="1019"/>
                    <a:pt x="1109" y="1669"/>
                    <a:pt x="808" y="2309"/>
                  </a:cubicBezTo>
                  <a:cubicBezTo>
                    <a:pt x="0" y="3972"/>
                    <a:pt x="1230" y="5900"/>
                    <a:pt x="3074" y="5900"/>
                  </a:cubicBezTo>
                  <a:lnTo>
                    <a:pt x="9231" y="5900"/>
                  </a:lnTo>
                  <a:cubicBezTo>
                    <a:pt x="8098" y="6695"/>
                    <a:pt x="7099" y="9406"/>
                    <a:pt x="6556" y="11141"/>
                  </a:cubicBezTo>
                  <a:lnTo>
                    <a:pt x="8918" y="11141"/>
                  </a:lnTo>
                  <a:lnTo>
                    <a:pt x="12027" y="5707"/>
                  </a:lnTo>
                  <a:cubicBezTo>
                    <a:pt x="12605" y="4719"/>
                    <a:pt x="12099" y="3453"/>
                    <a:pt x="11003" y="3128"/>
                  </a:cubicBezTo>
                  <a:cubicBezTo>
                    <a:pt x="9051" y="2550"/>
                    <a:pt x="6580" y="2212"/>
                    <a:pt x="6580" y="2212"/>
                  </a:cubicBezTo>
                  <a:lnTo>
                    <a:pt x="6580" y="1658"/>
                  </a:lnTo>
                  <a:cubicBezTo>
                    <a:pt x="6580" y="1658"/>
                    <a:pt x="4945" y="1"/>
                    <a:pt x="31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5950807" y="2394956"/>
              <a:ext cx="256356" cy="129000"/>
            </a:xfrm>
            <a:custGeom>
              <a:rect b="b" l="l" r="r" t="t"/>
              <a:pathLst>
                <a:path extrusionOk="0" h="2026" w="4026">
                  <a:moveTo>
                    <a:pt x="1700" y="1"/>
                  </a:moveTo>
                  <a:lnTo>
                    <a:pt x="0" y="1471"/>
                  </a:lnTo>
                  <a:cubicBezTo>
                    <a:pt x="771" y="1519"/>
                    <a:pt x="4025" y="2025"/>
                    <a:pt x="4025" y="2025"/>
                  </a:cubicBezTo>
                  <a:lnTo>
                    <a:pt x="4025" y="1471"/>
                  </a:lnTo>
                  <a:cubicBezTo>
                    <a:pt x="4025" y="1471"/>
                    <a:pt x="3001" y="435"/>
                    <a:pt x="1700" y="1"/>
                  </a:cubicBezTo>
                  <a:close/>
                </a:path>
              </a:pathLst>
            </a:custGeom>
            <a:solidFill>
              <a:srgbClr val="1A25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6177931" y="3092434"/>
              <a:ext cx="178035" cy="135877"/>
            </a:xfrm>
            <a:custGeom>
              <a:rect b="b" l="l" r="r" t="t"/>
              <a:pathLst>
                <a:path extrusionOk="0" h="2134" w="2796">
                  <a:moveTo>
                    <a:pt x="434" y="0"/>
                  </a:moveTo>
                  <a:cubicBezTo>
                    <a:pt x="157" y="892"/>
                    <a:pt x="0" y="1531"/>
                    <a:pt x="0" y="1531"/>
                  </a:cubicBezTo>
                  <a:cubicBezTo>
                    <a:pt x="374" y="1531"/>
                    <a:pt x="48" y="2134"/>
                    <a:pt x="458" y="2134"/>
                  </a:cubicBezTo>
                  <a:cubicBezTo>
                    <a:pt x="856" y="2134"/>
                    <a:pt x="1663" y="1181"/>
                    <a:pt x="2109" y="1181"/>
                  </a:cubicBezTo>
                  <a:lnTo>
                    <a:pt x="2796" y="0"/>
                  </a:lnTo>
                  <a:close/>
                </a:path>
              </a:pathLst>
            </a:custGeom>
            <a:solidFill>
              <a:srgbClr val="B050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42"/>
          <p:cNvSpPr txBox="1"/>
          <p:nvPr/>
        </p:nvSpPr>
        <p:spPr>
          <a:xfrm>
            <a:off x="0" y="4571975"/>
            <a:ext cx="9144000" cy="569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000">
                <a:solidFill>
                  <a:srgbClr val="222222"/>
                </a:solidFill>
                <a:latin typeface="Poppins"/>
                <a:ea typeface="Poppins"/>
                <a:cs typeface="Poppins"/>
                <a:sym typeface="Poppins"/>
              </a:rPr>
              <a:t>Organización Mundial de la Salud. (2022). Informe sobre la situación mundial de la actividad física 2022. </a:t>
            </a:r>
            <a:endParaRPr sz="1000">
              <a:solidFill>
                <a:srgbClr val="222222"/>
              </a:solidFill>
              <a:latin typeface="Poppins"/>
              <a:ea typeface="Poppins"/>
              <a:cs typeface="Poppins"/>
              <a:sym typeface="Poppins"/>
            </a:endParaRPr>
          </a:p>
          <a:p>
            <a:pPr indent="0" lvl="0" marL="0" rtl="0" algn="ctr">
              <a:lnSpc>
                <a:spcPct val="150000"/>
              </a:lnSpc>
              <a:spcBef>
                <a:spcPts val="0"/>
              </a:spcBef>
              <a:spcAft>
                <a:spcPts val="0"/>
              </a:spcAft>
              <a:buNone/>
            </a:pPr>
            <a:r>
              <a:rPr lang="en" sz="1000">
                <a:solidFill>
                  <a:srgbClr val="222222"/>
                </a:solidFill>
                <a:latin typeface="Poppins"/>
                <a:ea typeface="Poppins"/>
                <a:cs typeface="Poppins"/>
                <a:sym typeface="Poppins"/>
              </a:rPr>
              <a:t>Instituto Nacional de Estadística y Geografía. (2020). Módulo de práctica deportiva y ejercicio físico.</a:t>
            </a:r>
            <a:endParaRPr sz="1000">
              <a:latin typeface="Poppins Medium"/>
              <a:ea typeface="Poppins Medium"/>
              <a:cs typeface="Poppins Medium"/>
              <a:sym typeface="Poppi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43"/>
          <p:cNvGrpSpPr/>
          <p:nvPr/>
        </p:nvGrpSpPr>
        <p:grpSpPr>
          <a:xfrm flipH="1">
            <a:off x="7370777" y="1655678"/>
            <a:ext cx="1421359" cy="2245755"/>
            <a:chOff x="3260267" y="1432018"/>
            <a:chExt cx="2148367" cy="3394429"/>
          </a:xfrm>
        </p:grpSpPr>
        <p:sp>
          <p:nvSpPr>
            <p:cNvPr id="498" name="Google Shape;498;p43"/>
            <p:cNvSpPr/>
            <p:nvPr/>
          </p:nvSpPr>
          <p:spPr>
            <a:xfrm>
              <a:off x="3260267" y="2986172"/>
              <a:ext cx="389423" cy="393118"/>
            </a:xfrm>
            <a:custGeom>
              <a:rect b="b" l="l" r="r" t="t"/>
              <a:pathLst>
                <a:path extrusionOk="0" h="4137" w="4098">
                  <a:moveTo>
                    <a:pt x="3119" y="0"/>
                  </a:moveTo>
                  <a:cubicBezTo>
                    <a:pt x="3035" y="0"/>
                    <a:pt x="2956" y="37"/>
                    <a:pt x="2904" y="108"/>
                  </a:cubicBezTo>
                  <a:lnTo>
                    <a:pt x="97" y="3747"/>
                  </a:lnTo>
                  <a:cubicBezTo>
                    <a:pt x="1" y="3867"/>
                    <a:pt x="73" y="4060"/>
                    <a:pt x="229" y="4108"/>
                  </a:cubicBezTo>
                  <a:cubicBezTo>
                    <a:pt x="290" y="4127"/>
                    <a:pt x="352" y="4137"/>
                    <a:pt x="414" y="4137"/>
                  </a:cubicBezTo>
                  <a:cubicBezTo>
                    <a:pt x="513" y="4137"/>
                    <a:pt x="611" y="4112"/>
                    <a:pt x="700" y="4060"/>
                  </a:cubicBezTo>
                  <a:lnTo>
                    <a:pt x="3145" y="2662"/>
                  </a:lnTo>
                  <a:cubicBezTo>
                    <a:pt x="3218" y="2627"/>
                    <a:pt x="3242" y="2530"/>
                    <a:pt x="3194" y="2445"/>
                  </a:cubicBezTo>
                  <a:cubicBezTo>
                    <a:pt x="3097" y="2301"/>
                    <a:pt x="3013" y="1952"/>
                    <a:pt x="3218" y="1602"/>
                  </a:cubicBezTo>
                  <a:cubicBezTo>
                    <a:pt x="3423" y="1253"/>
                    <a:pt x="3785" y="1265"/>
                    <a:pt x="3965" y="1216"/>
                  </a:cubicBezTo>
                  <a:cubicBezTo>
                    <a:pt x="4061" y="1192"/>
                    <a:pt x="4098" y="1084"/>
                    <a:pt x="4037" y="999"/>
                  </a:cubicBezTo>
                  <a:lnTo>
                    <a:pt x="3965" y="879"/>
                  </a:lnTo>
                  <a:cubicBezTo>
                    <a:pt x="3965" y="867"/>
                    <a:pt x="3953" y="855"/>
                    <a:pt x="3941" y="843"/>
                  </a:cubicBezTo>
                  <a:lnTo>
                    <a:pt x="3327" y="84"/>
                  </a:lnTo>
                  <a:cubicBezTo>
                    <a:pt x="3265" y="28"/>
                    <a:pt x="3190"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43"/>
            <p:cNvGrpSpPr/>
            <p:nvPr/>
          </p:nvGrpSpPr>
          <p:grpSpPr>
            <a:xfrm>
              <a:off x="3544301" y="1432018"/>
              <a:ext cx="1864333" cy="3394429"/>
              <a:chOff x="3544301" y="1432018"/>
              <a:chExt cx="1864333" cy="3394429"/>
            </a:xfrm>
          </p:grpSpPr>
          <p:sp>
            <p:nvSpPr>
              <p:cNvPr id="500" name="Google Shape;500;p43"/>
              <p:cNvSpPr/>
              <p:nvPr/>
            </p:nvSpPr>
            <p:spPr>
              <a:xfrm>
                <a:off x="4388136" y="1687829"/>
                <a:ext cx="555531" cy="259038"/>
              </a:xfrm>
              <a:custGeom>
                <a:rect b="b" l="l" r="r" t="t"/>
                <a:pathLst>
                  <a:path extrusionOk="0" h="2726" w="5846">
                    <a:moveTo>
                      <a:pt x="1" y="1576"/>
                    </a:moveTo>
                    <a:cubicBezTo>
                      <a:pt x="1" y="1576"/>
                      <a:pt x="1" y="1576"/>
                      <a:pt x="1" y="1576"/>
                    </a:cubicBezTo>
                    <a:lnTo>
                      <a:pt x="1" y="1576"/>
                    </a:lnTo>
                    <a:cubicBezTo>
                      <a:pt x="1" y="1576"/>
                      <a:pt x="1" y="1576"/>
                      <a:pt x="1" y="1576"/>
                    </a:cubicBezTo>
                    <a:close/>
                    <a:moveTo>
                      <a:pt x="3683" y="1"/>
                    </a:moveTo>
                    <a:cubicBezTo>
                      <a:pt x="3309" y="1"/>
                      <a:pt x="2894" y="145"/>
                      <a:pt x="2448" y="515"/>
                    </a:cubicBezTo>
                    <a:cubicBezTo>
                      <a:pt x="1279" y="1483"/>
                      <a:pt x="646" y="1689"/>
                      <a:pt x="319" y="1689"/>
                    </a:cubicBezTo>
                    <a:cubicBezTo>
                      <a:pt x="80" y="1689"/>
                      <a:pt x="4" y="1580"/>
                      <a:pt x="1" y="1576"/>
                    </a:cubicBezTo>
                    <a:lnTo>
                      <a:pt x="1" y="1576"/>
                    </a:lnTo>
                    <a:cubicBezTo>
                      <a:pt x="11" y="1590"/>
                      <a:pt x="775" y="2726"/>
                      <a:pt x="1925" y="2726"/>
                    </a:cubicBezTo>
                    <a:cubicBezTo>
                      <a:pt x="2396" y="2726"/>
                      <a:pt x="2932" y="2535"/>
                      <a:pt x="3508" y="1998"/>
                    </a:cubicBezTo>
                    <a:cubicBezTo>
                      <a:pt x="3508" y="1998"/>
                      <a:pt x="3947" y="1493"/>
                      <a:pt x="4534" y="1493"/>
                    </a:cubicBezTo>
                    <a:cubicBezTo>
                      <a:pt x="4890" y="1493"/>
                      <a:pt x="5301" y="1679"/>
                      <a:pt x="5701" y="2275"/>
                    </a:cubicBezTo>
                    <a:lnTo>
                      <a:pt x="5846" y="1829"/>
                    </a:lnTo>
                    <a:cubicBezTo>
                      <a:pt x="5846" y="1829"/>
                      <a:pt x="5016" y="1"/>
                      <a:pt x="3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3"/>
              <p:cNvSpPr/>
              <p:nvPr/>
            </p:nvSpPr>
            <p:spPr>
              <a:xfrm>
                <a:off x="4608027" y="2343605"/>
                <a:ext cx="307034" cy="473129"/>
              </a:xfrm>
              <a:custGeom>
                <a:rect b="b" l="l" r="r" t="t"/>
                <a:pathLst>
                  <a:path extrusionOk="0" h="4979" w="3231">
                    <a:moveTo>
                      <a:pt x="2387" y="1"/>
                    </a:moveTo>
                    <a:lnTo>
                      <a:pt x="1" y="2676"/>
                    </a:lnTo>
                    <a:lnTo>
                      <a:pt x="362" y="4978"/>
                    </a:lnTo>
                    <a:lnTo>
                      <a:pt x="3230" y="1797"/>
                    </a:lnTo>
                    <a:lnTo>
                      <a:pt x="2387" y="1"/>
                    </a:lnTo>
                    <a:close/>
                  </a:path>
                </a:pathLst>
              </a:custGeom>
              <a:solidFill>
                <a:srgbClr val="F1AD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3"/>
              <p:cNvSpPr/>
              <p:nvPr/>
            </p:nvSpPr>
            <p:spPr>
              <a:xfrm>
                <a:off x="4462636" y="2211994"/>
                <a:ext cx="265792" cy="628780"/>
              </a:xfrm>
              <a:custGeom>
                <a:rect b="b" l="l" r="r" t="t"/>
                <a:pathLst>
                  <a:path extrusionOk="0" h="6617" w="2797">
                    <a:moveTo>
                      <a:pt x="1254" y="1"/>
                    </a:moveTo>
                    <a:cubicBezTo>
                      <a:pt x="989" y="3375"/>
                      <a:pt x="1" y="4712"/>
                      <a:pt x="350" y="5929"/>
                    </a:cubicBezTo>
                    <a:cubicBezTo>
                      <a:pt x="497" y="6465"/>
                      <a:pt x="809" y="6616"/>
                      <a:pt x="1114" y="6616"/>
                    </a:cubicBezTo>
                    <a:cubicBezTo>
                      <a:pt x="1509" y="6616"/>
                      <a:pt x="1892" y="6363"/>
                      <a:pt x="1892" y="6363"/>
                    </a:cubicBezTo>
                    <a:cubicBezTo>
                      <a:pt x="2796" y="3844"/>
                      <a:pt x="1940" y="133"/>
                      <a:pt x="1940" y="133"/>
                    </a:cubicBezTo>
                    <a:lnTo>
                      <a:pt x="1254" y="1"/>
                    </a:lnTo>
                    <a:close/>
                  </a:path>
                </a:pathLst>
              </a:custGeom>
              <a:solidFill>
                <a:srgbClr val="F5B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3"/>
              <p:cNvSpPr/>
              <p:nvPr/>
            </p:nvSpPr>
            <p:spPr>
              <a:xfrm>
                <a:off x="3544301" y="3067325"/>
                <a:ext cx="1286007" cy="620513"/>
              </a:xfrm>
              <a:custGeom>
                <a:rect b="b" l="l" r="r" t="t"/>
                <a:pathLst>
                  <a:path extrusionOk="0" h="6530" w="13533">
                    <a:moveTo>
                      <a:pt x="338" y="1"/>
                    </a:moveTo>
                    <a:lnTo>
                      <a:pt x="0" y="1326"/>
                    </a:lnTo>
                    <a:lnTo>
                      <a:pt x="6254" y="6484"/>
                    </a:lnTo>
                    <a:cubicBezTo>
                      <a:pt x="6315" y="6496"/>
                      <a:pt x="6363" y="6508"/>
                      <a:pt x="6423" y="6521"/>
                    </a:cubicBezTo>
                    <a:cubicBezTo>
                      <a:pt x="6514" y="6526"/>
                      <a:pt x="6609" y="6529"/>
                      <a:pt x="6707" y="6529"/>
                    </a:cubicBezTo>
                    <a:cubicBezTo>
                      <a:pt x="9222" y="6529"/>
                      <a:pt x="13532" y="4665"/>
                      <a:pt x="13532" y="4665"/>
                    </a:cubicBezTo>
                    <a:lnTo>
                      <a:pt x="11677" y="2435"/>
                    </a:lnTo>
                    <a:cubicBezTo>
                      <a:pt x="11570" y="2361"/>
                      <a:pt x="11417" y="2328"/>
                      <a:pt x="11230" y="2328"/>
                    </a:cubicBezTo>
                    <a:cubicBezTo>
                      <a:pt x="9809" y="2328"/>
                      <a:pt x="6423" y="4218"/>
                      <a:pt x="6423" y="4218"/>
                    </a:cubicBezTo>
                    <a:cubicBezTo>
                      <a:pt x="5724" y="2496"/>
                      <a:pt x="2820" y="1724"/>
                      <a:pt x="2820" y="1724"/>
                    </a:cubicBezTo>
                    <a:lnTo>
                      <a:pt x="338" y="1"/>
                    </a:lnTo>
                    <a:close/>
                  </a:path>
                </a:pathLst>
              </a:custGeom>
              <a:solidFill>
                <a:srgbClr val="F5B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3"/>
              <p:cNvSpPr/>
              <p:nvPr/>
            </p:nvSpPr>
            <p:spPr>
              <a:xfrm>
                <a:off x="4500362" y="1866193"/>
                <a:ext cx="163922" cy="303510"/>
              </a:xfrm>
              <a:custGeom>
                <a:rect b="b" l="l" r="r" t="t"/>
                <a:pathLst>
                  <a:path extrusionOk="0" h="3194" w="1725">
                    <a:moveTo>
                      <a:pt x="483" y="0"/>
                    </a:moveTo>
                    <a:lnTo>
                      <a:pt x="1" y="73"/>
                    </a:lnTo>
                    <a:lnTo>
                      <a:pt x="857" y="3193"/>
                    </a:lnTo>
                    <a:lnTo>
                      <a:pt x="1725" y="2892"/>
                    </a:lnTo>
                    <a:lnTo>
                      <a:pt x="4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3"/>
              <p:cNvSpPr/>
              <p:nvPr/>
            </p:nvSpPr>
            <p:spPr>
              <a:xfrm>
                <a:off x="4385855" y="1761949"/>
                <a:ext cx="208490" cy="162683"/>
              </a:xfrm>
              <a:custGeom>
                <a:rect b="b" l="l" r="r" t="t"/>
                <a:pathLst>
                  <a:path extrusionOk="0" h="1712" w="2194">
                    <a:moveTo>
                      <a:pt x="1" y="0"/>
                    </a:moveTo>
                    <a:lnTo>
                      <a:pt x="1363" y="1711"/>
                    </a:lnTo>
                    <a:lnTo>
                      <a:pt x="1869" y="1519"/>
                    </a:lnTo>
                    <a:lnTo>
                      <a:pt x="2194" y="832"/>
                    </a:lnTo>
                    <a:lnTo>
                      <a:pt x="2194" y="832"/>
                    </a:lnTo>
                    <a:cubicBezTo>
                      <a:pt x="2194" y="832"/>
                      <a:pt x="2164" y="835"/>
                      <a:pt x="2108" y="835"/>
                    </a:cubicBezTo>
                    <a:cubicBezTo>
                      <a:pt x="1841" y="835"/>
                      <a:pt x="979" y="769"/>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3"/>
              <p:cNvSpPr/>
              <p:nvPr/>
            </p:nvSpPr>
            <p:spPr>
              <a:xfrm>
                <a:off x="4192381" y="1432018"/>
                <a:ext cx="438647" cy="415734"/>
              </a:xfrm>
              <a:custGeom>
                <a:rect b="b" l="l" r="r" t="t"/>
                <a:pathLst>
                  <a:path extrusionOk="0" h="4375" w="4616">
                    <a:moveTo>
                      <a:pt x="722" y="208"/>
                    </a:moveTo>
                    <a:cubicBezTo>
                      <a:pt x="899" y="208"/>
                      <a:pt x="1121" y="268"/>
                      <a:pt x="1375" y="376"/>
                    </a:cubicBezTo>
                    <a:cubicBezTo>
                      <a:pt x="1881" y="593"/>
                      <a:pt x="2447" y="990"/>
                      <a:pt x="2977" y="1496"/>
                    </a:cubicBezTo>
                    <a:cubicBezTo>
                      <a:pt x="3495" y="2002"/>
                      <a:pt x="3917" y="2556"/>
                      <a:pt x="4146" y="3063"/>
                    </a:cubicBezTo>
                    <a:cubicBezTo>
                      <a:pt x="4363" y="3520"/>
                      <a:pt x="4399" y="3882"/>
                      <a:pt x="4243" y="4051"/>
                    </a:cubicBezTo>
                    <a:cubicBezTo>
                      <a:pt x="4167" y="4127"/>
                      <a:pt x="4052" y="4163"/>
                      <a:pt x="3905" y="4163"/>
                    </a:cubicBezTo>
                    <a:cubicBezTo>
                      <a:pt x="3726" y="4163"/>
                      <a:pt x="3501" y="4108"/>
                      <a:pt x="3242" y="4002"/>
                    </a:cubicBezTo>
                    <a:cubicBezTo>
                      <a:pt x="2736" y="3786"/>
                      <a:pt x="2170" y="3376"/>
                      <a:pt x="1640" y="2870"/>
                    </a:cubicBezTo>
                    <a:cubicBezTo>
                      <a:pt x="1121" y="2364"/>
                      <a:pt x="700" y="1809"/>
                      <a:pt x="459" y="1316"/>
                    </a:cubicBezTo>
                    <a:cubicBezTo>
                      <a:pt x="242" y="845"/>
                      <a:pt x="218" y="496"/>
                      <a:pt x="374" y="328"/>
                    </a:cubicBezTo>
                    <a:cubicBezTo>
                      <a:pt x="435" y="267"/>
                      <a:pt x="507" y="231"/>
                      <a:pt x="603" y="219"/>
                    </a:cubicBezTo>
                    <a:cubicBezTo>
                      <a:pt x="640" y="212"/>
                      <a:pt x="680" y="208"/>
                      <a:pt x="722" y="208"/>
                    </a:cubicBezTo>
                    <a:close/>
                    <a:moveTo>
                      <a:pt x="708" y="1"/>
                    </a:moveTo>
                    <a:cubicBezTo>
                      <a:pt x="505" y="1"/>
                      <a:pt x="342" y="58"/>
                      <a:pt x="229" y="170"/>
                    </a:cubicBezTo>
                    <a:cubicBezTo>
                      <a:pt x="1" y="411"/>
                      <a:pt x="12" y="845"/>
                      <a:pt x="277" y="1400"/>
                    </a:cubicBezTo>
                    <a:cubicBezTo>
                      <a:pt x="518" y="1918"/>
                      <a:pt x="952" y="2497"/>
                      <a:pt x="1495" y="3027"/>
                    </a:cubicBezTo>
                    <a:cubicBezTo>
                      <a:pt x="2037" y="3545"/>
                      <a:pt x="2628" y="3967"/>
                      <a:pt x="3158" y="4195"/>
                    </a:cubicBezTo>
                    <a:cubicBezTo>
                      <a:pt x="3451" y="4312"/>
                      <a:pt x="3703" y="4374"/>
                      <a:pt x="3911" y="4374"/>
                    </a:cubicBezTo>
                    <a:cubicBezTo>
                      <a:pt x="3960" y="4374"/>
                      <a:pt x="4006" y="4371"/>
                      <a:pt x="4050" y="4364"/>
                    </a:cubicBezTo>
                    <a:cubicBezTo>
                      <a:pt x="4194" y="4340"/>
                      <a:pt x="4302" y="4280"/>
                      <a:pt x="4387" y="4195"/>
                    </a:cubicBezTo>
                    <a:cubicBezTo>
                      <a:pt x="4616" y="3954"/>
                      <a:pt x="4604" y="3520"/>
                      <a:pt x="4339" y="2966"/>
                    </a:cubicBezTo>
                    <a:cubicBezTo>
                      <a:pt x="4098" y="2448"/>
                      <a:pt x="3664" y="1870"/>
                      <a:pt x="3121" y="1340"/>
                    </a:cubicBezTo>
                    <a:cubicBezTo>
                      <a:pt x="2580" y="821"/>
                      <a:pt x="1977" y="400"/>
                      <a:pt x="1447" y="183"/>
                    </a:cubicBezTo>
                    <a:cubicBezTo>
                      <a:pt x="1166" y="61"/>
                      <a:pt x="916" y="1"/>
                      <a:pt x="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3"/>
              <p:cNvSpPr/>
              <p:nvPr/>
            </p:nvSpPr>
            <p:spPr>
              <a:xfrm>
                <a:off x="4237044" y="1573037"/>
                <a:ext cx="373363" cy="229105"/>
              </a:xfrm>
              <a:custGeom>
                <a:rect b="b" l="l" r="r" t="t"/>
                <a:pathLst>
                  <a:path extrusionOk="0" h="2411" w="3929">
                    <a:moveTo>
                      <a:pt x="0" y="0"/>
                    </a:moveTo>
                    <a:lnTo>
                      <a:pt x="0" y="12"/>
                    </a:lnTo>
                    <a:lnTo>
                      <a:pt x="3917" y="2410"/>
                    </a:lnTo>
                    <a:lnTo>
                      <a:pt x="3929" y="2398"/>
                    </a:lnTo>
                    <a:lnTo>
                      <a:pt x="0" y="0"/>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a:off x="4214142" y="1505379"/>
                <a:ext cx="390563" cy="232621"/>
              </a:xfrm>
              <a:custGeom>
                <a:rect b="b" l="l" r="r" t="t"/>
                <a:pathLst>
                  <a:path extrusionOk="0" h="2448" w="4110">
                    <a:moveTo>
                      <a:pt x="0" y="1"/>
                    </a:moveTo>
                    <a:lnTo>
                      <a:pt x="0" y="13"/>
                    </a:lnTo>
                    <a:lnTo>
                      <a:pt x="4110" y="2448"/>
                    </a:lnTo>
                    <a:lnTo>
                      <a:pt x="4110" y="2435"/>
                    </a:lnTo>
                    <a:lnTo>
                      <a:pt x="0" y="1"/>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4217563" y="1456250"/>
                <a:ext cx="340198" cy="199362"/>
              </a:xfrm>
              <a:custGeom>
                <a:rect b="b" l="l" r="r" t="t"/>
                <a:pathLst>
                  <a:path extrusionOk="0" h="2098" w="3580">
                    <a:moveTo>
                      <a:pt x="12" y="0"/>
                    </a:moveTo>
                    <a:lnTo>
                      <a:pt x="1" y="12"/>
                    </a:lnTo>
                    <a:lnTo>
                      <a:pt x="3568" y="2097"/>
                    </a:lnTo>
                    <a:lnTo>
                      <a:pt x="3579" y="2085"/>
                    </a:lnTo>
                    <a:lnTo>
                      <a:pt x="12" y="0"/>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4243886" y="1442471"/>
                <a:ext cx="139785" cy="311587"/>
              </a:xfrm>
              <a:custGeom>
                <a:rect b="b" l="l" r="r" t="t"/>
                <a:pathLst>
                  <a:path extrusionOk="0" h="3279" w="1471">
                    <a:moveTo>
                      <a:pt x="1" y="1"/>
                    </a:moveTo>
                    <a:lnTo>
                      <a:pt x="1459" y="3278"/>
                    </a:lnTo>
                    <a:lnTo>
                      <a:pt x="1471" y="3266"/>
                    </a:lnTo>
                    <a:lnTo>
                      <a:pt x="13" y="1"/>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4387090" y="1497491"/>
                <a:ext cx="153564" cy="340094"/>
              </a:xfrm>
              <a:custGeom>
                <a:rect b="b" l="l" r="r" t="t"/>
                <a:pathLst>
                  <a:path extrusionOk="0" h="3579" w="1616">
                    <a:moveTo>
                      <a:pt x="12" y="0"/>
                    </a:moveTo>
                    <a:lnTo>
                      <a:pt x="0" y="12"/>
                    </a:lnTo>
                    <a:lnTo>
                      <a:pt x="1603" y="3579"/>
                    </a:lnTo>
                    <a:lnTo>
                      <a:pt x="1615" y="3579"/>
                    </a:lnTo>
                    <a:lnTo>
                      <a:pt x="12" y="0"/>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4475180" y="1561539"/>
                <a:ext cx="120400" cy="268066"/>
              </a:xfrm>
              <a:custGeom>
                <a:rect b="b" l="l" r="r" t="t"/>
                <a:pathLst>
                  <a:path extrusionOk="0" h="2821" w="1267">
                    <a:moveTo>
                      <a:pt x="13" y="1"/>
                    </a:moveTo>
                    <a:lnTo>
                      <a:pt x="1" y="12"/>
                    </a:lnTo>
                    <a:lnTo>
                      <a:pt x="1254" y="2821"/>
                    </a:lnTo>
                    <a:lnTo>
                      <a:pt x="1267" y="2808"/>
                    </a:lnTo>
                    <a:lnTo>
                      <a:pt x="13" y="1"/>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3"/>
              <p:cNvSpPr/>
              <p:nvPr/>
            </p:nvSpPr>
            <p:spPr>
              <a:xfrm>
                <a:off x="4303467" y="1444752"/>
                <a:ext cx="164968" cy="367652"/>
              </a:xfrm>
              <a:custGeom>
                <a:rect b="b" l="l" r="r" t="t"/>
                <a:pathLst>
                  <a:path extrusionOk="0" h="3869" w="1736">
                    <a:moveTo>
                      <a:pt x="0" y="1"/>
                    </a:moveTo>
                    <a:lnTo>
                      <a:pt x="1724" y="3868"/>
                    </a:lnTo>
                    <a:lnTo>
                      <a:pt x="1735" y="3868"/>
                    </a:lnTo>
                    <a:lnTo>
                      <a:pt x="13" y="1"/>
                    </a:lnTo>
                    <a:close/>
                  </a:path>
                </a:pathLst>
              </a:custGeom>
              <a:solidFill>
                <a:srgbClr val="41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3"/>
              <p:cNvSpPr/>
              <p:nvPr/>
            </p:nvSpPr>
            <p:spPr>
              <a:xfrm>
                <a:off x="4771853" y="2297802"/>
                <a:ext cx="600099" cy="723805"/>
              </a:xfrm>
              <a:custGeom>
                <a:rect b="b" l="l" r="r" t="t"/>
                <a:pathLst>
                  <a:path extrusionOk="0" h="7617" w="6315">
                    <a:moveTo>
                      <a:pt x="6026" y="1"/>
                    </a:moveTo>
                    <a:lnTo>
                      <a:pt x="2724" y="1158"/>
                    </a:lnTo>
                    <a:lnTo>
                      <a:pt x="663" y="483"/>
                    </a:lnTo>
                    <a:cubicBezTo>
                      <a:pt x="663" y="483"/>
                      <a:pt x="169" y="2448"/>
                      <a:pt x="0" y="6762"/>
                    </a:cubicBezTo>
                    <a:lnTo>
                      <a:pt x="3145" y="7617"/>
                    </a:lnTo>
                    <a:cubicBezTo>
                      <a:pt x="3145" y="7617"/>
                      <a:pt x="4302" y="5026"/>
                      <a:pt x="4869" y="4146"/>
                    </a:cubicBezTo>
                    <a:cubicBezTo>
                      <a:pt x="5386" y="3351"/>
                      <a:pt x="6315" y="2448"/>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4989368" y="2086084"/>
                <a:ext cx="190245" cy="302370"/>
              </a:xfrm>
              <a:custGeom>
                <a:rect b="b" l="l" r="r" t="t"/>
                <a:pathLst>
                  <a:path extrusionOk="0" h="3182" w="2002">
                    <a:moveTo>
                      <a:pt x="1929" y="0"/>
                    </a:moveTo>
                    <a:lnTo>
                      <a:pt x="1" y="36"/>
                    </a:lnTo>
                    <a:lnTo>
                      <a:pt x="61" y="2241"/>
                    </a:lnTo>
                    <a:cubicBezTo>
                      <a:pt x="73" y="2764"/>
                      <a:pt x="495" y="3182"/>
                      <a:pt x="1016" y="3182"/>
                    </a:cubicBezTo>
                    <a:cubicBezTo>
                      <a:pt x="1023" y="3182"/>
                      <a:pt x="1030" y="3181"/>
                      <a:pt x="1037" y="3181"/>
                    </a:cubicBezTo>
                    <a:cubicBezTo>
                      <a:pt x="1567" y="3181"/>
                      <a:pt x="2001" y="2735"/>
                      <a:pt x="1989" y="2205"/>
                    </a:cubicBezTo>
                    <a:lnTo>
                      <a:pt x="1929" y="0"/>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4979010" y="2152412"/>
                <a:ext cx="214287" cy="102627"/>
              </a:xfrm>
              <a:custGeom>
                <a:rect b="b" l="l" r="r" t="t"/>
                <a:pathLst>
                  <a:path extrusionOk="0" h="1080" w="2255">
                    <a:moveTo>
                      <a:pt x="2025" y="1"/>
                    </a:moveTo>
                    <a:lnTo>
                      <a:pt x="1" y="290"/>
                    </a:lnTo>
                    <a:cubicBezTo>
                      <a:pt x="1" y="290"/>
                      <a:pt x="308" y="1079"/>
                      <a:pt x="1151" y="1079"/>
                    </a:cubicBezTo>
                    <a:cubicBezTo>
                      <a:pt x="1221" y="1079"/>
                      <a:pt x="1296" y="1074"/>
                      <a:pt x="1375" y="1061"/>
                    </a:cubicBezTo>
                    <a:cubicBezTo>
                      <a:pt x="2255" y="928"/>
                      <a:pt x="2025" y="1"/>
                      <a:pt x="2025" y="1"/>
                    </a:cubicBezTo>
                    <a:close/>
                  </a:path>
                </a:pathLst>
              </a:custGeom>
              <a:solidFill>
                <a:srgbClr val="F5B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4894342" y="1803856"/>
                <a:ext cx="367661" cy="420296"/>
              </a:xfrm>
              <a:custGeom>
                <a:rect b="b" l="l" r="r" t="t"/>
                <a:pathLst>
                  <a:path extrusionOk="0" h="4423" w="3869">
                    <a:moveTo>
                      <a:pt x="2002" y="0"/>
                    </a:moveTo>
                    <a:cubicBezTo>
                      <a:pt x="1958" y="0"/>
                      <a:pt x="1913" y="2"/>
                      <a:pt x="1869" y="6"/>
                    </a:cubicBezTo>
                    <a:lnTo>
                      <a:pt x="1628" y="30"/>
                    </a:lnTo>
                    <a:cubicBezTo>
                      <a:pt x="688" y="102"/>
                      <a:pt x="0" y="921"/>
                      <a:pt x="73" y="1861"/>
                    </a:cubicBezTo>
                    <a:lnTo>
                      <a:pt x="157" y="2861"/>
                    </a:lnTo>
                    <a:cubicBezTo>
                      <a:pt x="226" y="3750"/>
                      <a:pt x="962" y="4423"/>
                      <a:pt x="1836" y="4423"/>
                    </a:cubicBezTo>
                    <a:cubicBezTo>
                      <a:pt x="1887" y="4423"/>
                      <a:pt x="1938" y="4421"/>
                      <a:pt x="1989" y="4416"/>
                    </a:cubicBezTo>
                    <a:lnTo>
                      <a:pt x="2230" y="4404"/>
                    </a:lnTo>
                    <a:cubicBezTo>
                      <a:pt x="3170" y="4320"/>
                      <a:pt x="3869" y="3500"/>
                      <a:pt x="3784" y="2560"/>
                    </a:cubicBezTo>
                    <a:lnTo>
                      <a:pt x="3712" y="1560"/>
                    </a:lnTo>
                    <a:cubicBezTo>
                      <a:pt x="3632" y="676"/>
                      <a:pt x="2885" y="0"/>
                      <a:pt x="2002" y="0"/>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a:off x="4840557" y="2006832"/>
                <a:ext cx="121445" cy="117356"/>
              </a:xfrm>
              <a:custGeom>
                <a:rect b="b" l="l" r="r" t="t"/>
                <a:pathLst>
                  <a:path extrusionOk="0" h="1235" w="1278">
                    <a:moveTo>
                      <a:pt x="635" y="0"/>
                    </a:moveTo>
                    <a:cubicBezTo>
                      <a:pt x="620" y="0"/>
                      <a:pt x="605" y="1"/>
                      <a:pt x="590" y="2"/>
                    </a:cubicBezTo>
                    <a:cubicBezTo>
                      <a:pt x="253" y="39"/>
                      <a:pt x="0" y="328"/>
                      <a:pt x="24" y="665"/>
                    </a:cubicBezTo>
                    <a:cubicBezTo>
                      <a:pt x="47" y="992"/>
                      <a:pt x="312" y="1235"/>
                      <a:pt x="622" y="1235"/>
                    </a:cubicBezTo>
                    <a:cubicBezTo>
                      <a:pt x="643" y="1235"/>
                      <a:pt x="665" y="1234"/>
                      <a:pt x="687" y="1231"/>
                    </a:cubicBezTo>
                    <a:cubicBezTo>
                      <a:pt x="1024" y="1207"/>
                      <a:pt x="1278" y="906"/>
                      <a:pt x="1254" y="569"/>
                    </a:cubicBezTo>
                    <a:cubicBezTo>
                      <a:pt x="1231" y="246"/>
                      <a:pt x="954" y="0"/>
                      <a:pt x="635" y="0"/>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a:off x="4487819" y="2021466"/>
                <a:ext cx="249732" cy="231386"/>
              </a:xfrm>
              <a:custGeom>
                <a:rect b="b" l="l" r="r" t="t"/>
                <a:pathLst>
                  <a:path extrusionOk="0" h="2435" w="2628">
                    <a:moveTo>
                      <a:pt x="1328" y="0"/>
                    </a:moveTo>
                    <a:cubicBezTo>
                      <a:pt x="743" y="0"/>
                      <a:pt x="217" y="411"/>
                      <a:pt x="109" y="1005"/>
                    </a:cubicBezTo>
                    <a:cubicBezTo>
                      <a:pt x="1" y="1668"/>
                      <a:pt x="446" y="2306"/>
                      <a:pt x="1109" y="2415"/>
                    </a:cubicBezTo>
                    <a:cubicBezTo>
                      <a:pt x="1181" y="2429"/>
                      <a:pt x="1252" y="2435"/>
                      <a:pt x="1323" y="2435"/>
                    </a:cubicBezTo>
                    <a:cubicBezTo>
                      <a:pt x="1894" y="2435"/>
                      <a:pt x="2412" y="2017"/>
                      <a:pt x="2519" y="1427"/>
                    </a:cubicBezTo>
                    <a:cubicBezTo>
                      <a:pt x="2628" y="764"/>
                      <a:pt x="2181" y="137"/>
                      <a:pt x="1531" y="17"/>
                    </a:cubicBezTo>
                    <a:cubicBezTo>
                      <a:pt x="1463" y="6"/>
                      <a:pt x="1395" y="0"/>
                      <a:pt x="1328" y="0"/>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3"/>
              <p:cNvSpPr/>
              <p:nvPr/>
            </p:nvSpPr>
            <p:spPr>
              <a:xfrm>
                <a:off x="4471854" y="3114363"/>
                <a:ext cx="539376" cy="1626068"/>
              </a:xfrm>
              <a:custGeom>
                <a:rect b="b" l="l" r="r" t="t"/>
                <a:pathLst>
                  <a:path extrusionOk="0" h="17112" w="5676">
                    <a:moveTo>
                      <a:pt x="3904" y="0"/>
                    </a:moveTo>
                    <a:lnTo>
                      <a:pt x="518" y="1543"/>
                    </a:lnTo>
                    <a:cubicBezTo>
                      <a:pt x="0" y="2603"/>
                      <a:pt x="3434" y="7556"/>
                      <a:pt x="3434" y="7556"/>
                    </a:cubicBezTo>
                    <a:cubicBezTo>
                      <a:pt x="2458" y="9652"/>
                      <a:pt x="3193" y="12376"/>
                      <a:pt x="3193" y="12376"/>
                    </a:cubicBezTo>
                    <a:lnTo>
                      <a:pt x="2748" y="16979"/>
                    </a:lnTo>
                    <a:lnTo>
                      <a:pt x="4194" y="17112"/>
                    </a:lnTo>
                    <a:lnTo>
                      <a:pt x="5664" y="7255"/>
                    </a:lnTo>
                    <a:cubicBezTo>
                      <a:pt x="5675" y="7194"/>
                      <a:pt x="5675" y="7134"/>
                      <a:pt x="5675" y="7062"/>
                    </a:cubicBezTo>
                    <a:cubicBezTo>
                      <a:pt x="5447" y="4471"/>
                      <a:pt x="3904" y="0"/>
                      <a:pt x="3904" y="0"/>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3"/>
              <p:cNvSpPr/>
              <p:nvPr/>
            </p:nvSpPr>
            <p:spPr>
              <a:xfrm>
                <a:off x="4704289" y="4651222"/>
                <a:ext cx="489012" cy="175226"/>
              </a:xfrm>
              <a:custGeom>
                <a:rect b="b" l="l" r="r" t="t"/>
                <a:pathLst>
                  <a:path extrusionOk="0" h="1844" w="5146">
                    <a:moveTo>
                      <a:pt x="2046" y="0"/>
                    </a:moveTo>
                    <a:cubicBezTo>
                      <a:pt x="1981" y="0"/>
                      <a:pt x="1923" y="52"/>
                      <a:pt x="1904" y="120"/>
                    </a:cubicBezTo>
                    <a:cubicBezTo>
                      <a:pt x="1856" y="276"/>
                      <a:pt x="1639" y="577"/>
                      <a:pt x="1229" y="637"/>
                    </a:cubicBezTo>
                    <a:cubicBezTo>
                      <a:pt x="1185" y="645"/>
                      <a:pt x="1144" y="649"/>
                      <a:pt x="1104" y="649"/>
                    </a:cubicBezTo>
                    <a:cubicBezTo>
                      <a:pt x="793" y="649"/>
                      <a:pt x="599" y="421"/>
                      <a:pt x="470" y="324"/>
                    </a:cubicBezTo>
                    <a:cubicBezTo>
                      <a:pt x="445" y="306"/>
                      <a:pt x="417" y="298"/>
                      <a:pt x="390" y="298"/>
                    </a:cubicBezTo>
                    <a:cubicBezTo>
                      <a:pt x="327" y="298"/>
                      <a:pt x="266" y="341"/>
                      <a:pt x="241" y="409"/>
                    </a:cubicBezTo>
                    <a:lnTo>
                      <a:pt x="205" y="529"/>
                    </a:lnTo>
                    <a:cubicBezTo>
                      <a:pt x="205" y="553"/>
                      <a:pt x="193" y="565"/>
                      <a:pt x="193" y="577"/>
                    </a:cubicBezTo>
                    <a:lnTo>
                      <a:pt x="12" y="1542"/>
                    </a:lnTo>
                    <a:cubicBezTo>
                      <a:pt x="0" y="1703"/>
                      <a:pt x="133" y="1843"/>
                      <a:pt x="293" y="1843"/>
                    </a:cubicBezTo>
                    <a:cubicBezTo>
                      <a:pt x="300" y="1843"/>
                      <a:pt x="306" y="1843"/>
                      <a:pt x="313" y="1842"/>
                    </a:cubicBezTo>
                    <a:lnTo>
                      <a:pt x="4892" y="1638"/>
                    </a:lnTo>
                    <a:cubicBezTo>
                      <a:pt x="5049" y="1638"/>
                      <a:pt x="5146" y="1457"/>
                      <a:pt x="5085" y="1312"/>
                    </a:cubicBezTo>
                    <a:cubicBezTo>
                      <a:pt x="5025" y="1156"/>
                      <a:pt x="4905" y="1035"/>
                      <a:pt x="4748" y="975"/>
                    </a:cubicBezTo>
                    <a:lnTo>
                      <a:pt x="2097" y="11"/>
                    </a:lnTo>
                    <a:cubicBezTo>
                      <a:pt x="2080" y="3"/>
                      <a:pt x="2063" y="0"/>
                      <a:pt x="20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3"/>
              <p:cNvSpPr/>
              <p:nvPr/>
            </p:nvSpPr>
            <p:spPr>
              <a:xfrm>
                <a:off x="4633209" y="2134167"/>
                <a:ext cx="775424" cy="337909"/>
              </a:xfrm>
              <a:custGeom>
                <a:rect b="b" l="l" r="r" t="t"/>
                <a:pathLst>
                  <a:path extrusionOk="0" h="3556" w="8160">
                    <a:moveTo>
                      <a:pt x="688" y="0"/>
                    </a:moveTo>
                    <a:lnTo>
                      <a:pt x="1" y="1205"/>
                    </a:lnTo>
                    <a:lnTo>
                      <a:pt x="4038" y="3471"/>
                    </a:lnTo>
                    <a:cubicBezTo>
                      <a:pt x="4141" y="3526"/>
                      <a:pt x="4259" y="3555"/>
                      <a:pt x="4379" y="3555"/>
                    </a:cubicBezTo>
                    <a:cubicBezTo>
                      <a:pt x="4442" y="3555"/>
                      <a:pt x="4506" y="3547"/>
                      <a:pt x="4568" y="3530"/>
                    </a:cubicBezTo>
                    <a:lnTo>
                      <a:pt x="4617" y="3506"/>
                    </a:lnTo>
                    <a:lnTo>
                      <a:pt x="7376" y="2748"/>
                    </a:lnTo>
                    <a:cubicBezTo>
                      <a:pt x="7882" y="2603"/>
                      <a:pt x="8159" y="2049"/>
                      <a:pt x="7967" y="1554"/>
                    </a:cubicBezTo>
                    <a:cubicBezTo>
                      <a:pt x="7824" y="1188"/>
                      <a:pt x="7475" y="961"/>
                      <a:pt x="7108" y="961"/>
                    </a:cubicBezTo>
                    <a:cubicBezTo>
                      <a:pt x="6980" y="961"/>
                      <a:pt x="6850" y="989"/>
                      <a:pt x="6725" y="1048"/>
                    </a:cubicBezTo>
                    <a:lnTo>
                      <a:pt x="4417" y="2122"/>
                    </a:lnTo>
                    <a:lnTo>
                      <a:pt x="4417" y="2122"/>
                    </a:lnTo>
                    <a:lnTo>
                      <a:pt x="688" y="0"/>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3"/>
              <p:cNvSpPr/>
              <p:nvPr/>
            </p:nvSpPr>
            <p:spPr>
              <a:xfrm>
                <a:off x="4401915" y="2940275"/>
                <a:ext cx="668804" cy="609300"/>
              </a:xfrm>
              <a:custGeom>
                <a:rect b="b" l="l" r="r" t="t"/>
                <a:pathLst>
                  <a:path extrusionOk="0" h="6412" w="7038">
                    <a:moveTo>
                      <a:pt x="3893" y="1"/>
                    </a:moveTo>
                    <a:cubicBezTo>
                      <a:pt x="3893" y="1"/>
                      <a:pt x="651" y="1651"/>
                      <a:pt x="1" y="4315"/>
                    </a:cubicBezTo>
                    <a:lnTo>
                      <a:pt x="6038" y="6412"/>
                    </a:lnTo>
                    <a:cubicBezTo>
                      <a:pt x="6038" y="6412"/>
                      <a:pt x="6556" y="3568"/>
                      <a:pt x="7038" y="856"/>
                    </a:cubicBezTo>
                    <a:lnTo>
                      <a:pt x="38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3"/>
              <p:cNvSpPr/>
              <p:nvPr/>
            </p:nvSpPr>
            <p:spPr>
              <a:xfrm>
                <a:off x="4901184" y="1934897"/>
                <a:ext cx="73361" cy="108233"/>
              </a:xfrm>
              <a:custGeom>
                <a:rect b="b" l="l" r="r" t="t"/>
                <a:pathLst>
                  <a:path extrusionOk="0" h="1139" w="772">
                    <a:moveTo>
                      <a:pt x="772" y="0"/>
                    </a:moveTo>
                    <a:lnTo>
                      <a:pt x="1" y="482"/>
                    </a:lnTo>
                    <a:lnTo>
                      <a:pt x="85" y="1024"/>
                    </a:lnTo>
                    <a:cubicBezTo>
                      <a:pt x="99" y="1099"/>
                      <a:pt x="161" y="1139"/>
                      <a:pt x="222" y="1139"/>
                    </a:cubicBezTo>
                    <a:cubicBezTo>
                      <a:pt x="270" y="1139"/>
                      <a:pt x="317" y="1114"/>
                      <a:pt x="338" y="1061"/>
                    </a:cubicBezTo>
                    <a:lnTo>
                      <a:pt x="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3"/>
              <p:cNvSpPr/>
              <p:nvPr/>
            </p:nvSpPr>
            <p:spPr>
              <a:xfrm>
                <a:off x="4887405" y="1777914"/>
                <a:ext cx="352837" cy="155841"/>
              </a:xfrm>
              <a:custGeom>
                <a:rect b="b" l="l" r="r" t="t"/>
                <a:pathLst>
                  <a:path extrusionOk="0" h="1640" w="3713">
                    <a:moveTo>
                      <a:pt x="2054" y="0"/>
                    </a:moveTo>
                    <a:cubicBezTo>
                      <a:pt x="1926" y="0"/>
                      <a:pt x="1788" y="8"/>
                      <a:pt x="1640" y="25"/>
                    </a:cubicBezTo>
                    <a:cubicBezTo>
                      <a:pt x="1" y="218"/>
                      <a:pt x="73" y="1640"/>
                      <a:pt x="73" y="1640"/>
                    </a:cubicBezTo>
                    <a:lnTo>
                      <a:pt x="3712" y="1230"/>
                    </a:lnTo>
                    <a:cubicBezTo>
                      <a:pt x="3712" y="1230"/>
                      <a:pt x="3661" y="0"/>
                      <a:pt x="2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3"/>
              <p:cNvSpPr/>
              <p:nvPr/>
            </p:nvSpPr>
            <p:spPr>
              <a:xfrm>
                <a:off x="4882844" y="1842912"/>
                <a:ext cx="383626" cy="162113"/>
              </a:xfrm>
              <a:custGeom>
                <a:rect b="b" l="l" r="r" t="t"/>
                <a:pathLst>
                  <a:path extrusionOk="0" h="1706" w="4037">
                    <a:moveTo>
                      <a:pt x="2176" y="1"/>
                    </a:moveTo>
                    <a:cubicBezTo>
                      <a:pt x="818" y="1"/>
                      <a:pt x="160" y="731"/>
                      <a:pt x="25" y="884"/>
                    </a:cubicBezTo>
                    <a:cubicBezTo>
                      <a:pt x="13" y="896"/>
                      <a:pt x="1" y="920"/>
                      <a:pt x="1" y="944"/>
                    </a:cubicBezTo>
                    <a:lnTo>
                      <a:pt x="25" y="1619"/>
                    </a:lnTo>
                    <a:cubicBezTo>
                      <a:pt x="25" y="1672"/>
                      <a:pt x="70" y="1705"/>
                      <a:pt x="118" y="1705"/>
                    </a:cubicBezTo>
                    <a:cubicBezTo>
                      <a:pt x="136" y="1705"/>
                      <a:pt x="153" y="1701"/>
                      <a:pt x="169" y="1691"/>
                    </a:cubicBezTo>
                    <a:cubicBezTo>
                      <a:pt x="493" y="1494"/>
                      <a:pt x="1418" y="1008"/>
                      <a:pt x="2607" y="1008"/>
                    </a:cubicBezTo>
                    <a:cubicBezTo>
                      <a:pt x="3014" y="1008"/>
                      <a:pt x="3451" y="1065"/>
                      <a:pt x="3905" y="1209"/>
                    </a:cubicBezTo>
                    <a:cubicBezTo>
                      <a:pt x="3916" y="1213"/>
                      <a:pt x="3927" y="1215"/>
                      <a:pt x="3937" y="1215"/>
                    </a:cubicBezTo>
                    <a:cubicBezTo>
                      <a:pt x="3994" y="1215"/>
                      <a:pt x="4036" y="1164"/>
                      <a:pt x="4026" y="1113"/>
                    </a:cubicBezTo>
                    <a:lnTo>
                      <a:pt x="3869" y="377"/>
                    </a:lnTo>
                    <a:cubicBezTo>
                      <a:pt x="3869" y="342"/>
                      <a:pt x="3845" y="318"/>
                      <a:pt x="3809" y="305"/>
                    </a:cubicBezTo>
                    <a:cubicBezTo>
                      <a:pt x="3179" y="85"/>
                      <a:pt x="2637" y="1"/>
                      <a:pt x="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7" name="Google Shape;527;p43"/>
          <p:cNvGrpSpPr/>
          <p:nvPr/>
        </p:nvGrpSpPr>
        <p:grpSpPr>
          <a:xfrm>
            <a:off x="719992" y="1563290"/>
            <a:ext cx="1421358" cy="2338142"/>
            <a:chOff x="1100600" y="1202625"/>
            <a:chExt cx="2166704" cy="3564241"/>
          </a:xfrm>
        </p:grpSpPr>
        <p:sp>
          <p:nvSpPr>
            <p:cNvPr id="528" name="Google Shape;528;p43"/>
            <p:cNvSpPr/>
            <p:nvPr/>
          </p:nvSpPr>
          <p:spPr>
            <a:xfrm>
              <a:off x="1217388" y="2392733"/>
              <a:ext cx="257715" cy="225969"/>
            </a:xfrm>
            <a:custGeom>
              <a:rect b="b" l="l" r="r" t="t"/>
              <a:pathLst>
                <a:path extrusionOk="0" h="2378" w="2712">
                  <a:moveTo>
                    <a:pt x="1357" y="1"/>
                  </a:moveTo>
                  <a:cubicBezTo>
                    <a:pt x="1148" y="1"/>
                    <a:pt x="938" y="56"/>
                    <a:pt x="748" y="171"/>
                  </a:cubicBezTo>
                  <a:cubicBezTo>
                    <a:pt x="181" y="520"/>
                    <a:pt x="1" y="1243"/>
                    <a:pt x="350" y="1810"/>
                  </a:cubicBezTo>
                  <a:cubicBezTo>
                    <a:pt x="572" y="2175"/>
                    <a:pt x="966" y="2378"/>
                    <a:pt x="1368" y="2378"/>
                  </a:cubicBezTo>
                  <a:cubicBezTo>
                    <a:pt x="1577" y="2378"/>
                    <a:pt x="1787" y="2323"/>
                    <a:pt x="1977" y="2207"/>
                  </a:cubicBezTo>
                  <a:cubicBezTo>
                    <a:pt x="2543" y="1858"/>
                    <a:pt x="2712" y="1135"/>
                    <a:pt x="2374" y="568"/>
                  </a:cubicBezTo>
                  <a:cubicBezTo>
                    <a:pt x="2152" y="204"/>
                    <a:pt x="1758" y="1"/>
                    <a:pt x="1357" y="1"/>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p:nvPr/>
          </p:nvSpPr>
          <p:spPr>
            <a:xfrm>
              <a:off x="1365059" y="2422667"/>
              <a:ext cx="255529" cy="163823"/>
            </a:xfrm>
            <a:custGeom>
              <a:rect b="b" l="l" r="r" t="t"/>
              <a:pathLst>
                <a:path extrusionOk="0" h="1724" w="2689">
                  <a:moveTo>
                    <a:pt x="2472" y="1"/>
                  </a:moveTo>
                  <a:lnTo>
                    <a:pt x="206" y="338"/>
                  </a:lnTo>
                  <a:lnTo>
                    <a:pt x="1" y="1724"/>
                  </a:lnTo>
                  <a:lnTo>
                    <a:pt x="2688" y="1254"/>
                  </a:lnTo>
                  <a:lnTo>
                    <a:pt x="2472" y="1"/>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1100600" y="1202625"/>
              <a:ext cx="266837" cy="1535034"/>
            </a:xfrm>
            <a:custGeom>
              <a:rect b="b" l="l" r="r" t="t"/>
              <a:pathLst>
                <a:path extrusionOk="0" h="16154" w="2808">
                  <a:moveTo>
                    <a:pt x="974" y="1"/>
                  </a:moveTo>
                  <a:cubicBezTo>
                    <a:pt x="936" y="1"/>
                    <a:pt x="897" y="2"/>
                    <a:pt x="856" y="6"/>
                  </a:cubicBezTo>
                  <a:cubicBezTo>
                    <a:pt x="856" y="6"/>
                    <a:pt x="1" y="66"/>
                    <a:pt x="205" y="921"/>
                  </a:cubicBezTo>
                  <a:cubicBezTo>
                    <a:pt x="374" y="1657"/>
                    <a:pt x="2398" y="16153"/>
                    <a:pt x="2398" y="16153"/>
                  </a:cubicBezTo>
                  <a:lnTo>
                    <a:pt x="2808" y="16153"/>
                  </a:lnTo>
                  <a:lnTo>
                    <a:pt x="1712" y="921"/>
                  </a:lnTo>
                  <a:cubicBezTo>
                    <a:pt x="1712" y="921"/>
                    <a:pt x="1867" y="1"/>
                    <a:pt x="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3"/>
            <p:cNvSpPr/>
            <p:nvPr/>
          </p:nvSpPr>
          <p:spPr>
            <a:xfrm>
              <a:off x="1286092" y="2728271"/>
              <a:ext cx="121540" cy="43712"/>
            </a:xfrm>
            <a:custGeom>
              <a:rect b="b" l="l" r="r" t="t"/>
              <a:pathLst>
                <a:path extrusionOk="0" h="460" w="1279">
                  <a:moveTo>
                    <a:pt x="1105" y="1"/>
                  </a:moveTo>
                  <a:cubicBezTo>
                    <a:pt x="1099" y="1"/>
                    <a:pt x="1092" y="1"/>
                    <a:pt x="1085" y="2"/>
                  </a:cubicBezTo>
                  <a:lnTo>
                    <a:pt x="157" y="87"/>
                  </a:lnTo>
                  <a:cubicBezTo>
                    <a:pt x="61" y="87"/>
                    <a:pt x="1" y="171"/>
                    <a:pt x="1" y="267"/>
                  </a:cubicBezTo>
                  <a:cubicBezTo>
                    <a:pt x="1" y="376"/>
                    <a:pt x="85" y="460"/>
                    <a:pt x="181" y="460"/>
                  </a:cubicBezTo>
                  <a:lnTo>
                    <a:pt x="1121" y="376"/>
                  </a:lnTo>
                  <a:cubicBezTo>
                    <a:pt x="1206" y="363"/>
                    <a:pt x="1278" y="279"/>
                    <a:pt x="1278" y="183"/>
                  </a:cubicBezTo>
                  <a:cubicBezTo>
                    <a:pt x="1278" y="81"/>
                    <a:pt x="1203" y="1"/>
                    <a:pt x="1105" y="1"/>
                  </a:cubicBezTo>
                  <a:close/>
                </a:path>
              </a:pathLst>
            </a:custGeom>
            <a:solidFill>
              <a:srgbClr val="FADE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3"/>
            <p:cNvSpPr/>
            <p:nvPr/>
          </p:nvSpPr>
          <p:spPr>
            <a:xfrm>
              <a:off x="1421219" y="2120388"/>
              <a:ext cx="616158" cy="481017"/>
            </a:xfrm>
            <a:custGeom>
              <a:rect b="b" l="l" r="r" t="t"/>
              <a:pathLst>
                <a:path extrusionOk="0" h="5062" w="6484">
                  <a:moveTo>
                    <a:pt x="4230" y="1"/>
                  </a:moveTo>
                  <a:lnTo>
                    <a:pt x="3676" y="2278"/>
                  </a:lnTo>
                  <a:lnTo>
                    <a:pt x="1" y="2760"/>
                  </a:lnTo>
                  <a:lnTo>
                    <a:pt x="290" y="5062"/>
                  </a:lnTo>
                  <a:lnTo>
                    <a:pt x="4760" y="4483"/>
                  </a:lnTo>
                  <a:cubicBezTo>
                    <a:pt x="5231" y="4423"/>
                    <a:pt x="5628" y="4074"/>
                    <a:pt x="5737" y="3603"/>
                  </a:cubicBezTo>
                  <a:lnTo>
                    <a:pt x="6484" y="542"/>
                  </a:lnTo>
                  <a:lnTo>
                    <a:pt x="42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3"/>
            <p:cNvSpPr/>
            <p:nvPr/>
          </p:nvSpPr>
          <p:spPr>
            <a:xfrm>
              <a:off x="1765880" y="2021751"/>
              <a:ext cx="842894" cy="870524"/>
            </a:xfrm>
            <a:custGeom>
              <a:rect b="b" l="l" r="r" t="t"/>
              <a:pathLst>
                <a:path extrusionOk="0" h="9161" w="8870">
                  <a:moveTo>
                    <a:pt x="4004" y="1"/>
                  </a:moveTo>
                  <a:cubicBezTo>
                    <a:pt x="3738" y="1"/>
                    <a:pt x="3424" y="30"/>
                    <a:pt x="3061" y="110"/>
                  </a:cubicBezTo>
                  <a:cubicBezTo>
                    <a:pt x="3061" y="110"/>
                    <a:pt x="1122" y="110"/>
                    <a:pt x="567" y="1111"/>
                  </a:cubicBezTo>
                  <a:cubicBezTo>
                    <a:pt x="0" y="2135"/>
                    <a:pt x="3001" y="5436"/>
                    <a:pt x="3326" y="9161"/>
                  </a:cubicBezTo>
                  <a:lnTo>
                    <a:pt x="8870" y="8630"/>
                  </a:lnTo>
                  <a:cubicBezTo>
                    <a:pt x="8870" y="8630"/>
                    <a:pt x="7086" y="1255"/>
                    <a:pt x="5158" y="255"/>
                  </a:cubicBezTo>
                  <a:cubicBezTo>
                    <a:pt x="5158" y="255"/>
                    <a:pt x="4783" y="1"/>
                    <a:pt x="40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3"/>
            <p:cNvSpPr/>
            <p:nvPr/>
          </p:nvSpPr>
          <p:spPr>
            <a:xfrm>
              <a:off x="1193346" y="2445568"/>
              <a:ext cx="253153" cy="226730"/>
            </a:xfrm>
            <a:custGeom>
              <a:rect b="b" l="l" r="r" t="t"/>
              <a:pathLst>
                <a:path extrusionOk="0" h="2386" w="2664">
                  <a:moveTo>
                    <a:pt x="1336" y="1"/>
                  </a:moveTo>
                  <a:cubicBezTo>
                    <a:pt x="1213" y="1"/>
                    <a:pt x="1088" y="20"/>
                    <a:pt x="964" y="61"/>
                  </a:cubicBezTo>
                  <a:cubicBezTo>
                    <a:pt x="338" y="266"/>
                    <a:pt x="0" y="941"/>
                    <a:pt x="206" y="1567"/>
                  </a:cubicBezTo>
                  <a:cubicBezTo>
                    <a:pt x="370" y="2062"/>
                    <a:pt x="840" y="2385"/>
                    <a:pt x="1337" y="2385"/>
                  </a:cubicBezTo>
                  <a:cubicBezTo>
                    <a:pt x="1458" y="2385"/>
                    <a:pt x="1580" y="2366"/>
                    <a:pt x="1700" y="2326"/>
                  </a:cubicBezTo>
                  <a:cubicBezTo>
                    <a:pt x="2326" y="2122"/>
                    <a:pt x="2664" y="1447"/>
                    <a:pt x="2458" y="820"/>
                  </a:cubicBezTo>
                  <a:cubicBezTo>
                    <a:pt x="2295" y="318"/>
                    <a:pt x="1835" y="1"/>
                    <a:pt x="1336" y="1"/>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a:off x="1320491" y="2518928"/>
              <a:ext cx="264557" cy="137501"/>
            </a:xfrm>
            <a:custGeom>
              <a:rect b="b" l="l" r="r" t="t"/>
              <a:pathLst>
                <a:path extrusionOk="0" h="1447" w="2784">
                  <a:moveTo>
                    <a:pt x="506" y="0"/>
                  </a:moveTo>
                  <a:lnTo>
                    <a:pt x="0" y="1289"/>
                  </a:lnTo>
                  <a:lnTo>
                    <a:pt x="2711" y="1446"/>
                  </a:lnTo>
                  <a:lnTo>
                    <a:pt x="2783" y="180"/>
                  </a:lnTo>
                  <a:lnTo>
                    <a:pt x="506" y="0"/>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a:off x="1657170" y="4454137"/>
              <a:ext cx="168389" cy="186724"/>
            </a:xfrm>
            <a:custGeom>
              <a:rect b="b" l="l" r="r" t="t"/>
              <a:pathLst>
                <a:path extrusionOk="0" h="1965" w="1772">
                  <a:moveTo>
                    <a:pt x="204" y="0"/>
                  </a:moveTo>
                  <a:lnTo>
                    <a:pt x="0" y="1784"/>
                  </a:lnTo>
                  <a:lnTo>
                    <a:pt x="1578" y="1964"/>
                  </a:lnTo>
                  <a:lnTo>
                    <a:pt x="1771" y="145"/>
                  </a:lnTo>
                  <a:lnTo>
                    <a:pt x="204" y="0"/>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3"/>
            <p:cNvSpPr/>
            <p:nvPr/>
          </p:nvSpPr>
          <p:spPr>
            <a:xfrm>
              <a:off x="1350425" y="4571400"/>
              <a:ext cx="488821" cy="177127"/>
            </a:xfrm>
            <a:custGeom>
              <a:rect b="b" l="l" r="r" t="t"/>
              <a:pathLst>
                <a:path extrusionOk="0" h="1864" w="5144">
                  <a:moveTo>
                    <a:pt x="3105" y="0"/>
                  </a:moveTo>
                  <a:cubicBezTo>
                    <a:pt x="3082" y="0"/>
                    <a:pt x="3058" y="6"/>
                    <a:pt x="3035" y="20"/>
                  </a:cubicBezTo>
                  <a:lnTo>
                    <a:pt x="408" y="1188"/>
                  </a:lnTo>
                  <a:cubicBezTo>
                    <a:pt x="240" y="1260"/>
                    <a:pt x="119" y="1393"/>
                    <a:pt x="58" y="1550"/>
                  </a:cubicBezTo>
                  <a:cubicBezTo>
                    <a:pt x="1" y="1701"/>
                    <a:pt x="99" y="1864"/>
                    <a:pt x="258" y="1864"/>
                  </a:cubicBezTo>
                  <a:cubicBezTo>
                    <a:pt x="263" y="1864"/>
                    <a:pt x="269" y="1863"/>
                    <a:pt x="275" y="1863"/>
                  </a:cubicBezTo>
                  <a:lnTo>
                    <a:pt x="4830" y="1731"/>
                  </a:lnTo>
                  <a:cubicBezTo>
                    <a:pt x="4999" y="1731"/>
                    <a:pt x="5144" y="1574"/>
                    <a:pt x="5132" y="1393"/>
                  </a:cubicBezTo>
                  <a:lnTo>
                    <a:pt x="5060" y="513"/>
                  </a:lnTo>
                  <a:cubicBezTo>
                    <a:pt x="5060" y="502"/>
                    <a:pt x="5047" y="489"/>
                    <a:pt x="5047" y="478"/>
                  </a:cubicBezTo>
                  <a:lnTo>
                    <a:pt x="4999" y="345"/>
                  </a:lnTo>
                  <a:cubicBezTo>
                    <a:pt x="4976" y="284"/>
                    <a:pt x="4920" y="252"/>
                    <a:pt x="4860" y="252"/>
                  </a:cubicBezTo>
                  <a:cubicBezTo>
                    <a:pt x="4825" y="252"/>
                    <a:pt x="4789" y="262"/>
                    <a:pt x="4758" y="285"/>
                  </a:cubicBezTo>
                  <a:cubicBezTo>
                    <a:pt x="4617" y="393"/>
                    <a:pt x="4378" y="531"/>
                    <a:pt x="4024" y="531"/>
                  </a:cubicBezTo>
                  <a:cubicBezTo>
                    <a:pt x="3985" y="531"/>
                    <a:pt x="3945" y="529"/>
                    <a:pt x="3903" y="526"/>
                  </a:cubicBezTo>
                  <a:cubicBezTo>
                    <a:pt x="3469" y="489"/>
                    <a:pt x="3312" y="261"/>
                    <a:pt x="3252" y="104"/>
                  </a:cubicBezTo>
                  <a:cubicBezTo>
                    <a:pt x="3226" y="43"/>
                    <a:pt x="3167" y="0"/>
                    <a:pt x="3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3"/>
            <p:cNvSpPr/>
            <p:nvPr/>
          </p:nvSpPr>
          <p:spPr>
            <a:xfrm>
              <a:off x="2992292" y="4472477"/>
              <a:ext cx="238329" cy="186629"/>
            </a:xfrm>
            <a:custGeom>
              <a:rect b="b" l="l" r="r" t="t"/>
              <a:pathLst>
                <a:path extrusionOk="0" h="1964" w="2508">
                  <a:moveTo>
                    <a:pt x="1" y="0"/>
                  </a:moveTo>
                  <a:lnTo>
                    <a:pt x="928" y="1784"/>
                  </a:lnTo>
                  <a:lnTo>
                    <a:pt x="2507" y="1964"/>
                  </a:lnTo>
                  <a:lnTo>
                    <a:pt x="1579" y="145"/>
                  </a:lnTo>
                  <a:lnTo>
                    <a:pt x="1" y="0"/>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3"/>
            <p:cNvSpPr/>
            <p:nvPr/>
          </p:nvSpPr>
          <p:spPr>
            <a:xfrm>
              <a:off x="2756626" y="4590215"/>
              <a:ext cx="510678" cy="176651"/>
            </a:xfrm>
            <a:custGeom>
              <a:rect b="b" l="l" r="r" t="t"/>
              <a:pathLst>
                <a:path extrusionOk="0" h="1859" w="5374">
                  <a:moveTo>
                    <a:pt x="3102" y="0"/>
                  </a:moveTo>
                  <a:cubicBezTo>
                    <a:pt x="3080" y="0"/>
                    <a:pt x="3057" y="5"/>
                    <a:pt x="3035" y="14"/>
                  </a:cubicBezTo>
                  <a:lnTo>
                    <a:pt x="408" y="1183"/>
                  </a:lnTo>
                  <a:cubicBezTo>
                    <a:pt x="240" y="1255"/>
                    <a:pt x="119" y="1388"/>
                    <a:pt x="58" y="1544"/>
                  </a:cubicBezTo>
                  <a:cubicBezTo>
                    <a:pt x="1" y="1696"/>
                    <a:pt x="111" y="1858"/>
                    <a:pt x="259" y="1858"/>
                  </a:cubicBezTo>
                  <a:cubicBezTo>
                    <a:pt x="264" y="1858"/>
                    <a:pt x="270" y="1858"/>
                    <a:pt x="275" y="1858"/>
                  </a:cubicBezTo>
                  <a:lnTo>
                    <a:pt x="5060" y="1677"/>
                  </a:lnTo>
                  <a:cubicBezTo>
                    <a:pt x="5240" y="1665"/>
                    <a:pt x="5373" y="1509"/>
                    <a:pt x="5360" y="1340"/>
                  </a:cubicBezTo>
                  <a:lnTo>
                    <a:pt x="5060" y="508"/>
                  </a:lnTo>
                  <a:cubicBezTo>
                    <a:pt x="5060" y="496"/>
                    <a:pt x="5047" y="484"/>
                    <a:pt x="5047" y="472"/>
                  </a:cubicBezTo>
                  <a:lnTo>
                    <a:pt x="4999" y="339"/>
                  </a:lnTo>
                  <a:cubicBezTo>
                    <a:pt x="4976" y="284"/>
                    <a:pt x="4915" y="249"/>
                    <a:pt x="4853" y="249"/>
                  </a:cubicBezTo>
                  <a:cubicBezTo>
                    <a:pt x="4820" y="249"/>
                    <a:pt x="4787" y="259"/>
                    <a:pt x="4758" y="280"/>
                  </a:cubicBezTo>
                  <a:cubicBezTo>
                    <a:pt x="4617" y="388"/>
                    <a:pt x="4378" y="526"/>
                    <a:pt x="4023" y="526"/>
                  </a:cubicBezTo>
                  <a:cubicBezTo>
                    <a:pt x="3985" y="526"/>
                    <a:pt x="3944" y="524"/>
                    <a:pt x="3903" y="521"/>
                  </a:cubicBezTo>
                  <a:cubicBezTo>
                    <a:pt x="3469" y="484"/>
                    <a:pt x="3312" y="255"/>
                    <a:pt x="3252" y="98"/>
                  </a:cubicBezTo>
                  <a:cubicBezTo>
                    <a:pt x="3225" y="36"/>
                    <a:pt x="3166" y="0"/>
                    <a:pt x="3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3"/>
            <p:cNvSpPr/>
            <p:nvPr/>
          </p:nvSpPr>
          <p:spPr>
            <a:xfrm>
              <a:off x="1922769" y="1860397"/>
              <a:ext cx="240610" cy="286310"/>
            </a:xfrm>
            <a:custGeom>
              <a:rect b="b" l="l" r="r" t="t"/>
              <a:pathLst>
                <a:path extrusionOk="0" h="3013" w="2532">
                  <a:moveTo>
                    <a:pt x="2157" y="1"/>
                  </a:moveTo>
                  <a:lnTo>
                    <a:pt x="1" y="351"/>
                  </a:lnTo>
                  <a:lnTo>
                    <a:pt x="277" y="2086"/>
                  </a:lnTo>
                  <a:cubicBezTo>
                    <a:pt x="365" y="2634"/>
                    <a:pt x="833" y="3013"/>
                    <a:pt x="1370" y="3013"/>
                  </a:cubicBezTo>
                  <a:cubicBezTo>
                    <a:pt x="1423" y="3013"/>
                    <a:pt x="1477" y="3009"/>
                    <a:pt x="1531" y="3002"/>
                  </a:cubicBezTo>
                  <a:cubicBezTo>
                    <a:pt x="2122" y="2905"/>
                    <a:pt x="2531" y="2338"/>
                    <a:pt x="2435" y="1748"/>
                  </a:cubicBezTo>
                  <a:lnTo>
                    <a:pt x="2157" y="1"/>
                  </a:ln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3"/>
            <p:cNvSpPr/>
            <p:nvPr/>
          </p:nvSpPr>
          <p:spPr>
            <a:xfrm>
              <a:off x="1937593" y="1928055"/>
              <a:ext cx="234908" cy="118211"/>
            </a:xfrm>
            <a:custGeom>
              <a:rect b="b" l="l" r="r" t="t"/>
              <a:pathLst>
                <a:path extrusionOk="0" h="1244" w="2472">
                  <a:moveTo>
                    <a:pt x="2098" y="0"/>
                  </a:moveTo>
                  <a:lnTo>
                    <a:pt x="1" y="603"/>
                  </a:lnTo>
                  <a:cubicBezTo>
                    <a:pt x="1" y="603"/>
                    <a:pt x="370" y="1244"/>
                    <a:pt x="1131" y="1244"/>
                  </a:cubicBezTo>
                  <a:cubicBezTo>
                    <a:pt x="1261" y="1244"/>
                    <a:pt x="1403" y="1225"/>
                    <a:pt x="1556" y="1181"/>
                  </a:cubicBezTo>
                  <a:cubicBezTo>
                    <a:pt x="2472" y="903"/>
                    <a:pt x="2098" y="0"/>
                    <a:pt x="2098" y="0"/>
                  </a:cubicBezTo>
                  <a:close/>
                </a:path>
              </a:pathLst>
            </a:custGeom>
            <a:solidFill>
              <a:srgbClr val="F5B9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3"/>
            <p:cNvSpPr/>
            <p:nvPr/>
          </p:nvSpPr>
          <p:spPr>
            <a:xfrm>
              <a:off x="1838100" y="1571327"/>
              <a:ext cx="371082" cy="439681"/>
            </a:xfrm>
            <a:custGeom>
              <a:rect b="b" l="l" r="r" t="t"/>
              <a:pathLst>
                <a:path extrusionOk="0" h="4627" w="3905">
                  <a:moveTo>
                    <a:pt x="2022" y="1"/>
                  </a:moveTo>
                  <a:cubicBezTo>
                    <a:pt x="1979" y="1"/>
                    <a:pt x="1935" y="3"/>
                    <a:pt x="1892" y="6"/>
                  </a:cubicBezTo>
                  <a:lnTo>
                    <a:pt x="1699" y="18"/>
                  </a:lnTo>
                  <a:cubicBezTo>
                    <a:pt x="723" y="78"/>
                    <a:pt x="0" y="922"/>
                    <a:pt x="60" y="1886"/>
                  </a:cubicBezTo>
                  <a:lnTo>
                    <a:pt x="132" y="2994"/>
                  </a:lnTo>
                  <a:cubicBezTo>
                    <a:pt x="201" y="3915"/>
                    <a:pt x="973" y="4627"/>
                    <a:pt x="1881" y="4627"/>
                  </a:cubicBezTo>
                  <a:cubicBezTo>
                    <a:pt x="1925" y="4627"/>
                    <a:pt x="1968" y="4625"/>
                    <a:pt x="2012" y="4622"/>
                  </a:cubicBezTo>
                  <a:lnTo>
                    <a:pt x="2205" y="4609"/>
                  </a:lnTo>
                  <a:cubicBezTo>
                    <a:pt x="3169" y="4549"/>
                    <a:pt x="3904" y="3706"/>
                    <a:pt x="3844" y="2742"/>
                  </a:cubicBezTo>
                  <a:lnTo>
                    <a:pt x="3760" y="1633"/>
                  </a:lnTo>
                  <a:cubicBezTo>
                    <a:pt x="3702" y="713"/>
                    <a:pt x="2931" y="1"/>
                    <a:pt x="2022" y="1"/>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p:nvPr/>
          </p:nvSpPr>
          <p:spPr>
            <a:xfrm>
              <a:off x="1838100" y="1571327"/>
              <a:ext cx="371082" cy="439681"/>
            </a:xfrm>
            <a:custGeom>
              <a:rect b="b" l="l" r="r" t="t"/>
              <a:pathLst>
                <a:path extrusionOk="0" h="4627" w="3905">
                  <a:moveTo>
                    <a:pt x="2022" y="1"/>
                  </a:moveTo>
                  <a:cubicBezTo>
                    <a:pt x="1979" y="1"/>
                    <a:pt x="1935" y="3"/>
                    <a:pt x="1892" y="6"/>
                  </a:cubicBezTo>
                  <a:lnTo>
                    <a:pt x="1699" y="18"/>
                  </a:lnTo>
                  <a:cubicBezTo>
                    <a:pt x="723" y="78"/>
                    <a:pt x="0" y="922"/>
                    <a:pt x="60" y="1886"/>
                  </a:cubicBezTo>
                  <a:lnTo>
                    <a:pt x="132" y="2994"/>
                  </a:lnTo>
                  <a:cubicBezTo>
                    <a:pt x="201" y="3915"/>
                    <a:pt x="973" y="4627"/>
                    <a:pt x="1881" y="4627"/>
                  </a:cubicBezTo>
                  <a:cubicBezTo>
                    <a:pt x="1925" y="4627"/>
                    <a:pt x="1968" y="4625"/>
                    <a:pt x="2012" y="4622"/>
                  </a:cubicBezTo>
                  <a:lnTo>
                    <a:pt x="2205" y="4609"/>
                  </a:lnTo>
                  <a:cubicBezTo>
                    <a:pt x="3169" y="4549"/>
                    <a:pt x="3904" y="3706"/>
                    <a:pt x="3844" y="2742"/>
                  </a:cubicBezTo>
                  <a:lnTo>
                    <a:pt x="3760" y="1633"/>
                  </a:lnTo>
                  <a:cubicBezTo>
                    <a:pt x="3702" y="713"/>
                    <a:pt x="2931" y="1"/>
                    <a:pt x="2022" y="1"/>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3"/>
            <p:cNvSpPr/>
            <p:nvPr/>
          </p:nvSpPr>
          <p:spPr>
            <a:xfrm>
              <a:off x="1785361" y="1510510"/>
              <a:ext cx="381440" cy="359099"/>
            </a:xfrm>
            <a:custGeom>
              <a:rect b="b" l="l" r="r" t="t"/>
              <a:pathLst>
                <a:path extrusionOk="0" h="3779" w="4014">
                  <a:moveTo>
                    <a:pt x="3265" y="1"/>
                  </a:moveTo>
                  <a:cubicBezTo>
                    <a:pt x="2302" y="1"/>
                    <a:pt x="651" y="646"/>
                    <a:pt x="651" y="646"/>
                  </a:cubicBezTo>
                  <a:lnTo>
                    <a:pt x="1" y="2056"/>
                  </a:lnTo>
                  <a:lnTo>
                    <a:pt x="687" y="3779"/>
                  </a:lnTo>
                  <a:lnTo>
                    <a:pt x="1049" y="3743"/>
                  </a:lnTo>
                  <a:cubicBezTo>
                    <a:pt x="1278" y="3683"/>
                    <a:pt x="1603" y="3538"/>
                    <a:pt x="1567" y="3310"/>
                  </a:cubicBezTo>
                  <a:lnTo>
                    <a:pt x="1434" y="2815"/>
                  </a:lnTo>
                  <a:cubicBezTo>
                    <a:pt x="1434" y="2815"/>
                    <a:pt x="1712" y="2321"/>
                    <a:pt x="1399" y="1960"/>
                  </a:cubicBezTo>
                  <a:cubicBezTo>
                    <a:pt x="1338" y="1899"/>
                    <a:pt x="1314" y="1815"/>
                    <a:pt x="1326" y="1730"/>
                  </a:cubicBezTo>
                  <a:cubicBezTo>
                    <a:pt x="1347" y="1582"/>
                    <a:pt x="1424" y="1406"/>
                    <a:pt x="1712" y="1406"/>
                  </a:cubicBezTo>
                  <a:cubicBezTo>
                    <a:pt x="1752" y="1406"/>
                    <a:pt x="1796" y="1410"/>
                    <a:pt x="1844" y="1417"/>
                  </a:cubicBezTo>
                  <a:cubicBezTo>
                    <a:pt x="2014" y="1443"/>
                    <a:pt x="2229" y="1467"/>
                    <a:pt x="2456" y="1467"/>
                  </a:cubicBezTo>
                  <a:cubicBezTo>
                    <a:pt x="3068" y="1467"/>
                    <a:pt x="3771" y="1297"/>
                    <a:pt x="3929" y="549"/>
                  </a:cubicBezTo>
                  <a:cubicBezTo>
                    <a:pt x="4013" y="140"/>
                    <a:pt x="3714" y="1"/>
                    <a:pt x="3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3"/>
            <p:cNvSpPr/>
            <p:nvPr/>
          </p:nvSpPr>
          <p:spPr>
            <a:xfrm>
              <a:off x="1780799" y="1774398"/>
              <a:ext cx="123726" cy="119541"/>
            </a:xfrm>
            <a:custGeom>
              <a:rect b="b" l="l" r="r" t="t"/>
              <a:pathLst>
                <a:path extrusionOk="0" h="1258" w="1302">
                  <a:moveTo>
                    <a:pt x="657" y="1"/>
                  </a:moveTo>
                  <a:cubicBezTo>
                    <a:pt x="643" y="1"/>
                    <a:pt x="629" y="1"/>
                    <a:pt x="615" y="2"/>
                  </a:cubicBezTo>
                  <a:cubicBezTo>
                    <a:pt x="266" y="26"/>
                    <a:pt x="1" y="327"/>
                    <a:pt x="25" y="677"/>
                  </a:cubicBezTo>
                  <a:cubicBezTo>
                    <a:pt x="48" y="1011"/>
                    <a:pt x="324" y="1257"/>
                    <a:pt x="654" y="1257"/>
                  </a:cubicBezTo>
                  <a:cubicBezTo>
                    <a:pt x="669" y="1257"/>
                    <a:pt x="684" y="1257"/>
                    <a:pt x="699" y="1256"/>
                  </a:cubicBezTo>
                  <a:cubicBezTo>
                    <a:pt x="1048" y="1231"/>
                    <a:pt x="1302" y="930"/>
                    <a:pt x="1278" y="592"/>
                  </a:cubicBezTo>
                  <a:cubicBezTo>
                    <a:pt x="1255" y="258"/>
                    <a:pt x="977" y="1"/>
                    <a:pt x="657" y="1"/>
                  </a:cubicBezTo>
                  <a:close/>
                </a:path>
              </a:pathLst>
            </a:custGeom>
            <a:solidFill>
              <a:srgbClr val="F6C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
            <p:cNvSpPr/>
            <p:nvPr/>
          </p:nvSpPr>
          <p:spPr>
            <a:xfrm>
              <a:off x="1463601" y="2119913"/>
              <a:ext cx="900100" cy="631441"/>
            </a:xfrm>
            <a:custGeom>
              <a:rect b="b" l="l" r="r" t="t"/>
              <a:pathLst>
                <a:path extrusionOk="0" h="6645" w="9472">
                  <a:moveTo>
                    <a:pt x="8163" y="0"/>
                  </a:moveTo>
                  <a:cubicBezTo>
                    <a:pt x="7773" y="0"/>
                    <a:pt x="7390" y="195"/>
                    <a:pt x="7171" y="547"/>
                  </a:cubicBezTo>
                  <a:lnTo>
                    <a:pt x="5158" y="3753"/>
                  </a:lnTo>
                  <a:lnTo>
                    <a:pt x="254" y="3753"/>
                  </a:lnTo>
                  <a:lnTo>
                    <a:pt x="0" y="6066"/>
                  </a:lnTo>
                  <a:lnTo>
                    <a:pt x="5206" y="6633"/>
                  </a:lnTo>
                  <a:cubicBezTo>
                    <a:pt x="5243" y="6633"/>
                    <a:pt x="5291" y="6645"/>
                    <a:pt x="5326" y="6645"/>
                  </a:cubicBezTo>
                  <a:cubicBezTo>
                    <a:pt x="5725" y="6645"/>
                    <a:pt x="6098" y="6440"/>
                    <a:pt x="6315" y="6091"/>
                  </a:cubicBezTo>
                  <a:lnTo>
                    <a:pt x="9134" y="1776"/>
                  </a:lnTo>
                  <a:cubicBezTo>
                    <a:pt x="9472" y="1235"/>
                    <a:pt x="9316" y="512"/>
                    <a:pt x="8773" y="174"/>
                  </a:cubicBezTo>
                  <a:cubicBezTo>
                    <a:pt x="8584" y="56"/>
                    <a:pt x="8372" y="0"/>
                    <a:pt x="81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3"/>
            <p:cNvSpPr/>
            <p:nvPr/>
          </p:nvSpPr>
          <p:spPr>
            <a:xfrm>
              <a:off x="1622770" y="2892191"/>
              <a:ext cx="848596" cy="1603262"/>
            </a:xfrm>
            <a:custGeom>
              <a:rect b="b" l="l" r="r" t="t"/>
              <a:pathLst>
                <a:path extrusionOk="0" h="16872" w="8930">
                  <a:moveTo>
                    <a:pt x="4832" y="1"/>
                  </a:moveTo>
                  <a:lnTo>
                    <a:pt x="941" y="7508"/>
                  </a:lnTo>
                  <a:lnTo>
                    <a:pt x="1" y="16871"/>
                  </a:lnTo>
                  <a:lnTo>
                    <a:pt x="2555" y="16871"/>
                  </a:lnTo>
                  <a:lnTo>
                    <a:pt x="3868" y="8375"/>
                  </a:lnTo>
                  <a:lnTo>
                    <a:pt x="8929" y="1664"/>
                  </a:lnTo>
                  <a:lnTo>
                    <a:pt x="48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3"/>
            <p:cNvSpPr/>
            <p:nvPr/>
          </p:nvSpPr>
          <p:spPr>
            <a:xfrm>
              <a:off x="2081938" y="2841827"/>
              <a:ext cx="1139570" cy="1691350"/>
            </a:xfrm>
            <a:custGeom>
              <a:rect b="b" l="l" r="r" t="t"/>
              <a:pathLst>
                <a:path extrusionOk="0" h="17799" w="11992">
                  <a:moveTo>
                    <a:pt x="5544" y="0"/>
                  </a:moveTo>
                  <a:lnTo>
                    <a:pt x="0" y="531"/>
                  </a:lnTo>
                  <a:lnTo>
                    <a:pt x="1832" y="2892"/>
                  </a:lnTo>
                  <a:lnTo>
                    <a:pt x="4664" y="9689"/>
                  </a:lnTo>
                  <a:lnTo>
                    <a:pt x="9327" y="17798"/>
                  </a:lnTo>
                  <a:lnTo>
                    <a:pt x="11991" y="17606"/>
                  </a:lnTo>
                  <a:lnTo>
                    <a:pt x="7616" y="8881"/>
                  </a:lnTo>
                  <a:lnTo>
                    <a:pt x="5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3"/>
            <p:cNvSpPr/>
            <p:nvPr/>
          </p:nvSpPr>
          <p:spPr>
            <a:xfrm>
              <a:off x="2047539" y="2288680"/>
              <a:ext cx="285273" cy="430653"/>
            </a:xfrm>
            <a:custGeom>
              <a:rect b="b" l="l" r="r" t="t"/>
              <a:pathLst>
                <a:path extrusionOk="0" h="4532" w="3002">
                  <a:moveTo>
                    <a:pt x="2989" y="0"/>
                  </a:moveTo>
                  <a:lnTo>
                    <a:pt x="1" y="4520"/>
                  </a:lnTo>
                  <a:lnTo>
                    <a:pt x="1" y="4531"/>
                  </a:lnTo>
                  <a:lnTo>
                    <a:pt x="13" y="4531"/>
                  </a:lnTo>
                  <a:lnTo>
                    <a:pt x="3002" y="0"/>
                  </a:lnTo>
                  <a:close/>
                </a:path>
              </a:pathLst>
            </a:custGeom>
            <a:solidFill>
              <a:srgbClr val="ADB6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3"/>
            <p:cNvSpPr/>
            <p:nvPr/>
          </p:nvSpPr>
          <p:spPr>
            <a:xfrm>
              <a:off x="1952607" y="2359664"/>
              <a:ext cx="74407" cy="118116"/>
            </a:xfrm>
            <a:custGeom>
              <a:rect b="b" l="l" r="r" t="t"/>
              <a:pathLst>
                <a:path extrusionOk="0" h="1243" w="783">
                  <a:moveTo>
                    <a:pt x="771" y="1"/>
                  </a:moveTo>
                  <a:lnTo>
                    <a:pt x="12" y="1230"/>
                  </a:lnTo>
                  <a:cubicBezTo>
                    <a:pt x="0" y="1230"/>
                    <a:pt x="0" y="1242"/>
                    <a:pt x="12" y="1242"/>
                  </a:cubicBezTo>
                  <a:lnTo>
                    <a:pt x="783" y="13"/>
                  </a:lnTo>
                  <a:lnTo>
                    <a:pt x="783" y="1"/>
                  </a:lnTo>
                  <a:close/>
                </a:path>
              </a:pathLst>
            </a:custGeom>
            <a:solidFill>
              <a:srgbClr val="ADB6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1" name="Google Shape;551;p43"/>
          <p:cNvCxnSpPr/>
          <p:nvPr/>
        </p:nvCxnSpPr>
        <p:spPr>
          <a:xfrm>
            <a:off x="4079650" y="4129510"/>
            <a:ext cx="991800" cy="0"/>
          </a:xfrm>
          <a:prstGeom prst="straightConnector1">
            <a:avLst/>
          </a:prstGeom>
          <a:noFill/>
          <a:ln cap="flat" cmpd="sng" w="38100">
            <a:solidFill>
              <a:schemeClr val="dk1"/>
            </a:solidFill>
            <a:prstDash val="solid"/>
            <a:round/>
            <a:headEnd len="med" w="med" type="none"/>
            <a:tailEnd len="med" w="med" type="none"/>
          </a:ln>
        </p:spPr>
      </p:cxnSp>
      <p:sp>
        <p:nvSpPr>
          <p:cNvPr id="552" name="Google Shape;552;p43"/>
          <p:cNvSpPr txBox="1"/>
          <p:nvPr>
            <p:ph type="title"/>
          </p:nvPr>
        </p:nvSpPr>
        <p:spPr>
          <a:xfrm>
            <a:off x="2315354" y="884300"/>
            <a:ext cx="4520400" cy="196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OBJETIVO GENERAL</a:t>
            </a:r>
            <a:endParaRPr sz="6000"/>
          </a:p>
        </p:txBody>
      </p:sp>
      <p:sp>
        <p:nvSpPr>
          <p:cNvPr id="553" name="Google Shape;553;p43"/>
          <p:cNvSpPr txBox="1"/>
          <p:nvPr>
            <p:ph idx="1" type="subTitle"/>
          </p:nvPr>
        </p:nvSpPr>
        <p:spPr>
          <a:xfrm>
            <a:off x="2139104" y="3153500"/>
            <a:ext cx="4872900" cy="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Poppins"/>
                <a:ea typeface="Poppins"/>
                <a:cs typeface="Poppins"/>
                <a:sym typeface="Poppins"/>
              </a:rPr>
              <a:t>Diseñar, implementar y probar un programa basado en un sistema experto que recomiende un plan de entrenamiento de fuerza de acuerdo a la disponibilidad de tiempo, objetivos y </a:t>
            </a:r>
            <a:r>
              <a:rPr lang="en" sz="1500">
                <a:latin typeface="Poppins"/>
                <a:ea typeface="Poppins"/>
                <a:cs typeface="Poppins"/>
                <a:sym typeface="Poppins"/>
              </a:rPr>
              <a:t>condición</a:t>
            </a:r>
            <a:r>
              <a:rPr lang="en" sz="1500">
                <a:latin typeface="Poppins"/>
                <a:ea typeface="Poppins"/>
                <a:cs typeface="Poppins"/>
                <a:sym typeface="Poppins"/>
              </a:rPr>
              <a:t> </a:t>
            </a:r>
            <a:r>
              <a:rPr lang="en" sz="1500">
                <a:latin typeface="Poppins"/>
                <a:ea typeface="Poppins"/>
                <a:cs typeface="Poppins"/>
                <a:sym typeface="Poppins"/>
              </a:rPr>
              <a:t>física</a:t>
            </a:r>
            <a:r>
              <a:rPr lang="en" sz="1500">
                <a:latin typeface="Poppins"/>
                <a:ea typeface="Poppins"/>
                <a:cs typeface="Poppins"/>
                <a:sym typeface="Poppins"/>
              </a:rPr>
              <a:t> del individuo.</a:t>
            </a:r>
            <a:endParaRPr sz="1500">
              <a:latin typeface="Poppins"/>
              <a:ea typeface="Poppins"/>
              <a:cs typeface="Poppins"/>
              <a:sym typeface="Poppins"/>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4"/>
          <p:cNvSpPr txBox="1"/>
          <p:nvPr/>
        </p:nvSpPr>
        <p:spPr>
          <a:xfrm>
            <a:off x="184350" y="1656050"/>
            <a:ext cx="25071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242424"/>
                </a:solidFill>
                <a:latin typeface="Anton"/>
                <a:ea typeface="Anton"/>
                <a:cs typeface="Anton"/>
                <a:sym typeface="Anton"/>
              </a:rPr>
              <a:t>Investigar e identificar los diferentes tipos de sistemas expertos para seleccionar el más adecuado para generar programas de entrenamiento</a:t>
            </a:r>
            <a:endParaRPr sz="1800">
              <a:solidFill>
                <a:srgbClr val="242424"/>
              </a:solidFill>
              <a:latin typeface="Anton"/>
              <a:ea typeface="Anton"/>
              <a:cs typeface="Anton"/>
              <a:sym typeface="Anton"/>
            </a:endParaRPr>
          </a:p>
          <a:p>
            <a:pPr indent="0" lvl="0" marL="0" rtl="0" algn="r">
              <a:spcBef>
                <a:spcPts val="0"/>
              </a:spcBef>
              <a:spcAft>
                <a:spcPts val="0"/>
              </a:spcAft>
              <a:buNone/>
            </a:pPr>
            <a:r>
              <a:t/>
            </a:r>
            <a:endParaRPr sz="1800">
              <a:solidFill>
                <a:srgbClr val="242424"/>
              </a:solidFill>
              <a:latin typeface="Anton"/>
              <a:ea typeface="Anton"/>
              <a:cs typeface="Anton"/>
              <a:sym typeface="Anton"/>
            </a:endParaRPr>
          </a:p>
        </p:txBody>
      </p:sp>
      <p:sp>
        <p:nvSpPr>
          <p:cNvPr id="559" name="Google Shape;55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OBJETIVOS </a:t>
            </a:r>
            <a:r>
              <a:rPr lang="en"/>
              <a:t>ESPECÍFICOS</a:t>
            </a:r>
            <a:endParaRPr/>
          </a:p>
        </p:txBody>
      </p:sp>
      <p:sp>
        <p:nvSpPr>
          <p:cNvPr id="560" name="Google Shape;560;p44"/>
          <p:cNvSpPr/>
          <p:nvPr/>
        </p:nvSpPr>
        <p:spPr>
          <a:xfrm>
            <a:off x="3260355" y="1393848"/>
            <a:ext cx="2507077" cy="2355807"/>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4"/>
          <p:cNvSpPr txBox="1"/>
          <p:nvPr/>
        </p:nvSpPr>
        <p:spPr>
          <a:xfrm>
            <a:off x="6450001" y="1656050"/>
            <a:ext cx="1978200" cy="36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242424"/>
                </a:solidFill>
                <a:latin typeface="Anton"/>
                <a:ea typeface="Anton"/>
                <a:cs typeface="Anton"/>
                <a:sym typeface="Anton"/>
              </a:rPr>
              <a:t>Crear, implementar y probar un programa basado en un sistema experto para generar rutinas de gimnasio</a:t>
            </a:r>
            <a:endParaRPr sz="1500">
              <a:solidFill>
                <a:srgbClr val="242424"/>
              </a:solidFill>
              <a:latin typeface="Anton"/>
              <a:ea typeface="Anton"/>
              <a:cs typeface="Anton"/>
              <a:sym typeface="Anton"/>
            </a:endParaRPr>
          </a:p>
        </p:txBody>
      </p:sp>
      <p:sp>
        <p:nvSpPr>
          <p:cNvPr id="562" name="Google Shape;562;p44"/>
          <p:cNvSpPr txBox="1"/>
          <p:nvPr/>
        </p:nvSpPr>
        <p:spPr>
          <a:xfrm>
            <a:off x="412925" y="3131750"/>
            <a:ext cx="25071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nton"/>
                <a:ea typeface="Anton"/>
                <a:cs typeface="Anton"/>
                <a:sym typeface="Anton"/>
              </a:rPr>
              <a:t>Investigar e identificar las variables de interés y los parámetros necesarios para realizar un plan de entrenamiento de fuerza</a:t>
            </a:r>
            <a:endParaRPr sz="1800">
              <a:solidFill>
                <a:schemeClr val="dk1"/>
              </a:solidFill>
              <a:latin typeface="Anton"/>
              <a:ea typeface="Anton"/>
              <a:cs typeface="Anton"/>
              <a:sym typeface="Anton"/>
            </a:endParaRPr>
          </a:p>
        </p:txBody>
      </p:sp>
      <p:sp>
        <p:nvSpPr>
          <p:cNvPr id="563" name="Google Shape;563;p44"/>
          <p:cNvSpPr txBox="1"/>
          <p:nvPr/>
        </p:nvSpPr>
        <p:spPr>
          <a:xfrm>
            <a:off x="6450000" y="3132050"/>
            <a:ext cx="2371800" cy="36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242424"/>
                </a:solidFill>
                <a:latin typeface="Anton"/>
                <a:ea typeface="Anton"/>
                <a:cs typeface="Anton"/>
                <a:sym typeface="Anton"/>
              </a:rPr>
              <a:t>Escribir una tesina que incluya estado del arte, problematica, solución, resultados, conclusiones y trabajos futuros</a:t>
            </a:r>
            <a:endParaRPr sz="1500">
              <a:solidFill>
                <a:srgbClr val="242424"/>
              </a:solidFill>
              <a:latin typeface="Anton"/>
              <a:ea typeface="Anton"/>
              <a:cs typeface="Anton"/>
              <a:sym typeface="Anton"/>
            </a:endParaRPr>
          </a:p>
        </p:txBody>
      </p:sp>
      <p:cxnSp>
        <p:nvCxnSpPr>
          <p:cNvPr id="564" name="Google Shape;564;p44"/>
          <p:cNvCxnSpPr/>
          <p:nvPr/>
        </p:nvCxnSpPr>
        <p:spPr>
          <a:xfrm>
            <a:off x="2691425" y="1839650"/>
            <a:ext cx="558900" cy="659100"/>
          </a:xfrm>
          <a:prstGeom prst="curvedConnector3">
            <a:avLst>
              <a:gd fmla="val 50000" name="adj1"/>
            </a:avLst>
          </a:prstGeom>
          <a:noFill/>
          <a:ln cap="flat" cmpd="sng" w="9525">
            <a:solidFill>
              <a:schemeClr val="dk1"/>
            </a:solidFill>
            <a:prstDash val="solid"/>
            <a:round/>
            <a:headEnd len="med" w="med" type="none"/>
            <a:tailEnd len="med" w="med" type="triangle"/>
          </a:ln>
        </p:spPr>
      </p:cxnSp>
      <p:cxnSp>
        <p:nvCxnSpPr>
          <p:cNvPr id="565" name="Google Shape;565;p44"/>
          <p:cNvCxnSpPr/>
          <p:nvPr/>
        </p:nvCxnSpPr>
        <p:spPr>
          <a:xfrm flipH="1">
            <a:off x="5670300" y="1839650"/>
            <a:ext cx="779700" cy="659100"/>
          </a:xfrm>
          <a:prstGeom prst="curvedConnector3">
            <a:avLst>
              <a:gd fmla="val 50000" name="adj1"/>
            </a:avLst>
          </a:prstGeom>
          <a:noFill/>
          <a:ln cap="flat" cmpd="sng" w="9525">
            <a:solidFill>
              <a:schemeClr val="dk1"/>
            </a:solidFill>
            <a:prstDash val="solid"/>
            <a:round/>
            <a:headEnd len="med" w="med" type="none"/>
            <a:tailEnd len="med" w="med" type="triangle"/>
          </a:ln>
        </p:spPr>
      </p:cxnSp>
      <p:cxnSp>
        <p:nvCxnSpPr>
          <p:cNvPr id="566" name="Google Shape;566;p44"/>
          <p:cNvCxnSpPr/>
          <p:nvPr/>
        </p:nvCxnSpPr>
        <p:spPr>
          <a:xfrm flipH="1" rot="10800000">
            <a:off x="2691425" y="2751650"/>
            <a:ext cx="568800" cy="563700"/>
          </a:xfrm>
          <a:prstGeom prst="curvedConnector3">
            <a:avLst>
              <a:gd fmla="val 50000" name="adj1"/>
            </a:avLst>
          </a:prstGeom>
          <a:noFill/>
          <a:ln cap="flat" cmpd="sng" w="9525">
            <a:solidFill>
              <a:schemeClr val="dk1"/>
            </a:solidFill>
            <a:prstDash val="solid"/>
            <a:round/>
            <a:headEnd len="med" w="med" type="none"/>
            <a:tailEnd len="med" w="med" type="triangle"/>
          </a:ln>
        </p:spPr>
      </p:cxnSp>
      <p:cxnSp>
        <p:nvCxnSpPr>
          <p:cNvPr id="567" name="Google Shape;567;p44"/>
          <p:cNvCxnSpPr>
            <a:stCxn id="563" idx="1"/>
          </p:cNvCxnSpPr>
          <p:nvPr/>
        </p:nvCxnSpPr>
        <p:spPr>
          <a:xfrm rot="10800000">
            <a:off x="5658900" y="2693150"/>
            <a:ext cx="791100" cy="622500"/>
          </a:xfrm>
          <a:prstGeom prst="curvedConnector3">
            <a:avLst>
              <a:gd fmla="val 50000" name="adj1"/>
            </a:avLst>
          </a:prstGeom>
          <a:noFill/>
          <a:ln cap="flat" cmpd="sng" w="9525">
            <a:solidFill>
              <a:schemeClr val="dk1"/>
            </a:solidFill>
            <a:prstDash val="solid"/>
            <a:round/>
            <a:headEnd len="med" w="med" type="none"/>
            <a:tailEnd len="med" w="med" type="triangle"/>
          </a:ln>
        </p:spPr>
      </p:cxnSp>
      <p:grpSp>
        <p:nvGrpSpPr>
          <p:cNvPr id="568" name="Google Shape;568;p44"/>
          <p:cNvGrpSpPr/>
          <p:nvPr/>
        </p:nvGrpSpPr>
        <p:grpSpPr>
          <a:xfrm>
            <a:off x="3239012" y="1545885"/>
            <a:ext cx="2604625" cy="2051481"/>
            <a:chOff x="3678475" y="2498750"/>
            <a:chExt cx="2422006" cy="1907645"/>
          </a:xfrm>
        </p:grpSpPr>
        <p:sp>
          <p:nvSpPr>
            <p:cNvPr id="569" name="Google Shape;569;p44"/>
            <p:cNvSpPr/>
            <p:nvPr/>
          </p:nvSpPr>
          <p:spPr>
            <a:xfrm>
              <a:off x="3678475" y="2944539"/>
              <a:ext cx="835081" cy="1460295"/>
            </a:xfrm>
            <a:custGeom>
              <a:rect b="b" l="l" r="r" t="t"/>
              <a:pathLst>
                <a:path extrusionOk="0" h="24319" w="13907">
                  <a:moveTo>
                    <a:pt x="7023" y="0"/>
                  </a:moveTo>
                  <a:cubicBezTo>
                    <a:pt x="4978" y="0"/>
                    <a:pt x="2432" y="4593"/>
                    <a:pt x="1230" y="10605"/>
                  </a:cubicBezTo>
                  <a:cubicBezTo>
                    <a:pt x="1" y="16691"/>
                    <a:pt x="616" y="21981"/>
                    <a:pt x="2568" y="22644"/>
                  </a:cubicBezTo>
                  <a:lnTo>
                    <a:pt x="2676" y="22668"/>
                  </a:lnTo>
                  <a:cubicBezTo>
                    <a:pt x="2688" y="22680"/>
                    <a:pt x="2713" y="22680"/>
                    <a:pt x="2724" y="22692"/>
                  </a:cubicBezTo>
                  <a:lnTo>
                    <a:pt x="2737" y="22692"/>
                  </a:lnTo>
                  <a:lnTo>
                    <a:pt x="9135" y="24319"/>
                  </a:lnTo>
                  <a:lnTo>
                    <a:pt x="13907" y="1749"/>
                  </a:lnTo>
                  <a:lnTo>
                    <a:pt x="7279" y="25"/>
                  </a:lnTo>
                  <a:cubicBezTo>
                    <a:pt x="7195" y="8"/>
                    <a:pt x="7109" y="0"/>
                    <a:pt x="70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
            <p:cNvSpPr/>
            <p:nvPr/>
          </p:nvSpPr>
          <p:spPr>
            <a:xfrm>
              <a:off x="3949107" y="2998101"/>
              <a:ext cx="409644" cy="1376349"/>
            </a:xfrm>
            <a:custGeom>
              <a:rect b="b" l="l" r="r" t="t"/>
              <a:pathLst>
                <a:path extrusionOk="0" h="22921" w="6822">
                  <a:moveTo>
                    <a:pt x="6087" y="1"/>
                  </a:moveTo>
                  <a:cubicBezTo>
                    <a:pt x="4134" y="1230"/>
                    <a:pt x="2097" y="5544"/>
                    <a:pt x="1061" y="10762"/>
                  </a:cubicBezTo>
                  <a:cubicBezTo>
                    <a:pt x="1" y="16137"/>
                    <a:pt x="266" y="20788"/>
                    <a:pt x="1615" y="22655"/>
                  </a:cubicBezTo>
                  <a:lnTo>
                    <a:pt x="2616" y="22921"/>
                  </a:lnTo>
                  <a:cubicBezTo>
                    <a:pt x="868" y="22053"/>
                    <a:pt x="386" y="16751"/>
                    <a:pt x="1556" y="10859"/>
                  </a:cubicBezTo>
                  <a:cubicBezTo>
                    <a:pt x="2640" y="5375"/>
                    <a:pt x="4906" y="796"/>
                    <a:pt x="6821" y="206"/>
                  </a:cubicBezTo>
                  <a:lnTo>
                    <a:pt x="6810" y="193"/>
                  </a:lnTo>
                  <a:lnTo>
                    <a:pt x="60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4"/>
            <p:cNvSpPr/>
            <p:nvPr/>
          </p:nvSpPr>
          <p:spPr>
            <a:xfrm>
              <a:off x="3792144" y="2956909"/>
              <a:ext cx="409584" cy="1379892"/>
            </a:xfrm>
            <a:custGeom>
              <a:rect b="b" l="l" r="r" t="t"/>
              <a:pathLst>
                <a:path extrusionOk="0" h="22980" w="6821">
                  <a:moveTo>
                    <a:pt x="6085" y="0"/>
                  </a:moveTo>
                  <a:cubicBezTo>
                    <a:pt x="4133" y="1253"/>
                    <a:pt x="2097" y="5555"/>
                    <a:pt x="1072" y="10749"/>
                  </a:cubicBezTo>
                  <a:cubicBezTo>
                    <a:pt x="0" y="16159"/>
                    <a:pt x="277" y="20835"/>
                    <a:pt x="1639" y="22691"/>
                  </a:cubicBezTo>
                  <a:lnTo>
                    <a:pt x="2772" y="22980"/>
                  </a:lnTo>
                  <a:cubicBezTo>
                    <a:pt x="903" y="22342"/>
                    <a:pt x="362" y="16895"/>
                    <a:pt x="1567" y="10846"/>
                  </a:cubicBezTo>
                  <a:cubicBezTo>
                    <a:pt x="2651" y="5375"/>
                    <a:pt x="4904" y="796"/>
                    <a:pt x="6821" y="193"/>
                  </a:cubicBezTo>
                  <a:lnTo>
                    <a:pt x="608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4"/>
            <p:cNvSpPr/>
            <p:nvPr/>
          </p:nvSpPr>
          <p:spPr>
            <a:xfrm>
              <a:off x="4061995" y="3042836"/>
              <a:ext cx="604318" cy="1363559"/>
            </a:xfrm>
            <a:custGeom>
              <a:rect b="b" l="l" r="r" t="t"/>
              <a:pathLst>
                <a:path extrusionOk="0" h="22708" w="10064">
                  <a:moveTo>
                    <a:pt x="7041" y="1"/>
                  </a:moveTo>
                  <a:cubicBezTo>
                    <a:pt x="4996" y="1"/>
                    <a:pt x="2455" y="4600"/>
                    <a:pt x="1254" y="10596"/>
                  </a:cubicBezTo>
                  <a:cubicBezTo>
                    <a:pt x="0" y="16862"/>
                    <a:pt x="664" y="22272"/>
                    <a:pt x="2748" y="22682"/>
                  </a:cubicBezTo>
                  <a:cubicBezTo>
                    <a:pt x="2835" y="22699"/>
                    <a:pt x="2923" y="22708"/>
                    <a:pt x="3012" y="22708"/>
                  </a:cubicBezTo>
                  <a:cubicBezTo>
                    <a:pt x="5067" y="22708"/>
                    <a:pt x="7597" y="18108"/>
                    <a:pt x="8810" y="12114"/>
                  </a:cubicBezTo>
                  <a:cubicBezTo>
                    <a:pt x="10063" y="5859"/>
                    <a:pt x="9388" y="449"/>
                    <a:pt x="7303" y="27"/>
                  </a:cubicBezTo>
                  <a:cubicBezTo>
                    <a:pt x="7217" y="9"/>
                    <a:pt x="7129" y="1"/>
                    <a:pt x="70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4"/>
            <p:cNvSpPr/>
            <p:nvPr/>
          </p:nvSpPr>
          <p:spPr>
            <a:xfrm>
              <a:off x="4280507" y="3332863"/>
              <a:ext cx="241031" cy="799472"/>
            </a:xfrm>
            <a:custGeom>
              <a:rect b="b" l="l" r="r" t="t"/>
              <a:pathLst>
                <a:path extrusionOk="0" h="13314" w="4014">
                  <a:moveTo>
                    <a:pt x="3305" y="1"/>
                  </a:moveTo>
                  <a:cubicBezTo>
                    <a:pt x="2625" y="1"/>
                    <a:pt x="1515" y="2822"/>
                    <a:pt x="796" y="6404"/>
                  </a:cubicBezTo>
                  <a:cubicBezTo>
                    <a:pt x="61" y="10080"/>
                    <a:pt x="1" y="13165"/>
                    <a:pt x="676" y="13309"/>
                  </a:cubicBezTo>
                  <a:cubicBezTo>
                    <a:pt x="691" y="13312"/>
                    <a:pt x="706" y="13314"/>
                    <a:pt x="721" y="13314"/>
                  </a:cubicBezTo>
                  <a:cubicBezTo>
                    <a:pt x="1401" y="13314"/>
                    <a:pt x="2512" y="10492"/>
                    <a:pt x="3230" y="6898"/>
                  </a:cubicBezTo>
                  <a:cubicBezTo>
                    <a:pt x="3966" y="3222"/>
                    <a:pt x="4014" y="137"/>
                    <a:pt x="3351" y="5"/>
                  </a:cubicBezTo>
                  <a:cubicBezTo>
                    <a:pt x="3336" y="2"/>
                    <a:pt x="3320" y="1"/>
                    <a:pt x="33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4"/>
            <p:cNvSpPr/>
            <p:nvPr/>
          </p:nvSpPr>
          <p:spPr>
            <a:xfrm>
              <a:off x="4554081" y="2986512"/>
              <a:ext cx="717868" cy="320534"/>
            </a:xfrm>
            <a:custGeom>
              <a:rect b="b" l="l" r="r" t="t"/>
              <a:pathLst>
                <a:path extrusionOk="0" h="5338" w="11955">
                  <a:moveTo>
                    <a:pt x="10495" y="0"/>
                  </a:moveTo>
                  <a:cubicBezTo>
                    <a:pt x="10484" y="0"/>
                    <a:pt x="10472" y="0"/>
                    <a:pt x="10460" y="1"/>
                  </a:cubicBezTo>
                  <a:lnTo>
                    <a:pt x="7495" y="3303"/>
                  </a:lnTo>
                  <a:cubicBezTo>
                    <a:pt x="7495" y="3303"/>
                    <a:pt x="5170" y="3749"/>
                    <a:pt x="3976" y="3990"/>
                  </a:cubicBezTo>
                  <a:cubicBezTo>
                    <a:pt x="2784" y="4231"/>
                    <a:pt x="1940" y="4351"/>
                    <a:pt x="1940" y="4351"/>
                  </a:cubicBezTo>
                  <a:cubicBezTo>
                    <a:pt x="1940" y="4351"/>
                    <a:pt x="1301" y="3519"/>
                    <a:pt x="964" y="3230"/>
                  </a:cubicBezTo>
                  <a:cubicBezTo>
                    <a:pt x="801" y="3095"/>
                    <a:pt x="564" y="3052"/>
                    <a:pt x="373" y="3052"/>
                  </a:cubicBezTo>
                  <a:cubicBezTo>
                    <a:pt x="157" y="3052"/>
                    <a:pt x="1" y="3108"/>
                    <a:pt x="85" y="3146"/>
                  </a:cubicBezTo>
                  <a:cubicBezTo>
                    <a:pt x="241" y="3230"/>
                    <a:pt x="759" y="4050"/>
                    <a:pt x="892" y="4231"/>
                  </a:cubicBezTo>
                  <a:cubicBezTo>
                    <a:pt x="1012" y="4400"/>
                    <a:pt x="1133" y="5086"/>
                    <a:pt x="1507" y="5279"/>
                  </a:cubicBezTo>
                  <a:cubicBezTo>
                    <a:pt x="1589" y="5321"/>
                    <a:pt x="1810" y="5338"/>
                    <a:pt x="2113" y="5338"/>
                  </a:cubicBezTo>
                  <a:cubicBezTo>
                    <a:pt x="3189" y="5338"/>
                    <a:pt x="5291" y="5126"/>
                    <a:pt x="5808" y="5099"/>
                  </a:cubicBezTo>
                  <a:cubicBezTo>
                    <a:pt x="6459" y="5074"/>
                    <a:pt x="8014" y="4761"/>
                    <a:pt x="8098" y="4725"/>
                  </a:cubicBezTo>
                  <a:cubicBezTo>
                    <a:pt x="8194" y="4689"/>
                    <a:pt x="10689" y="2314"/>
                    <a:pt x="10966" y="2242"/>
                  </a:cubicBezTo>
                  <a:cubicBezTo>
                    <a:pt x="11229" y="2170"/>
                    <a:pt x="11955" y="0"/>
                    <a:pt x="10495" y="0"/>
                  </a:cubicBezTo>
                  <a:close/>
                </a:path>
              </a:pathLst>
            </a:custGeom>
            <a:solidFill>
              <a:srgbClr val="E3A4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
            <p:cNvSpPr/>
            <p:nvPr/>
          </p:nvSpPr>
          <p:spPr>
            <a:xfrm>
              <a:off x="5010679" y="3264230"/>
              <a:ext cx="1089802" cy="1130574"/>
            </a:xfrm>
            <a:custGeom>
              <a:rect b="b" l="l" r="r" t="t"/>
              <a:pathLst>
                <a:path extrusionOk="0" h="18828" w="18149">
                  <a:moveTo>
                    <a:pt x="7752" y="1"/>
                  </a:moveTo>
                  <a:cubicBezTo>
                    <a:pt x="7665" y="1"/>
                    <a:pt x="7575" y="5"/>
                    <a:pt x="7483" y="16"/>
                  </a:cubicBezTo>
                  <a:cubicBezTo>
                    <a:pt x="6736" y="88"/>
                    <a:pt x="5434" y="2702"/>
                    <a:pt x="5434" y="2702"/>
                  </a:cubicBezTo>
                  <a:cubicBezTo>
                    <a:pt x="5434" y="2702"/>
                    <a:pt x="3000" y="5161"/>
                    <a:pt x="1928" y="6173"/>
                  </a:cubicBezTo>
                  <a:cubicBezTo>
                    <a:pt x="844" y="7185"/>
                    <a:pt x="0" y="8728"/>
                    <a:pt x="180" y="9054"/>
                  </a:cubicBezTo>
                  <a:cubicBezTo>
                    <a:pt x="362" y="9378"/>
                    <a:pt x="2783" y="16247"/>
                    <a:pt x="2783" y="16247"/>
                  </a:cubicBezTo>
                  <a:cubicBezTo>
                    <a:pt x="2783" y="16247"/>
                    <a:pt x="518" y="17741"/>
                    <a:pt x="265" y="17874"/>
                  </a:cubicBezTo>
                  <a:cubicBezTo>
                    <a:pt x="46" y="17995"/>
                    <a:pt x="656" y="18156"/>
                    <a:pt x="1240" y="18156"/>
                  </a:cubicBezTo>
                  <a:cubicBezTo>
                    <a:pt x="1297" y="18156"/>
                    <a:pt x="1354" y="18154"/>
                    <a:pt x="1410" y="18151"/>
                  </a:cubicBezTo>
                  <a:cubicBezTo>
                    <a:pt x="2036" y="18127"/>
                    <a:pt x="3398" y="17645"/>
                    <a:pt x="3808" y="17621"/>
                  </a:cubicBezTo>
                  <a:cubicBezTo>
                    <a:pt x="4229" y="17597"/>
                    <a:pt x="5230" y="17549"/>
                    <a:pt x="5206" y="17055"/>
                  </a:cubicBezTo>
                  <a:cubicBezTo>
                    <a:pt x="5182" y="16549"/>
                    <a:pt x="4422" y="15464"/>
                    <a:pt x="4266" y="14801"/>
                  </a:cubicBezTo>
                  <a:cubicBezTo>
                    <a:pt x="4097" y="14139"/>
                    <a:pt x="3410" y="10993"/>
                    <a:pt x="3121" y="10210"/>
                  </a:cubicBezTo>
                  <a:cubicBezTo>
                    <a:pt x="2831" y="9427"/>
                    <a:pt x="2687" y="8981"/>
                    <a:pt x="2687" y="8981"/>
                  </a:cubicBezTo>
                  <a:cubicBezTo>
                    <a:pt x="2687" y="8981"/>
                    <a:pt x="5266" y="7053"/>
                    <a:pt x="6146" y="6258"/>
                  </a:cubicBezTo>
                  <a:cubicBezTo>
                    <a:pt x="7038" y="5462"/>
                    <a:pt x="7592" y="4980"/>
                    <a:pt x="7592" y="4980"/>
                  </a:cubicBezTo>
                  <a:cubicBezTo>
                    <a:pt x="7592" y="4980"/>
                    <a:pt x="9086" y="8969"/>
                    <a:pt x="10255" y="9825"/>
                  </a:cubicBezTo>
                  <a:cubicBezTo>
                    <a:pt x="11424" y="10692"/>
                    <a:pt x="13315" y="13657"/>
                    <a:pt x="14461" y="14765"/>
                  </a:cubicBezTo>
                  <a:cubicBezTo>
                    <a:pt x="15605" y="15886"/>
                    <a:pt x="15328" y="17200"/>
                    <a:pt x="15328" y="17200"/>
                  </a:cubicBezTo>
                  <a:cubicBezTo>
                    <a:pt x="15328" y="17200"/>
                    <a:pt x="13580" y="18368"/>
                    <a:pt x="13472" y="18622"/>
                  </a:cubicBezTo>
                  <a:cubicBezTo>
                    <a:pt x="13402" y="18785"/>
                    <a:pt x="13705" y="18828"/>
                    <a:pt x="14132" y="18828"/>
                  </a:cubicBezTo>
                  <a:cubicBezTo>
                    <a:pt x="14366" y="18828"/>
                    <a:pt x="14638" y="18815"/>
                    <a:pt x="14906" y="18802"/>
                  </a:cubicBezTo>
                  <a:cubicBezTo>
                    <a:pt x="15653" y="18766"/>
                    <a:pt x="17594" y="18175"/>
                    <a:pt x="17870" y="17910"/>
                  </a:cubicBezTo>
                  <a:cubicBezTo>
                    <a:pt x="18148" y="17645"/>
                    <a:pt x="17268" y="16729"/>
                    <a:pt x="17171" y="16308"/>
                  </a:cubicBezTo>
                  <a:cubicBezTo>
                    <a:pt x="17064" y="15898"/>
                    <a:pt x="16159" y="13681"/>
                    <a:pt x="15605" y="12500"/>
                  </a:cubicBezTo>
                  <a:cubicBezTo>
                    <a:pt x="15051" y="11306"/>
                    <a:pt x="13701" y="10379"/>
                    <a:pt x="13304" y="9885"/>
                  </a:cubicBezTo>
                  <a:cubicBezTo>
                    <a:pt x="12906" y="9403"/>
                    <a:pt x="12183" y="8186"/>
                    <a:pt x="11641" y="6547"/>
                  </a:cubicBezTo>
                  <a:cubicBezTo>
                    <a:pt x="11098" y="4896"/>
                    <a:pt x="10484" y="2413"/>
                    <a:pt x="10026" y="1606"/>
                  </a:cubicBezTo>
                  <a:cubicBezTo>
                    <a:pt x="9568" y="787"/>
                    <a:pt x="8833" y="233"/>
                    <a:pt x="8833" y="233"/>
                  </a:cubicBezTo>
                  <a:cubicBezTo>
                    <a:pt x="8833" y="233"/>
                    <a:pt x="8369" y="1"/>
                    <a:pt x="7752"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4"/>
            <p:cNvSpPr/>
            <p:nvPr/>
          </p:nvSpPr>
          <p:spPr>
            <a:xfrm>
              <a:off x="5010679" y="3264230"/>
              <a:ext cx="979795" cy="887382"/>
            </a:xfrm>
            <a:custGeom>
              <a:rect b="b" l="l" r="r" t="t"/>
              <a:pathLst>
                <a:path extrusionOk="0" h="14778" w="16317">
                  <a:moveTo>
                    <a:pt x="7752" y="1"/>
                  </a:moveTo>
                  <a:cubicBezTo>
                    <a:pt x="7665" y="1"/>
                    <a:pt x="7575" y="5"/>
                    <a:pt x="7483" y="16"/>
                  </a:cubicBezTo>
                  <a:cubicBezTo>
                    <a:pt x="6736" y="88"/>
                    <a:pt x="5434" y="2702"/>
                    <a:pt x="5434" y="2702"/>
                  </a:cubicBezTo>
                  <a:cubicBezTo>
                    <a:pt x="5434" y="2702"/>
                    <a:pt x="3000" y="5161"/>
                    <a:pt x="1928" y="6173"/>
                  </a:cubicBezTo>
                  <a:cubicBezTo>
                    <a:pt x="844" y="7185"/>
                    <a:pt x="0" y="8728"/>
                    <a:pt x="180" y="9054"/>
                  </a:cubicBezTo>
                  <a:cubicBezTo>
                    <a:pt x="301" y="9270"/>
                    <a:pt x="1337" y="12187"/>
                    <a:pt x="2073" y="14247"/>
                  </a:cubicBezTo>
                  <a:cubicBezTo>
                    <a:pt x="2179" y="14259"/>
                    <a:pt x="2303" y="14268"/>
                    <a:pt x="2443" y="14268"/>
                  </a:cubicBezTo>
                  <a:cubicBezTo>
                    <a:pt x="2844" y="14268"/>
                    <a:pt x="3383" y="14199"/>
                    <a:pt x="4061" y="13958"/>
                  </a:cubicBezTo>
                  <a:cubicBezTo>
                    <a:pt x="3796" y="12765"/>
                    <a:pt x="3338" y="10800"/>
                    <a:pt x="3121" y="10210"/>
                  </a:cubicBezTo>
                  <a:cubicBezTo>
                    <a:pt x="2831" y="9427"/>
                    <a:pt x="2687" y="8981"/>
                    <a:pt x="2687" y="8981"/>
                  </a:cubicBezTo>
                  <a:cubicBezTo>
                    <a:pt x="2687" y="8981"/>
                    <a:pt x="5266" y="7053"/>
                    <a:pt x="6146" y="6258"/>
                  </a:cubicBezTo>
                  <a:cubicBezTo>
                    <a:pt x="7038" y="5462"/>
                    <a:pt x="7592" y="4980"/>
                    <a:pt x="7592" y="4980"/>
                  </a:cubicBezTo>
                  <a:cubicBezTo>
                    <a:pt x="7592" y="4980"/>
                    <a:pt x="9086" y="8969"/>
                    <a:pt x="10255" y="9825"/>
                  </a:cubicBezTo>
                  <a:cubicBezTo>
                    <a:pt x="11424" y="10692"/>
                    <a:pt x="13315" y="13657"/>
                    <a:pt x="14461" y="14765"/>
                  </a:cubicBezTo>
                  <a:lnTo>
                    <a:pt x="14461" y="14777"/>
                  </a:lnTo>
                  <a:cubicBezTo>
                    <a:pt x="14834" y="14777"/>
                    <a:pt x="15243" y="14717"/>
                    <a:pt x="15653" y="14500"/>
                  </a:cubicBezTo>
                  <a:cubicBezTo>
                    <a:pt x="15894" y="14380"/>
                    <a:pt x="16111" y="14247"/>
                    <a:pt x="16316" y="14115"/>
                  </a:cubicBezTo>
                  <a:cubicBezTo>
                    <a:pt x="16075" y="13536"/>
                    <a:pt x="15810" y="12945"/>
                    <a:pt x="15605" y="12500"/>
                  </a:cubicBezTo>
                  <a:cubicBezTo>
                    <a:pt x="15051" y="11306"/>
                    <a:pt x="13701" y="10379"/>
                    <a:pt x="13304" y="9885"/>
                  </a:cubicBezTo>
                  <a:cubicBezTo>
                    <a:pt x="12906" y="9403"/>
                    <a:pt x="12183" y="8186"/>
                    <a:pt x="11641" y="6547"/>
                  </a:cubicBezTo>
                  <a:cubicBezTo>
                    <a:pt x="11098" y="4896"/>
                    <a:pt x="10484" y="2413"/>
                    <a:pt x="10026" y="1606"/>
                  </a:cubicBezTo>
                  <a:cubicBezTo>
                    <a:pt x="9568" y="787"/>
                    <a:pt x="8833" y="233"/>
                    <a:pt x="8833" y="233"/>
                  </a:cubicBezTo>
                  <a:cubicBezTo>
                    <a:pt x="8833" y="233"/>
                    <a:pt x="8369" y="1"/>
                    <a:pt x="7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4"/>
            <p:cNvSpPr/>
            <p:nvPr/>
          </p:nvSpPr>
          <p:spPr>
            <a:xfrm>
              <a:off x="4851434" y="2562220"/>
              <a:ext cx="702676" cy="905516"/>
            </a:xfrm>
            <a:custGeom>
              <a:rect b="b" l="l" r="r" t="t"/>
              <a:pathLst>
                <a:path extrusionOk="0" h="15080" w="11702">
                  <a:moveTo>
                    <a:pt x="2292" y="0"/>
                  </a:moveTo>
                  <a:cubicBezTo>
                    <a:pt x="2096" y="0"/>
                    <a:pt x="1894" y="21"/>
                    <a:pt x="1688" y="66"/>
                  </a:cubicBezTo>
                  <a:cubicBezTo>
                    <a:pt x="398" y="343"/>
                    <a:pt x="1" y="1922"/>
                    <a:pt x="266" y="2994"/>
                  </a:cubicBezTo>
                  <a:cubicBezTo>
                    <a:pt x="302" y="3151"/>
                    <a:pt x="398" y="3379"/>
                    <a:pt x="531" y="3620"/>
                  </a:cubicBezTo>
                  <a:cubicBezTo>
                    <a:pt x="567" y="3765"/>
                    <a:pt x="628" y="4030"/>
                    <a:pt x="628" y="4271"/>
                  </a:cubicBezTo>
                  <a:cubicBezTo>
                    <a:pt x="604" y="4588"/>
                    <a:pt x="501" y="4802"/>
                    <a:pt x="716" y="4802"/>
                  </a:cubicBezTo>
                  <a:cubicBezTo>
                    <a:pt x="723" y="4802"/>
                    <a:pt x="729" y="4802"/>
                    <a:pt x="736" y="4801"/>
                  </a:cubicBezTo>
                  <a:cubicBezTo>
                    <a:pt x="893" y="4801"/>
                    <a:pt x="1097" y="4777"/>
                    <a:pt x="1206" y="4753"/>
                  </a:cubicBezTo>
                  <a:cubicBezTo>
                    <a:pt x="1640" y="5392"/>
                    <a:pt x="2074" y="5947"/>
                    <a:pt x="2242" y="6030"/>
                  </a:cubicBezTo>
                  <a:cubicBezTo>
                    <a:pt x="2264" y="6040"/>
                    <a:pt x="2288" y="6045"/>
                    <a:pt x="2315" y="6045"/>
                  </a:cubicBezTo>
                  <a:cubicBezTo>
                    <a:pt x="2716" y="6045"/>
                    <a:pt x="3700" y="5018"/>
                    <a:pt x="3700" y="5018"/>
                  </a:cubicBezTo>
                  <a:lnTo>
                    <a:pt x="5183" y="5850"/>
                  </a:lnTo>
                  <a:cubicBezTo>
                    <a:pt x="5183" y="5850"/>
                    <a:pt x="4471" y="8742"/>
                    <a:pt x="5074" y="9321"/>
                  </a:cubicBezTo>
                  <a:cubicBezTo>
                    <a:pt x="5676" y="9887"/>
                    <a:pt x="5978" y="9851"/>
                    <a:pt x="6171" y="10261"/>
                  </a:cubicBezTo>
                  <a:cubicBezTo>
                    <a:pt x="6375" y="10670"/>
                    <a:pt x="7484" y="14466"/>
                    <a:pt x="7628" y="14767"/>
                  </a:cubicBezTo>
                  <a:cubicBezTo>
                    <a:pt x="7707" y="14938"/>
                    <a:pt x="7992" y="15080"/>
                    <a:pt x="8470" y="15080"/>
                  </a:cubicBezTo>
                  <a:cubicBezTo>
                    <a:pt x="8801" y="15080"/>
                    <a:pt x="9225" y="15012"/>
                    <a:pt x="9738" y="14840"/>
                  </a:cubicBezTo>
                  <a:cubicBezTo>
                    <a:pt x="10978" y="14418"/>
                    <a:pt x="11701" y="12647"/>
                    <a:pt x="11653" y="12189"/>
                  </a:cubicBezTo>
                  <a:cubicBezTo>
                    <a:pt x="11605" y="11742"/>
                    <a:pt x="9762" y="10513"/>
                    <a:pt x="9545" y="10224"/>
                  </a:cubicBezTo>
                  <a:cubicBezTo>
                    <a:pt x="9316" y="9923"/>
                    <a:pt x="9449" y="7127"/>
                    <a:pt x="8822" y="5982"/>
                  </a:cubicBezTo>
                  <a:cubicBezTo>
                    <a:pt x="8207" y="4838"/>
                    <a:pt x="7376" y="4573"/>
                    <a:pt x="6544" y="4284"/>
                  </a:cubicBezTo>
                  <a:cubicBezTo>
                    <a:pt x="5724" y="3994"/>
                    <a:pt x="4929" y="3850"/>
                    <a:pt x="4809" y="3802"/>
                  </a:cubicBezTo>
                  <a:cubicBezTo>
                    <a:pt x="4688" y="3741"/>
                    <a:pt x="4219" y="3259"/>
                    <a:pt x="4219" y="3259"/>
                  </a:cubicBezTo>
                  <a:cubicBezTo>
                    <a:pt x="4219" y="3259"/>
                    <a:pt x="4616" y="2150"/>
                    <a:pt x="4363" y="1295"/>
                  </a:cubicBezTo>
                  <a:cubicBezTo>
                    <a:pt x="4151" y="567"/>
                    <a:pt x="3311" y="0"/>
                    <a:pt x="2292" y="0"/>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4"/>
            <p:cNvSpPr/>
            <p:nvPr/>
          </p:nvSpPr>
          <p:spPr>
            <a:xfrm>
              <a:off x="4872390" y="2498750"/>
              <a:ext cx="338067" cy="264089"/>
            </a:xfrm>
            <a:custGeom>
              <a:rect b="b" l="l" r="r" t="t"/>
              <a:pathLst>
                <a:path extrusionOk="0" h="4398" w="5630">
                  <a:moveTo>
                    <a:pt x="4073" y="0"/>
                  </a:moveTo>
                  <a:cubicBezTo>
                    <a:pt x="4049" y="0"/>
                    <a:pt x="4026" y="1"/>
                    <a:pt x="4002" y="2"/>
                  </a:cubicBezTo>
                  <a:cubicBezTo>
                    <a:pt x="3303" y="38"/>
                    <a:pt x="2737" y="520"/>
                    <a:pt x="2592" y="1147"/>
                  </a:cubicBezTo>
                  <a:cubicBezTo>
                    <a:pt x="2376" y="1093"/>
                    <a:pt x="2148" y="1062"/>
                    <a:pt x="1910" y="1062"/>
                  </a:cubicBezTo>
                  <a:cubicBezTo>
                    <a:pt x="1725" y="1062"/>
                    <a:pt x="1534" y="1081"/>
                    <a:pt x="1339" y="1123"/>
                  </a:cubicBezTo>
                  <a:cubicBezTo>
                    <a:pt x="640" y="1268"/>
                    <a:pt x="206" y="1798"/>
                    <a:pt x="1" y="2424"/>
                  </a:cubicBezTo>
                  <a:cubicBezTo>
                    <a:pt x="158" y="2291"/>
                    <a:pt x="375" y="2183"/>
                    <a:pt x="664" y="2183"/>
                  </a:cubicBezTo>
                  <a:cubicBezTo>
                    <a:pt x="669" y="2183"/>
                    <a:pt x="674" y="2183"/>
                    <a:pt x="679" y="2183"/>
                  </a:cubicBezTo>
                  <a:cubicBezTo>
                    <a:pt x="1444" y="2183"/>
                    <a:pt x="1197" y="3149"/>
                    <a:pt x="1532" y="3461"/>
                  </a:cubicBezTo>
                  <a:cubicBezTo>
                    <a:pt x="1661" y="3576"/>
                    <a:pt x="1798" y="3618"/>
                    <a:pt x="1930" y="3618"/>
                  </a:cubicBezTo>
                  <a:cubicBezTo>
                    <a:pt x="2155" y="3618"/>
                    <a:pt x="2366" y="3496"/>
                    <a:pt x="2496" y="3413"/>
                  </a:cubicBezTo>
                  <a:cubicBezTo>
                    <a:pt x="2520" y="3397"/>
                    <a:pt x="2546" y="3389"/>
                    <a:pt x="2573" y="3389"/>
                  </a:cubicBezTo>
                  <a:cubicBezTo>
                    <a:pt x="2772" y="3389"/>
                    <a:pt x="3017" y="3786"/>
                    <a:pt x="2954" y="4051"/>
                  </a:cubicBezTo>
                  <a:cubicBezTo>
                    <a:pt x="2912" y="4198"/>
                    <a:pt x="2796" y="4236"/>
                    <a:pt x="2688" y="4236"/>
                  </a:cubicBezTo>
                  <a:cubicBezTo>
                    <a:pt x="2575" y="4236"/>
                    <a:pt x="2472" y="4195"/>
                    <a:pt x="2472" y="4195"/>
                  </a:cubicBezTo>
                  <a:lnTo>
                    <a:pt x="2472" y="4195"/>
                  </a:lnTo>
                  <a:cubicBezTo>
                    <a:pt x="2472" y="4195"/>
                    <a:pt x="2725" y="4304"/>
                    <a:pt x="3423" y="4388"/>
                  </a:cubicBezTo>
                  <a:cubicBezTo>
                    <a:pt x="3465" y="4395"/>
                    <a:pt x="3507" y="4398"/>
                    <a:pt x="3549" y="4398"/>
                  </a:cubicBezTo>
                  <a:cubicBezTo>
                    <a:pt x="3664" y="4398"/>
                    <a:pt x="3779" y="4375"/>
                    <a:pt x="3894" y="4340"/>
                  </a:cubicBezTo>
                  <a:lnTo>
                    <a:pt x="3870" y="4316"/>
                  </a:lnTo>
                  <a:cubicBezTo>
                    <a:pt x="3870" y="4316"/>
                    <a:pt x="4122" y="3605"/>
                    <a:pt x="4087" y="2882"/>
                  </a:cubicBezTo>
                  <a:lnTo>
                    <a:pt x="4146" y="2882"/>
                  </a:lnTo>
                  <a:cubicBezTo>
                    <a:pt x="4978" y="2846"/>
                    <a:pt x="5629" y="2171"/>
                    <a:pt x="5592" y="1364"/>
                  </a:cubicBezTo>
                  <a:cubicBezTo>
                    <a:pt x="5558" y="591"/>
                    <a:pt x="4885" y="0"/>
                    <a:pt x="4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4"/>
            <p:cNvSpPr/>
            <p:nvPr/>
          </p:nvSpPr>
          <p:spPr>
            <a:xfrm>
              <a:off x="5119904" y="2838196"/>
              <a:ext cx="434203" cy="629538"/>
            </a:xfrm>
            <a:custGeom>
              <a:rect b="b" l="l" r="r" t="t"/>
              <a:pathLst>
                <a:path extrusionOk="0" h="10484" w="7231">
                  <a:moveTo>
                    <a:pt x="2892" y="1"/>
                  </a:moveTo>
                  <a:cubicBezTo>
                    <a:pt x="2399" y="12"/>
                    <a:pt x="1772" y="97"/>
                    <a:pt x="1338" y="446"/>
                  </a:cubicBezTo>
                  <a:cubicBezTo>
                    <a:pt x="1025" y="700"/>
                    <a:pt x="808" y="965"/>
                    <a:pt x="639" y="1218"/>
                  </a:cubicBezTo>
                  <a:lnTo>
                    <a:pt x="712" y="1254"/>
                  </a:lnTo>
                  <a:cubicBezTo>
                    <a:pt x="712" y="1254"/>
                    <a:pt x="0" y="4146"/>
                    <a:pt x="603" y="4725"/>
                  </a:cubicBezTo>
                  <a:cubicBezTo>
                    <a:pt x="1205" y="5291"/>
                    <a:pt x="1507" y="5255"/>
                    <a:pt x="1700" y="5665"/>
                  </a:cubicBezTo>
                  <a:cubicBezTo>
                    <a:pt x="1904" y="6074"/>
                    <a:pt x="3013" y="9870"/>
                    <a:pt x="3157" y="10171"/>
                  </a:cubicBezTo>
                  <a:cubicBezTo>
                    <a:pt x="3236" y="10342"/>
                    <a:pt x="3521" y="10484"/>
                    <a:pt x="3999" y="10484"/>
                  </a:cubicBezTo>
                  <a:cubicBezTo>
                    <a:pt x="4330" y="10484"/>
                    <a:pt x="4754" y="10416"/>
                    <a:pt x="5267" y="10244"/>
                  </a:cubicBezTo>
                  <a:cubicBezTo>
                    <a:pt x="6507" y="9822"/>
                    <a:pt x="7230" y="8051"/>
                    <a:pt x="7182" y="7593"/>
                  </a:cubicBezTo>
                  <a:cubicBezTo>
                    <a:pt x="7134" y="7146"/>
                    <a:pt x="5291" y="5917"/>
                    <a:pt x="5074" y="5628"/>
                  </a:cubicBezTo>
                  <a:cubicBezTo>
                    <a:pt x="4845" y="5327"/>
                    <a:pt x="4978" y="2531"/>
                    <a:pt x="4351" y="1386"/>
                  </a:cubicBezTo>
                  <a:cubicBezTo>
                    <a:pt x="3941" y="615"/>
                    <a:pt x="3435" y="253"/>
                    <a:pt x="28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4"/>
            <p:cNvSpPr/>
            <p:nvPr/>
          </p:nvSpPr>
          <p:spPr>
            <a:xfrm>
              <a:off x="5166200" y="2852727"/>
              <a:ext cx="222896" cy="209926"/>
            </a:xfrm>
            <a:custGeom>
              <a:rect b="b" l="l" r="r" t="t"/>
              <a:pathLst>
                <a:path extrusionOk="0" h="3496" w="3712">
                  <a:moveTo>
                    <a:pt x="1956" y="1"/>
                  </a:moveTo>
                  <a:cubicBezTo>
                    <a:pt x="1713" y="1"/>
                    <a:pt x="1243" y="60"/>
                    <a:pt x="820" y="458"/>
                  </a:cubicBezTo>
                  <a:cubicBezTo>
                    <a:pt x="206" y="1036"/>
                    <a:pt x="0" y="2338"/>
                    <a:pt x="25" y="2759"/>
                  </a:cubicBezTo>
                  <a:cubicBezTo>
                    <a:pt x="37" y="3167"/>
                    <a:pt x="475" y="3496"/>
                    <a:pt x="918" y="3496"/>
                  </a:cubicBezTo>
                  <a:cubicBezTo>
                    <a:pt x="934" y="3496"/>
                    <a:pt x="949" y="3495"/>
                    <a:pt x="964" y="3495"/>
                  </a:cubicBezTo>
                  <a:cubicBezTo>
                    <a:pt x="1411" y="3470"/>
                    <a:pt x="2544" y="3205"/>
                    <a:pt x="3134" y="2904"/>
                  </a:cubicBezTo>
                  <a:cubicBezTo>
                    <a:pt x="3712" y="2614"/>
                    <a:pt x="3267" y="1337"/>
                    <a:pt x="3085" y="868"/>
                  </a:cubicBezTo>
                  <a:cubicBezTo>
                    <a:pt x="2917" y="397"/>
                    <a:pt x="2423" y="24"/>
                    <a:pt x="2121" y="11"/>
                  </a:cubicBezTo>
                  <a:cubicBezTo>
                    <a:pt x="2121" y="11"/>
                    <a:pt x="2059" y="1"/>
                    <a:pt x="1956"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4"/>
            <p:cNvSpPr/>
            <p:nvPr/>
          </p:nvSpPr>
          <p:spPr>
            <a:xfrm>
              <a:off x="4422338" y="2855970"/>
              <a:ext cx="893747" cy="324557"/>
            </a:xfrm>
            <a:custGeom>
              <a:rect b="b" l="l" r="r" t="t"/>
              <a:pathLst>
                <a:path extrusionOk="0" h="5405" w="14884">
                  <a:moveTo>
                    <a:pt x="13670" y="1"/>
                  </a:moveTo>
                  <a:cubicBezTo>
                    <a:pt x="13510" y="1"/>
                    <a:pt x="13345" y="23"/>
                    <a:pt x="13184" y="78"/>
                  </a:cubicBezTo>
                  <a:cubicBezTo>
                    <a:pt x="12388" y="356"/>
                    <a:pt x="11027" y="1416"/>
                    <a:pt x="10653" y="1789"/>
                  </a:cubicBezTo>
                  <a:cubicBezTo>
                    <a:pt x="10280" y="2175"/>
                    <a:pt x="8267" y="3597"/>
                    <a:pt x="8183" y="3657"/>
                  </a:cubicBezTo>
                  <a:cubicBezTo>
                    <a:pt x="8099" y="3717"/>
                    <a:pt x="7171" y="3802"/>
                    <a:pt x="6183" y="3995"/>
                  </a:cubicBezTo>
                  <a:cubicBezTo>
                    <a:pt x="5206" y="4188"/>
                    <a:pt x="2953" y="4453"/>
                    <a:pt x="2809" y="4453"/>
                  </a:cubicBezTo>
                  <a:cubicBezTo>
                    <a:pt x="2808" y="4453"/>
                    <a:pt x="2807" y="4453"/>
                    <a:pt x="2806" y="4453"/>
                  </a:cubicBezTo>
                  <a:cubicBezTo>
                    <a:pt x="2643" y="4453"/>
                    <a:pt x="2010" y="3618"/>
                    <a:pt x="1519" y="3224"/>
                  </a:cubicBezTo>
                  <a:cubicBezTo>
                    <a:pt x="1217" y="2986"/>
                    <a:pt x="816" y="2903"/>
                    <a:pt x="519" y="2903"/>
                  </a:cubicBezTo>
                  <a:cubicBezTo>
                    <a:pt x="318" y="2903"/>
                    <a:pt x="165" y="2941"/>
                    <a:pt x="121" y="2994"/>
                  </a:cubicBezTo>
                  <a:cubicBezTo>
                    <a:pt x="1" y="3115"/>
                    <a:pt x="579" y="3175"/>
                    <a:pt x="808" y="3500"/>
                  </a:cubicBezTo>
                  <a:cubicBezTo>
                    <a:pt x="1025" y="3826"/>
                    <a:pt x="1447" y="4959"/>
                    <a:pt x="1784" y="5187"/>
                  </a:cubicBezTo>
                  <a:cubicBezTo>
                    <a:pt x="2014" y="5344"/>
                    <a:pt x="2244" y="5405"/>
                    <a:pt x="2379" y="5405"/>
                  </a:cubicBezTo>
                  <a:cubicBezTo>
                    <a:pt x="2442" y="5405"/>
                    <a:pt x="2484" y="5392"/>
                    <a:pt x="2496" y="5369"/>
                  </a:cubicBezTo>
                  <a:cubicBezTo>
                    <a:pt x="2496" y="5369"/>
                    <a:pt x="6930" y="5296"/>
                    <a:pt x="7857" y="5187"/>
                  </a:cubicBezTo>
                  <a:cubicBezTo>
                    <a:pt x="8786" y="5079"/>
                    <a:pt x="10292" y="4344"/>
                    <a:pt x="11075" y="3706"/>
                  </a:cubicBezTo>
                  <a:cubicBezTo>
                    <a:pt x="11858" y="3066"/>
                    <a:pt x="13678" y="2163"/>
                    <a:pt x="13678" y="2163"/>
                  </a:cubicBezTo>
                  <a:lnTo>
                    <a:pt x="14883" y="356"/>
                  </a:lnTo>
                  <a:cubicBezTo>
                    <a:pt x="14883" y="356"/>
                    <a:pt x="14312" y="1"/>
                    <a:pt x="13670" y="1"/>
                  </a:cubicBezTo>
                  <a:close/>
                </a:path>
              </a:pathLst>
            </a:custGeom>
            <a:solidFill>
              <a:srgbClr val="F0B6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4"/>
            <p:cNvSpPr/>
            <p:nvPr/>
          </p:nvSpPr>
          <p:spPr>
            <a:xfrm>
              <a:off x="5013381" y="4238253"/>
              <a:ext cx="311346" cy="116192"/>
            </a:xfrm>
            <a:custGeom>
              <a:rect b="b" l="l" r="r" t="t"/>
              <a:pathLst>
                <a:path extrusionOk="0" h="1935" w="5185">
                  <a:moveTo>
                    <a:pt x="2774" y="0"/>
                  </a:moveTo>
                  <a:cubicBezTo>
                    <a:pt x="2757" y="0"/>
                    <a:pt x="2742" y="1"/>
                    <a:pt x="2727" y="2"/>
                  </a:cubicBezTo>
                  <a:cubicBezTo>
                    <a:pt x="2738" y="15"/>
                    <a:pt x="2738" y="26"/>
                    <a:pt x="2738" y="26"/>
                  </a:cubicBezTo>
                  <a:cubicBezTo>
                    <a:pt x="2738" y="26"/>
                    <a:pt x="473" y="1520"/>
                    <a:pt x="220" y="1653"/>
                  </a:cubicBezTo>
                  <a:cubicBezTo>
                    <a:pt x="1" y="1774"/>
                    <a:pt x="611" y="1935"/>
                    <a:pt x="1195" y="1935"/>
                  </a:cubicBezTo>
                  <a:cubicBezTo>
                    <a:pt x="1252" y="1935"/>
                    <a:pt x="1309" y="1933"/>
                    <a:pt x="1365" y="1930"/>
                  </a:cubicBezTo>
                  <a:cubicBezTo>
                    <a:pt x="1991" y="1906"/>
                    <a:pt x="3353" y="1424"/>
                    <a:pt x="3763" y="1400"/>
                  </a:cubicBezTo>
                  <a:cubicBezTo>
                    <a:pt x="4184" y="1376"/>
                    <a:pt x="5185" y="1328"/>
                    <a:pt x="5161" y="834"/>
                  </a:cubicBezTo>
                  <a:cubicBezTo>
                    <a:pt x="5148" y="665"/>
                    <a:pt x="5052" y="424"/>
                    <a:pt x="4931" y="159"/>
                  </a:cubicBezTo>
                  <a:cubicBezTo>
                    <a:pt x="4920" y="159"/>
                    <a:pt x="4896" y="171"/>
                    <a:pt x="4872" y="171"/>
                  </a:cubicBezTo>
                  <a:cubicBezTo>
                    <a:pt x="4468" y="322"/>
                    <a:pt x="4183" y="411"/>
                    <a:pt x="3929" y="411"/>
                  </a:cubicBezTo>
                  <a:cubicBezTo>
                    <a:pt x="3697" y="411"/>
                    <a:pt x="3491" y="337"/>
                    <a:pt x="3244" y="171"/>
                  </a:cubicBezTo>
                  <a:cubicBezTo>
                    <a:pt x="3063" y="43"/>
                    <a:pt x="2900" y="0"/>
                    <a:pt x="2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4"/>
            <p:cNvSpPr/>
            <p:nvPr/>
          </p:nvSpPr>
          <p:spPr>
            <a:xfrm>
              <a:off x="5815429" y="4275302"/>
              <a:ext cx="279221" cy="119495"/>
            </a:xfrm>
            <a:custGeom>
              <a:rect b="b" l="l" r="r" t="t"/>
              <a:pathLst>
                <a:path extrusionOk="0" h="1990" w="4650">
                  <a:moveTo>
                    <a:pt x="2336" y="1"/>
                  </a:moveTo>
                  <a:cubicBezTo>
                    <a:pt x="2044" y="1"/>
                    <a:pt x="1926" y="362"/>
                    <a:pt x="1926" y="362"/>
                  </a:cubicBezTo>
                  <a:cubicBezTo>
                    <a:pt x="1926" y="362"/>
                    <a:pt x="178" y="1530"/>
                    <a:pt x="70" y="1784"/>
                  </a:cubicBezTo>
                  <a:cubicBezTo>
                    <a:pt x="0" y="1947"/>
                    <a:pt x="303" y="1990"/>
                    <a:pt x="730" y="1990"/>
                  </a:cubicBezTo>
                  <a:cubicBezTo>
                    <a:pt x="964" y="1990"/>
                    <a:pt x="1236" y="1977"/>
                    <a:pt x="1504" y="1964"/>
                  </a:cubicBezTo>
                  <a:cubicBezTo>
                    <a:pt x="2251" y="1928"/>
                    <a:pt x="4192" y="1337"/>
                    <a:pt x="4468" y="1072"/>
                  </a:cubicBezTo>
                  <a:cubicBezTo>
                    <a:pt x="4650" y="903"/>
                    <a:pt x="4348" y="458"/>
                    <a:pt x="4083" y="60"/>
                  </a:cubicBezTo>
                  <a:cubicBezTo>
                    <a:pt x="3903" y="205"/>
                    <a:pt x="3673" y="338"/>
                    <a:pt x="3396" y="373"/>
                  </a:cubicBezTo>
                  <a:cubicBezTo>
                    <a:pt x="3242" y="388"/>
                    <a:pt x="3137" y="395"/>
                    <a:pt x="3062" y="395"/>
                  </a:cubicBezTo>
                  <a:cubicBezTo>
                    <a:pt x="2771" y="395"/>
                    <a:pt x="2961" y="284"/>
                    <a:pt x="2577" y="72"/>
                  </a:cubicBezTo>
                  <a:cubicBezTo>
                    <a:pt x="2486" y="21"/>
                    <a:pt x="2406" y="1"/>
                    <a:pt x="2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5"/>
          <p:cNvSpPr txBox="1"/>
          <p:nvPr>
            <p:ph type="title"/>
          </p:nvPr>
        </p:nvSpPr>
        <p:spPr>
          <a:xfrm>
            <a:off x="720000" y="443850"/>
            <a:ext cx="74790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POBLACIÓN OBJETIVO</a:t>
            </a:r>
            <a:endParaRPr/>
          </a:p>
        </p:txBody>
      </p:sp>
      <p:sp>
        <p:nvSpPr>
          <p:cNvPr id="589" name="Google Shape;589;p45"/>
          <p:cNvSpPr/>
          <p:nvPr/>
        </p:nvSpPr>
        <p:spPr>
          <a:xfrm rot="-184914">
            <a:off x="5054946" y="1212887"/>
            <a:ext cx="2988090" cy="25405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5"/>
          <p:cNvSpPr/>
          <p:nvPr/>
        </p:nvSpPr>
        <p:spPr>
          <a:xfrm>
            <a:off x="8199050" y="199874"/>
            <a:ext cx="723152" cy="5955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50</a:t>
            </a:r>
            <a:endParaRPr sz="1800">
              <a:solidFill>
                <a:schemeClr val="accent1"/>
              </a:solidFill>
              <a:latin typeface="Anton"/>
              <a:ea typeface="Anton"/>
              <a:cs typeface="Anton"/>
              <a:sym typeface="Anton"/>
            </a:endParaRPr>
          </a:p>
        </p:txBody>
      </p:sp>
      <p:pic>
        <p:nvPicPr>
          <p:cNvPr id="591" name="Google Shape;591;p45"/>
          <p:cNvPicPr preferRelativeResize="0"/>
          <p:nvPr/>
        </p:nvPicPr>
        <p:blipFill>
          <a:blip r:embed="rId3">
            <a:alphaModFix/>
          </a:blip>
          <a:stretch>
            <a:fillRect/>
          </a:stretch>
        </p:blipFill>
        <p:spPr>
          <a:xfrm>
            <a:off x="0" y="1206902"/>
            <a:ext cx="9143999" cy="3186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6"/>
          <p:cNvSpPr txBox="1"/>
          <p:nvPr>
            <p:ph type="title"/>
          </p:nvPr>
        </p:nvSpPr>
        <p:spPr>
          <a:xfrm>
            <a:off x="720000" y="443850"/>
            <a:ext cx="58185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a:t>
            </a:r>
            <a:r>
              <a:rPr lang="en"/>
              <a:t>POBLACIÓN OBJETIVO</a:t>
            </a:r>
            <a:endParaRPr/>
          </a:p>
          <a:p>
            <a:pPr indent="0" lvl="0" marL="0" rtl="0" algn="l">
              <a:spcBef>
                <a:spcPts val="0"/>
              </a:spcBef>
              <a:spcAft>
                <a:spcPts val="0"/>
              </a:spcAft>
              <a:buNone/>
            </a:pPr>
            <a:r>
              <a:t/>
            </a:r>
            <a:endParaRPr/>
          </a:p>
        </p:txBody>
      </p:sp>
      <p:sp>
        <p:nvSpPr>
          <p:cNvPr id="597" name="Google Shape;597;p46"/>
          <p:cNvSpPr/>
          <p:nvPr/>
        </p:nvSpPr>
        <p:spPr>
          <a:xfrm rot="-184914">
            <a:off x="5054946" y="1212887"/>
            <a:ext cx="2988090" cy="25405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8199050" y="199874"/>
            <a:ext cx="723152" cy="5955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50</a:t>
            </a:r>
            <a:endParaRPr sz="1800">
              <a:solidFill>
                <a:schemeClr val="accent1"/>
              </a:solidFill>
              <a:latin typeface="Anton"/>
              <a:ea typeface="Anton"/>
              <a:cs typeface="Anton"/>
              <a:sym typeface="Anton"/>
            </a:endParaRPr>
          </a:p>
        </p:txBody>
      </p:sp>
      <p:pic>
        <p:nvPicPr>
          <p:cNvPr id="599" name="Google Shape;599;p46"/>
          <p:cNvPicPr preferRelativeResize="0"/>
          <p:nvPr/>
        </p:nvPicPr>
        <p:blipFill>
          <a:blip r:embed="rId3">
            <a:alphaModFix/>
          </a:blip>
          <a:stretch>
            <a:fillRect/>
          </a:stretch>
        </p:blipFill>
        <p:spPr>
          <a:xfrm>
            <a:off x="0" y="1195129"/>
            <a:ext cx="9143999" cy="33628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7"/>
          <p:cNvSpPr txBox="1"/>
          <p:nvPr>
            <p:ph type="title"/>
          </p:nvPr>
        </p:nvSpPr>
        <p:spPr>
          <a:xfrm>
            <a:off x="720000" y="443850"/>
            <a:ext cx="5818500" cy="5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DE DATOS EJERCICIOS DE FUERZA</a:t>
            </a:r>
            <a:endParaRPr/>
          </a:p>
          <a:p>
            <a:pPr indent="0" lvl="0" marL="0" rtl="0" algn="l">
              <a:spcBef>
                <a:spcPts val="0"/>
              </a:spcBef>
              <a:spcAft>
                <a:spcPts val="0"/>
              </a:spcAft>
              <a:buNone/>
            </a:pPr>
            <a:r>
              <a:t/>
            </a:r>
            <a:endParaRPr/>
          </a:p>
        </p:txBody>
      </p:sp>
      <p:sp>
        <p:nvSpPr>
          <p:cNvPr id="605" name="Google Shape;605;p47"/>
          <p:cNvSpPr/>
          <p:nvPr/>
        </p:nvSpPr>
        <p:spPr>
          <a:xfrm rot="-184914">
            <a:off x="5054946" y="1212887"/>
            <a:ext cx="2988090" cy="2540557"/>
          </a:xfrm>
          <a:custGeom>
            <a:rect b="b" l="l" r="r" t="t"/>
            <a:pathLst>
              <a:path extrusionOk="0" h="11979" w="14089">
                <a:moveTo>
                  <a:pt x="4285" y="0"/>
                </a:moveTo>
                <a:cubicBezTo>
                  <a:pt x="2217" y="0"/>
                  <a:pt x="1" y="1339"/>
                  <a:pt x="8" y="4986"/>
                </a:cubicBezTo>
                <a:cubicBezTo>
                  <a:pt x="19" y="11168"/>
                  <a:pt x="6059" y="11911"/>
                  <a:pt x="6059" y="11911"/>
                </a:cubicBezTo>
                <a:cubicBezTo>
                  <a:pt x="6402" y="11957"/>
                  <a:pt x="6742" y="11979"/>
                  <a:pt x="7075" y="11979"/>
                </a:cubicBezTo>
                <a:cubicBezTo>
                  <a:pt x="10960" y="11979"/>
                  <a:pt x="14088" y="8957"/>
                  <a:pt x="13585" y="4833"/>
                </a:cubicBezTo>
                <a:cubicBezTo>
                  <a:pt x="13039" y="355"/>
                  <a:pt x="8986" y="2692"/>
                  <a:pt x="7075" y="966"/>
                </a:cubicBezTo>
                <a:cubicBezTo>
                  <a:pt x="6414" y="369"/>
                  <a:pt x="5370" y="0"/>
                  <a:pt x="4285" y="0"/>
                </a:cubicBezTo>
                <a:close/>
              </a:path>
            </a:pathLst>
          </a:cu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
          <p:cNvSpPr/>
          <p:nvPr/>
        </p:nvSpPr>
        <p:spPr>
          <a:xfrm>
            <a:off x="8199050" y="199874"/>
            <a:ext cx="723152" cy="595501"/>
          </a:xfrm>
          <a:custGeom>
            <a:rect b="b" l="l" r="r" t="t"/>
            <a:pathLst>
              <a:path extrusionOk="0" h="5390" w="5736">
                <a:moveTo>
                  <a:pt x="2327" y="0"/>
                </a:moveTo>
                <a:cubicBezTo>
                  <a:pt x="1872" y="0"/>
                  <a:pt x="1427" y="134"/>
                  <a:pt x="1043" y="452"/>
                </a:cubicBezTo>
                <a:cubicBezTo>
                  <a:pt x="775" y="669"/>
                  <a:pt x="610" y="947"/>
                  <a:pt x="506" y="1267"/>
                </a:cubicBezTo>
                <a:cubicBezTo>
                  <a:pt x="32" y="2134"/>
                  <a:pt x="1" y="3361"/>
                  <a:pt x="424" y="4145"/>
                </a:cubicBezTo>
                <a:cubicBezTo>
                  <a:pt x="881" y="4994"/>
                  <a:pt x="1728" y="5389"/>
                  <a:pt x="2600" y="5389"/>
                </a:cubicBezTo>
                <a:cubicBezTo>
                  <a:pt x="3223" y="5389"/>
                  <a:pt x="3859" y="5188"/>
                  <a:pt x="4374" y="4805"/>
                </a:cubicBezTo>
                <a:cubicBezTo>
                  <a:pt x="5664" y="3836"/>
                  <a:pt x="5736" y="2134"/>
                  <a:pt x="4612" y="1030"/>
                </a:cubicBezTo>
                <a:cubicBezTo>
                  <a:pt x="4019" y="444"/>
                  <a:pt x="3156" y="0"/>
                  <a:pt x="2327" y="0"/>
                </a:cubicBezTo>
                <a:close/>
              </a:path>
            </a:pathLst>
          </a:custGeom>
          <a:noFill/>
          <a:ln cap="flat" cmpd="sng" w="19050">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1800">
                <a:solidFill>
                  <a:schemeClr val="accent1"/>
                </a:solidFill>
                <a:latin typeface="Anton"/>
                <a:ea typeface="Anton"/>
                <a:cs typeface="Anton"/>
                <a:sym typeface="Anton"/>
              </a:rPr>
              <a:t>166</a:t>
            </a:r>
            <a:endParaRPr sz="1800">
              <a:solidFill>
                <a:schemeClr val="accent1"/>
              </a:solidFill>
              <a:latin typeface="Anton"/>
              <a:ea typeface="Anton"/>
              <a:cs typeface="Anton"/>
              <a:sym typeface="Anton"/>
            </a:endParaRPr>
          </a:p>
        </p:txBody>
      </p:sp>
      <p:pic>
        <p:nvPicPr>
          <p:cNvPr id="607" name="Google Shape;607;p47"/>
          <p:cNvPicPr preferRelativeResize="0"/>
          <p:nvPr/>
        </p:nvPicPr>
        <p:blipFill>
          <a:blip r:embed="rId3">
            <a:alphaModFix/>
          </a:blip>
          <a:stretch>
            <a:fillRect/>
          </a:stretch>
        </p:blipFill>
        <p:spPr>
          <a:xfrm>
            <a:off x="1447800" y="1191750"/>
            <a:ext cx="6176800" cy="357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S Electives Health Subject for High School - 9th Grade: Lifetime Fitness by Slidesgo">
  <a:themeElements>
    <a:clrScheme name="Simple Light">
      <a:dk1>
        <a:srgbClr val="242424"/>
      </a:dk1>
      <a:lt1>
        <a:srgbClr val="EDEEF0"/>
      </a:lt1>
      <a:dk2>
        <a:srgbClr val="FFFFFF"/>
      </a:dk2>
      <a:lt2>
        <a:srgbClr val="8A8B8B"/>
      </a:lt2>
      <a:accent1>
        <a:srgbClr val="E7B563"/>
      </a:accent1>
      <a:accent2>
        <a:srgbClr val="F1992D"/>
      </a:accent2>
      <a:accent3>
        <a:srgbClr val="424142"/>
      </a:accent3>
      <a:accent4>
        <a:srgbClr val="383939"/>
      </a:accent4>
      <a:accent5>
        <a:srgbClr val="4D4D4D"/>
      </a:accent5>
      <a:accent6>
        <a:srgbClr val="656363"/>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