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30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2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0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C996-1A14-42B0-B507-942E221E1F97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B246-1214-43E3-9339-C9BC03136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blog.frankel.ch/assets/resources/designing-your-own-spring-boot-starter/spring-boot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75" y="4660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Admin</a:t>
            </a:r>
            <a:endParaRPr lang="ru-R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https://github.com/codecentric/spring-boot-admin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8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9025"/>
            <a:ext cx="10515600" cy="4351338"/>
          </a:xfrm>
        </p:spPr>
        <p:txBody>
          <a:bodyPr/>
          <a:lstStyle/>
          <a:p>
            <a:r>
              <a:rPr lang="en-US" dirty="0" smtClean="0"/>
              <a:t>Spring Boot Starter</a:t>
            </a:r>
          </a:p>
          <a:p>
            <a:pPr lvl="1"/>
            <a:r>
              <a:rPr lang="en-US" dirty="0" smtClean="0"/>
              <a:t>Spring Boot Auto-Configuration</a:t>
            </a:r>
          </a:p>
          <a:p>
            <a:r>
              <a:rPr lang="en-US" dirty="0" smtClean="0"/>
              <a:t>Spring Boot Actuator</a:t>
            </a:r>
          </a:p>
          <a:p>
            <a:r>
              <a:rPr lang="en-US" dirty="0" smtClean="0"/>
              <a:t>Spring Boot Admin</a:t>
            </a:r>
          </a:p>
          <a:p>
            <a:r>
              <a:rPr lang="en-US" dirty="0" smtClean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Starter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META-INF/</a:t>
            </a:r>
            <a:r>
              <a:rPr lang="en-US" sz="2000" dirty="0" err="1" smtClean="0">
                <a:latin typeface="+mj-lt"/>
              </a:rPr>
              <a:t>spring.factories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@</a:t>
            </a:r>
            <a:r>
              <a:rPr lang="en-US" sz="2000" dirty="0" err="1" smtClean="0">
                <a:latin typeface="+mj-lt"/>
              </a:rPr>
              <a:t>ConditionalOnClass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@</a:t>
            </a:r>
            <a:r>
              <a:rPr lang="en-US" sz="2000" dirty="0" err="1" smtClean="0">
                <a:latin typeface="+mj-lt"/>
              </a:rPr>
              <a:t>ConditionalOnMissingBean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@</a:t>
            </a:r>
            <a:r>
              <a:rPr lang="en-US" sz="2000" dirty="0" err="1" smtClean="0">
                <a:latin typeface="+mj-lt"/>
              </a:rPr>
              <a:t>ConditionalOnProperty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@</a:t>
            </a:r>
            <a:r>
              <a:rPr lang="en-US" sz="2000" dirty="0" err="1" smtClean="0">
                <a:latin typeface="+mj-lt"/>
              </a:rPr>
              <a:t>ConditionalOnResource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@</a:t>
            </a:r>
            <a:r>
              <a:rPr lang="en-US" sz="2000" dirty="0" err="1" smtClean="0">
                <a:latin typeface="+mj-lt"/>
              </a:rPr>
              <a:t>ConditionalOnWebApplication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META-INF/spring-configuration-</a:t>
            </a:r>
            <a:r>
              <a:rPr lang="en-US" sz="2000" dirty="0" err="1" smtClean="0">
                <a:latin typeface="+mj-lt"/>
              </a:rPr>
              <a:t>metadata.json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xyz-spring-boot-</a:t>
            </a:r>
            <a:r>
              <a:rPr lang="en-US" sz="2000" dirty="0" err="1" smtClean="0">
                <a:latin typeface="+mj-lt"/>
              </a:rPr>
              <a:t>autoconfigure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xyz-spring-boot-starter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7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099"/>
            <a:ext cx="9144000" cy="1096963"/>
          </a:xfrm>
        </p:spPr>
        <p:txBody>
          <a:bodyPr/>
          <a:lstStyle/>
          <a:p>
            <a:r>
              <a:rPr lang="en-US" dirty="0" smtClean="0"/>
              <a:t>Spring Boot Actuator</a:t>
            </a:r>
            <a:endParaRPr lang="ru-RU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4277" y="1491755"/>
            <a:ext cx="3456587" cy="92333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+mj-lt"/>
              </a:rPr>
              <a:t>endpoints.beans.id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springbeans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+mj-lt"/>
              </a:rPr>
              <a:t>endpoints.beans.sensitive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false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+mj-lt"/>
              </a:rPr>
              <a:t>endpoints.shutdown.enabled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true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277" y="3979533"/>
            <a:ext cx="8107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6D180B"/>
                </a:solidFill>
                <a:effectLst/>
                <a:latin typeface="Consolas" panose="020B0609020204030204" pitchFamily="49" charset="0"/>
              </a:rPr>
              <a:t>/META-INF/</a:t>
            </a:r>
            <a:r>
              <a:rPr lang="en-US" b="0" i="0" dirty="0" err="1" smtClean="0">
                <a:solidFill>
                  <a:srgbClr val="6D180B"/>
                </a:solidFill>
                <a:effectLst/>
                <a:latin typeface="Consolas" panose="020B0609020204030204" pitchFamily="49" charset="0"/>
              </a:rPr>
              <a:t>spring.factories</a:t>
            </a:r>
            <a:r>
              <a:rPr lang="en-US" b="0" i="0" dirty="0" smtClean="0">
                <a:solidFill>
                  <a:srgbClr val="6D180B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dirty="0" smtClean="0"/>
              <a:t>org.springframework.boot.actuate.autoconfigure.ManagementContextConfiguration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794277" y="328883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6D180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i="0" dirty="0" err="1" smtClean="0">
                <a:solidFill>
                  <a:srgbClr val="6D180B"/>
                </a:solidFill>
                <a:effectLst/>
                <a:latin typeface="Consolas" panose="020B0609020204030204" pitchFamily="49" charset="0"/>
              </a:rPr>
              <a:t>ManagementContextConfiguration</a:t>
            </a:r>
            <a:endParaRPr lang="ru-RU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4277" y="2505139"/>
            <a:ext cx="8743291" cy="4616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D180B"/>
                </a:solidFill>
                <a:effectLst/>
                <a:latin typeface="+mj-lt"/>
              </a:rPr>
              <a:t>MvcEndpoint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a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D180B"/>
                </a:solidFill>
                <a:effectLst/>
                <a:latin typeface="+mj-lt"/>
              </a:rPr>
              <a:t>@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D180B"/>
                </a:solidFill>
                <a:effectLst/>
                <a:latin typeface="+mj-lt"/>
              </a:rPr>
              <a:t>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but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can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use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D180B"/>
                </a:solidFill>
                <a:effectLst/>
                <a:latin typeface="+mj-lt"/>
              </a:rPr>
              <a:t>@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D180B"/>
                </a:solidFill>
                <a:effectLst/>
                <a:latin typeface="+mj-lt"/>
              </a:rPr>
              <a:t>RequestMapping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6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Spring Boot Admin</vt:lpstr>
      <vt:lpstr>Topics</vt:lpstr>
      <vt:lpstr>Spring Boot Starter</vt:lpstr>
      <vt:lpstr>Spring Boot Actuator</vt:lpstr>
    </vt:vector>
  </TitlesOfParts>
  <Company>T-Systems RUS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Admin</dc:title>
  <dc:creator>Mazurkevich, Mikhail</dc:creator>
  <cp:lastModifiedBy>Mazurkevich, Mikhail</cp:lastModifiedBy>
  <cp:revision>7</cp:revision>
  <dcterms:created xsi:type="dcterms:W3CDTF">2017-03-24T09:04:53Z</dcterms:created>
  <dcterms:modified xsi:type="dcterms:W3CDTF">2017-03-24T12:59:21Z</dcterms:modified>
</cp:coreProperties>
</file>