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AE6EE9-29EF-233F-CF7A-72B403DC53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cronosfera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10E354-977A-B863-F3CD-2529FFAE40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0791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Celestiale</Template>
  <TotalTime>2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Celestiale</vt:lpstr>
      <vt:lpstr>cronosfera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Emanuele Gentiletti</dc:creator>
  <cp:lastModifiedBy>Emanuele Gentiletti</cp:lastModifiedBy>
  <cp:revision>1</cp:revision>
  <dcterms:created xsi:type="dcterms:W3CDTF">2024-05-27T13:18:26Z</dcterms:created>
  <dcterms:modified xsi:type="dcterms:W3CDTF">2024-05-27T13:21:18Z</dcterms:modified>
</cp:coreProperties>
</file>