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295" r:id="rId2"/>
    <p:sldId id="296" r:id="rId3"/>
    <p:sldId id="297" r:id="rId4"/>
    <p:sldId id="298" r:id="rId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82" autoAdjust="0"/>
  </p:normalViewPr>
  <p:slideViewPr>
    <p:cSldViewPr snapToGrid="0" snapToObjects="1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85239-683C-4FE1-BE0E-3F1DA0FD34D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2023/4/9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D5A201-0B0D-4CCB-9C28-D2F53C468246}" type="datetime1">
              <a:rPr lang="zh-CN" altLang="en-US" smtClean="0"/>
              <a:pPr/>
              <a:t>2023/4/9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97367-9728-4DEF-9286-096514DA05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3086D0-30B4-4B2E-BB0E-B872D37022FE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8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1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41475-C50A-48A9-80AB-0C1349B4636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5B18847-4CD3-49FE-BA07-350C86E2617A}" type="datetime1">
              <a:rPr lang="zh-CN" altLang="en-US" smtClean="0"/>
              <a:t>2023/4/9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noProof="0">
                <a:latin typeface="Meiryo UI" panose="020B0604030504040204" pitchFamily="50" charset="-128"/>
                <a:ea typeface="Meiryo UI" panose="020B0604030504040204" pitchFamily="50" charset="-128"/>
              </a:rPr>
              <a:t>副标题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 rtlCol="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noProof="0" dirty="0"/>
              <a:t>标题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椭圆形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标题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52" name="组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6" name="直接连接符​​(S)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形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20" name="椭圆形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图片占位符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8694834-4BF3-4FD9-A1A6-0F4CE7DCB47F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grpSp>
        <p:nvGrpSpPr>
          <p:cNvPr id="43" name="组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椭圆形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​​(S)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40EA0E-60A4-4F09-AB2C-5928C6CC368F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spcBef>
                <a:spcPts val="600"/>
              </a:spcBef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 rtlCol="0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9DFF25C-9262-44CA-B6E7-8886FDFBBD68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93002F-D6EA-CF48-8F44-2316036B2B8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F7A11B-372A-4ECF-86F3-8C7E80DAFE4B}" type="datetime1">
              <a:rPr lang="zh-CN" altLang="en-US" smtClean="0"/>
              <a:t>2023/4/9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SimSun" panose="02010600030101010101" pitchFamily="2" charset="-122"/>
          <a:ea typeface="SimSun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5777068-AE0C-517D-21B9-24F6D4B3940A}"/>
              </a:ext>
            </a:extLst>
          </p:cNvPr>
          <p:cNvSpPr txBox="1"/>
          <p:nvPr/>
        </p:nvSpPr>
        <p:spPr>
          <a:xfrm>
            <a:off x="3621603" y="5401053"/>
            <a:ext cx="49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2021  Computers in Biology and Medicine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96E85A-AD21-C5C8-CC9C-FF31036457A8}"/>
              </a:ext>
            </a:extLst>
          </p:cNvPr>
          <p:cNvSpPr txBox="1"/>
          <p:nvPr/>
        </p:nvSpPr>
        <p:spPr>
          <a:xfrm>
            <a:off x="9501808" y="5798594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汇报人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蒋拓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2023/04/10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24BED-D616-0C46-0E36-7A5A65A92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018" y="812911"/>
            <a:ext cx="8584715" cy="33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 err="1"/>
              <a:t>Achitecture</a:t>
            </a:r>
            <a:endParaRPr 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8EB793-48DC-A3DD-6988-B2DCC21C9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786" y="1254234"/>
            <a:ext cx="3600591" cy="52250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5BEF51-9CA0-828F-E2E7-6D441189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666" y="2557571"/>
            <a:ext cx="5808916" cy="200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AE2DA-117A-786C-4A6E-B0B22A8D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96" y="1321413"/>
            <a:ext cx="7390476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31399"/>
            <a:ext cx="10523531" cy="583800"/>
          </a:xfrm>
        </p:spPr>
        <p:txBody>
          <a:bodyPr rtlCol="0"/>
          <a:lstStyle/>
          <a:p>
            <a:pPr rtl="0"/>
            <a:r>
              <a:rPr lang="en-US" altLang="zh-CN" dirty="0"/>
              <a:t>GAN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39475703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6_TF78318446.potx" id="{42E220C1-0F26-482B-B6B1-451312936AFD}" vid="{D9D14853-BFF8-4AEE-A031-A996FFC7A65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{F5C0BF69-2801-4C70-B8A8-9326FA9948F3}tf78318446_win32</Template>
  <TotalTime>1403</TotalTime>
  <Words>22</Words>
  <Application>Microsoft Office PowerPoint</Application>
  <PresentationFormat>宽屏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Meiryo UI</vt:lpstr>
      <vt:lpstr>Microsoft YaHei UI</vt:lpstr>
      <vt:lpstr>SimSun</vt:lpstr>
      <vt:lpstr>Arial</vt:lpstr>
      <vt:lpstr>Calibri</vt:lpstr>
      <vt:lpstr>Bold Tech</vt:lpstr>
      <vt:lpstr>PowerPoint 演示文稿</vt:lpstr>
      <vt:lpstr>Achitecture</vt:lpstr>
      <vt:lpstr>GAN</vt:lpstr>
      <vt:lpstr>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</dc:title>
  <dc:creator>蒋 拓</dc:creator>
  <cp:lastModifiedBy>蒋 拓</cp:lastModifiedBy>
  <cp:revision>144</cp:revision>
  <dcterms:created xsi:type="dcterms:W3CDTF">2022-09-22T16:54:07Z</dcterms:created>
  <dcterms:modified xsi:type="dcterms:W3CDTF">2023-04-09T13:46:45Z</dcterms:modified>
</cp:coreProperties>
</file>