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notesMasterIdLst>
    <p:notesMasterId r:id="rId10"/>
  </p:notesMasterIdLst>
  <p:handoutMasterIdLst>
    <p:handoutMasterId r:id="rId11"/>
  </p:handoutMasterIdLst>
  <p:sldIdLst>
    <p:sldId id="295" r:id="rId2"/>
    <p:sldId id="301" r:id="rId3"/>
    <p:sldId id="319" r:id="rId4"/>
    <p:sldId id="321" r:id="rId5"/>
    <p:sldId id="322" r:id="rId6"/>
    <p:sldId id="323" r:id="rId7"/>
    <p:sldId id="324" r:id="rId8"/>
    <p:sldId id="320" r:id="rId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48"/>
    <a:srgbClr val="2C2D39"/>
    <a:srgbClr val="242630"/>
    <a:srgbClr val="2A1F43"/>
    <a:srgbClr val="0C1B43"/>
    <a:srgbClr val="000000"/>
    <a:srgbClr val="1D2225"/>
    <a:srgbClr val="F8F8F8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582" autoAdjust="0"/>
  </p:normalViewPr>
  <p:slideViewPr>
    <p:cSldViewPr snapToGrid="0" snapToObjects="1">
      <p:cViewPr varScale="1">
        <p:scale>
          <a:sx n="110" d="100"/>
          <a:sy n="110" d="100"/>
        </p:scale>
        <p:origin x="63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485239-683C-4FE1-BE0E-3F1DA0FD34D6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2023/7/9</a:t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D5A201-0B0D-4CCB-9C28-D2F53C468246}" type="datetime1">
              <a:rPr lang="zh-CN" altLang="en-US" smtClean="0"/>
              <a:pPr/>
              <a:t>2023/7/9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noProof="0" dirty="0"/>
              <a:t>单击此处编辑母版文本样式</a:t>
            </a:r>
          </a:p>
          <a:p>
            <a:pPr lvl="1" rtl="0"/>
            <a:r>
              <a:rPr lang="zh-cn" noProof="0" dirty="0"/>
              <a:t>第二级</a:t>
            </a:r>
          </a:p>
          <a:p>
            <a:pPr lvl="2" rtl="0"/>
            <a:r>
              <a:rPr lang="zh-cn" noProof="0" dirty="0"/>
              <a:t>第三级</a:t>
            </a:r>
          </a:p>
          <a:p>
            <a:pPr lvl="3" rtl="0"/>
            <a:r>
              <a:rPr lang="zh-cn" noProof="0" dirty="0"/>
              <a:t>第四级</a:t>
            </a:r>
          </a:p>
          <a:p>
            <a:pPr lvl="4" rtl="0"/>
            <a:r>
              <a:rPr lang="zh-cn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B303FA8-A3F3-7640-B13D-36C73B3E5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797367-9728-4DEF-9286-096514DA058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73086D0-30B4-4B2E-BB0E-B872D37022FE}" type="datetime1">
              <a:rPr lang="zh-CN" altLang="en-US" smtClean="0"/>
              <a:t>2023/7/9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24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41475-C50A-48A9-80AB-0C1349B463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5B18847-4CD3-49FE-BA07-350C86E2617A}" type="datetime1">
              <a:rPr lang="zh-CN" altLang="en-US" smtClean="0"/>
              <a:t>2023/7/9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250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41475-C50A-48A9-80AB-0C1349B463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5B18847-4CD3-49FE-BA07-350C86E2617A}" type="datetime1">
              <a:rPr lang="zh-CN" altLang="en-US" smtClean="0"/>
              <a:t>2023/7/9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629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41475-C50A-48A9-80AB-0C1349B463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5B18847-4CD3-49FE-BA07-350C86E2617A}" type="datetime1">
              <a:rPr lang="zh-CN" altLang="en-US" smtClean="0"/>
              <a:t>2023/7/9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720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41475-C50A-48A9-80AB-0C1349B463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5B18847-4CD3-49FE-BA07-350C86E2617A}" type="datetime1">
              <a:rPr lang="zh-CN" altLang="en-US" smtClean="0"/>
              <a:t>2023/7/9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84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41475-C50A-48A9-80AB-0C1349B463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5B18847-4CD3-49FE-BA07-350C86E2617A}" type="datetime1">
              <a:rPr lang="zh-CN" altLang="en-US" smtClean="0"/>
              <a:t>2023/7/9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95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41475-C50A-48A9-80AB-0C1349B463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5B18847-4CD3-49FE-BA07-350C86E2617A}" type="datetime1">
              <a:rPr lang="zh-CN" altLang="en-US" smtClean="0"/>
              <a:t>2023/7/9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94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41475-C50A-48A9-80AB-0C1349B463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5B18847-4CD3-49FE-BA07-350C86E2617A}" type="datetime1">
              <a:rPr lang="zh-CN" altLang="en-US" smtClean="0"/>
              <a:t>2023/7/9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63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图片占位符 20">
            <a:extLst>
              <a:ext uri="{FF2B5EF4-FFF2-40B4-BE49-F238E27FC236}">
                <a16:creationId xmlns:a16="http://schemas.microsoft.com/office/drawing/2014/main" id="{62CB9073-1A97-EF48-93BC-E626B884D7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9249" y="-4352"/>
            <a:ext cx="12201250" cy="6862352"/>
          </a:xfrm>
          <a:custGeom>
            <a:avLst/>
            <a:gdLst>
              <a:gd name="connsiteX0" fmla="*/ 0 w 12201250"/>
              <a:gd name="connsiteY0" fmla="*/ 0 h 6862352"/>
              <a:gd name="connsiteX1" fmla="*/ 11376796 w 12201250"/>
              <a:gd name="connsiteY1" fmla="*/ 0 h 6862352"/>
              <a:gd name="connsiteX2" fmla="*/ 12201249 w 12201250"/>
              <a:gd name="connsiteY2" fmla="*/ 824452 h 6862352"/>
              <a:gd name="connsiteX3" fmla="*/ 12201249 w 12201250"/>
              <a:gd name="connsiteY3" fmla="*/ 0 h 6862352"/>
              <a:gd name="connsiteX4" fmla="*/ 12201250 w 12201250"/>
              <a:gd name="connsiteY4" fmla="*/ 0 h 6862352"/>
              <a:gd name="connsiteX5" fmla="*/ 12201250 w 12201250"/>
              <a:gd name="connsiteY5" fmla="*/ 6862352 h 6862352"/>
              <a:gd name="connsiteX6" fmla="*/ 839512 w 12201250"/>
              <a:gd name="connsiteY6" fmla="*/ 6862352 h 6862352"/>
              <a:gd name="connsiteX7" fmla="*/ 9249 w 12201250"/>
              <a:gd name="connsiteY7" fmla="*/ 6032090 h 6862352"/>
              <a:gd name="connsiteX8" fmla="*/ 9249 w 12201250"/>
              <a:gd name="connsiteY8" fmla="*/ 6862352 h 6862352"/>
              <a:gd name="connsiteX9" fmla="*/ 0 w 12201250"/>
              <a:gd name="connsiteY9" fmla="*/ 6862352 h 686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250" h="6862352">
                <a:moveTo>
                  <a:pt x="0" y="0"/>
                </a:moveTo>
                <a:lnTo>
                  <a:pt x="11376796" y="0"/>
                </a:lnTo>
                <a:lnTo>
                  <a:pt x="12201249" y="824452"/>
                </a:lnTo>
                <a:lnTo>
                  <a:pt x="12201249" y="0"/>
                </a:lnTo>
                <a:lnTo>
                  <a:pt x="12201250" y="0"/>
                </a:lnTo>
                <a:lnTo>
                  <a:pt x="12201250" y="6862352"/>
                </a:lnTo>
                <a:lnTo>
                  <a:pt x="839512" y="6862352"/>
                </a:lnTo>
                <a:lnTo>
                  <a:pt x="9249" y="6032090"/>
                </a:lnTo>
                <a:lnTo>
                  <a:pt x="9249" y="6862352"/>
                </a:lnTo>
                <a:lnTo>
                  <a:pt x="0" y="6862352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63A7554C-2E3E-454F-9E07-C38195D4CF32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200" y="4561873"/>
            <a:ext cx="10515600" cy="703135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1" i="0" cap="all" spc="6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noProof="0">
                <a:latin typeface="Meiryo UI" panose="020B0604030504040204" pitchFamily="50" charset="-128"/>
                <a:ea typeface="Meiryo UI" panose="020B0604030504040204" pitchFamily="50" charset="-128"/>
              </a:rPr>
              <a:t>副标题</a:t>
            </a: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E3ED0903-C4AC-F843-878E-D66CB7BFB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73294"/>
            <a:ext cx="7709488" cy="1927810"/>
          </a:xfrm>
        </p:spPr>
        <p:txBody>
          <a:bodyPr lIns="91440" rIns="91440" rtlCol="0">
            <a:noAutofit/>
          </a:bodyPr>
          <a:lstStyle>
            <a:lvl1pPr algn="l">
              <a:defRPr sz="13800" b="1" i="0" spc="150" baseline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pPr rtl="0"/>
            <a:r>
              <a:rPr lang="zh-cn" noProof="0" dirty="0"/>
              <a:t>标题</a:t>
            </a:r>
          </a:p>
        </p:txBody>
      </p:sp>
      <p:sp>
        <p:nvSpPr>
          <p:cNvPr id="22" name="直角三角形 21">
            <a:extLst>
              <a:ext uri="{FF2B5EF4-FFF2-40B4-BE49-F238E27FC236}">
                <a16:creationId xmlns:a16="http://schemas.microsoft.com/office/drawing/2014/main" id="{EF81B901-913B-5741-A4AC-B5819DACFCDF}"/>
              </a:ext>
            </a:extLst>
          </p:cNvPr>
          <p:cNvSpPr/>
          <p:nvPr userDrawn="1"/>
        </p:nvSpPr>
        <p:spPr>
          <a:xfrm>
            <a:off x="0" y="6027738"/>
            <a:ext cx="830263" cy="83026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直角三角形 22">
            <a:extLst>
              <a:ext uri="{FF2B5EF4-FFF2-40B4-BE49-F238E27FC236}">
                <a16:creationId xmlns:a16="http://schemas.microsoft.com/office/drawing/2014/main" id="{8FDD99BC-FCD1-D541-9FE6-03E39F2856C6}"/>
              </a:ext>
            </a:extLst>
          </p:cNvPr>
          <p:cNvSpPr/>
          <p:nvPr userDrawn="1"/>
        </p:nvSpPr>
        <p:spPr>
          <a:xfrm rot="10800000">
            <a:off x="11361737" y="-10162"/>
            <a:ext cx="830263" cy="83026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椭圆形 22">
            <a:extLst>
              <a:ext uri="{FF2B5EF4-FFF2-40B4-BE49-F238E27FC236}">
                <a16:creationId xmlns:a16="http://schemas.microsoft.com/office/drawing/2014/main" id="{CA93CC85-EFC8-994A-9ADB-8DEE2579AAF9}"/>
              </a:ext>
            </a:extLst>
          </p:cNvPr>
          <p:cNvSpPr/>
          <p:nvPr userDrawn="1"/>
        </p:nvSpPr>
        <p:spPr>
          <a:xfrm rot="16200000" flipH="1">
            <a:off x="1668897" y="3522719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743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3C551932-EED2-CB48-969B-F9308DFE26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12700" y="-4352"/>
            <a:ext cx="12179300" cy="6862352"/>
          </a:xfrm>
          <a:prstGeom prst="rect">
            <a:avLst/>
          </a:prstGeom>
        </p:spPr>
      </p:pic>
      <p:sp>
        <p:nvSpPr>
          <p:cNvPr id="51" name="标题 1">
            <a:extLst>
              <a:ext uri="{FF2B5EF4-FFF2-40B4-BE49-F238E27FC236}">
                <a16:creationId xmlns:a16="http://schemas.microsoft.com/office/drawing/2014/main" id="{ADEF5424-A6E0-A345-9A75-92E71E45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68721"/>
            <a:ext cx="10523531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 dirty="0"/>
          </a:p>
        </p:txBody>
      </p:sp>
      <p:grpSp>
        <p:nvGrpSpPr>
          <p:cNvPr id="52" name="组 51">
            <a:extLst>
              <a:ext uri="{FF2B5EF4-FFF2-40B4-BE49-F238E27FC236}">
                <a16:creationId xmlns:a16="http://schemas.microsoft.com/office/drawing/2014/main" id="{2D2069D9-A96F-DD4A-B6CB-C29449020E71}"/>
              </a:ext>
            </a:extLst>
          </p:cNvPr>
          <p:cNvGrpSpPr/>
          <p:nvPr userDrawn="1"/>
        </p:nvGrpSpPr>
        <p:grpSpPr>
          <a:xfrm>
            <a:off x="0" y="-10162"/>
            <a:ext cx="12192000" cy="6868162"/>
            <a:chOff x="0" y="-10162"/>
            <a:chExt cx="12192000" cy="6868162"/>
          </a:xfrm>
        </p:grpSpPr>
        <p:sp>
          <p:nvSpPr>
            <p:cNvPr id="53" name="直角三角形 52">
              <a:extLst>
                <a:ext uri="{FF2B5EF4-FFF2-40B4-BE49-F238E27FC236}">
                  <a16:creationId xmlns:a16="http://schemas.microsoft.com/office/drawing/2014/main" id="{44CFA19C-5DA0-774B-AFF3-36921EACACDD}"/>
                </a:ext>
              </a:extLst>
            </p:cNvPr>
            <p:cNvSpPr/>
            <p:nvPr userDrawn="1"/>
          </p:nvSpPr>
          <p:spPr>
            <a:xfrm>
              <a:off x="0" y="6027738"/>
              <a:ext cx="830263" cy="830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直角三角形 53">
              <a:extLst>
                <a:ext uri="{FF2B5EF4-FFF2-40B4-BE49-F238E27FC236}">
                  <a16:creationId xmlns:a16="http://schemas.microsoft.com/office/drawing/2014/main" id="{D9F82FBA-46B0-A844-AE24-E839A52F2A42}"/>
                </a:ext>
              </a:extLst>
            </p:cNvPr>
            <p:cNvSpPr/>
            <p:nvPr userDrawn="1"/>
          </p:nvSpPr>
          <p:spPr>
            <a:xfrm rot="10800000">
              <a:off x="11361737" y="-10162"/>
              <a:ext cx="830263" cy="830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cxnSp>
        <p:nvCxnSpPr>
          <p:cNvPr id="56" name="直接连接符​​(S) 55">
            <a:extLst>
              <a:ext uri="{FF2B5EF4-FFF2-40B4-BE49-F238E27FC236}">
                <a16:creationId xmlns:a16="http://schemas.microsoft.com/office/drawing/2014/main" id="{639370BE-395F-E946-A985-43E0B2F007A7}"/>
              </a:ext>
            </a:extLst>
          </p:cNvPr>
          <p:cNvCxnSpPr>
            <a:cxnSpLocks/>
          </p:cNvCxnSpPr>
          <p:nvPr userDrawn="1"/>
        </p:nvCxnSpPr>
        <p:spPr>
          <a:xfrm>
            <a:off x="-9250" y="54010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​​(S) 56">
            <a:extLst>
              <a:ext uri="{FF2B5EF4-FFF2-40B4-BE49-F238E27FC236}">
                <a16:creationId xmlns:a16="http://schemas.microsoft.com/office/drawing/2014/main" id="{47EC358B-2232-784F-B64F-E210A64AF153}"/>
              </a:ext>
            </a:extLst>
          </p:cNvPr>
          <p:cNvCxnSpPr>
            <a:cxnSpLocks/>
          </p:cNvCxnSpPr>
          <p:nvPr userDrawn="1"/>
        </p:nvCxnSpPr>
        <p:spPr>
          <a:xfrm>
            <a:off x="10801316" y="-263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形 22">
            <a:extLst>
              <a:ext uri="{FF2B5EF4-FFF2-40B4-BE49-F238E27FC236}">
                <a16:creationId xmlns:a16="http://schemas.microsoft.com/office/drawing/2014/main" id="{5C8304CD-638B-A244-8BB2-5827EFC0BE18}"/>
              </a:ext>
            </a:extLst>
          </p:cNvPr>
          <p:cNvSpPr/>
          <p:nvPr userDrawn="1"/>
        </p:nvSpPr>
        <p:spPr>
          <a:xfrm rot="16200000" flipH="1">
            <a:off x="1668897" y="74594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FFD9DF-9E1C-4765-BCE6-B273DEE1F5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0263" y="1266825"/>
            <a:ext cx="10531474" cy="44958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76242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项内容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55188DA-8D2D-EE45-B63B-68389D618B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00" y="-4352"/>
            <a:ext cx="6618160" cy="6862352"/>
          </a:xfrm>
          <a:prstGeom prst="rect">
            <a:avLst/>
          </a:prstGeom>
        </p:spPr>
      </p:pic>
      <p:sp>
        <p:nvSpPr>
          <p:cNvPr id="6" name="直角三角形 5">
            <a:extLst>
              <a:ext uri="{FF2B5EF4-FFF2-40B4-BE49-F238E27FC236}">
                <a16:creationId xmlns:a16="http://schemas.microsoft.com/office/drawing/2014/main" id="{49DD1090-E08C-414F-B909-F960029978CC}"/>
              </a:ext>
            </a:extLst>
          </p:cNvPr>
          <p:cNvSpPr/>
          <p:nvPr userDrawn="1"/>
        </p:nvSpPr>
        <p:spPr>
          <a:xfrm>
            <a:off x="0" y="6027738"/>
            <a:ext cx="830263" cy="83026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42AACF99-BFF2-EF4D-905B-698BF136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68721"/>
            <a:ext cx="4858575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 dirty="0"/>
          </a:p>
        </p:txBody>
      </p:sp>
      <p:sp>
        <p:nvSpPr>
          <p:cNvPr id="20" name="椭圆形 22">
            <a:extLst>
              <a:ext uri="{FF2B5EF4-FFF2-40B4-BE49-F238E27FC236}">
                <a16:creationId xmlns:a16="http://schemas.microsoft.com/office/drawing/2014/main" id="{E86DEBE5-E80B-624F-85DC-B53B9841EF52}"/>
              </a:ext>
            </a:extLst>
          </p:cNvPr>
          <p:cNvSpPr/>
          <p:nvPr userDrawn="1"/>
        </p:nvSpPr>
        <p:spPr>
          <a:xfrm rot="16200000" flipH="1">
            <a:off x="1668897" y="74594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直角三角形 23">
            <a:extLst>
              <a:ext uri="{FF2B5EF4-FFF2-40B4-BE49-F238E27FC236}">
                <a16:creationId xmlns:a16="http://schemas.microsoft.com/office/drawing/2014/main" id="{2498330F-989F-C743-B682-3B45105A64F9}"/>
              </a:ext>
            </a:extLst>
          </p:cNvPr>
          <p:cNvSpPr/>
          <p:nvPr userDrawn="1"/>
        </p:nvSpPr>
        <p:spPr>
          <a:xfrm rot="10800000">
            <a:off x="5800596" y="-4352"/>
            <a:ext cx="830263" cy="83026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图片占位符 10">
            <a:extLst>
              <a:ext uri="{FF2B5EF4-FFF2-40B4-BE49-F238E27FC236}">
                <a16:creationId xmlns:a16="http://schemas.microsoft.com/office/drawing/2014/main" id="{4BFA0C42-6D2A-FE45-B00F-C3FE723B69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38925" y="-4352"/>
            <a:ext cx="5553075" cy="6862352"/>
          </a:xfrm>
          <a:solidFill>
            <a:schemeClr val="accent1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D7A153A-DE47-5845-9FBA-5E84842262CB}"/>
              </a:ext>
            </a:extLst>
          </p:cNvPr>
          <p:cNvCxnSpPr>
            <a:cxnSpLocks/>
          </p:cNvCxnSpPr>
          <p:nvPr userDrawn="1"/>
        </p:nvCxnSpPr>
        <p:spPr>
          <a:xfrm>
            <a:off x="-9250" y="54010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​​(S) 26">
            <a:extLst>
              <a:ext uri="{FF2B5EF4-FFF2-40B4-BE49-F238E27FC236}">
                <a16:creationId xmlns:a16="http://schemas.microsoft.com/office/drawing/2014/main" id="{C470FEE8-FCFE-D34B-AC0A-D33499171CF5}"/>
              </a:ext>
            </a:extLst>
          </p:cNvPr>
          <p:cNvCxnSpPr>
            <a:cxnSpLocks/>
          </p:cNvCxnSpPr>
          <p:nvPr userDrawn="1"/>
        </p:nvCxnSpPr>
        <p:spPr>
          <a:xfrm>
            <a:off x="5235260" y="-263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8E3020-67F3-4319-8D6D-AF959AE4492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8694834-4BF3-4FD9-A1A6-0F4CE7DCB47F}" type="datetime1">
              <a:rPr lang="zh-CN" altLang="en-US" smtClean="0"/>
              <a:t>2023/7/9</a:t>
            </a:fld>
            <a:endParaRPr 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C8332DD3-414D-426E-BB83-A7CE934174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DBA4D0A-04F7-406D-970F-851D89A87A9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831BA38-18F3-0A4D-A45F-13B53FF2DAC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68424A6-569A-4335-9863-0351A5FABE8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30263" y="1266825"/>
            <a:ext cx="4858574" cy="44958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78095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D796E039-748A-D54A-ACAE-7A9C63FCAE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12700" y="-4352"/>
            <a:ext cx="12179300" cy="6862352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451E21C1-74BE-0348-B8AE-3174A9AA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68721"/>
            <a:ext cx="10523531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 dirty="0"/>
          </a:p>
        </p:txBody>
      </p:sp>
      <p:grpSp>
        <p:nvGrpSpPr>
          <p:cNvPr id="43" name="组 42">
            <a:extLst>
              <a:ext uri="{FF2B5EF4-FFF2-40B4-BE49-F238E27FC236}">
                <a16:creationId xmlns:a16="http://schemas.microsoft.com/office/drawing/2014/main" id="{84FD6E85-A2E7-B84D-9400-6F8D1C6FF159}"/>
              </a:ext>
            </a:extLst>
          </p:cNvPr>
          <p:cNvGrpSpPr/>
          <p:nvPr userDrawn="1"/>
        </p:nvGrpSpPr>
        <p:grpSpPr>
          <a:xfrm>
            <a:off x="0" y="-10162"/>
            <a:ext cx="12192000" cy="6868162"/>
            <a:chOff x="0" y="-10162"/>
            <a:chExt cx="12192000" cy="6868162"/>
          </a:xfrm>
        </p:grpSpPr>
        <p:sp>
          <p:nvSpPr>
            <p:cNvPr id="10" name="直角三角形 9">
              <a:extLst>
                <a:ext uri="{FF2B5EF4-FFF2-40B4-BE49-F238E27FC236}">
                  <a16:creationId xmlns:a16="http://schemas.microsoft.com/office/drawing/2014/main" id="{6912A38B-FDC5-1E4F-B0ED-145140947339}"/>
                </a:ext>
              </a:extLst>
            </p:cNvPr>
            <p:cNvSpPr/>
            <p:nvPr userDrawn="1"/>
          </p:nvSpPr>
          <p:spPr>
            <a:xfrm>
              <a:off x="0" y="6027738"/>
              <a:ext cx="830263" cy="830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直角三角形 27">
              <a:extLst>
                <a:ext uri="{FF2B5EF4-FFF2-40B4-BE49-F238E27FC236}">
                  <a16:creationId xmlns:a16="http://schemas.microsoft.com/office/drawing/2014/main" id="{B5B0DCFE-7295-8740-9EC5-E9A681F21F94}"/>
                </a:ext>
              </a:extLst>
            </p:cNvPr>
            <p:cNvSpPr/>
            <p:nvPr userDrawn="1"/>
          </p:nvSpPr>
          <p:spPr>
            <a:xfrm rot="10800000">
              <a:off x="11361737" y="-10162"/>
              <a:ext cx="830263" cy="830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0" name="文本占位符 2">
            <a:extLst>
              <a:ext uri="{FF2B5EF4-FFF2-40B4-BE49-F238E27FC236}">
                <a16:creationId xmlns:a16="http://schemas.microsoft.com/office/drawing/2014/main" id="{52918AA3-DC2E-CC41-95A6-C5757DE61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618714"/>
            <a:ext cx="4433046" cy="703135"/>
          </a:xfrm>
          <a:noFill/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BBF9C69D-A733-884F-BC4B-A4E97A9315C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932749" y="1618714"/>
            <a:ext cx="4433046" cy="703135"/>
          </a:xfrm>
          <a:noFill/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7" name="椭圆形 22">
            <a:extLst>
              <a:ext uri="{FF2B5EF4-FFF2-40B4-BE49-F238E27FC236}">
                <a16:creationId xmlns:a16="http://schemas.microsoft.com/office/drawing/2014/main" id="{2077B7CC-D16D-C84E-AF69-2D082EDC5C8E}"/>
              </a:ext>
            </a:extLst>
          </p:cNvPr>
          <p:cNvSpPr/>
          <p:nvPr userDrawn="1"/>
        </p:nvSpPr>
        <p:spPr>
          <a:xfrm rot="16200000" flipH="1">
            <a:off x="1668897" y="74594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A65B340-D917-634F-AE17-87F536B21002}"/>
              </a:ext>
            </a:extLst>
          </p:cNvPr>
          <p:cNvCxnSpPr>
            <a:cxnSpLocks/>
          </p:cNvCxnSpPr>
          <p:nvPr userDrawn="1"/>
        </p:nvCxnSpPr>
        <p:spPr>
          <a:xfrm>
            <a:off x="-9250" y="54010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​​(S) 31">
            <a:extLst>
              <a:ext uri="{FF2B5EF4-FFF2-40B4-BE49-F238E27FC236}">
                <a16:creationId xmlns:a16="http://schemas.microsoft.com/office/drawing/2014/main" id="{F0EA4411-3DF4-5E42-A781-3F59BBBD00F9}"/>
              </a:ext>
            </a:extLst>
          </p:cNvPr>
          <p:cNvCxnSpPr>
            <a:cxnSpLocks/>
          </p:cNvCxnSpPr>
          <p:nvPr userDrawn="1"/>
        </p:nvCxnSpPr>
        <p:spPr>
          <a:xfrm>
            <a:off x="10801316" y="-263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EFD6CC-AFA8-4227-B3F1-27845AE5BE2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840EA0E-60A4-4F09-AB2C-5928C6CC368F}" type="datetime1">
              <a:rPr lang="zh-CN" altLang="en-US" smtClean="0"/>
              <a:t>2023/7/9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000E12-D3DD-4E44-BAEC-A48DBC4D50B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587F0E-3488-4890-9BD2-AF49A73298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831BA38-18F3-0A4D-A45F-13B53FF2DAC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26D3AA-2705-4636-BFEE-C89371FC51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0263" y="2474913"/>
            <a:ext cx="4434840" cy="30940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spcBef>
                <a:spcPts val="600"/>
              </a:spcBef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</p:txBody>
      </p:sp>
      <p:sp>
        <p:nvSpPr>
          <p:cNvPr id="23" name="内容占位符 5">
            <a:extLst>
              <a:ext uri="{FF2B5EF4-FFF2-40B4-BE49-F238E27FC236}">
                <a16:creationId xmlns:a16="http://schemas.microsoft.com/office/drawing/2014/main" id="{F758E678-4B0C-4E7A-94BE-1006B5814E9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932748" y="2474913"/>
            <a:ext cx="4434840" cy="30940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spcBef>
                <a:spcPts val="600"/>
              </a:spcBef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</p:txBody>
      </p:sp>
    </p:spTree>
    <p:extLst>
      <p:ext uri="{BB962C8B-B14F-4D97-AF65-F5344CB8AC3E}">
        <p14:creationId xmlns:p14="http://schemas.microsoft.com/office/powerpoint/2010/main" val="315163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字幕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72A19413-A8E7-ED4F-88DE-08A12997A0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-4763"/>
            <a:ext cx="12179300" cy="6862763"/>
          </a:xfrm>
          <a:solidFill>
            <a:schemeClr val="accent1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42AACF99-BFF2-EF4D-905B-698BF136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2215" y="2432458"/>
            <a:ext cx="6044503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933BB6-76EF-4E91-AEF1-BE67D60ED86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311775" y="3530600"/>
            <a:ext cx="6044943" cy="2825750"/>
          </a:xfrm>
        </p:spPr>
        <p:txBody>
          <a:bodyPr rtlCol="0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201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C4EB4B-30F5-5541-B2A0-6BD04D01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DFF25C-9262-44CA-B6E7-8886FDFBBD68}" type="datetime1">
              <a:rPr lang="zh-CN" altLang="en-US" smtClean="0"/>
              <a:t>2023/7/9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D97956-7D4F-5346-B8DD-3653B600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5AB29D-BA7D-E743-8CA0-6953FF72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A03656-1F6D-D044-B015-1B4DAD3A56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12700" y="-4352"/>
            <a:ext cx="12179300" cy="686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D48F80-1562-4C4E-887A-B3EB2024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noProof="0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045F5A-B343-9140-888A-F4A0F3DAE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noProof="0"/>
              <a:t>单击此处编辑母版文本样式</a:t>
            </a:r>
          </a:p>
          <a:p>
            <a:pPr lvl="1" rtl="0"/>
            <a:r>
              <a:rPr lang="zh-cn" noProof="0"/>
              <a:t>第二级</a:t>
            </a:r>
          </a:p>
          <a:p>
            <a:pPr lvl="2" rtl="0"/>
            <a:r>
              <a:rPr lang="zh-cn" noProof="0"/>
              <a:t>第三级</a:t>
            </a:r>
          </a:p>
          <a:p>
            <a:pPr lvl="3" rtl="0"/>
            <a:r>
              <a:rPr lang="zh-cn" noProof="0"/>
              <a:t>第四级</a:t>
            </a:r>
          </a:p>
          <a:p>
            <a:pPr lvl="4" rtl="0"/>
            <a:r>
              <a:rPr lang="zh-cn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65FBC-5324-6640-AB2B-F303AA276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F7A11B-372A-4ECF-86F3-8C7E80DAFE4B}" type="datetime1">
              <a:rPr lang="zh-CN" altLang="en-US" smtClean="0"/>
              <a:t>2023/7/9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050E5-FDBF-7C4A-8BB3-B44C2CEBA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C1BFAD-CCAB-D24E-B7A6-4B9D514D0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831BA38-18F3-0A4D-A45F-13B53FF2DA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6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1" r:id="rId3"/>
    <p:sldLayoutId id="2147483710" r:id="rId4"/>
    <p:sldLayoutId id="2147483714" r:id="rId5"/>
    <p:sldLayoutId id="2147483715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spc="150" baseline="0">
          <a:solidFill>
            <a:schemeClr val="bg1"/>
          </a:solidFill>
          <a:latin typeface="SimSun" panose="02010600030101010101" pitchFamily="2" charset="-122"/>
          <a:ea typeface="SimSun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>
            <a:extLst>
              <a:ext uri="{FF2B5EF4-FFF2-40B4-BE49-F238E27FC236}">
                <a16:creationId xmlns:a16="http://schemas.microsoft.com/office/drawing/2014/main" id="{8FB64E80-675E-6A4A-AF41-D8DE47B3C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alphaModFix amt="6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9249" y="-4352"/>
            <a:ext cx="12201250" cy="6862352"/>
          </a:xfrm>
        </p:spPr>
      </p:pic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B9B1A04B-6BC3-D643-85AB-06635BAA9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9250" y="54010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​​ 24">
            <a:extLst>
              <a:ext uri="{FF2B5EF4-FFF2-40B4-BE49-F238E27FC236}">
                <a16:creationId xmlns:a16="http://schemas.microsoft.com/office/drawing/2014/main" id="{13A6FEDB-5D57-B342-8D7B-927F58798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801316" y="-263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5777068-AE0C-517D-21B9-24F6D4B3940A}"/>
              </a:ext>
            </a:extLst>
          </p:cNvPr>
          <p:cNvSpPr txBox="1"/>
          <p:nvPr/>
        </p:nvSpPr>
        <p:spPr>
          <a:xfrm>
            <a:off x="5324883" y="5216387"/>
            <a:ext cx="153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2021 AAAI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96E85A-AD21-C5C8-CC9C-FF31036457A8}"/>
              </a:ext>
            </a:extLst>
          </p:cNvPr>
          <p:cNvSpPr txBox="1"/>
          <p:nvPr/>
        </p:nvSpPr>
        <p:spPr>
          <a:xfrm>
            <a:off x="9501808" y="5798594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汇报人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蒋拓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2023/07/11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B8CC84-BB79-76AD-0D7B-9A5CBEE943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373" y="1175771"/>
            <a:ext cx="10200000" cy="2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01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31399"/>
            <a:ext cx="10523531" cy="583800"/>
          </a:xfrm>
        </p:spPr>
        <p:txBody>
          <a:bodyPr rtlCol="0"/>
          <a:lstStyle/>
          <a:p>
            <a:pPr rtl="0"/>
            <a:r>
              <a:rPr lang="en-US" altLang="zh-CN" dirty="0"/>
              <a:t>Abstract</a:t>
            </a:r>
            <a:endParaRPr 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796A4C-FAAE-C0D9-9798-F1075C0255C8}"/>
              </a:ext>
            </a:extLst>
          </p:cNvPr>
          <p:cNvSpPr txBox="1"/>
          <p:nvPr/>
        </p:nvSpPr>
        <p:spPr>
          <a:xfrm>
            <a:off x="1213328" y="1408669"/>
            <a:ext cx="49774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GAN 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只关注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Positive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PU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学习方法准确率较高但召回率较低</a:t>
            </a:r>
            <a:endParaRPr lang="en-US" altLang="zh-CN" b="0" i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提出了一种新的基于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KL-divergence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的目标函数的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Predictive Adversarial Net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它优于最先进的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学习方法，也是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学习的直接适应。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214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31399"/>
            <a:ext cx="10523531" cy="583800"/>
          </a:xfrm>
        </p:spPr>
        <p:txBody>
          <a:bodyPr rtlCol="0"/>
          <a:lstStyle/>
          <a:p>
            <a:pPr rtl="0"/>
            <a:r>
              <a:rPr lang="en-US" altLang="zh-CN" dirty="0"/>
              <a:t>Architecture</a:t>
            </a:r>
            <a:endParaRPr 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CD25BB-265F-6B2B-3E95-EDDB65A02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91" y="1550478"/>
            <a:ext cx="10914286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53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31399"/>
            <a:ext cx="10523531" cy="583800"/>
          </a:xfrm>
        </p:spPr>
        <p:txBody>
          <a:bodyPr rtlCol="0"/>
          <a:lstStyle/>
          <a:p>
            <a:pPr rtl="0"/>
            <a:r>
              <a:rPr lang="en-US" altLang="zh-CN" dirty="0"/>
              <a:t>Architecture</a:t>
            </a:r>
            <a:endParaRPr 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B83C93-0A74-F964-0A0C-6DCDEF5DB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956" y="1191903"/>
            <a:ext cx="4133333" cy="30285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EAF0F50-B899-F3F6-3208-217CC2C2E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5717" y="5122875"/>
            <a:ext cx="5123809" cy="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57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31399"/>
            <a:ext cx="10523531" cy="583800"/>
          </a:xfrm>
        </p:spPr>
        <p:txBody>
          <a:bodyPr rtlCol="0"/>
          <a:lstStyle/>
          <a:p>
            <a:pPr rtl="0"/>
            <a:r>
              <a:rPr lang="en-US" altLang="zh-CN" dirty="0"/>
              <a:t>Architecture</a:t>
            </a:r>
            <a:endParaRPr 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E8E4AC-01A8-0FB7-F1B5-20284510D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891" y="1506913"/>
            <a:ext cx="5514286" cy="3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34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31399"/>
            <a:ext cx="10523531" cy="583800"/>
          </a:xfrm>
        </p:spPr>
        <p:txBody>
          <a:bodyPr rtlCol="0"/>
          <a:lstStyle/>
          <a:p>
            <a:pPr rtl="0"/>
            <a:r>
              <a:rPr lang="en-US" altLang="zh-CN" dirty="0"/>
              <a:t>Architecture</a:t>
            </a:r>
            <a:endParaRPr 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CD25BB-265F-6B2B-3E95-EDDB65A02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91" y="1550478"/>
            <a:ext cx="10914286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50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31399"/>
            <a:ext cx="10523531" cy="583800"/>
          </a:xfrm>
        </p:spPr>
        <p:txBody>
          <a:bodyPr rtlCol="0"/>
          <a:lstStyle/>
          <a:p>
            <a:pPr rtl="0"/>
            <a:r>
              <a:rPr lang="en-US" altLang="zh-CN" dirty="0"/>
              <a:t>Architecture</a:t>
            </a:r>
            <a:endParaRPr 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CD25BB-265F-6B2B-3E95-EDDB65A02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91" y="1550478"/>
            <a:ext cx="10914286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9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31399"/>
            <a:ext cx="10523531" cy="583800"/>
          </a:xfrm>
        </p:spPr>
        <p:txBody>
          <a:bodyPr rtlCol="0"/>
          <a:lstStyle/>
          <a:p>
            <a:pPr rtl="0"/>
            <a:r>
              <a:rPr lang="en-US" altLang="zh-CN" dirty="0"/>
              <a:t>ROC CURVES</a:t>
            </a:r>
            <a:endParaRPr 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848A66-1FD1-114C-8C84-AAEF37173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381" y="1158181"/>
            <a:ext cx="3569765" cy="26735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9BD2B03-BD7E-8575-C992-283E52DB7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166" y="1026339"/>
            <a:ext cx="3843782" cy="286340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C664D33-4F41-F771-A95A-FF58D851E9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250" y="3831771"/>
            <a:ext cx="3815906" cy="28634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8375554-9275-8D9E-855A-689B5B0577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1895" y="3916304"/>
            <a:ext cx="3782471" cy="283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04708"/>
      </p:ext>
    </p:extLst>
  </p:cSld>
  <p:clrMapOvr>
    <a:masterClrMapping/>
  </p:clrMapOvr>
</p:sld>
</file>

<file path=ppt/theme/theme1.xml><?xml version="1.0" encoding="utf-8"?>
<a:theme xmlns:a="http://schemas.openxmlformats.org/drawingml/2006/main" name="Bold Tech">
  <a:themeElements>
    <a:clrScheme name="16x9">
      <a:dk1>
        <a:srgbClr val="000000"/>
      </a:dk1>
      <a:lt1>
        <a:srgbClr val="FFFFFF"/>
      </a:lt1>
      <a:dk2>
        <a:srgbClr val="121312"/>
      </a:dk2>
      <a:lt2>
        <a:srgbClr val="FFFFFF"/>
      </a:lt2>
      <a:accent1>
        <a:srgbClr val="EE4036"/>
      </a:accent1>
      <a:accent2>
        <a:srgbClr val="121312"/>
      </a:accent2>
      <a:accent3>
        <a:srgbClr val="A5A5A5"/>
      </a:accent3>
      <a:accent4>
        <a:srgbClr val="252625"/>
      </a:accent4>
      <a:accent5>
        <a:srgbClr val="F1F5F5"/>
      </a:accent5>
      <a:accent6>
        <a:srgbClr val="FAFFFF"/>
      </a:accent6>
      <a:hlink>
        <a:srgbClr val="EE4036"/>
      </a:hlink>
      <a:folHlink>
        <a:srgbClr val="EE4036"/>
      </a:folHlink>
    </a:clrScheme>
    <a:fontScheme name="Custom 44">
      <a:majorFont>
        <a:latin typeface="MingLiU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01386_TF78318446.potx" id="{42E220C1-0F26-482B-B6B1-451312936AFD}" vid="{D9D14853-BFF8-4AEE-A031-A996FFC7A65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{F5C0BF69-2801-4C70-B8A8-9326FA9948F3}tf78318446_win32</Template>
  <TotalTime>10592</TotalTime>
  <Words>81</Words>
  <Application>Microsoft Office PowerPoint</Application>
  <PresentationFormat>宽屏</PresentationFormat>
  <Paragraphs>31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Meiryo UI</vt:lpstr>
      <vt:lpstr>Microsoft YaHei UI</vt:lpstr>
      <vt:lpstr>SimSun</vt:lpstr>
      <vt:lpstr>微软雅黑</vt:lpstr>
      <vt:lpstr>Arial</vt:lpstr>
      <vt:lpstr>Calibri</vt:lpstr>
      <vt:lpstr>Bold Tech</vt:lpstr>
      <vt:lpstr>PowerPoint 演示文稿</vt:lpstr>
      <vt:lpstr>Abstract</vt:lpstr>
      <vt:lpstr>Architecture</vt:lpstr>
      <vt:lpstr>Architecture</vt:lpstr>
      <vt:lpstr>Architecture</vt:lpstr>
      <vt:lpstr>Architecture</vt:lpstr>
      <vt:lpstr>Architecture</vt:lpstr>
      <vt:lpstr>ROC CURVES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</dc:title>
  <dc:creator>蒋 拓</dc:creator>
  <cp:lastModifiedBy>蒋 拓</cp:lastModifiedBy>
  <cp:revision>439</cp:revision>
  <dcterms:created xsi:type="dcterms:W3CDTF">2022-09-22T16:54:07Z</dcterms:created>
  <dcterms:modified xsi:type="dcterms:W3CDTF">2023-07-09T14:28:51Z</dcterms:modified>
</cp:coreProperties>
</file>