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2"/>
  </p:notesMasterIdLst>
  <p:handoutMasterIdLst>
    <p:handoutMasterId r:id="rId13"/>
  </p:handoutMasterIdLst>
  <p:sldIdLst>
    <p:sldId id="295" r:id="rId2"/>
    <p:sldId id="296" r:id="rId3"/>
    <p:sldId id="297" r:id="rId4"/>
    <p:sldId id="300" r:id="rId5"/>
    <p:sldId id="298" r:id="rId6"/>
    <p:sldId id="301" r:id="rId7"/>
    <p:sldId id="302" r:id="rId8"/>
    <p:sldId id="303" r:id="rId9"/>
    <p:sldId id="304" r:id="rId10"/>
    <p:sldId id="305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82" autoAdjust="0"/>
  </p:normalViewPr>
  <p:slideViewPr>
    <p:cSldViewPr snapToGrid="0" snapToObjects="1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85239-683C-4FE1-BE0E-3F1DA0FD34D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2023/4/10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D5A201-0B0D-4CCB-9C28-D2F53C468246}" type="datetime1">
              <a:rPr lang="zh-CN" altLang="en-US" smtClean="0"/>
              <a:pPr/>
              <a:t>2023/4/10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97367-9728-4DEF-9286-096514DA05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3086D0-30B4-4B2E-BB0E-B872D37022FE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2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8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1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3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2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9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71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7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noProof="0">
                <a:latin typeface="Meiryo UI" panose="020B0604030504040204" pitchFamily="50" charset="-128"/>
                <a:ea typeface="Meiryo UI" panose="020B0604030504040204" pitchFamily="50" charset="-128"/>
              </a:rPr>
              <a:t>副标题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 rtlCol="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noProof="0" dirty="0"/>
              <a:t>标题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标题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52" name="组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6" name="直接连接符​​(S)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(S)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形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20" name="椭圆形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694834-4BF3-4FD9-A1A6-0F4CE7DCB47F}" type="datetime1">
              <a:rPr lang="zh-CN" altLang="en-US" smtClean="0"/>
              <a:t>2023/4/10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椭圆形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40EA0E-60A4-4F09-AB2C-5928C6CC368F}" type="datetime1">
              <a:rPr lang="zh-CN" altLang="en-US" smtClean="0"/>
              <a:t>2023/4/10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DFF25C-9262-44CA-B6E7-8886FDFBBD68}" type="datetime1">
              <a:rPr lang="zh-CN" altLang="en-US" smtClean="0"/>
              <a:t>2023/4/10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F7A11B-372A-4ECF-86F3-8C7E80DAFE4B}" type="datetime1">
              <a:rPr lang="zh-CN" altLang="en-US" smtClean="0"/>
              <a:t>2023/4/10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8FB64E80-675E-6A4A-AF41-D8DE47B3C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alphaModFix amt="6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9249" y="-4352"/>
            <a:ext cx="12201250" cy="6862352"/>
          </a:xfr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B9B1A04B-6BC3-D643-85AB-06635BAA9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>
            <a:extLst>
              <a:ext uri="{FF2B5EF4-FFF2-40B4-BE49-F238E27FC236}">
                <a16:creationId xmlns:a16="http://schemas.microsoft.com/office/drawing/2014/main" id="{13A6FEDB-5D57-B342-8D7B-927F58798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5777068-AE0C-517D-21B9-24F6D4B3940A}"/>
              </a:ext>
            </a:extLst>
          </p:cNvPr>
          <p:cNvSpPr txBox="1"/>
          <p:nvPr/>
        </p:nvSpPr>
        <p:spPr>
          <a:xfrm>
            <a:off x="3621603" y="5401053"/>
            <a:ext cx="4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2021  Computers in Biology and Medicine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6E85A-AD21-C5C8-CC9C-FF31036457A8}"/>
              </a:ext>
            </a:extLst>
          </p:cNvPr>
          <p:cNvSpPr txBox="1"/>
          <p:nvPr/>
        </p:nvSpPr>
        <p:spPr>
          <a:xfrm>
            <a:off x="9501808" y="5798594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汇报人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蒋拓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2023/04/10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224BED-D616-0C46-0E36-7A5A65A92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018" y="812911"/>
            <a:ext cx="8584715" cy="33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DBBDD7-0792-E7F1-F222-46951979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95" y="1375973"/>
            <a:ext cx="6569009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1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 err="1"/>
              <a:t>Achitecture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8EB793-48DC-A3DD-6988-B2DCC21C9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86" y="1254234"/>
            <a:ext cx="3600591" cy="52250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5BEF51-9CA0-828F-E2E7-6D4411898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666" y="2557571"/>
            <a:ext cx="5808916" cy="20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GAN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FAE2DA-117A-786C-4A6E-B0B22A8D9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96" y="1062333"/>
            <a:ext cx="7390476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GAN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B34A57-C1D6-E689-5015-B858EE37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306" y="1637004"/>
            <a:ext cx="7323455" cy="249195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560499B-F535-196A-8E47-EA70B6CDDDDA}"/>
              </a:ext>
            </a:extLst>
          </p:cNvPr>
          <p:cNvSpPr txBox="1"/>
          <p:nvPr/>
        </p:nvSpPr>
        <p:spPr>
          <a:xfrm flipH="1">
            <a:off x="1967825" y="4702629"/>
            <a:ext cx="825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黑色虚线表示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Pdata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真实分布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, z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表示随机噪音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绿色实线表示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z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Pg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映射后的分布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蓝色虚线表示判别器对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pg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(z)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判别结果的分布</a:t>
            </a:r>
          </a:p>
        </p:txBody>
      </p:sp>
    </p:spTree>
    <p:extLst>
      <p:ext uri="{BB962C8B-B14F-4D97-AF65-F5344CB8AC3E}">
        <p14:creationId xmlns:p14="http://schemas.microsoft.com/office/powerpoint/2010/main" val="279012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GAN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0BAB40-6D9E-2690-EA3E-74C1AE73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44" y="2823157"/>
            <a:ext cx="7811177" cy="12116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89376E-F352-2E89-B5EA-C4422BB31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376" y="1768353"/>
            <a:ext cx="7247248" cy="7087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6B43A3-E521-80BD-E568-5795E0656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323" y="4466220"/>
            <a:ext cx="6843353" cy="7620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44094E8-C8AE-D355-C0F1-18722865D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387" y="5558682"/>
            <a:ext cx="5639289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7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Wasserstein-GAN</a:t>
            </a:r>
            <a:endParaRPr 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D7BCBF-DA37-E121-D040-76C8844E4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049" y="1252490"/>
            <a:ext cx="5755901" cy="1022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4DBCED-2B00-99BA-0AC8-88E96ED30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16" y="2355011"/>
            <a:ext cx="5436967" cy="1019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6A7519-B001-698B-B23D-D684656F3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153" y="3722937"/>
            <a:ext cx="6747693" cy="8601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8EE705-EDED-96DC-2EB3-16221C69C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455" y="4931577"/>
            <a:ext cx="4115157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8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8DBDDE-63AC-F22C-EBF2-2D509277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48" y="1568115"/>
            <a:ext cx="4031329" cy="11278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29ECF0-CD1B-A8BC-BAE7-E2E5BB5BE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114" y="1568115"/>
            <a:ext cx="3993226" cy="1066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26290B-E98E-A433-87CB-F58B666E2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556" y="3855909"/>
            <a:ext cx="4016088" cy="10897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D30EA3-0F66-9950-36B1-2D2B5FDC98D1}"/>
              </a:ext>
            </a:extLst>
          </p:cNvPr>
          <p:cNvSpPr txBox="1"/>
          <p:nvPr/>
        </p:nvSpPr>
        <p:spPr>
          <a:xfrm>
            <a:off x="2920482" y="5607698"/>
            <a:ext cx="51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当样本平衡时，数据量越大，模型性能越佳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04DDAA-A9B8-FA96-049C-8E5F1CEDA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84899"/>
            <a:ext cx="5600000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7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5A9490-3261-6C38-1F04-86775924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30" y="1438416"/>
            <a:ext cx="3947502" cy="14784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511C54-99A6-2625-77D7-98E77AEFC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871" y="1438416"/>
            <a:ext cx="3901778" cy="15546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A1F726-E6BC-85B9-D8F5-12FB68996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059" y="4156773"/>
            <a:ext cx="3939881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5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Result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5A9490-3261-6C38-1F04-86775924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30" y="1438416"/>
            <a:ext cx="3947502" cy="14784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511C54-99A6-2625-77D7-98E77AEFC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871" y="1438416"/>
            <a:ext cx="3901778" cy="15546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A1F726-E6BC-85B9-D8F5-12FB68996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059" y="4156773"/>
            <a:ext cx="3939881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48289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6_TF78318446.potx" id="{42E220C1-0F26-482B-B6B1-451312936AFD}" vid="{D9D14853-BFF8-4AEE-A031-A996FFC7A65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{F5C0BF69-2801-4C70-B8A8-9326FA9948F3}tf78318446_win32</Template>
  <TotalTime>1713</TotalTime>
  <Words>91</Words>
  <Application>Microsoft Office PowerPoint</Application>
  <PresentationFormat>宽屏</PresentationFormat>
  <Paragraphs>34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Meiryo UI</vt:lpstr>
      <vt:lpstr>Microsoft YaHei UI</vt:lpstr>
      <vt:lpstr>MingLiU</vt:lpstr>
      <vt:lpstr>SimSun</vt:lpstr>
      <vt:lpstr>Arial</vt:lpstr>
      <vt:lpstr>Calibri</vt:lpstr>
      <vt:lpstr>Bold Tech</vt:lpstr>
      <vt:lpstr>PowerPoint 演示文稿</vt:lpstr>
      <vt:lpstr>Achitecture</vt:lpstr>
      <vt:lpstr>GAN</vt:lpstr>
      <vt:lpstr>GAN</vt:lpstr>
      <vt:lpstr>GAN</vt:lpstr>
      <vt:lpstr>Wasserstein-GAN</vt:lpstr>
      <vt:lpstr>Result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蒋 拓</dc:creator>
  <cp:lastModifiedBy>蒋 拓</cp:lastModifiedBy>
  <cp:revision>175</cp:revision>
  <dcterms:created xsi:type="dcterms:W3CDTF">2022-09-22T16:54:07Z</dcterms:created>
  <dcterms:modified xsi:type="dcterms:W3CDTF">2023-04-10T01:39:59Z</dcterms:modified>
</cp:coreProperties>
</file>