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7"/>
  </p:notesMasterIdLst>
  <p:handoutMasterIdLst>
    <p:handoutMasterId r:id="rId18"/>
  </p:handoutMasterIdLst>
  <p:sldIdLst>
    <p:sldId id="295" r:id="rId2"/>
    <p:sldId id="301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82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85239-683C-4FE1-BE0E-3F1DA0FD34D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2023/6/27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D5A201-0B0D-4CCB-9C28-D2F53C468246}" type="datetime1">
              <a:rPr lang="zh-CN" altLang="en-US" smtClean="0"/>
              <a:pPr/>
              <a:t>2023/6/27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97367-9728-4DEF-9286-096514DA05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3086D0-30B4-4B2E-BB0E-B872D37022FE}" type="datetime1">
              <a:rPr lang="zh-CN" altLang="en-US" smtClean="0"/>
              <a:t>2023/6/27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2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2023/6/27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10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2023/6/27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90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2023/6/27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8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2023/6/27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02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2023/6/27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91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2023/6/27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2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2023/6/27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5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2023/6/27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2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2023/6/27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7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2023/6/27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7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2023/6/27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2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2023/6/27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2023/6/27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22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2023/6/27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62CB9073-1A97-EF48-93BC-E626B884D7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249" y="-4352"/>
            <a:ext cx="12201250" cy="6862352"/>
          </a:xfrm>
          <a:custGeom>
            <a:avLst/>
            <a:gdLst>
              <a:gd name="connsiteX0" fmla="*/ 0 w 12201250"/>
              <a:gd name="connsiteY0" fmla="*/ 0 h 6862352"/>
              <a:gd name="connsiteX1" fmla="*/ 11376796 w 12201250"/>
              <a:gd name="connsiteY1" fmla="*/ 0 h 6862352"/>
              <a:gd name="connsiteX2" fmla="*/ 12201249 w 12201250"/>
              <a:gd name="connsiteY2" fmla="*/ 824452 h 6862352"/>
              <a:gd name="connsiteX3" fmla="*/ 12201249 w 12201250"/>
              <a:gd name="connsiteY3" fmla="*/ 0 h 6862352"/>
              <a:gd name="connsiteX4" fmla="*/ 12201250 w 12201250"/>
              <a:gd name="connsiteY4" fmla="*/ 0 h 6862352"/>
              <a:gd name="connsiteX5" fmla="*/ 12201250 w 12201250"/>
              <a:gd name="connsiteY5" fmla="*/ 6862352 h 6862352"/>
              <a:gd name="connsiteX6" fmla="*/ 839512 w 12201250"/>
              <a:gd name="connsiteY6" fmla="*/ 6862352 h 6862352"/>
              <a:gd name="connsiteX7" fmla="*/ 9249 w 12201250"/>
              <a:gd name="connsiteY7" fmla="*/ 6032090 h 6862352"/>
              <a:gd name="connsiteX8" fmla="*/ 9249 w 12201250"/>
              <a:gd name="connsiteY8" fmla="*/ 6862352 h 6862352"/>
              <a:gd name="connsiteX9" fmla="*/ 0 w 12201250"/>
              <a:gd name="connsiteY9" fmla="*/ 6862352 h 686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250" h="6862352">
                <a:moveTo>
                  <a:pt x="0" y="0"/>
                </a:moveTo>
                <a:lnTo>
                  <a:pt x="11376796" y="0"/>
                </a:lnTo>
                <a:lnTo>
                  <a:pt x="12201249" y="824452"/>
                </a:lnTo>
                <a:lnTo>
                  <a:pt x="12201249" y="0"/>
                </a:lnTo>
                <a:lnTo>
                  <a:pt x="12201250" y="0"/>
                </a:lnTo>
                <a:lnTo>
                  <a:pt x="12201250" y="6862352"/>
                </a:lnTo>
                <a:lnTo>
                  <a:pt x="839512" y="6862352"/>
                </a:lnTo>
                <a:lnTo>
                  <a:pt x="9249" y="6032090"/>
                </a:lnTo>
                <a:lnTo>
                  <a:pt x="9249" y="6862352"/>
                </a:lnTo>
                <a:lnTo>
                  <a:pt x="0" y="686235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63A7554C-2E3E-454F-9E07-C38195D4CF3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0" y="4561873"/>
            <a:ext cx="10515600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1" i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noProof="0">
                <a:latin typeface="Meiryo UI" panose="020B0604030504040204" pitchFamily="50" charset="-128"/>
                <a:ea typeface="Meiryo UI" panose="020B0604030504040204" pitchFamily="50" charset="-128"/>
              </a:rPr>
              <a:t>副标题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73294"/>
            <a:ext cx="7709488" cy="1927810"/>
          </a:xfrm>
        </p:spPr>
        <p:txBody>
          <a:bodyPr lIns="91440" rIns="91440" rtlCol="0">
            <a:noAutofit/>
          </a:bodyPr>
          <a:lstStyle>
            <a:lvl1pPr algn="l">
              <a:defRPr sz="138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noProof="0" dirty="0"/>
              <a:t>标题</a:t>
            </a: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EF81B901-913B-5741-A4AC-B5819DACFCDF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8FDD99BC-FCD1-D541-9FE6-03E39F2856C6}"/>
              </a:ext>
            </a:extLst>
          </p:cNvPr>
          <p:cNvSpPr/>
          <p:nvPr userDrawn="1"/>
        </p:nvSpPr>
        <p:spPr>
          <a:xfrm rot="10800000">
            <a:off x="11361737" y="-1016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22">
            <a:extLst>
              <a:ext uri="{FF2B5EF4-FFF2-40B4-BE49-F238E27FC236}">
                <a16:creationId xmlns:a16="http://schemas.microsoft.com/office/drawing/2014/main" id="{CA93CC85-EFC8-994A-9ADB-8DEE2579AAF9}"/>
              </a:ext>
            </a:extLst>
          </p:cNvPr>
          <p:cNvSpPr/>
          <p:nvPr userDrawn="1"/>
        </p:nvSpPr>
        <p:spPr>
          <a:xfrm rot="16200000" flipH="1">
            <a:off x="1668897" y="3522719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4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C551932-EED2-CB48-969B-F9308DFE2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51" name="标题 1">
            <a:extLst>
              <a:ext uri="{FF2B5EF4-FFF2-40B4-BE49-F238E27FC236}">
                <a16:creationId xmlns:a16="http://schemas.microsoft.com/office/drawing/2014/main" id="{ADEF5424-A6E0-A345-9A75-92E71E45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52" name="组 51">
            <a:extLst>
              <a:ext uri="{FF2B5EF4-FFF2-40B4-BE49-F238E27FC236}">
                <a16:creationId xmlns:a16="http://schemas.microsoft.com/office/drawing/2014/main" id="{2D2069D9-A96F-DD4A-B6CB-C29449020E71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4CFA19C-5DA0-774B-AFF3-36921EACACDD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D9F82FBA-46B0-A844-AE24-E839A52F2A42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56" name="直接连接符​​(S) 55">
            <a:extLst>
              <a:ext uri="{FF2B5EF4-FFF2-40B4-BE49-F238E27FC236}">
                <a16:creationId xmlns:a16="http://schemas.microsoft.com/office/drawing/2014/main" id="{639370BE-395F-E946-A985-43E0B2F007A7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​​(S) 56">
            <a:extLst>
              <a:ext uri="{FF2B5EF4-FFF2-40B4-BE49-F238E27FC236}">
                <a16:creationId xmlns:a16="http://schemas.microsoft.com/office/drawing/2014/main" id="{47EC358B-2232-784F-B64F-E210A64AF153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形 22">
            <a:extLst>
              <a:ext uri="{FF2B5EF4-FFF2-40B4-BE49-F238E27FC236}">
                <a16:creationId xmlns:a16="http://schemas.microsoft.com/office/drawing/2014/main" id="{5C8304CD-638B-A244-8BB2-5827EFC0BE18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FD9DF-9E1C-4765-BCE6-B273DEE1F5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624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55188DA-8D2D-EE45-B63B-68389D618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-4352"/>
            <a:ext cx="6618160" cy="6862352"/>
          </a:xfrm>
          <a:prstGeom prst="rect">
            <a:avLst/>
          </a:prstGeom>
        </p:spPr>
      </p:pic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9DD1090-E08C-414F-B909-F960029978CC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48585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20" name="椭圆形 22">
            <a:extLst>
              <a:ext uri="{FF2B5EF4-FFF2-40B4-BE49-F238E27FC236}">
                <a16:creationId xmlns:a16="http://schemas.microsoft.com/office/drawing/2014/main" id="{E86DEBE5-E80B-624F-85DC-B53B9841EF52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2498330F-989F-C743-B682-3B45105A64F9}"/>
              </a:ext>
            </a:extLst>
          </p:cNvPr>
          <p:cNvSpPr/>
          <p:nvPr userDrawn="1"/>
        </p:nvSpPr>
        <p:spPr>
          <a:xfrm rot="10800000">
            <a:off x="5800596" y="-435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图片占位符 10">
            <a:extLst>
              <a:ext uri="{FF2B5EF4-FFF2-40B4-BE49-F238E27FC236}">
                <a16:creationId xmlns:a16="http://schemas.microsoft.com/office/drawing/2014/main" id="{4BFA0C42-6D2A-FE45-B00F-C3FE723B69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38925" y="-4352"/>
            <a:ext cx="5553075" cy="6862352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D7A153A-DE47-5845-9FBA-5E84842262CB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26">
            <a:extLst>
              <a:ext uri="{FF2B5EF4-FFF2-40B4-BE49-F238E27FC236}">
                <a16:creationId xmlns:a16="http://schemas.microsoft.com/office/drawing/2014/main" id="{C470FEE8-FCFE-D34B-AC0A-D33499171CF5}"/>
              </a:ext>
            </a:extLst>
          </p:cNvPr>
          <p:cNvCxnSpPr>
            <a:cxnSpLocks/>
          </p:cNvCxnSpPr>
          <p:nvPr userDrawn="1"/>
        </p:nvCxnSpPr>
        <p:spPr>
          <a:xfrm>
            <a:off x="5235260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E3020-67F3-4319-8D6D-AF959AE449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694834-4BF3-4FD9-A1A6-0F4CE7DCB47F}" type="datetime1">
              <a:rPr lang="zh-CN" altLang="en-US" smtClean="0"/>
              <a:t>2023/6/27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8332DD3-414D-426E-BB83-A7CE934174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DBA4D0A-04F7-406D-970F-851D89A87A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68424A6-569A-4335-9863-0351A5FABE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0263" y="1266825"/>
            <a:ext cx="48585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80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796E039-748A-D54A-ACAE-7A9C63FCA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43" name="组 42">
            <a:extLst>
              <a:ext uri="{FF2B5EF4-FFF2-40B4-BE49-F238E27FC236}">
                <a16:creationId xmlns:a16="http://schemas.microsoft.com/office/drawing/2014/main" id="{84FD6E85-A2E7-B84D-9400-6F8D1C6FF159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6912A38B-FDC5-1E4F-B0ED-145140947339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B5B0DCFE-7295-8740-9EC5-E9A681F21F94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52918AA3-DC2E-CC41-95A6-C5757DE6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BBF9C69D-A733-884F-BC4B-A4E97A9315C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932749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椭圆形 22">
            <a:extLst>
              <a:ext uri="{FF2B5EF4-FFF2-40B4-BE49-F238E27FC236}">
                <a16:creationId xmlns:a16="http://schemas.microsoft.com/office/drawing/2014/main" id="{2077B7CC-D16D-C84E-AF69-2D082EDC5C8E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A65B340-D917-634F-AE17-87F536B21002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>
            <a:extLst>
              <a:ext uri="{FF2B5EF4-FFF2-40B4-BE49-F238E27FC236}">
                <a16:creationId xmlns:a16="http://schemas.microsoft.com/office/drawing/2014/main" id="{F0EA4411-3DF4-5E42-A781-3F59BBBD00F9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FD6CC-AFA8-4227-B3F1-27845AE5BE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40EA0E-60A4-4F09-AB2C-5928C6CC368F}" type="datetime1">
              <a:rPr lang="zh-CN" altLang="en-US" smtClean="0"/>
              <a:t>2023/6/27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000E12-D3DD-4E44-BAEC-A48DBC4D50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87F0E-3488-4890-9BD2-AF49A73298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26D3AA-2705-4636-BFEE-C89371FC51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0263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3" name="内容占位符 5">
            <a:extLst>
              <a:ext uri="{FF2B5EF4-FFF2-40B4-BE49-F238E27FC236}">
                <a16:creationId xmlns:a16="http://schemas.microsoft.com/office/drawing/2014/main" id="{F758E678-4B0C-4E7A-94BE-1006B5814E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32748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151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72A19413-A8E7-ED4F-88DE-08A12997A0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4763"/>
            <a:ext cx="12179300" cy="6862763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15" y="2432458"/>
            <a:ext cx="6044503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933BB6-76EF-4E91-AEF1-BE67D60ED86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11775" y="3530600"/>
            <a:ext cx="6044943" cy="282575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20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DFF25C-9262-44CA-B6E7-8886FDFBBD68}" type="datetime1">
              <a:rPr lang="zh-CN" altLang="en-US" smtClean="0"/>
              <a:t>2023/6/27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A03656-1F6D-D044-B015-1B4DAD3A5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D48F80-1562-4C4E-887A-B3EB2024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45F5A-B343-9140-888A-F4A0F3DA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5FBC-5324-6640-AB2B-F303AA276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F7A11B-372A-4ECF-86F3-8C7E80DAFE4B}" type="datetime1">
              <a:rPr lang="zh-CN" altLang="en-US" smtClean="0"/>
              <a:t>2023/6/27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50E5-FDBF-7C4A-8BB3-B44C2CEB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1BFAD-CCAB-D24E-B7A6-4B9D514D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1" r:id="rId3"/>
    <p:sldLayoutId id="2147483710" r:id="rId4"/>
    <p:sldLayoutId id="2147483714" r:id="rId5"/>
    <p:sldLayoutId id="214748371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bg1"/>
          </a:solidFill>
          <a:latin typeface="SimSun" panose="02010600030101010101" pitchFamily="2" charset="-122"/>
          <a:ea typeface="SimSun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8FB64E80-675E-6A4A-AF41-D8DE47B3C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alphaModFix amt="6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9249" y="-4352"/>
            <a:ext cx="12201250" cy="6862352"/>
          </a:xfr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B9B1A04B-6BC3-D643-85AB-06635BAA9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 24">
            <a:extLst>
              <a:ext uri="{FF2B5EF4-FFF2-40B4-BE49-F238E27FC236}">
                <a16:creationId xmlns:a16="http://schemas.microsoft.com/office/drawing/2014/main" id="{13A6FEDB-5D57-B342-8D7B-927F58798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5777068-AE0C-517D-21B9-24F6D4B3940A}"/>
              </a:ext>
            </a:extLst>
          </p:cNvPr>
          <p:cNvSpPr txBox="1"/>
          <p:nvPr/>
        </p:nvSpPr>
        <p:spPr>
          <a:xfrm>
            <a:off x="5324883" y="5216387"/>
            <a:ext cx="15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2022 IJCAI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6E85A-AD21-C5C8-CC9C-FF31036457A8}"/>
              </a:ext>
            </a:extLst>
          </p:cNvPr>
          <p:cNvSpPr txBox="1"/>
          <p:nvPr/>
        </p:nvSpPr>
        <p:spPr>
          <a:xfrm>
            <a:off x="9501808" y="5798594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汇报人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蒋拓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2023/06/27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C725D-8F8F-4880-08C3-EC990AB3F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491" y="935575"/>
            <a:ext cx="6797629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0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PU Minmax Game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35415D-11BB-05EA-A63C-A1A091F0D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56" y="1475182"/>
            <a:ext cx="5519044" cy="38889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A33FA8-99EB-EAB9-E158-812DCF9D5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328" y="4469361"/>
            <a:ext cx="3825572" cy="6934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559CC1-C95F-6D75-84A0-1661E1ED9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974512"/>
            <a:ext cx="4564776" cy="10897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3B1BCF-3C24-A817-D10F-5B77A7A72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734" y="5447472"/>
            <a:ext cx="4442845" cy="5639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FFBA79-A398-F88A-DC83-77C76EB5FC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269" y="1645851"/>
            <a:ext cx="4572396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3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94077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PUDA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35415D-11BB-05EA-A63C-A1A091F0D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56" y="1475182"/>
            <a:ext cx="5519044" cy="38889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CDFB1E-C425-0164-D8CD-122193ECD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615" y="677877"/>
            <a:ext cx="4038950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3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94077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Result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AC04B3-CC78-E80F-5E9A-6C9A65F14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31" y="1741023"/>
            <a:ext cx="8977138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6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94077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Result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19B3EB-9705-46A2-39B8-50C0321E9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671" y="2457366"/>
            <a:ext cx="8504657" cy="194326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A59822B-9F0F-C650-EFE4-FB87E2218A4E}"/>
              </a:ext>
            </a:extLst>
          </p:cNvPr>
          <p:cNvSpPr txBox="1"/>
          <p:nvPr/>
        </p:nvSpPr>
        <p:spPr>
          <a:xfrm>
            <a:off x="1632856" y="4842588"/>
            <a:ext cx="836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PN-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普通二元分类 ；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PU-C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点排序的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学习；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PU-R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成对排序的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学习；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对抗数据增强</a:t>
            </a:r>
          </a:p>
        </p:txBody>
      </p:sp>
    </p:spTree>
    <p:extLst>
      <p:ext uri="{BB962C8B-B14F-4D97-AF65-F5344CB8AC3E}">
        <p14:creationId xmlns:p14="http://schemas.microsoft.com/office/powerpoint/2010/main" val="145238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94077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Result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BB0ECC-B8EA-63F6-133F-E40D024E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935" y="1522164"/>
            <a:ext cx="6363595" cy="407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8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94077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Result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455EE5-85BA-767B-C254-202ADF46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99" y="1746381"/>
            <a:ext cx="6917601" cy="30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4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Abstract</a:t>
            </a:r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796A4C-FAAE-C0D9-9798-F1075C0255C8}"/>
              </a:ext>
            </a:extLst>
          </p:cNvPr>
          <p:cNvSpPr txBox="1"/>
          <p:nvPr/>
        </p:nvSpPr>
        <p:spPr>
          <a:xfrm>
            <a:off x="1213328" y="1408669"/>
            <a:ext cx="4977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大多数现实世界的知识图谱不完整、不全面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现有的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KGC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方法的有两个问题。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，数据稀疏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(TP)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提出了用于完成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KGC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的方案，该方案结合无标签学习与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生成对抗学习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1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PUDA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35415D-11BB-05EA-A63C-A1A091F0D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428" y="1337721"/>
            <a:ext cx="6889077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5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PUDA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35415D-11BB-05EA-A63C-A1A091F0D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512" y="1251248"/>
            <a:ext cx="5519044" cy="38889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8D8046-BF41-92DC-7A77-C53D4BC2F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473" y="5510562"/>
            <a:ext cx="4252328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7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PU Classification Risk Estimator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35415D-11BB-05EA-A63C-A1A091F0D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56" y="1251248"/>
            <a:ext cx="5519044" cy="38889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C85052E-92E8-9A5C-400E-8601F4ED5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54" y="1882663"/>
            <a:ext cx="4389500" cy="4801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8C2EFF-0DE4-3A0B-03CE-A3C0D0932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54" y="2879718"/>
            <a:ext cx="4412362" cy="4267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6D6F2F-3628-3D53-3285-1626DED14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454" y="3719865"/>
            <a:ext cx="4526672" cy="3886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43711B-13C5-CE03-989B-43B412F80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1" y="4672708"/>
            <a:ext cx="4603926" cy="5182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3C26848-BA93-B031-267D-4DC80348801B}"/>
              </a:ext>
            </a:extLst>
          </p:cNvPr>
          <p:cNvSpPr txBox="1"/>
          <p:nvPr/>
        </p:nvSpPr>
        <p:spPr>
          <a:xfrm>
            <a:off x="3088433" y="5654351"/>
            <a:ext cx="501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这几个公式定义</a:t>
            </a:r>
            <a:r>
              <a:rPr lang="en-US" altLang="zh-CN" dirty="0">
                <a:solidFill>
                  <a:schemeClr val="bg1"/>
                </a:solidFill>
              </a:rPr>
              <a:t>PU learning 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risk estimator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9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PU Classification Risk Estimator For KGC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35415D-11BB-05EA-A63C-A1A091F0D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56" y="1475182"/>
            <a:ext cx="5519044" cy="38889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05644A-9214-A391-8CBF-1DD9A6B4A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364" y="1511743"/>
            <a:ext cx="3154953" cy="3810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AC1889-79D6-2C09-8173-F335FA75E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330" y="2231330"/>
            <a:ext cx="3917019" cy="6553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B820E7-0D3D-7BF6-6293-B13D6AF3D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2034" y="715199"/>
            <a:ext cx="4603926" cy="5182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4914740-F3DB-E23F-BF8D-2832D8217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517" y="3225261"/>
            <a:ext cx="4138019" cy="60965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FEBFD31-5CD0-D67C-2FA8-15857D5E43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6931" y="4173468"/>
            <a:ext cx="3985605" cy="6020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E6A4069-60AF-1B87-F309-60085A3EB9B4}"/>
              </a:ext>
            </a:extLst>
          </p:cNvPr>
          <p:cNvSpPr txBox="1"/>
          <p:nvPr/>
        </p:nvSpPr>
        <p:spPr>
          <a:xfrm>
            <a:off x="3212839" y="5669575"/>
            <a:ext cx="53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大多数的</a:t>
            </a:r>
            <a:r>
              <a:rPr lang="en-US" altLang="zh-CN" dirty="0">
                <a:solidFill>
                  <a:schemeClr val="bg1"/>
                </a:solidFill>
              </a:rPr>
              <a:t>PU Risk Estimator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PU Classification Risk Estimator For KGC</a:t>
            </a:r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85C7AF-59D1-0B3E-A4D1-AA84CF0E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898" y="1656050"/>
            <a:ext cx="3993226" cy="12878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825D50-7476-CB0E-EB2B-F3F30A8EF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681" y="4467474"/>
            <a:ext cx="4572396" cy="10440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B8B8FF-DD6C-1F02-798E-76F5121AD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934" y="3516026"/>
            <a:ext cx="3985605" cy="6020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402E3BD-0865-D8D3-E764-9D427977AD3E}"/>
              </a:ext>
            </a:extLst>
          </p:cNvPr>
          <p:cNvSpPr txBox="1"/>
          <p:nvPr/>
        </p:nvSpPr>
        <p:spPr>
          <a:xfrm>
            <a:off x="6456784" y="1996751"/>
            <a:ext cx="4528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However, it is unnecessarily hard to push σ(φ(s; Θ)) to be 1 (0) for all positive (unlabeled) triples in a KGC task. It is easier and more desirable to just push positive triples to be ranked higher than the unlabeled triples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85D92C-3AD3-C1F4-7742-ECCD7E6A8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454" y="4118058"/>
            <a:ext cx="4138019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5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PU Classification Risk Estimator For KGC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35415D-11BB-05EA-A63C-A1A091F0D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56" y="1475182"/>
            <a:ext cx="5519044" cy="38889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48C540-5A9E-3EE6-6C02-C740DCD21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193" y="2377349"/>
            <a:ext cx="4328535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7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GAN Minmax Game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35415D-11BB-05EA-A63C-A1A091F0D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56" y="1475182"/>
            <a:ext cx="5519044" cy="38889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310002-0891-7F77-A13D-069321854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985" y="2021693"/>
            <a:ext cx="3596952" cy="3886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ED07E1-22DB-B5B4-7E1A-008C413C2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73" y="3171964"/>
            <a:ext cx="4564776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30681"/>
      </p:ext>
    </p:extLst>
  </p:cSld>
  <p:clrMapOvr>
    <a:masterClrMapping/>
  </p:clrMapOvr>
</p:sld>
</file>

<file path=ppt/theme/theme1.xml><?xml version="1.0" encoding="utf-8"?>
<a:theme xmlns:a="http://schemas.openxmlformats.org/drawingml/2006/main" name="Bold Tech">
  <a:themeElements>
    <a:clrScheme name="16x9">
      <a:dk1>
        <a:srgbClr val="000000"/>
      </a:dk1>
      <a:lt1>
        <a:srgbClr val="FFFFFF"/>
      </a:lt1>
      <a:dk2>
        <a:srgbClr val="121312"/>
      </a:dk2>
      <a:lt2>
        <a:srgbClr val="FFFFFF"/>
      </a:lt2>
      <a:accent1>
        <a:srgbClr val="EE4036"/>
      </a:accent1>
      <a:accent2>
        <a:srgbClr val="121312"/>
      </a:accent2>
      <a:accent3>
        <a:srgbClr val="A5A5A5"/>
      </a:accent3>
      <a:accent4>
        <a:srgbClr val="252625"/>
      </a:accent4>
      <a:accent5>
        <a:srgbClr val="F1F5F5"/>
      </a:accent5>
      <a:accent6>
        <a:srgbClr val="FAFFFF"/>
      </a:accent6>
      <a:hlink>
        <a:srgbClr val="EE4036"/>
      </a:hlink>
      <a:folHlink>
        <a:srgbClr val="EE4036"/>
      </a:folHlink>
    </a:clrScheme>
    <a:fontScheme name="Custom 44">
      <a:majorFont>
        <a:latin typeface="MingLiU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6_TF78318446.potx" id="{42E220C1-0F26-482B-B6B1-451312936AFD}" vid="{D9D14853-BFF8-4AEE-A031-A996FFC7A65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{F5C0BF69-2801-4C70-B8A8-9326FA9948F3}tf78318446_win32</Template>
  <TotalTime>10045</TotalTime>
  <Words>212</Words>
  <Application>Microsoft Office PowerPoint</Application>
  <PresentationFormat>宽屏</PresentationFormat>
  <Paragraphs>56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Meiryo UI</vt:lpstr>
      <vt:lpstr>Microsoft YaHei UI</vt:lpstr>
      <vt:lpstr>SimSun</vt:lpstr>
      <vt:lpstr>微软雅黑</vt:lpstr>
      <vt:lpstr>Arial</vt:lpstr>
      <vt:lpstr>Calibri</vt:lpstr>
      <vt:lpstr>Bold Tech</vt:lpstr>
      <vt:lpstr>PowerPoint 演示文稿</vt:lpstr>
      <vt:lpstr>Abstract</vt:lpstr>
      <vt:lpstr>PUDA</vt:lpstr>
      <vt:lpstr>PUDA</vt:lpstr>
      <vt:lpstr>PU Classification Risk Estimator</vt:lpstr>
      <vt:lpstr>PU Classification Risk Estimator For KGC</vt:lpstr>
      <vt:lpstr>PU Classification Risk Estimator For KGC</vt:lpstr>
      <vt:lpstr>PU Classification Risk Estimator For KGC</vt:lpstr>
      <vt:lpstr>GAN Minmax Game</vt:lpstr>
      <vt:lpstr>PU Minmax Game</vt:lpstr>
      <vt:lpstr>PUDA</vt:lpstr>
      <vt:lpstr>Result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蒋 拓</dc:creator>
  <cp:lastModifiedBy>蒋 拓</cp:lastModifiedBy>
  <cp:revision>421</cp:revision>
  <dcterms:created xsi:type="dcterms:W3CDTF">2022-09-22T16:54:07Z</dcterms:created>
  <dcterms:modified xsi:type="dcterms:W3CDTF">2023-06-27T01:34:05Z</dcterms:modified>
</cp:coreProperties>
</file>