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Kollektif" charset="1" panose="020B060402010101010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Topic's name: Quantum Computing </a:t>
            </a:r>
          </a:p>
          <a:p>
            <a:r>
              <a:rPr lang="en-US"/>
              <a:t/>
            </a:r>
          </a:p>
          <a:p>
            <a:r>
              <a:rPr lang="en-US"/>
              <a:t>Why did you choose this topic: It has the potential to revolutionize our world</a:t>
            </a:r>
          </a:p>
          <a:p>
            <a:r>
              <a:rPr lang="en-US"/>
              <a:t/>
            </a:r>
          </a:p>
          <a:p>
            <a:r>
              <a:rPr lang="en-US"/>
              <a:t>Introduction: </a:t>
            </a:r>
          </a:p>
          <a:p>
            <a:r>
              <a:rPr lang="en-US"/>
              <a:t/>
            </a:r>
          </a:p>
          <a:p>
            <a:r>
              <a:rPr lang="en-US"/>
              <a:t>Elaboration:</a:t>
            </a:r>
          </a:p>
          <a:p>
            <a:r>
              <a:rPr lang="en-US"/>
              <a:t/>
            </a:r>
          </a:p>
          <a:p>
            <a:r>
              <a:rPr lang="en-US"/>
              <a:t>What is the scope:</a:t>
            </a:r>
          </a:p>
          <a:p>
            <a:r>
              <a:rPr lang="en-US"/>
              <a:t/>
            </a:r>
          </a:p>
          <a:p>
            <a:r>
              <a:rPr lang="en-US"/>
              <a:t>Advantages:</a:t>
            </a:r>
          </a:p>
          <a:p>
            <a:r>
              <a:rPr lang="en-US"/>
              <a:t/>
            </a:r>
          </a:p>
          <a:p>
            <a:r>
              <a:rPr lang="en-US"/>
              <a:t>Demerits:</a:t>
            </a:r>
          </a:p>
          <a:p>
            <a:r>
              <a:rPr lang="en-US"/>
              <a:t/>
            </a:r>
          </a:p>
          <a:p>
            <a:r>
              <a:rPr lang="en-US"/>
              <a:t>Conclusion:</a:t>
            </a:r>
          </a:p>
          <a:p>
            <a:r>
              <a:rPr lang="en-US"/>
              <a:t/>
            </a:r>
          </a:p>
          <a:p>
            <a:r>
              <a:rPr lang="en-US"/>
              <a:t>Your take on the topic:</a:t>
            </a:r>
          </a:p>
          <a:p>
            <a:r>
              <a:rPr lang="en-US"/>
              <a:t/>
            </a:r>
          </a:p>
          <a:p>
            <a:r>
              <a:rPr lang="en-US"/>
              <a:t>References:</a:t>
            </a:r>
          </a:p>
          <a:p>
            <a:r>
              <a:rPr lang="en-US"/>
              <a:t/>
            </a:r>
          </a:p>
          <a:p>
            <a:r>
              <a:rPr lang="en-US"/>
              <a:t>End.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841" y="885825"/>
            <a:ext cx="570934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088244"/>
            <a:ext cx="7162386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Quanta Magazine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21936"/>
            <a:ext cx="3229192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Articles: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561" y="5447686"/>
            <a:ext cx="1472413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IBM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561" y="6805394"/>
            <a:ext cx="3842745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Wired UK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561" y="8224442"/>
            <a:ext cx="2728440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Built 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93490" y="4000569"/>
            <a:ext cx="7162386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Quanta Magazine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93490" y="2583255"/>
            <a:ext cx="3788246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YouTube: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93490" y="5417883"/>
            <a:ext cx="1472413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IBM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93490" y="6802013"/>
            <a:ext cx="2663340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Ted 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93490" y="8224442"/>
            <a:ext cx="4371035" cy="103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4"/>
              </a:lnSpc>
            </a:pPr>
            <a:r>
              <a:rPr lang="en-US" sz="6038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Veritasium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883" y="4403128"/>
            <a:ext cx="18148235" cy="22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2"/>
              </a:lnSpc>
            </a:pPr>
            <a:r>
              <a:rPr lang="en-US" b="true" sz="19603" i="true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675" y="4591050"/>
            <a:ext cx="1353264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Quantum Computing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6279" y="3186989"/>
            <a:ext cx="3913021" cy="3913021"/>
          </a:xfrm>
          <a:custGeom>
            <a:avLst/>
            <a:gdLst/>
            <a:ahLst/>
            <a:cxnLst/>
            <a:rect r="r" b="b" t="t" l="l"/>
            <a:pathLst>
              <a:path h="3913021" w="3913021">
                <a:moveTo>
                  <a:pt x="0" y="0"/>
                </a:moveTo>
                <a:lnTo>
                  <a:pt x="3913021" y="0"/>
                </a:lnTo>
                <a:lnTo>
                  <a:pt x="3913021" y="3913022"/>
                </a:lnTo>
                <a:lnTo>
                  <a:pt x="0" y="3913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2727" y="2272020"/>
            <a:ext cx="11996916" cy="638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3"/>
              </a:lnSpc>
              <a:spcBef>
                <a:spcPct val="0"/>
              </a:spcBef>
            </a:pPr>
            <a:r>
              <a:rPr lang="en-US" b="true" sz="6059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has the potential to revolutionize our world by contributing not only in computer science but in various other disciplines as well.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2727" y="707171"/>
            <a:ext cx="2867819" cy="126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b="true" sz="7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7033" y="0"/>
            <a:ext cx="7740968" cy="10287000"/>
          </a:xfrm>
          <a:custGeom>
            <a:avLst/>
            <a:gdLst/>
            <a:ahLst/>
            <a:cxnLst/>
            <a:rect r="r" b="b" t="t" l="l"/>
            <a:pathLst>
              <a:path h="10287000" w="7740968">
                <a:moveTo>
                  <a:pt x="0" y="0"/>
                </a:moveTo>
                <a:lnTo>
                  <a:pt x="7740967" y="0"/>
                </a:lnTo>
                <a:lnTo>
                  <a:pt x="77409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6666" y="498258"/>
            <a:ext cx="6090014" cy="126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b="true" sz="7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666" y="2224720"/>
            <a:ext cx="9722187" cy="624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  <a:spcBef>
                <a:spcPct val="0"/>
              </a:spcBef>
            </a:pPr>
            <a:r>
              <a:rPr lang="en-US" b="true" sz="5900">
                <a:solidFill>
                  <a:srgbClr val="FCD4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Quantum computers were proposed in the 1980s by Richard Feynman when he faced a roadbloack simulating quantum particles.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853759" y="3700780"/>
            <a:ext cx="5246391" cy="5246370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7924C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271952" y="3700780"/>
            <a:ext cx="5246391" cy="5246370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CD44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6881416" y="1550353"/>
            <a:ext cx="452516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Classical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1714" y="388303"/>
            <a:ext cx="212457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2389" y="1588453"/>
            <a:ext cx="322759" cy="161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CD44D"/>
                </a:solidFill>
                <a:latin typeface="Kollektif"/>
                <a:ea typeface="Kollektif"/>
                <a:cs typeface="Kollektif"/>
                <a:sym typeface="Kollektif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63870" y="1359852"/>
            <a:ext cx="626170" cy="161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7924C7"/>
                </a:solidFill>
                <a:latin typeface="Kollektif"/>
                <a:ea typeface="Kollektif"/>
                <a:cs typeface="Kollektif"/>
                <a:sym typeface="Kollektif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4389" y="5830063"/>
            <a:ext cx="5019222" cy="2509611"/>
          </a:xfrm>
          <a:custGeom>
            <a:avLst/>
            <a:gdLst/>
            <a:ahLst/>
            <a:cxnLst/>
            <a:rect r="r" b="b" t="t" l="l"/>
            <a:pathLst>
              <a:path h="2509611" w="5019222">
                <a:moveTo>
                  <a:pt x="0" y="0"/>
                </a:moveTo>
                <a:lnTo>
                  <a:pt x="5019222" y="0"/>
                </a:lnTo>
                <a:lnTo>
                  <a:pt x="5019222" y="2509611"/>
                </a:lnTo>
                <a:lnTo>
                  <a:pt x="0" y="250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6634389" y="3320453"/>
            <a:ext cx="5019222" cy="2509611"/>
          </a:xfrm>
          <a:custGeom>
            <a:avLst/>
            <a:gdLst/>
            <a:ahLst/>
            <a:cxnLst/>
            <a:rect r="r" b="b" t="t" l="l"/>
            <a:pathLst>
              <a:path h="2509611" w="5019222">
                <a:moveTo>
                  <a:pt x="0" y="0"/>
                </a:moveTo>
                <a:lnTo>
                  <a:pt x="5019222" y="0"/>
                </a:lnTo>
                <a:lnTo>
                  <a:pt x="5019222" y="2509610"/>
                </a:lnTo>
                <a:lnTo>
                  <a:pt x="0" y="2509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94394" y="1710644"/>
            <a:ext cx="299213" cy="149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1"/>
              </a:lnSpc>
            </a:pPr>
            <a:r>
              <a:rPr lang="en-US" sz="7879">
                <a:solidFill>
                  <a:srgbClr val="FCD44D"/>
                </a:solidFill>
                <a:latin typeface="Kollektif"/>
                <a:ea typeface="Kollektif"/>
                <a:cs typeface="Kollektif"/>
                <a:sym typeface="Kollektif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53755" y="8144871"/>
            <a:ext cx="580490" cy="149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1"/>
              </a:lnSpc>
            </a:pPr>
            <a:r>
              <a:rPr lang="en-US" sz="7879">
                <a:solidFill>
                  <a:srgbClr val="7924C7"/>
                </a:solidFill>
                <a:latin typeface="Kollektif"/>
                <a:ea typeface="Kollektif"/>
                <a:cs typeface="Kollektif"/>
                <a:sym typeface="Kollektif"/>
              </a:rPr>
              <a:t>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00426" y="190500"/>
            <a:ext cx="358636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QUBITS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63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882041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sz="7500" spc="-37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Merits: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5307" y="2122500"/>
            <a:ext cx="16693287" cy="332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4"/>
              </a:lnSpc>
            </a:pPr>
            <a:r>
              <a:rPr lang="en-US" sz="5499" spc="-274">
                <a:solidFill>
                  <a:srgbClr val="FCD4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 :</a:t>
            </a:r>
            <a:r>
              <a:rPr lang="en-US" sz="5499" spc="-2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They can compute large amount of data faster than even supercomputers. </a:t>
            </a:r>
          </a:p>
          <a:p>
            <a:pPr algn="l">
              <a:lnSpc>
                <a:spcPts val="5224"/>
              </a:lnSpc>
            </a:pPr>
            <a:r>
              <a:rPr lang="en-US" sz="5499" spc="-2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Google claimed to carry out a calculation in about 200s that would take a classical supercomputer around 10,000 years.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5307" y="5779319"/>
            <a:ext cx="16467106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5"/>
              </a:lnSpc>
            </a:pPr>
            <a:r>
              <a:rPr lang="en-US" sz="5500" spc="-275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Powerful : </a:t>
            </a:r>
            <a:r>
              <a:rPr lang="en-US" sz="5500" spc="-27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They have high computation power hence can render complex problems.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811319"/>
            <a:ext cx="16467106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4"/>
              </a:lnSpc>
            </a:pPr>
            <a:r>
              <a:rPr lang="en-US" sz="5499" spc="-274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Efficient : </a:t>
            </a:r>
            <a:r>
              <a:rPr lang="en-US" sz="5499" spc="-2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They can solve equations involving high degree of complexity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47469"/>
            <a:ext cx="882041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sz="7500" spc="-37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Demerits: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93752"/>
            <a:ext cx="16097387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4"/>
              </a:lnSpc>
            </a:pPr>
            <a:r>
              <a:rPr lang="en-US" sz="5499" spc="-274">
                <a:solidFill>
                  <a:srgbClr val="FCD4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Sensitive :</a:t>
            </a:r>
            <a:r>
              <a:rPr lang="en-US" sz="5499" spc="-2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Can be operated only in certain conditions.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45759"/>
            <a:ext cx="16467106" cy="201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5"/>
              </a:lnSpc>
            </a:pPr>
            <a:r>
              <a:rPr lang="en-US" sz="5500" spc="-275">
                <a:solidFill>
                  <a:srgbClr val="7924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Unreliable :</a:t>
            </a:r>
            <a:r>
              <a:rPr lang="en-US" sz="5500" spc="-27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Still in early development hence they break current encryption systems, which could leave doors open for data theft.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096884"/>
            <a:ext cx="16467106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4"/>
              </a:lnSpc>
            </a:pPr>
            <a:r>
              <a:rPr lang="en-US" sz="5499" spc="-274">
                <a:solidFill>
                  <a:srgbClr val="FF9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Expensive :</a:t>
            </a:r>
            <a:r>
              <a:rPr lang="en-US" sz="5499" spc="-27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 Quantum Computer with 50 quibits can cost upto $15 million.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27524"/>
            <a:ext cx="16632036" cy="5785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5468">
                <a:solidFill>
                  <a:srgbClr val="FCD4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With Google NASA working together and IBM already having built their own Quantum Computer I am intrigued to witness the revolution.</a:t>
            </a:r>
          </a:p>
          <a:p>
            <a:pPr algn="l">
              <a:lnSpc>
                <a:spcPts val="7656"/>
              </a:lnSpc>
            </a:pPr>
            <a:r>
              <a:rPr lang="en-US" sz="5468">
                <a:solidFill>
                  <a:srgbClr val="FCD4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Though it is still uncertain, Its exciting to see what the future holds for us.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09675"/>
            <a:ext cx="882041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sz="7500" spc="-37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My Take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DAFY6j97gWQ</dc:identifier>
  <dcterms:modified xsi:type="dcterms:W3CDTF">2011-08-01T06:04:30Z</dcterms:modified>
  <cp:revision>1</cp:revision>
  <dc:title>Quantum Computing</dc:title>
</cp:coreProperties>
</file>