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orizon" charset="1" panose="02000500000000000000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2754" y="0"/>
            <a:ext cx="20553508" cy="10287000"/>
            <a:chOff x="0" y="0"/>
            <a:chExt cx="2740467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39126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39126">
                  <a:moveTo>
                    <a:pt x="0" y="0"/>
                  </a:moveTo>
                  <a:lnTo>
                    <a:pt x="9139126" y="0"/>
                  </a:lnTo>
                  <a:lnTo>
                    <a:pt x="9139126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4000"/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10800000">
              <a:off x="9139126" y="0"/>
              <a:ext cx="9139126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39126">
                  <a:moveTo>
                    <a:pt x="0" y="0"/>
                  </a:moveTo>
                  <a:lnTo>
                    <a:pt x="9139126" y="0"/>
                  </a:lnTo>
                  <a:lnTo>
                    <a:pt x="9139126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4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10800000">
              <a:off x="18265552" y="0"/>
              <a:ext cx="9139126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39126">
                  <a:moveTo>
                    <a:pt x="0" y="0"/>
                  </a:moveTo>
                  <a:lnTo>
                    <a:pt x="9139125" y="0"/>
                  </a:lnTo>
                  <a:lnTo>
                    <a:pt x="913912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4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339753" y="3302581"/>
            <a:ext cx="3608494" cy="3681837"/>
          </a:xfrm>
          <a:custGeom>
            <a:avLst/>
            <a:gdLst/>
            <a:ahLst/>
            <a:cxnLst/>
            <a:rect r="r" b="b" t="t" l="l"/>
            <a:pathLst>
              <a:path h="3681837" w="3608494">
                <a:moveTo>
                  <a:pt x="0" y="0"/>
                </a:moveTo>
                <a:lnTo>
                  <a:pt x="3608494" y="0"/>
                </a:lnTo>
                <a:lnTo>
                  <a:pt x="3608494" y="3681838"/>
                </a:lnTo>
                <a:lnTo>
                  <a:pt x="0" y="3681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758" y="-7919242"/>
            <a:ext cx="18206242" cy="18206242"/>
          </a:xfrm>
          <a:custGeom>
            <a:avLst/>
            <a:gdLst/>
            <a:ahLst/>
            <a:cxnLst/>
            <a:rect r="r" b="b" t="t" l="l"/>
            <a:pathLst>
              <a:path h="18206242" w="18206242">
                <a:moveTo>
                  <a:pt x="0" y="0"/>
                </a:moveTo>
                <a:lnTo>
                  <a:pt x="18206242" y="0"/>
                </a:lnTo>
                <a:lnTo>
                  <a:pt x="18206242" y="18206242"/>
                </a:lnTo>
                <a:lnTo>
                  <a:pt x="0" y="18206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3907" y="2002568"/>
            <a:ext cx="10040046" cy="8500572"/>
            <a:chOff x="0" y="0"/>
            <a:chExt cx="13386728" cy="113340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86728" cy="11334096"/>
            </a:xfrm>
            <a:custGeom>
              <a:avLst/>
              <a:gdLst/>
              <a:ahLst/>
              <a:cxnLst/>
              <a:rect r="r" b="b" t="t" l="l"/>
              <a:pathLst>
                <a:path h="11334096" w="13386728">
                  <a:moveTo>
                    <a:pt x="0" y="0"/>
                  </a:moveTo>
                  <a:lnTo>
                    <a:pt x="13386728" y="0"/>
                  </a:lnTo>
                  <a:lnTo>
                    <a:pt x="13386728" y="11334096"/>
                  </a:lnTo>
                  <a:lnTo>
                    <a:pt x="0" y="11334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2753" y="188597"/>
              <a:ext cx="12941222" cy="10956901"/>
            </a:xfrm>
            <a:custGeom>
              <a:avLst/>
              <a:gdLst/>
              <a:ahLst/>
              <a:cxnLst/>
              <a:rect r="r" b="b" t="t" l="l"/>
              <a:pathLst>
                <a:path h="10956901" w="12941222">
                  <a:moveTo>
                    <a:pt x="0" y="0"/>
                  </a:moveTo>
                  <a:lnTo>
                    <a:pt x="12941222" y="0"/>
                  </a:lnTo>
                  <a:lnTo>
                    <a:pt x="12941222" y="10956902"/>
                  </a:lnTo>
                  <a:lnTo>
                    <a:pt x="0" y="10956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817302" y="5627826"/>
            <a:ext cx="5107369" cy="1248198"/>
            <a:chOff x="0" y="0"/>
            <a:chExt cx="1345151" cy="3287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5151" cy="328743"/>
            </a:xfrm>
            <a:custGeom>
              <a:avLst/>
              <a:gdLst/>
              <a:ahLst/>
              <a:cxnLst/>
              <a:rect r="r" b="b" t="t" l="l"/>
              <a:pathLst>
                <a:path h="328743" w="1345151">
                  <a:moveTo>
                    <a:pt x="0" y="0"/>
                  </a:moveTo>
                  <a:lnTo>
                    <a:pt x="1345151" y="0"/>
                  </a:lnTo>
                  <a:lnTo>
                    <a:pt x="1345151" y="328743"/>
                  </a:lnTo>
                  <a:lnTo>
                    <a:pt x="0" y="328743"/>
                  </a:lnTo>
                  <a:close/>
                </a:path>
              </a:pathLst>
            </a:custGeom>
            <a:solidFill>
              <a:srgbClr val="954D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45151" cy="366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54801" y="2735090"/>
            <a:ext cx="7933881" cy="553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815"/>
              </a:lnSpc>
            </a:pPr>
            <a:r>
              <a:rPr lang="en-US" sz="772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EVERY</a:t>
            </a:r>
          </a:p>
          <a:p>
            <a:pPr algn="just">
              <a:lnSpc>
                <a:spcPts val="10815"/>
              </a:lnSpc>
            </a:pPr>
            <a:r>
              <a:rPr lang="en-US" sz="772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BUSINESS </a:t>
            </a:r>
          </a:p>
          <a:p>
            <a:pPr algn="just">
              <a:lnSpc>
                <a:spcPts val="10815"/>
              </a:lnSpc>
            </a:pPr>
            <a:r>
              <a:rPr lang="en-US" sz="772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NEEDS A </a:t>
            </a:r>
          </a:p>
          <a:p>
            <a:pPr algn="just" marL="0" indent="0" lvl="0">
              <a:lnSpc>
                <a:spcPts val="10815"/>
              </a:lnSpc>
              <a:spcBef>
                <a:spcPct val="0"/>
              </a:spcBef>
            </a:pPr>
            <a:r>
              <a:rPr lang="en-US" sz="772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TRIBE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3509602" cy="2686441"/>
          </a:xfrm>
          <a:custGeom>
            <a:avLst/>
            <a:gdLst/>
            <a:ahLst/>
            <a:cxnLst/>
            <a:rect r="r" b="b" t="t" l="l"/>
            <a:pathLst>
              <a:path h="2686441" w="3509602">
                <a:moveTo>
                  <a:pt x="0" y="0"/>
                </a:moveTo>
                <a:lnTo>
                  <a:pt x="3509602" y="0"/>
                </a:lnTo>
                <a:lnTo>
                  <a:pt x="3509602" y="2686441"/>
                </a:lnTo>
                <a:lnTo>
                  <a:pt x="0" y="2686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565782">
            <a:off x="-1638447" y="7962923"/>
            <a:ext cx="6143427" cy="2818297"/>
          </a:xfrm>
          <a:custGeom>
            <a:avLst/>
            <a:gdLst/>
            <a:ahLst/>
            <a:cxnLst/>
            <a:rect r="r" b="b" t="t" l="l"/>
            <a:pathLst>
              <a:path h="2818297" w="6143427">
                <a:moveTo>
                  <a:pt x="0" y="0"/>
                </a:moveTo>
                <a:lnTo>
                  <a:pt x="6143427" y="0"/>
                </a:lnTo>
                <a:lnTo>
                  <a:pt x="6143427" y="2818297"/>
                </a:lnTo>
                <a:lnTo>
                  <a:pt x="0" y="2818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46313" y="470794"/>
            <a:ext cx="8484739" cy="157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6"/>
              </a:lnSpc>
            </a:pPr>
            <a:r>
              <a:rPr lang="en-US" sz="9200" spc="-349">
                <a:solidFill>
                  <a:srgbClr val="954DFF"/>
                </a:solidFill>
                <a:latin typeface="Horizon"/>
                <a:ea typeface="Horizon"/>
                <a:cs typeface="Horizon"/>
                <a:sym typeface="Horizon"/>
              </a:rPr>
              <a:t>AVINYA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70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60794" y="0"/>
            <a:ext cx="7827206" cy="10287000"/>
            <a:chOff x="0" y="0"/>
            <a:chExt cx="206148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14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61486">
                  <a:moveTo>
                    <a:pt x="0" y="0"/>
                  </a:moveTo>
                  <a:lnTo>
                    <a:pt x="2061486" y="0"/>
                  </a:lnTo>
                  <a:lnTo>
                    <a:pt x="20614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14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54456" y="1287473"/>
            <a:ext cx="6439883" cy="7370395"/>
          </a:xfrm>
          <a:custGeom>
            <a:avLst/>
            <a:gdLst/>
            <a:ahLst/>
            <a:cxnLst/>
            <a:rect r="r" b="b" t="t" l="l"/>
            <a:pathLst>
              <a:path h="7370395" w="6439883">
                <a:moveTo>
                  <a:pt x="0" y="0"/>
                </a:moveTo>
                <a:lnTo>
                  <a:pt x="6439883" y="0"/>
                </a:lnTo>
                <a:lnTo>
                  <a:pt x="6439883" y="7370396"/>
                </a:lnTo>
                <a:lnTo>
                  <a:pt x="0" y="7370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96508" y="3448294"/>
            <a:ext cx="7747492" cy="495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1"/>
              </a:lnSpc>
            </a:pPr>
            <a:r>
              <a:rPr lang="en-US" sz="6929" spc="5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TO </a:t>
            </a:r>
            <a:r>
              <a:rPr lang="en-US" sz="6929" spc="533">
                <a:solidFill>
                  <a:srgbClr val="FCD44D"/>
                </a:solidFill>
                <a:latin typeface="Horizon"/>
                <a:ea typeface="Horizon"/>
                <a:cs typeface="Horizon"/>
                <a:sym typeface="Horizon"/>
              </a:rPr>
              <a:t>LEARN</a:t>
            </a:r>
            <a:r>
              <a:rPr lang="en-US" sz="6929" spc="5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,  </a:t>
            </a:r>
            <a:r>
              <a:rPr lang="en-US" sz="6929" spc="533">
                <a:solidFill>
                  <a:srgbClr val="AAFF00"/>
                </a:solidFill>
                <a:latin typeface="Horizon"/>
                <a:ea typeface="Horizon"/>
                <a:cs typeface="Horizon"/>
                <a:sym typeface="Horizon"/>
              </a:rPr>
              <a:t>BUILD</a:t>
            </a:r>
            <a:r>
              <a:rPr lang="en-US" sz="6929" spc="53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AND</a:t>
            </a:r>
          </a:p>
          <a:p>
            <a:pPr algn="l" marL="0" indent="0" lvl="0">
              <a:lnSpc>
                <a:spcPts val="9701"/>
              </a:lnSpc>
              <a:spcBef>
                <a:spcPct val="0"/>
              </a:spcBef>
            </a:pPr>
            <a:r>
              <a:rPr lang="en-US" sz="6929" spc="533">
                <a:solidFill>
                  <a:srgbClr val="FF5400"/>
                </a:solidFill>
                <a:latin typeface="Horizon"/>
                <a:ea typeface="Horizon"/>
                <a:cs typeface="Horizon"/>
                <a:sym typeface="Horizon"/>
              </a:rPr>
              <a:t>INNOVATE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6508" y="1116023"/>
            <a:ext cx="8484739" cy="157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76"/>
              </a:lnSpc>
            </a:pPr>
            <a:r>
              <a:rPr lang="en-US" sz="9200" spc="-349">
                <a:solidFill>
                  <a:srgbClr val="FFA245"/>
                </a:solidFill>
                <a:latin typeface="Horizon"/>
                <a:ea typeface="Horizon"/>
                <a:cs typeface="Horizon"/>
                <a:sym typeface="Horizon"/>
              </a:rPr>
              <a:t>VISION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4189" y="0"/>
            <a:ext cx="7863811" cy="10287000"/>
            <a:chOff x="0" y="0"/>
            <a:chExt cx="207112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112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71127">
                  <a:moveTo>
                    <a:pt x="0" y="0"/>
                  </a:moveTo>
                  <a:lnTo>
                    <a:pt x="2071127" y="0"/>
                  </a:lnTo>
                  <a:lnTo>
                    <a:pt x="20711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A24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112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53653" y="1786746"/>
            <a:ext cx="4943584" cy="6713509"/>
          </a:xfrm>
          <a:custGeom>
            <a:avLst/>
            <a:gdLst/>
            <a:ahLst/>
            <a:cxnLst/>
            <a:rect r="r" b="b" t="t" l="l"/>
            <a:pathLst>
              <a:path h="6713509" w="4943584">
                <a:moveTo>
                  <a:pt x="0" y="0"/>
                </a:moveTo>
                <a:lnTo>
                  <a:pt x="4943584" y="0"/>
                </a:lnTo>
                <a:lnTo>
                  <a:pt x="4943584" y="6713508"/>
                </a:lnTo>
                <a:lnTo>
                  <a:pt x="0" y="671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10071"/>
            <a:ext cx="8312967" cy="5409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29"/>
              </a:lnSpc>
            </a:pPr>
            <a:r>
              <a:rPr lang="en-US" sz="15021">
                <a:solidFill>
                  <a:srgbClr val="13235E"/>
                </a:solidFill>
                <a:latin typeface="Horizon"/>
                <a:ea typeface="Horizon"/>
                <a:cs typeface="Horizon"/>
                <a:sym typeface="Horizon"/>
              </a:rPr>
              <a:t>Why Us?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5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2890" y="0"/>
            <a:ext cx="7925110" cy="10287000"/>
            <a:chOff x="0" y="0"/>
            <a:chExt cx="208727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727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087272">
                  <a:moveTo>
                    <a:pt x="0" y="0"/>
                  </a:moveTo>
                  <a:lnTo>
                    <a:pt x="2087272" y="0"/>
                  </a:lnTo>
                  <a:lnTo>
                    <a:pt x="20872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54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727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350318" y="3086100"/>
            <a:ext cx="5908982" cy="4114800"/>
          </a:xfrm>
          <a:custGeom>
            <a:avLst/>
            <a:gdLst/>
            <a:ahLst/>
            <a:cxnLst/>
            <a:rect r="r" b="b" t="t" l="l"/>
            <a:pathLst>
              <a:path h="4114800" w="5908982">
                <a:moveTo>
                  <a:pt x="0" y="0"/>
                </a:moveTo>
                <a:lnTo>
                  <a:pt x="5908982" y="0"/>
                </a:lnTo>
                <a:lnTo>
                  <a:pt x="59089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021575"/>
            <a:ext cx="8780777" cy="574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36"/>
              </a:lnSpc>
            </a:pPr>
            <a:r>
              <a:rPr lang="en-US" sz="8026">
                <a:solidFill>
                  <a:srgbClr val="FFD33E"/>
                </a:solidFill>
                <a:latin typeface="Horizon"/>
                <a:ea typeface="Horizon"/>
                <a:cs typeface="Horizon"/>
                <a:sym typeface="Horizon"/>
              </a:rPr>
              <a:t>No Jargon, Just Magic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19617"/>
            <a:ext cx="4862142" cy="1334427"/>
          </a:xfrm>
          <a:custGeom>
            <a:avLst/>
            <a:gdLst/>
            <a:ahLst/>
            <a:cxnLst/>
            <a:rect r="r" b="b" t="t" l="l"/>
            <a:pathLst>
              <a:path h="1334427" w="4862142">
                <a:moveTo>
                  <a:pt x="0" y="0"/>
                </a:moveTo>
                <a:lnTo>
                  <a:pt x="4862142" y="0"/>
                </a:lnTo>
                <a:lnTo>
                  <a:pt x="4862142" y="1334428"/>
                </a:lnTo>
                <a:lnTo>
                  <a:pt x="0" y="133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998609">
            <a:off x="7793433" y="2871500"/>
            <a:ext cx="13505863" cy="6040804"/>
          </a:xfrm>
          <a:custGeom>
            <a:avLst/>
            <a:gdLst/>
            <a:ahLst/>
            <a:cxnLst/>
            <a:rect r="r" b="b" t="t" l="l"/>
            <a:pathLst>
              <a:path h="6040804" w="13505863">
                <a:moveTo>
                  <a:pt x="0" y="0"/>
                </a:moveTo>
                <a:lnTo>
                  <a:pt x="13505863" y="0"/>
                </a:lnTo>
                <a:lnTo>
                  <a:pt x="13505863" y="6040804"/>
                </a:lnTo>
                <a:lnTo>
                  <a:pt x="0" y="6040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921727"/>
            <a:ext cx="9149521" cy="297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5"/>
              </a:lnSpc>
              <a:spcBef>
                <a:spcPct val="0"/>
              </a:spcBef>
            </a:pPr>
            <a:r>
              <a:rPr lang="en-US" sz="423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Web3 (Block chain) based cloud company which provides services to build decentralized apps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03199" y="2057400"/>
            <a:ext cx="6681602" cy="6687401"/>
            <a:chOff x="0" y="0"/>
            <a:chExt cx="1759764" cy="17612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9764" cy="1761291"/>
            </a:xfrm>
            <a:custGeom>
              <a:avLst/>
              <a:gdLst/>
              <a:ahLst/>
              <a:cxnLst/>
              <a:rect r="r" b="b" t="t" l="l"/>
              <a:pathLst>
                <a:path h="1761291" w="1759764">
                  <a:moveTo>
                    <a:pt x="0" y="0"/>
                  </a:moveTo>
                  <a:lnTo>
                    <a:pt x="1759764" y="0"/>
                  </a:lnTo>
                  <a:lnTo>
                    <a:pt x="1759764" y="1761291"/>
                  </a:lnTo>
                  <a:lnTo>
                    <a:pt x="0" y="176129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9764" cy="1799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03199" y="2063198"/>
            <a:ext cx="6681602" cy="6681602"/>
          </a:xfrm>
          <a:custGeom>
            <a:avLst/>
            <a:gdLst/>
            <a:ahLst/>
            <a:cxnLst/>
            <a:rect r="r" b="b" t="t" l="l"/>
            <a:pathLst>
              <a:path h="6681602" w="6681602">
                <a:moveTo>
                  <a:pt x="0" y="0"/>
                </a:moveTo>
                <a:lnTo>
                  <a:pt x="6681602" y="0"/>
                </a:lnTo>
                <a:lnTo>
                  <a:pt x="6681602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54191" y="744890"/>
            <a:ext cx="9579617" cy="2192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0"/>
              </a:lnSpc>
            </a:pPr>
            <a:r>
              <a:rPr lang="en-US" b="true" sz="6293" spc="-157">
                <a:solidFill>
                  <a:srgbClr val="954D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Got an idea? </a:t>
            </a:r>
            <a:r>
              <a:rPr lang="en-US" b="true" sz="6293" spc="-157">
                <a:solidFill>
                  <a:srgbClr val="954D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Let's talk</a:t>
            </a:r>
          </a:p>
          <a:p>
            <a:pPr algn="ctr">
              <a:lnSpc>
                <a:spcPts val="881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DAF8lXiZNBA</dc:identifier>
  <dcterms:modified xsi:type="dcterms:W3CDTF">2011-08-01T06:04:30Z</dcterms:modified>
  <cp:revision>1</cp:revision>
  <dc:title>First Page </dc:title>
</cp:coreProperties>
</file>