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6" r:id="rId1"/>
  </p:sldMasterIdLst>
  <p:notesMasterIdLst>
    <p:notesMasterId r:id="rId74"/>
  </p:notesMasterIdLst>
  <p:sldIdLst>
    <p:sldId id="283" r:id="rId2"/>
    <p:sldId id="336" r:id="rId3"/>
    <p:sldId id="337"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284" r:id="rId22"/>
    <p:sldId id="285" r:id="rId23"/>
    <p:sldId id="286" r:id="rId24"/>
    <p:sldId id="287" r:id="rId25"/>
    <p:sldId id="289" r:id="rId26"/>
    <p:sldId id="288" r:id="rId27"/>
    <p:sldId id="290" r:id="rId28"/>
    <p:sldId id="291" r:id="rId29"/>
    <p:sldId id="293" r:id="rId30"/>
    <p:sldId id="294" r:id="rId31"/>
    <p:sldId id="295" r:id="rId32"/>
    <p:sldId id="296" r:id="rId33"/>
    <p:sldId id="297" r:id="rId34"/>
    <p:sldId id="298" r:id="rId35"/>
    <p:sldId id="299" r:id="rId36"/>
    <p:sldId id="300" r:id="rId37"/>
    <p:sldId id="292" r:id="rId38"/>
    <p:sldId id="301" r:id="rId39"/>
    <p:sldId id="302" r:id="rId40"/>
    <p:sldId id="303" r:id="rId41"/>
    <p:sldId id="304" r:id="rId42"/>
    <p:sldId id="305" r:id="rId43"/>
    <p:sldId id="306" r:id="rId44"/>
    <p:sldId id="307" r:id="rId45"/>
    <p:sldId id="308" r:id="rId46"/>
    <p:sldId id="309" r:id="rId47"/>
    <p:sldId id="310" r:id="rId48"/>
    <p:sldId id="312" r:id="rId49"/>
    <p:sldId id="311" r:id="rId50"/>
    <p:sldId id="313" r:id="rId51"/>
    <p:sldId id="314" r:id="rId52"/>
    <p:sldId id="320" r:id="rId53"/>
    <p:sldId id="315" r:id="rId54"/>
    <p:sldId id="317" r:id="rId55"/>
    <p:sldId id="321" r:id="rId56"/>
    <p:sldId id="316" r:id="rId57"/>
    <p:sldId id="322" r:id="rId58"/>
    <p:sldId id="323" r:id="rId59"/>
    <p:sldId id="324" r:id="rId60"/>
    <p:sldId id="325" r:id="rId61"/>
    <p:sldId id="318" r:id="rId62"/>
    <p:sldId id="319" r:id="rId63"/>
    <p:sldId id="326" r:id="rId64"/>
    <p:sldId id="327" r:id="rId65"/>
    <p:sldId id="328" r:id="rId66"/>
    <p:sldId id="329" r:id="rId67"/>
    <p:sldId id="330" r:id="rId68"/>
    <p:sldId id="331" r:id="rId69"/>
    <p:sldId id="332" r:id="rId70"/>
    <p:sldId id="333" r:id="rId71"/>
    <p:sldId id="334" r:id="rId72"/>
    <p:sldId id="335" r:id="rId7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5pPr>
    <a:lvl6pPr marL="2286000" algn="l" defTabSz="914400" rtl="0" eaLnBrk="1" latinLnBrk="0" hangingPunct="1">
      <a:defRPr kern="1200">
        <a:solidFill>
          <a:schemeClr val="tx1"/>
        </a:solidFill>
        <a:latin typeface="Franklin Gothic Book" panose="020B0503020102020204" pitchFamily="34" charset="0"/>
        <a:ea typeface="+mn-ea"/>
        <a:cs typeface="+mn-cs"/>
      </a:defRPr>
    </a:lvl6pPr>
    <a:lvl7pPr marL="2743200" algn="l" defTabSz="914400" rtl="0" eaLnBrk="1" latinLnBrk="0" hangingPunct="1">
      <a:defRPr kern="1200">
        <a:solidFill>
          <a:schemeClr val="tx1"/>
        </a:solidFill>
        <a:latin typeface="Franklin Gothic Book" panose="020B0503020102020204" pitchFamily="34" charset="0"/>
        <a:ea typeface="+mn-ea"/>
        <a:cs typeface="+mn-cs"/>
      </a:defRPr>
    </a:lvl7pPr>
    <a:lvl8pPr marL="3200400" algn="l" defTabSz="914400" rtl="0" eaLnBrk="1" latinLnBrk="0" hangingPunct="1">
      <a:defRPr kern="1200">
        <a:solidFill>
          <a:schemeClr val="tx1"/>
        </a:solidFill>
        <a:latin typeface="Franklin Gothic Book" panose="020B0503020102020204" pitchFamily="34" charset="0"/>
        <a:ea typeface="+mn-ea"/>
        <a:cs typeface="+mn-cs"/>
      </a:defRPr>
    </a:lvl8pPr>
    <a:lvl9pPr marL="3657600" algn="l" defTabSz="914400" rtl="0" eaLnBrk="1" latinLnBrk="0" hangingPunct="1">
      <a:defRPr kern="1200">
        <a:solidFill>
          <a:schemeClr val="tx1"/>
        </a:solidFill>
        <a:latin typeface="Franklin Gothic Book" panose="020B05030201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4660"/>
  </p:normalViewPr>
  <p:slideViewPr>
    <p:cSldViewPr>
      <p:cViewPr varScale="1">
        <p:scale>
          <a:sx n="59" d="100"/>
          <a:sy n="59" d="100"/>
        </p:scale>
        <p:origin x="151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viewProps" Target="viewProps.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FB7480-CC45-BA5C-2089-4113AC1542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MY"/>
          </a:p>
        </p:txBody>
      </p:sp>
      <p:sp>
        <p:nvSpPr>
          <p:cNvPr id="3" name="Date Placeholder 2">
            <a:extLst>
              <a:ext uri="{FF2B5EF4-FFF2-40B4-BE49-F238E27FC236}">
                <a16:creationId xmlns:a16="http://schemas.microsoft.com/office/drawing/2014/main" id="{75AFEB2A-1711-C9E1-0CEB-7A0A9143457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5A6D0F8-BAB2-4C7A-96D9-51A750F21059}" type="datetimeFigureOut">
              <a:rPr lang="en-MY"/>
              <a:pPr>
                <a:defRPr/>
              </a:pPr>
              <a:t>8/8/2025</a:t>
            </a:fld>
            <a:endParaRPr lang="en-MY"/>
          </a:p>
        </p:txBody>
      </p:sp>
      <p:sp>
        <p:nvSpPr>
          <p:cNvPr id="4" name="Slide Image Placeholder 3">
            <a:extLst>
              <a:ext uri="{FF2B5EF4-FFF2-40B4-BE49-F238E27FC236}">
                <a16:creationId xmlns:a16="http://schemas.microsoft.com/office/drawing/2014/main" id="{D75450E7-2E22-6CEF-57A2-D7EBA8AAD5C3}"/>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MY" noProof="0"/>
          </a:p>
        </p:txBody>
      </p:sp>
      <p:sp>
        <p:nvSpPr>
          <p:cNvPr id="5" name="Notes Placeholder 4">
            <a:extLst>
              <a:ext uri="{FF2B5EF4-FFF2-40B4-BE49-F238E27FC236}">
                <a16:creationId xmlns:a16="http://schemas.microsoft.com/office/drawing/2014/main" id="{3A65A450-3C6B-DA11-2B2F-8B453FA72AF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MY" noProof="0"/>
          </a:p>
        </p:txBody>
      </p:sp>
      <p:sp>
        <p:nvSpPr>
          <p:cNvPr id="6" name="Footer Placeholder 5">
            <a:extLst>
              <a:ext uri="{FF2B5EF4-FFF2-40B4-BE49-F238E27FC236}">
                <a16:creationId xmlns:a16="http://schemas.microsoft.com/office/drawing/2014/main" id="{AC47A9C8-0F31-580A-F3F4-0017D48867F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MY"/>
          </a:p>
        </p:txBody>
      </p:sp>
      <p:sp>
        <p:nvSpPr>
          <p:cNvPr id="7" name="Slide Number Placeholder 6">
            <a:extLst>
              <a:ext uri="{FF2B5EF4-FFF2-40B4-BE49-F238E27FC236}">
                <a16:creationId xmlns:a16="http://schemas.microsoft.com/office/drawing/2014/main" id="{1BD22CA4-EDF0-2D7F-BD96-52634E03092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04A8F2A3-4BC9-4A37-A92B-0C94EB030C5F}" type="slidenum">
              <a:rPr lang="en-MY"/>
              <a:pPr>
                <a:defRPr/>
              </a:pPr>
              <a:t>‹#›</a:t>
            </a:fld>
            <a:endParaRPr lang="en-MY"/>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F01A0B-68F9-2C06-5087-DFE2B8C2ADC5}"/>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AD4B7973-2CF6-0363-401B-657B066AE328}"/>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44661D0B-2C0B-8B3E-7C09-57577CE8B24A}"/>
              </a:ext>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842A20BE-A433-9001-B139-BFDD1E6649F0}"/>
              </a:ext>
            </a:extLst>
          </p:cNvPr>
          <p:cNvSpPr>
            <a:spLocks noGrp="1"/>
          </p:cNvSpPr>
          <p:nvPr>
            <p:ph type="dt" sz="half" idx="10"/>
          </p:nvPr>
        </p:nvSpPr>
        <p:spPr/>
        <p:txBody>
          <a:bodyPr/>
          <a:lstStyle>
            <a:lvl1pPr>
              <a:defRPr/>
            </a:lvl1pPr>
          </a:lstStyle>
          <a:p>
            <a:pPr>
              <a:defRPr/>
            </a:pPr>
            <a:fld id="{49409E6F-1C37-453B-864A-E38B6E9CCB50}" type="datetime1">
              <a:rPr lang="en-US"/>
              <a:pPr>
                <a:defRPr/>
              </a:pPr>
              <a:t>8/8/2025</a:t>
            </a:fld>
            <a:endParaRPr lang="en-US"/>
          </a:p>
        </p:txBody>
      </p:sp>
      <p:sp>
        <p:nvSpPr>
          <p:cNvPr id="8" name="Footer Placeholder 4">
            <a:extLst>
              <a:ext uri="{FF2B5EF4-FFF2-40B4-BE49-F238E27FC236}">
                <a16:creationId xmlns:a16="http://schemas.microsoft.com/office/drawing/2014/main" id="{E3228FC9-F913-AACF-4BDB-F6088AF40327}"/>
              </a:ext>
            </a:extLst>
          </p:cNvPr>
          <p:cNvSpPr>
            <a:spLocks noGrp="1"/>
          </p:cNvSpPr>
          <p:nvPr>
            <p:ph type="ftr" sz="quarter" idx="11"/>
          </p:nvPr>
        </p:nvSpPr>
        <p:spPr/>
        <p:txBody>
          <a:bodyPr/>
          <a:lstStyle>
            <a:lvl1pPr>
              <a:defRPr/>
            </a:lvl1pPr>
          </a:lstStyle>
          <a:p>
            <a:pPr>
              <a:defRPr/>
            </a:pPr>
            <a:r>
              <a:rPr lang="en-US"/>
              <a:t>CF</a:t>
            </a:r>
          </a:p>
        </p:txBody>
      </p:sp>
      <p:sp>
        <p:nvSpPr>
          <p:cNvPr id="9" name="Slide Number Placeholder 5">
            <a:extLst>
              <a:ext uri="{FF2B5EF4-FFF2-40B4-BE49-F238E27FC236}">
                <a16:creationId xmlns:a16="http://schemas.microsoft.com/office/drawing/2014/main" id="{C73CB33A-27A4-3C7A-9F4C-E36D58AD74EA}"/>
              </a:ext>
            </a:extLst>
          </p:cNvPr>
          <p:cNvSpPr>
            <a:spLocks noGrp="1"/>
          </p:cNvSpPr>
          <p:nvPr>
            <p:ph type="sldNum" sz="quarter" idx="12"/>
          </p:nvPr>
        </p:nvSpPr>
        <p:spPr/>
        <p:txBody>
          <a:bodyPr/>
          <a:lstStyle>
            <a:lvl1pPr>
              <a:defRPr/>
            </a:lvl1pPr>
          </a:lstStyle>
          <a:p>
            <a:pPr>
              <a:defRPr/>
            </a:pPr>
            <a:fld id="{8EFE0FA2-E11C-4847-9DF4-24ACB25CAC42}" type="slidenum">
              <a:rPr lang="en-US" altLang="en-US"/>
              <a:pPr>
                <a:defRPr/>
              </a:pPr>
              <a:t>‹#›</a:t>
            </a:fld>
            <a:endParaRPr lang="en-US" altLang="en-US"/>
          </a:p>
        </p:txBody>
      </p:sp>
    </p:spTree>
    <p:extLst>
      <p:ext uri="{BB962C8B-B14F-4D97-AF65-F5344CB8AC3E}">
        <p14:creationId xmlns:p14="http://schemas.microsoft.com/office/powerpoint/2010/main" val="344320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A2B3BB-66EC-E6B5-187D-6503B5F6B903}"/>
              </a:ext>
            </a:extLst>
          </p:cNvPr>
          <p:cNvSpPr>
            <a:spLocks noGrp="1"/>
          </p:cNvSpPr>
          <p:nvPr>
            <p:ph type="dt" sz="half" idx="10"/>
          </p:nvPr>
        </p:nvSpPr>
        <p:spPr/>
        <p:txBody>
          <a:bodyPr/>
          <a:lstStyle>
            <a:lvl1pPr>
              <a:defRPr/>
            </a:lvl1pPr>
          </a:lstStyle>
          <a:p>
            <a:pPr>
              <a:defRPr/>
            </a:pPr>
            <a:fld id="{52AA4FB7-87B8-4E58-94B5-1DE6EBE27ABC}" type="datetime1">
              <a:rPr lang="en-US"/>
              <a:pPr>
                <a:defRPr/>
              </a:pPr>
              <a:t>8/8/2025</a:t>
            </a:fld>
            <a:endParaRPr lang="en-US"/>
          </a:p>
        </p:txBody>
      </p:sp>
      <p:sp>
        <p:nvSpPr>
          <p:cNvPr id="5" name="Footer Placeholder 4">
            <a:extLst>
              <a:ext uri="{FF2B5EF4-FFF2-40B4-BE49-F238E27FC236}">
                <a16:creationId xmlns:a16="http://schemas.microsoft.com/office/drawing/2014/main" id="{F32072A4-BC75-3D1D-E96F-1D7D2562B41D}"/>
              </a:ext>
            </a:extLst>
          </p:cNvPr>
          <p:cNvSpPr>
            <a:spLocks noGrp="1"/>
          </p:cNvSpPr>
          <p:nvPr>
            <p:ph type="ftr" sz="quarter" idx="11"/>
          </p:nvPr>
        </p:nvSpPr>
        <p:spPr/>
        <p:txBody>
          <a:bodyPr/>
          <a:lstStyle>
            <a:lvl1pPr>
              <a:defRPr/>
            </a:lvl1pPr>
          </a:lstStyle>
          <a:p>
            <a:pPr>
              <a:defRPr/>
            </a:pPr>
            <a:r>
              <a:rPr lang="en-US"/>
              <a:t>CF</a:t>
            </a:r>
          </a:p>
        </p:txBody>
      </p:sp>
      <p:sp>
        <p:nvSpPr>
          <p:cNvPr id="6" name="Slide Number Placeholder 5">
            <a:extLst>
              <a:ext uri="{FF2B5EF4-FFF2-40B4-BE49-F238E27FC236}">
                <a16:creationId xmlns:a16="http://schemas.microsoft.com/office/drawing/2014/main" id="{288805FC-D368-FB22-8A00-64A88614CC37}"/>
              </a:ext>
            </a:extLst>
          </p:cNvPr>
          <p:cNvSpPr>
            <a:spLocks noGrp="1"/>
          </p:cNvSpPr>
          <p:nvPr>
            <p:ph type="sldNum" sz="quarter" idx="12"/>
          </p:nvPr>
        </p:nvSpPr>
        <p:spPr/>
        <p:txBody>
          <a:bodyPr/>
          <a:lstStyle>
            <a:lvl1pPr>
              <a:defRPr/>
            </a:lvl1pPr>
          </a:lstStyle>
          <a:p>
            <a:pPr>
              <a:defRPr/>
            </a:pPr>
            <a:fld id="{B9A30FBE-5D4B-4B31-B064-96391218F167}" type="slidenum">
              <a:rPr lang="en-US" altLang="en-US"/>
              <a:pPr>
                <a:defRPr/>
              </a:pPr>
              <a:t>‹#›</a:t>
            </a:fld>
            <a:endParaRPr lang="en-US" altLang="en-US"/>
          </a:p>
        </p:txBody>
      </p:sp>
    </p:spTree>
    <p:extLst>
      <p:ext uri="{BB962C8B-B14F-4D97-AF65-F5344CB8AC3E}">
        <p14:creationId xmlns:p14="http://schemas.microsoft.com/office/powerpoint/2010/main" val="6733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067B34-DF3C-9C12-F529-6E261F7BA6C5}"/>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B68FC7E8-92EE-056E-3415-83ECAB11A9A1}"/>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1B61F219-BD5D-6CE8-BB52-F73812409C31}"/>
              </a:ext>
            </a:extLst>
          </p:cNvPr>
          <p:cNvSpPr>
            <a:spLocks noGrp="1"/>
          </p:cNvSpPr>
          <p:nvPr>
            <p:ph type="dt" sz="half" idx="10"/>
          </p:nvPr>
        </p:nvSpPr>
        <p:spPr/>
        <p:txBody>
          <a:bodyPr/>
          <a:lstStyle>
            <a:lvl1pPr>
              <a:defRPr/>
            </a:lvl1pPr>
          </a:lstStyle>
          <a:p>
            <a:pPr>
              <a:defRPr/>
            </a:pPr>
            <a:fld id="{6108A9DF-9CBF-460B-BEBB-93885AE1FD44}" type="datetime1">
              <a:rPr lang="en-US"/>
              <a:pPr>
                <a:defRPr/>
              </a:pPr>
              <a:t>8/8/2025</a:t>
            </a:fld>
            <a:endParaRPr lang="en-US"/>
          </a:p>
        </p:txBody>
      </p:sp>
      <p:sp>
        <p:nvSpPr>
          <p:cNvPr id="7" name="Footer Placeholder 4">
            <a:extLst>
              <a:ext uri="{FF2B5EF4-FFF2-40B4-BE49-F238E27FC236}">
                <a16:creationId xmlns:a16="http://schemas.microsoft.com/office/drawing/2014/main" id="{A90063AD-5D39-0D59-AFDC-9FD93DCF9645}"/>
              </a:ext>
            </a:extLst>
          </p:cNvPr>
          <p:cNvSpPr>
            <a:spLocks noGrp="1"/>
          </p:cNvSpPr>
          <p:nvPr>
            <p:ph type="ftr" sz="quarter" idx="11"/>
          </p:nvPr>
        </p:nvSpPr>
        <p:spPr/>
        <p:txBody>
          <a:bodyPr/>
          <a:lstStyle>
            <a:lvl1pPr>
              <a:defRPr/>
            </a:lvl1pPr>
          </a:lstStyle>
          <a:p>
            <a:pPr>
              <a:defRPr/>
            </a:pPr>
            <a:r>
              <a:rPr lang="en-US"/>
              <a:t>CF</a:t>
            </a:r>
          </a:p>
        </p:txBody>
      </p:sp>
      <p:sp>
        <p:nvSpPr>
          <p:cNvPr id="8" name="Slide Number Placeholder 5">
            <a:extLst>
              <a:ext uri="{FF2B5EF4-FFF2-40B4-BE49-F238E27FC236}">
                <a16:creationId xmlns:a16="http://schemas.microsoft.com/office/drawing/2014/main" id="{146764A5-27CE-0AF7-2BD1-24B806359DD5}"/>
              </a:ext>
            </a:extLst>
          </p:cNvPr>
          <p:cNvSpPr>
            <a:spLocks noGrp="1"/>
          </p:cNvSpPr>
          <p:nvPr>
            <p:ph type="sldNum" sz="quarter" idx="12"/>
          </p:nvPr>
        </p:nvSpPr>
        <p:spPr/>
        <p:txBody>
          <a:bodyPr/>
          <a:lstStyle>
            <a:lvl1pPr>
              <a:defRPr/>
            </a:lvl1pPr>
          </a:lstStyle>
          <a:p>
            <a:pPr>
              <a:defRPr/>
            </a:pPr>
            <a:fld id="{96C2015A-74D5-4F16-BBA8-45E0061E5CD9}" type="slidenum">
              <a:rPr lang="en-US" altLang="en-US"/>
              <a:pPr>
                <a:defRPr/>
              </a:pPr>
              <a:t>‹#›</a:t>
            </a:fld>
            <a:endParaRPr lang="en-US" altLang="en-US"/>
          </a:p>
        </p:txBody>
      </p:sp>
    </p:spTree>
    <p:extLst>
      <p:ext uri="{BB962C8B-B14F-4D97-AF65-F5344CB8AC3E}">
        <p14:creationId xmlns:p14="http://schemas.microsoft.com/office/powerpoint/2010/main" val="942348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E954000-B4E8-8CD4-A94E-B1721C3F3E97}"/>
              </a:ext>
            </a:extLst>
          </p:cNvPr>
          <p:cNvSpPr>
            <a:spLocks noGrp="1"/>
          </p:cNvSpPr>
          <p:nvPr>
            <p:ph type="dt" sz="half" idx="10"/>
          </p:nvPr>
        </p:nvSpPr>
        <p:spPr/>
        <p:txBody>
          <a:bodyPr/>
          <a:lstStyle>
            <a:lvl1pPr>
              <a:defRPr/>
            </a:lvl1pPr>
          </a:lstStyle>
          <a:p>
            <a:pPr>
              <a:defRPr/>
            </a:pPr>
            <a:fld id="{CE358EBF-B25C-4FD0-8299-565E15D6CBF4}" type="datetime1">
              <a:rPr lang="en-US"/>
              <a:pPr>
                <a:defRPr/>
              </a:pPr>
              <a:t>8/8/2025</a:t>
            </a:fld>
            <a:endParaRPr lang="en-US"/>
          </a:p>
        </p:txBody>
      </p:sp>
      <p:sp>
        <p:nvSpPr>
          <p:cNvPr id="5" name="Footer Placeholder 4">
            <a:extLst>
              <a:ext uri="{FF2B5EF4-FFF2-40B4-BE49-F238E27FC236}">
                <a16:creationId xmlns:a16="http://schemas.microsoft.com/office/drawing/2014/main" id="{59E51A13-24B3-AA00-6EC8-AE8B8DEB3B82}"/>
              </a:ext>
            </a:extLst>
          </p:cNvPr>
          <p:cNvSpPr>
            <a:spLocks noGrp="1"/>
          </p:cNvSpPr>
          <p:nvPr>
            <p:ph type="ftr" sz="quarter" idx="11"/>
          </p:nvPr>
        </p:nvSpPr>
        <p:spPr/>
        <p:txBody>
          <a:bodyPr/>
          <a:lstStyle>
            <a:lvl1pPr>
              <a:defRPr/>
            </a:lvl1pPr>
          </a:lstStyle>
          <a:p>
            <a:pPr>
              <a:defRPr/>
            </a:pPr>
            <a:r>
              <a:rPr lang="en-US"/>
              <a:t>CF</a:t>
            </a:r>
          </a:p>
        </p:txBody>
      </p:sp>
      <p:sp>
        <p:nvSpPr>
          <p:cNvPr id="6" name="Slide Number Placeholder 5">
            <a:extLst>
              <a:ext uri="{FF2B5EF4-FFF2-40B4-BE49-F238E27FC236}">
                <a16:creationId xmlns:a16="http://schemas.microsoft.com/office/drawing/2014/main" id="{1746F048-B814-ED1E-C8E7-F319983F035B}"/>
              </a:ext>
            </a:extLst>
          </p:cNvPr>
          <p:cNvSpPr>
            <a:spLocks noGrp="1"/>
          </p:cNvSpPr>
          <p:nvPr>
            <p:ph type="sldNum" sz="quarter" idx="12"/>
          </p:nvPr>
        </p:nvSpPr>
        <p:spPr/>
        <p:txBody>
          <a:bodyPr/>
          <a:lstStyle>
            <a:lvl1pPr>
              <a:defRPr/>
            </a:lvl1pPr>
          </a:lstStyle>
          <a:p>
            <a:pPr>
              <a:defRPr/>
            </a:pPr>
            <a:fld id="{8109DF96-9E51-4C17-A92B-DC25909DE62A}" type="slidenum">
              <a:rPr lang="en-US" altLang="en-US"/>
              <a:pPr>
                <a:defRPr/>
              </a:pPr>
              <a:t>‹#›</a:t>
            </a:fld>
            <a:endParaRPr lang="en-US" altLang="en-US"/>
          </a:p>
        </p:txBody>
      </p:sp>
    </p:spTree>
    <p:extLst>
      <p:ext uri="{BB962C8B-B14F-4D97-AF65-F5344CB8AC3E}">
        <p14:creationId xmlns:p14="http://schemas.microsoft.com/office/powerpoint/2010/main" val="309475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466606-7AE4-64F8-922F-EC7C5413AD1A}"/>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DDCB2D54-C040-641A-EFC3-5348640E4BB0}"/>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2EDCE8A9-B059-5389-2416-EE3142A824A2}"/>
              </a:ext>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B6F4CCDA-C678-CF91-D6B3-574939533879}"/>
              </a:ext>
            </a:extLst>
          </p:cNvPr>
          <p:cNvSpPr>
            <a:spLocks noGrp="1"/>
          </p:cNvSpPr>
          <p:nvPr>
            <p:ph type="dt" sz="half" idx="10"/>
          </p:nvPr>
        </p:nvSpPr>
        <p:spPr/>
        <p:txBody>
          <a:bodyPr/>
          <a:lstStyle>
            <a:lvl1pPr>
              <a:defRPr/>
            </a:lvl1pPr>
          </a:lstStyle>
          <a:p>
            <a:pPr>
              <a:defRPr/>
            </a:pPr>
            <a:fld id="{CB5172A8-B820-4B86-9BA6-95BEFFD9D7C8}" type="datetime1">
              <a:rPr lang="en-US"/>
              <a:pPr>
                <a:defRPr/>
              </a:pPr>
              <a:t>8/8/2025</a:t>
            </a:fld>
            <a:endParaRPr lang="en-US"/>
          </a:p>
        </p:txBody>
      </p:sp>
      <p:sp>
        <p:nvSpPr>
          <p:cNvPr id="8" name="Footer Placeholder 4">
            <a:extLst>
              <a:ext uri="{FF2B5EF4-FFF2-40B4-BE49-F238E27FC236}">
                <a16:creationId xmlns:a16="http://schemas.microsoft.com/office/drawing/2014/main" id="{F840E574-A26E-8EC3-371F-3D0C7221BB4B}"/>
              </a:ext>
            </a:extLst>
          </p:cNvPr>
          <p:cNvSpPr>
            <a:spLocks noGrp="1"/>
          </p:cNvSpPr>
          <p:nvPr>
            <p:ph type="ftr" sz="quarter" idx="11"/>
          </p:nvPr>
        </p:nvSpPr>
        <p:spPr/>
        <p:txBody>
          <a:bodyPr/>
          <a:lstStyle>
            <a:lvl1pPr>
              <a:defRPr/>
            </a:lvl1pPr>
          </a:lstStyle>
          <a:p>
            <a:pPr>
              <a:defRPr/>
            </a:pPr>
            <a:r>
              <a:rPr lang="en-US"/>
              <a:t>CF</a:t>
            </a:r>
          </a:p>
        </p:txBody>
      </p:sp>
      <p:sp>
        <p:nvSpPr>
          <p:cNvPr id="9" name="Slide Number Placeholder 5">
            <a:extLst>
              <a:ext uri="{FF2B5EF4-FFF2-40B4-BE49-F238E27FC236}">
                <a16:creationId xmlns:a16="http://schemas.microsoft.com/office/drawing/2014/main" id="{52155CA9-A7C8-01FA-04C0-4DC4C3381BF9}"/>
              </a:ext>
            </a:extLst>
          </p:cNvPr>
          <p:cNvSpPr>
            <a:spLocks noGrp="1"/>
          </p:cNvSpPr>
          <p:nvPr>
            <p:ph type="sldNum" sz="quarter" idx="12"/>
          </p:nvPr>
        </p:nvSpPr>
        <p:spPr/>
        <p:txBody>
          <a:bodyPr/>
          <a:lstStyle>
            <a:lvl1pPr>
              <a:defRPr/>
            </a:lvl1pPr>
          </a:lstStyle>
          <a:p>
            <a:pPr>
              <a:defRPr/>
            </a:pPr>
            <a:fld id="{B818E35F-15F6-4535-8CB5-2301C162084D}" type="slidenum">
              <a:rPr lang="en-US" altLang="en-US"/>
              <a:pPr>
                <a:defRPr/>
              </a:pPr>
              <a:t>‹#›</a:t>
            </a:fld>
            <a:endParaRPr lang="en-US" altLang="en-US"/>
          </a:p>
        </p:txBody>
      </p:sp>
    </p:spTree>
    <p:extLst>
      <p:ext uri="{BB962C8B-B14F-4D97-AF65-F5344CB8AC3E}">
        <p14:creationId xmlns:p14="http://schemas.microsoft.com/office/powerpoint/2010/main" val="23975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9462AF8C-0BFC-306A-1FBC-4C0117D3E4DA}"/>
              </a:ext>
            </a:extLst>
          </p:cNvPr>
          <p:cNvSpPr>
            <a:spLocks noGrp="1"/>
          </p:cNvSpPr>
          <p:nvPr>
            <p:ph type="dt" sz="half" idx="10"/>
          </p:nvPr>
        </p:nvSpPr>
        <p:spPr/>
        <p:txBody>
          <a:bodyPr/>
          <a:lstStyle>
            <a:lvl1pPr>
              <a:defRPr/>
            </a:lvl1pPr>
          </a:lstStyle>
          <a:p>
            <a:pPr>
              <a:defRPr/>
            </a:pPr>
            <a:fld id="{ADFFDFC9-B840-4F40-9B56-85CD355BB85C}" type="datetime1">
              <a:rPr lang="en-US"/>
              <a:pPr>
                <a:defRPr/>
              </a:pPr>
              <a:t>8/8/2025</a:t>
            </a:fld>
            <a:endParaRPr lang="en-US"/>
          </a:p>
        </p:txBody>
      </p:sp>
      <p:sp>
        <p:nvSpPr>
          <p:cNvPr id="5" name="Footer Placeholder 4">
            <a:extLst>
              <a:ext uri="{FF2B5EF4-FFF2-40B4-BE49-F238E27FC236}">
                <a16:creationId xmlns:a16="http://schemas.microsoft.com/office/drawing/2014/main" id="{F346AADC-3A0B-2E80-D70A-1BD98310B0CC}"/>
              </a:ext>
            </a:extLst>
          </p:cNvPr>
          <p:cNvSpPr>
            <a:spLocks noGrp="1"/>
          </p:cNvSpPr>
          <p:nvPr>
            <p:ph type="ftr" sz="quarter" idx="11"/>
          </p:nvPr>
        </p:nvSpPr>
        <p:spPr/>
        <p:txBody>
          <a:bodyPr/>
          <a:lstStyle>
            <a:lvl1pPr>
              <a:defRPr/>
            </a:lvl1pPr>
          </a:lstStyle>
          <a:p>
            <a:pPr>
              <a:defRPr/>
            </a:pPr>
            <a:r>
              <a:rPr lang="en-US"/>
              <a:t>CF</a:t>
            </a:r>
          </a:p>
        </p:txBody>
      </p:sp>
      <p:sp>
        <p:nvSpPr>
          <p:cNvPr id="6" name="Slide Number Placeholder 5">
            <a:extLst>
              <a:ext uri="{FF2B5EF4-FFF2-40B4-BE49-F238E27FC236}">
                <a16:creationId xmlns:a16="http://schemas.microsoft.com/office/drawing/2014/main" id="{B423774B-B88D-8C87-A7CB-03B2C7502027}"/>
              </a:ext>
            </a:extLst>
          </p:cNvPr>
          <p:cNvSpPr>
            <a:spLocks noGrp="1"/>
          </p:cNvSpPr>
          <p:nvPr>
            <p:ph type="sldNum" sz="quarter" idx="12"/>
          </p:nvPr>
        </p:nvSpPr>
        <p:spPr/>
        <p:txBody>
          <a:bodyPr/>
          <a:lstStyle>
            <a:lvl1pPr>
              <a:defRPr/>
            </a:lvl1pPr>
          </a:lstStyle>
          <a:p>
            <a:pPr>
              <a:defRPr/>
            </a:pPr>
            <a:fld id="{57C4D040-BE86-412B-B230-E6AAFB7BE5BC}" type="slidenum">
              <a:rPr lang="en-US" altLang="en-US"/>
              <a:pPr>
                <a:defRPr/>
              </a:pPr>
              <a:t>‹#›</a:t>
            </a:fld>
            <a:endParaRPr lang="en-US" altLang="en-US"/>
          </a:p>
        </p:txBody>
      </p:sp>
    </p:spTree>
    <p:extLst>
      <p:ext uri="{BB962C8B-B14F-4D97-AF65-F5344CB8AC3E}">
        <p14:creationId xmlns:p14="http://schemas.microsoft.com/office/powerpoint/2010/main" val="244520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ADA5543E-25D8-688A-5352-EE61AEB918B8}"/>
              </a:ext>
            </a:extLst>
          </p:cNvPr>
          <p:cNvSpPr>
            <a:spLocks noGrp="1"/>
          </p:cNvSpPr>
          <p:nvPr>
            <p:ph type="dt" sz="half" idx="10"/>
          </p:nvPr>
        </p:nvSpPr>
        <p:spPr/>
        <p:txBody>
          <a:bodyPr/>
          <a:lstStyle>
            <a:lvl1pPr>
              <a:defRPr/>
            </a:lvl1pPr>
          </a:lstStyle>
          <a:p>
            <a:pPr>
              <a:defRPr/>
            </a:pPr>
            <a:fld id="{DBE6B820-6929-486A-8EAC-617E8CE9065B}" type="datetime1">
              <a:rPr lang="en-US"/>
              <a:pPr>
                <a:defRPr/>
              </a:pPr>
              <a:t>8/8/2025</a:t>
            </a:fld>
            <a:endParaRPr lang="en-US"/>
          </a:p>
        </p:txBody>
      </p:sp>
      <p:sp>
        <p:nvSpPr>
          <p:cNvPr id="7" name="Footer Placeholder 4">
            <a:extLst>
              <a:ext uri="{FF2B5EF4-FFF2-40B4-BE49-F238E27FC236}">
                <a16:creationId xmlns:a16="http://schemas.microsoft.com/office/drawing/2014/main" id="{755659CD-40EA-3699-540A-935EE44134DC}"/>
              </a:ext>
            </a:extLst>
          </p:cNvPr>
          <p:cNvSpPr>
            <a:spLocks noGrp="1"/>
          </p:cNvSpPr>
          <p:nvPr>
            <p:ph type="ftr" sz="quarter" idx="11"/>
          </p:nvPr>
        </p:nvSpPr>
        <p:spPr/>
        <p:txBody>
          <a:bodyPr/>
          <a:lstStyle>
            <a:lvl1pPr>
              <a:defRPr/>
            </a:lvl1pPr>
          </a:lstStyle>
          <a:p>
            <a:pPr>
              <a:defRPr/>
            </a:pPr>
            <a:r>
              <a:rPr lang="en-US"/>
              <a:t>CF</a:t>
            </a:r>
          </a:p>
        </p:txBody>
      </p:sp>
      <p:sp>
        <p:nvSpPr>
          <p:cNvPr id="8" name="Slide Number Placeholder 5">
            <a:extLst>
              <a:ext uri="{FF2B5EF4-FFF2-40B4-BE49-F238E27FC236}">
                <a16:creationId xmlns:a16="http://schemas.microsoft.com/office/drawing/2014/main" id="{29E3756D-787E-7F92-9339-FEBEC7BC9851}"/>
              </a:ext>
            </a:extLst>
          </p:cNvPr>
          <p:cNvSpPr>
            <a:spLocks noGrp="1"/>
          </p:cNvSpPr>
          <p:nvPr>
            <p:ph type="sldNum" sz="quarter" idx="12"/>
          </p:nvPr>
        </p:nvSpPr>
        <p:spPr/>
        <p:txBody>
          <a:bodyPr/>
          <a:lstStyle>
            <a:lvl1pPr>
              <a:defRPr/>
            </a:lvl1pPr>
          </a:lstStyle>
          <a:p>
            <a:pPr>
              <a:defRPr/>
            </a:pPr>
            <a:fld id="{CBDC446C-5239-4051-BC40-7FC73ED2A141}" type="slidenum">
              <a:rPr lang="en-US" altLang="en-US"/>
              <a:pPr>
                <a:defRPr/>
              </a:pPr>
              <a:t>‹#›</a:t>
            </a:fld>
            <a:endParaRPr lang="en-US" altLang="en-US"/>
          </a:p>
        </p:txBody>
      </p:sp>
    </p:spTree>
    <p:extLst>
      <p:ext uri="{BB962C8B-B14F-4D97-AF65-F5344CB8AC3E}">
        <p14:creationId xmlns:p14="http://schemas.microsoft.com/office/powerpoint/2010/main" val="166653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56443947-9241-4A60-A613-DA937FC2523D}"/>
              </a:ext>
            </a:extLst>
          </p:cNvPr>
          <p:cNvSpPr>
            <a:spLocks noGrp="1"/>
          </p:cNvSpPr>
          <p:nvPr>
            <p:ph type="dt" sz="half" idx="10"/>
          </p:nvPr>
        </p:nvSpPr>
        <p:spPr/>
        <p:txBody>
          <a:bodyPr/>
          <a:lstStyle>
            <a:lvl1pPr>
              <a:defRPr/>
            </a:lvl1pPr>
          </a:lstStyle>
          <a:p>
            <a:pPr>
              <a:defRPr/>
            </a:pPr>
            <a:fld id="{028234B0-2355-4317-98B9-BAE0D530EF89}" type="datetime1">
              <a:rPr lang="en-US"/>
              <a:pPr>
                <a:defRPr/>
              </a:pPr>
              <a:t>8/8/2025</a:t>
            </a:fld>
            <a:endParaRPr lang="en-US"/>
          </a:p>
        </p:txBody>
      </p:sp>
      <p:sp>
        <p:nvSpPr>
          <p:cNvPr id="4" name="Footer Placeholder 4">
            <a:extLst>
              <a:ext uri="{FF2B5EF4-FFF2-40B4-BE49-F238E27FC236}">
                <a16:creationId xmlns:a16="http://schemas.microsoft.com/office/drawing/2014/main" id="{8BCBEC7B-2642-F808-59EF-01D6F6251EA8}"/>
              </a:ext>
            </a:extLst>
          </p:cNvPr>
          <p:cNvSpPr>
            <a:spLocks noGrp="1"/>
          </p:cNvSpPr>
          <p:nvPr>
            <p:ph type="ftr" sz="quarter" idx="11"/>
          </p:nvPr>
        </p:nvSpPr>
        <p:spPr/>
        <p:txBody>
          <a:bodyPr/>
          <a:lstStyle>
            <a:lvl1pPr>
              <a:defRPr/>
            </a:lvl1pPr>
          </a:lstStyle>
          <a:p>
            <a:pPr>
              <a:defRPr/>
            </a:pPr>
            <a:r>
              <a:rPr lang="en-US"/>
              <a:t>CF</a:t>
            </a:r>
          </a:p>
        </p:txBody>
      </p:sp>
      <p:sp>
        <p:nvSpPr>
          <p:cNvPr id="5" name="Slide Number Placeholder 5">
            <a:extLst>
              <a:ext uri="{FF2B5EF4-FFF2-40B4-BE49-F238E27FC236}">
                <a16:creationId xmlns:a16="http://schemas.microsoft.com/office/drawing/2014/main" id="{BC7482E2-4702-41C6-BB1D-EEA804A6FC87}"/>
              </a:ext>
            </a:extLst>
          </p:cNvPr>
          <p:cNvSpPr>
            <a:spLocks noGrp="1"/>
          </p:cNvSpPr>
          <p:nvPr>
            <p:ph type="sldNum" sz="quarter" idx="12"/>
          </p:nvPr>
        </p:nvSpPr>
        <p:spPr/>
        <p:txBody>
          <a:bodyPr/>
          <a:lstStyle>
            <a:lvl1pPr>
              <a:defRPr/>
            </a:lvl1pPr>
          </a:lstStyle>
          <a:p>
            <a:pPr>
              <a:defRPr/>
            </a:pPr>
            <a:fld id="{ACDF18F2-C4DD-4E8A-8664-880358498180}" type="slidenum">
              <a:rPr lang="en-US" altLang="en-US"/>
              <a:pPr>
                <a:defRPr/>
              </a:pPr>
              <a:t>‹#›</a:t>
            </a:fld>
            <a:endParaRPr lang="en-US" altLang="en-US"/>
          </a:p>
        </p:txBody>
      </p:sp>
    </p:spTree>
    <p:extLst>
      <p:ext uri="{BB962C8B-B14F-4D97-AF65-F5344CB8AC3E}">
        <p14:creationId xmlns:p14="http://schemas.microsoft.com/office/powerpoint/2010/main" val="173213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33FFF9-2E13-B7E3-00DA-62D7D582CAE5}"/>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7E42EB76-A065-2205-3428-41250A637A3B}"/>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a:extLst>
              <a:ext uri="{FF2B5EF4-FFF2-40B4-BE49-F238E27FC236}">
                <a16:creationId xmlns:a16="http://schemas.microsoft.com/office/drawing/2014/main" id="{0E852D97-F966-FC06-8F25-BB5854A6E2AF}"/>
              </a:ext>
            </a:extLst>
          </p:cNvPr>
          <p:cNvSpPr>
            <a:spLocks noGrp="1"/>
          </p:cNvSpPr>
          <p:nvPr>
            <p:ph type="dt" sz="half" idx="10"/>
          </p:nvPr>
        </p:nvSpPr>
        <p:spPr/>
        <p:txBody>
          <a:bodyPr/>
          <a:lstStyle>
            <a:lvl1pPr>
              <a:defRPr/>
            </a:lvl1pPr>
          </a:lstStyle>
          <a:p>
            <a:pPr>
              <a:defRPr/>
            </a:pPr>
            <a:fld id="{68884507-7CC5-44A3-8EF1-6E5E15B52947}" type="datetime1">
              <a:rPr lang="en-US"/>
              <a:pPr>
                <a:defRPr/>
              </a:pPr>
              <a:t>8/8/2025</a:t>
            </a:fld>
            <a:endParaRPr lang="en-US"/>
          </a:p>
        </p:txBody>
      </p:sp>
      <p:sp>
        <p:nvSpPr>
          <p:cNvPr id="5" name="Footer Placeholder 7">
            <a:extLst>
              <a:ext uri="{FF2B5EF4-FFF2-40B4-BE49-F238E27FC236}">
                <a16:creationId xmlns:a16="http://schemas.microsoft.com/office/drawing/2014/main" id="{80D6577A-6729-3938-325F-B2DEA8AC566D}"/>
              </a:ext>
            </a:extLst>
          </p:cNvPr>
          <p:cNvSpPr>
            <a:spLocks noGrp="1"/>
          </p:cNvSpPr>
          <p:nvPr>
            <p:ph type="ftr" sz="quarter" idx="11"/>
          </p:nvPr>
        </p:nvSpPr>
        <p:spPr/>
        <p:txBody>
          <a:bodyPr/>
          <a:lstStyle>
            <a:lvl1pPr>
              <a:defRPr>
                <a:solidFill>
                  <a:srgbClr val="FFFFFF"/>
                </a:solidFill>
              </a:defRPr>
            </a:lvl1pPr>
          </a:lstStyle>
          <a:p>
            <a:pPr>
              <a:defRPr/>
            </a:pPr>
            <a:r>
              <a:rPr lang="en-US"/>
              <a:t>CF</a:t>
            </a:r>
          </a:p>
        </p:txBody>
      </p:sp>
      <p:sp>
        <p:nvSpPr>
          <p:cNvPr id="6" name="Slide Number Placeholder 8">
            <a:extLst>
              <a:ext uri="{FF2B5EF4-FFF2-40B4-BE49-F238E27FC236}">
                <a16:creationId xmlns:a16="http://schemas.microsoft.com/office/drawing/2014/main" id="{441C1ACE-2BCA-BC3C-AC66-CEC0CEE6F669}"/>
              </a:ext>
            </a:extLst>
          </p:cNvPr>
          <p:cNvSpPr>
            <a:spLocks noGrp="1"/>
          </p:cNvSpPr>
          <p:nvPr>
            <p:ph type="sldNum" sz="quarter" idx="12"/>
          </p:nvPr>
        </p:nvSpPr>
        <p:spPr/>
        <p:txBody>
          <a:bodyPr/>
          <a:lstStyle>
            <a:lvl1pPr>
              <a:defRPr/>
            </a:lvl1pPr>
          </a:lstStyle>
          <a:p>
            <a:pPr>
              <a:defRPr/>
            </a:pPr>
            <a:fld id="{D284CDE1-E165-4A7B-97A3-954238D3F9CA}" type="slidenum">
              <a:rPr lang="en-US" altLang="en-US"/>
              <a:pPr>
                <a:defRPr/>
              </a:pPr>
              <a:t>‹#›</a:t>
            </a:fld>
            <a:endParaRPr lang="en-US" altLang="en-US"/>
          </a:p>
        </p:txBody>
      </p:sp>
    </p:spTree>
    <p:extLst>
      <p:ext uri="{BB962C8B-B14F-4D97-AF65-F5344CB8AC3E}">
        <p14:creationId xmlns:p14="http://schemas.microsoft.com/office/powerpoint/2010/main" val="315306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39A7D9-F4A9-7637-B491-890CA7AB552A}"/>
              </a:ext>
            </a:extLst>
          </p:cNvPr>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C9C3F5EE-C35E-0264-B4A2-432C559FD22F}"/>
              </a:ext>
            </a:extLst>
          </p:cNvPr>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a:extLst>
              <a:ext uri="{FF2B5EF4-FFF2-40B4-BE49-F238E27FC236}">
                <a16:creationId xmlns:a16="http://schemas.microsoft.com/office/drawing/2014/main" id="{D1FB833E-3600-DD6B-6D24-B62910A72FC0}"/>
              </a:ext>
            </a:extLst>
          </p:cNvPr>
          <p:cNvSpPr>
            <a:spLocks noGrp="1"/>
          </p:cNvSpPr>
          <p:nvPr>
            <p:ph type="dt" sz="half" idx="10"/>
          </p:nvPr>
        </p:nvSpPr>
        <p:spPr>
          <a:xfrm>
            <a:off x="349250" y="6459538"/>
            <a:ext cx="1963738" cy="365125"/>
          </a:xfrm>
        </p:spPr>
        <p:txBody>
          <a:bodyPr/>
          <a:lstStyle>
            <a:lvl1pPr algn="l">
              <a:defRPr/>
            </a:lvl1pPr>
          </a:lstStyle>
          <a:p>
            <a:pPr>
              <a:defRPr/>
            </a:pPr>
            <a:fld id="{25CFA254-E798-4B56-8AEC-829193784BCF}" type="datetime1">
              <a:rPr lang="en-US"/>
              <a:pPr>
                <a:defRPr/>
              </a:pPr>
              <a:t>8/8/2025</a:t>
            </a:fld>
            <a:endParaRPr lang="en-US"/>
          </a:p>
        </p:txBody>
      </p:sp>
      <p:sp>
        <p:nvSpPr>
          <p:cNvPr id="8" name="Footer Placeholder 5">
            <a:extLst>
              <a:ext uri="{FF2B5EF4-FFF2-40B4-BE49-F238E27FC236}">
                <a16:creationId xmlns:a16="http://schemas.microsoft.com/office/drawing/2014/main" id="{B6C80E11-1ED9-7C46-AC8B-CD5AC2496BBD}"/>
              </a:ext>
            </a:extLst>
          </p:cNvPr>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r>
              <a:rPr lang="en-US"/>
              <a:t>CF</a:t>
            </a:r>
          </a:p>
        </p:txBody>
      </p:sp>
      <p:sp>
        <p:nvSpPr>
          <p:cNvPr id="9" name="Slide Number Placeholder 6">
            <a:extLst>
              <a:ext uri="{FF2B5EF4-FFF2-40B4-BE49-F238E27FC236}">
                <a16:creationId xmlns:a16="http://schemas.microsoft.com/office/drawing/2014/main" id="{1AE49E37-084B-5635-D43C-A87DCACE8D87}"/>
              </a:ext>
            </a:extLst>
          </p:cNvPr>
          <p:cNvSpPr>
            <a:spLocks noGrp="1"/>
          </p:cNvSpPr>
          <p:nvPr>
            <p:ph type="sldNum" sz="quarter" idx="12"/>
          </p:nvPr>
        </p:nvSpPr>
        <p:spPr/>
        <p:txBody>
          <a:bodyPr/>
          <a:lstStyle>
            <a:lvl1pPr>
              <a:defRPr>
                <a:solidFill>
                  <a:schemeClr val="tx2"/>
                </a:solidFill>
              </a:defRPr>
            </a:lvl1pPr>
          </a:lstStyle>
          <a:p>
            <a:pPr>
              <a:defRPr/>
            </a:pPr>
            <a:fld id="{35134A44-C1BF-4884-9DD8-4AFC280A5F6C}" type="slidenum">
              <a:rPr lang="en-US" altLang="en-US"/>
              <a:pPr>
                <a:defRPr/>
              </a:pPr>
              <a:t>‹#›</a:t>
            </a:fld>
            <a:endParaRPr lang="en-US" altLang="en-US"/>
          </a:p>
        </p:txBody>
      </p:sp>
    </p:spTree>
    <p:extLst>
      <p:ext uri="{BB962C8B-B14F-4D97-AF65-F5344CB8AC3E}">
        <p14:creationId xmlns:p14="http://schemas.microsoft.com/office/powerpoint/2010/main" val="179352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314132-397E-07F2-2EAE-492A3FA75ACB}"/>
              </a:ext>
            </a:extLst>
          </p:cNvPr>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AED12E13-DDB0-09B1-FA39-93A22C89543C}"/>
              </a:ext>
            </a:extLst>
          </p:cNvPr>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a:extLst>
              <a:ext uri="{FF2B5EF4-FFF2-40B4-BE49-F238E27FC236}">
                <a16:creationId xmlns:a16="http://schemas.microsoft.com/office/drawing/2014/main" id="{7AF11095-E0EA-B43B-0639-1DFF52FB42B3}"/>
              </a:ext>
            </a:extLst>
          </p:cNvPr>
          <p:cNvSpPr>
            <a:spLocks noGrp="1"/>
          </p:cNvSpPr>
          <p:nvPr>
            <p:ph type="dt" sz="half" idx="10"/>
          </p:nvPr>
        </p:nvSpPr>
        <p:spPr/>
        <p:txBody>
          <a:bodyPr/>
          <a:lstStyle>
            <a:lvl1pPr>
              <a:defRPr/>
            </a:lvl1pPr>
          </a:lstStyle>
          <a:p>
            <a:pPr>
              <a:defRPr/>
            </a:pPr>
            <a:fld id="{3B406C62-A907-40E0-98A1-9417C35C7EF8}" type="datetime1">
              <a:rPr lang="en-US"/>
              <a:pPr>
                <a:defRPr/>
              </a:pPr>
              <a:t>8/8/2025</a:t>
            </a:fld>
            <a:endParaRPr lang="en-US"/>
          </a:p>
        </p:txBody>
      </p:sp>
      <p:sp>
        <p:nvSpPr>
          <p:cNvPr id="8" name="Footer Placeholder 5">
            <a:extLst>
              <a:ext uri="{FF2B5EF4-FFF2-40B4-BE49-F238E27FC236}">
                <a16:creationId xmlns:a16="http://schemas.microsoft.com/office/drawing/2014/main" id="{79F1FBC6-126C-9663-FBC0-5928CFCE407C}"/>
              </a:ext>
            </a:extLst>
          </p:cNvPr>
          <p:cNvSpPr>
            <a:spLocks noGrp="1"/>
          </p:cNvSpPr>
          <p:nvPr>
            <p:ph type="ftr" sz="quarter" idx="11"/>
          </p:nvPr>
        </p:nvSpPr>
        <p:spPr/>
        <p:txBody>
          <a:bodyPr/>
          <a:lstStyle>
            <a:lvl1pPr>
              <a:defRPr/>
            </a:lvl1pPr>
          </a:lstStyle>
          <a:p>
            <a:pPr>
              <a:defRPr/>
            </a:pPr>
            <a:r>
              <a:rPr lang="en-US"/>
              <a:t>CF</a:t>
            </a:r>
          </a:p>
        </p:txBody>
      </p:sp>
      <p:sp>
        <p:nvSpPr>
          <p:cNvPr id="9" name="Slide Number Placeholder 6">
            <a:extLst>
              <a:ext uri="{FF2B5EF4-FFF2-40B4-BE49-F238E27FC236}">
                <a16:creationId xmlns:a16="http://schemas.microsoft.com/office/drawing/2014/main" id="{BA3FE437-3033-8613-4D46-C441F4824B71}"/>
              </a:ext>
            </a:extLst>
          </p:cNvPr>
          <p:cNvSpPr>
            <a:spLocks noGrp="1"/>
          </p:cNvSpPr>
          <p:nvPr>
            <p:ph type="sldNum" sz="quarter" idx="12"/>
          </p:nvPr>
        </p:nvSpPr>
        <p:spPr/>
        <p:txBody>
          <a:bodyPr/>
          <a:lstStyle>
            <a:lvl1pPr>
              <a:defRPr/>
            </a:lvl1pPr>
          </a:lstStyle>
          <a:p>
            <a:pPr>
              <a:defRPr/>
            </a:pPr>
            <a:fld id="{6930E12E-F19C-4955-BC0C-831A09B9FAC3}" type="slidenum">
              <a:rPr lang="en-US" altLang="en-US"/>
              <a:pPr>
                <a:defRPr/>
              </a:pPr>
              <a:t>‹#›</a:t>
            </a:fld>
            <a:endParaRPr lang="en-US" altLang="en-US"/>
          </a:p>
        </p:txBody>
      </p:sp>
    </p:spTree>
    <p:extLst>
      <p:ext uri="{BB962C8B-B14F-4D97-AF65-F5344CB8AC3E}">
        <p14:creationId xmlns:p14="http://schemas.microsoft.com/office/powerpoint/2010/main" val="342556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19106E-A26F-D738-94B5-B186F583A9AF}"/>
              </a:ext>
            </a:extLst>
          </p:cNvPr>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A8FF1DAF-313D-7F4D-204B-90AA2CBB3669}"/>
              </a:ext>
            </a:extLst>
          </p:cNvPr>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F7E5756E-7CB9-F840-41E1-0AF941113CD1}"/>
              </a:ext>
            </a:extLst>
          </p:cNvPr>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a:extLst>
              <a:ext uri="{FF2B5EF4-FFF2-40B4-BE49-F238E27FC236}">
                <a16:creationId xmlns:a16="http://schemas.microsoft.com/office/drawing/2014/main" id="{3409B3C0-D851-71C1-52DC-90E2F7E4E000}"/>
              </a:ext>
            </a:extLst>
          </p:cNvPr>
          <p:cNvSpPr>
            <a:spLocks noGrp="1" noChangeArrowheads="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825046B-B3B1-677C-854B-8A7C03607752}"/>
              </a:ext>
            </a:extLst>
          </p:cNvPr>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FFFFFF"/>
                </a:solidFill>
                <a:latin typeface="+mn-lt"/>
              </a:defRPr>
            </a:lvl1pPr>
          </a:lstStyle>
          <a:p>
            <a:pPr>
              <a:defRPr/>
            </a:pPr>
            <a:fld id="{13FEC0CA-FA55-45D5-ADCC-EC9265397831}" type="datetime1">
              <a:rPr lang="en-US"/>
              <a:pPr>
                <a:defRPr/>
              </a:pPr>
              <a:t>8/8/2025</a:t>
            </a:fld>
            <a:endParaRPr lang="en-US"/>
          </a:p>
        </p:txBody>
      </p:sp>
      <p:sp>
        <p:nvSpPr>
          <p:cNvPr id="5" name="Footer Placeholder 4">
            <a:extLst>
              <a:ext uri="{FF2B5EF4-FFF2-40B4-BE49-F238E27FC236}">
                <a16:creationId xmlns:a16="http://schemas.microsoft.com/office/drawing/2014/main" id="{8A62B8EE-14E7-17CA-2E07-D6B1037E7203}"/>
              </a:ext>
            </a:extLst>
          </p:cNvPr>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r>
              <a:rPr lang="en-US"/>
              <a:t>CF</a:t>
            </a:r>
          </a:p>
        </p:txBody>
      </p:sp>
      <p:sp>
        <p:nvSpPr>
          <p:cNvPr id="6" name="Slide Number Placeholder 5">
            <a:extLst>
              <a:ext uri="{FF2B5EF4-FFF2-40B4-BE49-F238E27FC236}">
                <a16:creationId xmlns:a16="http://schemas.microsoft.com/office/drawing/2014/main" id="{BC91F635-83BD-5A35-F32B-7FE14097CEE7}"/>
              </a:ext>
            </a:extLst>
          </p:cNvPr>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eaLnBrk="1" fontAlgn="auto" hangingPunct="1">
              <a:spcBef>
                <a:spcPts val="0"/>
              </a:spcBef>
              <a:spcAft>
                <a:spcPts val="0"/>
              </a:spcAft>
              <a:defRPr sz="1050">
                <a:solidFill>
                  <a:srgbClr val="FFFFFF"/>
                </a:solidFill>
                <a:latin typeface="+mn-lt"/>
              </a:defRPr>
            </a:lvl1pPr>
          </a:lstStyle>
          <a:p>
            <a:pPr>
              <a:defRPr/>
            </a:pPr>
            <a:fld id="{C306EB11-C305-485A-BCCD-3CC073E0F4C3}" type="slidenum">
              <a:rPr lang="en-US" altLang="en-US"/>
              <a:pPr>
                <a:defRPr/>
              </a:pPr>
              <a:t>‹#›</a:t>
            </a:fld>
            <a:endParaRPr lang="en-US" altLang="en-US"/>
          </a:p>
        </p:txBody>
      </p:sp>
      <p:cxnSp>
        <p:nvCxnSpPr>
          <p:cNvPr id="10" name="Straight Connector 9">
            <a:extLst>
              <a:ext uri="{FF2B5EF4-FFF2-40B4-BE49-F238E27FC236}">
                <a16:creationId xmlns:a16="http://schemas.microsoft.com/office/drawing/2014/main" id="{9FD0C6AF-E843-22BD-4374-109CAE78AECD}"/>
              </a:ext>
            </a:extLst>
          </p:cNvPr>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85" r:id="rId1"/>
    <p:sldLayoutId id="2147483880" r:id="rId2"/>
    <p:sldLayoutId id="2147483886" r:id="rId3"/>
    <p:sldLayoutId id="2147483881" r:id="rId4"/>
    <p:sldLayoutId id="2147483882" r:id="rId5"/>
    <p:sldLayoutId id="2147483883" r:id="rId6"/>
    <p:sldLayoutId id="2147483887" r:id="rId7"/>
    <p:sldLayoutId id="2147483888" r:id="rId8"/>
    <p:sldLayoutId id="2147483889" r:id="rId9"/>
    <p:sldLayoutId id="2147483884" r:id="rId10"/>
    <p:sldLayoutId id="2147483890" r:id="rId11"/>
  </p:sldLayoutIdLst>
  <p:hf hdr="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onstantia" panose="02030602050306030303" pitchFamily="18" charset="0"/>
        </a:defRPr>
      </a:lvl2pPr>
      <a:lvl3pPr algn="l" rtl="0" eaLnBrk="0" fontAlgn="base" hangingPunct="0">
        <a:lnSpc>
          <a:spcPct val="85000"/>
        </a:lnSpc>
        <a:spcBef>
          <a:spcPct val="0"/>
        </a:spcBef>
        <a:spcAft>
          <a:spcPct val="0"/>
        </a:spcAft>
        <a:defRPr sz="4800">
          <a:solidFill>
            <a:srgbClr val="404040"/>
          </a:solidFill>
          <a:latin typeface="Constantia" panose="02030602050306030303" pitchFamily="18" charset="0"/>
        </a:defRPr>
      </a:lvl3pPr>
      <a:lvl4pPr algn="l" rtl="0" eaLnBrk="0" fontAlgn="base" hangingPunct="0">
        <a:lnSpc>
          <a:spcPct val="85000"/>
        </a:lnSpc>
        <a:spcBef>
          <a:spcPct val="0"/>
        </a:spcBef>
        <a:spcAft>
          <a:spcPct val="0"/>
        </a:spcAft>
        <a:defRPr sz="4800">
          <a:solidFill>
            <a:srgbClr val="404040"/>
          </a:solidFill>
          <a:latin typeface="Constantia" panose="02030602050306030303" pitchFamily="18" charset="0"/>
        </a:defRPr>
      </a:lvl4pPr>
      <a:lvl5pPr algn="l" rtl="0" eaLnBrk="0" fontAlgn="base" hangingPunct="0">
        <a:lnSpc>
          <a:spcPct val="85000"/>
        </a:lnSpc>
        <a:spcBef>
          <a:spcPct val="0"/>
        </a:spcBef>
        <a:spcAft>
          <a:spcPct val="0"/>
        </a:spcAft>
        <a:defRPr sz="4800">
          <a:solidFill>
            <a:srgbClr val="404040"/>
          </a:solidFill>
          <a:latin typeface="Constantia" panose="02030602050306030303" pitchFamily="18" charset="0"/>
        </a:defRPr>
      </a:lvl5pPr>
      <a:lvl6pPr marL="457200" algn="l" rtl="0" fontAlgn="base">
        <a:lnSpc>
          <a:spcPct val="85000"/>
        </a:lnSpc>
        <a:spcBef>
          <a:spcPct val="0"/>
        </a:spcBef>
        <a:spcAft>
          <a:spcPct val="0"/>
        </a:spcAft>
        <a:defRPr sz="4800">
          <a:solidFill>
            <a:srgbClr val="404040"/>
          </a:solidFill>
          <a:latin typeface="Constantia" panose="02030602050306030303" pitchFamily="18" charset="0"/>
        </a:defRPr>
      </a:lvl6pPr>
      <a:lvl7pPr marL="914400" algn="l" rtl="0" fontAlgn="base">
        <a:lnSpc>
          <a:spcPct val="85000"/>
        </a:lnSpc>
        <a:spcBef>
          <a:spcPct val="0"/>
        </a:spcBef>
        <a:spcAft>
          <a:spcPct val="0"/>
        </a:spcAft>
        <a:defRPr sz="4800">
          <a:solidFill>
            <a:srgbClr val="404040"/>
          </a:solidFill>
          <a:latin typeface="Constantia" panose="02030602050306030303" pitchFamily="18" charset="0"/>
        </a:defRPr>
      </a:lvl7pPr>
      <a:lvl8pPr marL="1371600" algn="l" rtl="0" fontAlgn="base">
        <a:lnSpc>
          <a:spcPct val="85000"/>
        </a:lnSpc>
        <a:spcBef>
          <a:spcPct val="0"/>
        </a:spcBef>
        <a:spcAft>
          <a:spcPct val="0"/>
        </a:spcAft>
        <a:defRPr sz="4800">
          <a:solidFill>
            <a:srgbClr val="404040"/>
          </a:solidFill>
          <a:latin typeface="Constantia" panose="02030602050306030303" pitchFamily="18" charset="0"/>
        </a:defRPr>
      </a:lvl8pPr>
      <a:lvl9pPr marL="1828800" algn="l" rtl="0" fontAlgn="base">
        <a:lnSpc>
          <a:spcPct val="85000"/>
        </a:lnSpc>
        <a:spcBef>
          <a:spcPct val="0"/>
        </a:spcBef>
        <a:spcAft>
          <a:spcPct val="0"/>
        </a:spcAft>
        <a:defRPr sz="4800">
          <a:solidFill>
            <a:srgbClr val="404040"/>
          </a:solidFill>
          <a:latin typeface="Constantia" panose="02030602050306030303" pitchFamily="18"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2" Type="http://schemas.openxmlformats.org/officeDocument/2006/relationships/hyperlink" Target="https://www.geeksforgeeks.org/dbms/what-is-functional-dependency-in-dbms/" TargetMode="External"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2" Type="http://schemas.openxmlformats.org/officeDocument/2006/relationships/hyperlink" Target="https://www.geeksforgeeks.org/dbms/primary-key-in-dbms/" TargetMode="External"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hyperlink" Target="https://www.geeksforgeeks.org/dbms/introduction-of-dbms-database-management-system-set-1/" TargetMode="External" /><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2" Type="http://schemas.openxmlformats.org/officeDocument/2006/relationships/hyperlink" Target="https://www.geeksforgeeks.org/dbms/alternate-key-in-dbms/" TargetMode="External"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2" Type="http://schemas.openxmlformats.org/officeDocument/2006/relationships/hyperlink" Target="https://www.geeksforgeeks.org/sql/foreign-key-constraint-in-sql/" TargetMode="External" /><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2" Type="http://schemas.openxmlformats.org/officeDocument/2006/relationships/hyperlink" Target="https://www.geeksforgeeks.org/dbms/composite-key-in-database/" TargetMode="External"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image" Target="../media/image36.png" /><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image" Target="../media/image36.png" /><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3" Type="http://schemas.openxmlformats.org/officeDocument/2006/relationships/image" Target="../media/image42.png" /><Relationship Id="rId2" Type="http://schemas.openxmlformats.org/officeDocument/2006/relationships/image" Target="../media/image41.png" /><Relationship Id="rId1" Type="http://schemas.openxmlformats.org/officeDocument/2006/relationships/slideLayout" Target="../slideLayouts/slideLayout7.xml" /></Relationships>
</file>

<file path=ppt/slides/_rels/slide61.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7.xml" /></Relationships>
</file>

<file path=ppt/slides/_rels/slide62.xml.rels><?xml version="1.0" encoding="UTF-8" standalone="yes"?>
<Relationships xmlns="http://schemas.openxmlformats.org/package/2006/relationships"><Relationship Id="rId2" Type="http://schemas.openxmlformats.org/officeDocument/2006/relationships/image" Target="../media/image44.png" /><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2" Type="http://schemas.openxmlformats.org/officeDocument/2006/relationships/image" Target="../media/image45.png" /><Relationship Id="rId1" Type="http://schemas.openxmlformats.org/officeDocument/2006/relationships/slideLayout" Target="../slideLayouts/slideLayout7.xml" /></Relationships>
</file>

<file path=ppt/slides/_rels/slide64.xml.rels><?xml version="1.0" encoding="UTF-8" standalone="yes"?>
<Relationships xmlns="http://schemas.openxmlformats.org/package/2006/relationships"><Relationship Id="rId2" Type="http://schemas.openxmlformats.org/officeDocument/2006/relationships/image" Target="../media/image46.png" /><Relationship Id="rId1" Type="http://schemas.openxmlformats.org/officeDocument/2006/relationships/slideLayout" Target="../slideLayouts/slideLayout7.xml" /></Relationships>
</file>

<file path=ppt/slides/_rels/slide65.xml.rels><?xml version="1.0" encoding="UTF-8" standalone="yes"?>
<Relationships xmlns="http://schemas.openxmlformats.org/package/2006/relationships"><Relationship Id="rId2" Type="http://schemas.openxmlformats.org/officeDocument/2006/relationships/image" Target="../media/image47.png" /><Relationship Id="rId1" Type="http://schemas.openxmlformats.org/officeDocument/2006/relationships/slideLayout" Target="../slideLayouts/slideLayout7.xml" /></Relationships>
</file>

<file path=ppt/slides/_rels/slide66.xml.rels><?xml version="1.0" encoding="UTF-8" standalone="yes"?>
<Relationships xmlns="http://schemas.openxmlformats.org/package/2006/relationships"><Relationship Id="rId2" Type="http://schemas.openxmlformats.org/officeDocument/2006/relationships/image" Target="../media/image48.png" /><Relationship Id="rId1" Type="http://schemas.openxmlformats.org/officeDocument/2006/relationships/slideLayout" Target="../slideLayouts/slideLayout7.xml" /></Relationships>
</file>

<file path=ppt/slides/_rels/slide67.xml.rels><?xml version="1.0" encoding="UTF-8" standalone="yes"?>
<Relationships xmlns="http://schemas.openxmlformats.org/package/2006/relationships"><Relationship Id="rId2" Type="http://schemas.openxmlformats.org/officeDocument/2006/relationships/image" Target="../media/image49.png" /><Relationship Id="rId1" Type="http://schemas.openxmlformats.org/officeDocument/2006/relationships/slideLayout" Target="../slideLayouts/slideLayout7.xml" /></Relationships>
</file>

<file path=ppt/slides/_rels/slide68.xml.rels><?xml version="1.0" encoding="UTF-8" standalone="yes"?>
<Relationships xmlns="http://schemas.openxmlformats.org/package/2006/relationships"><Relationship Id="rId2" Type="http://schemas.openxmlformats.org/officeDocument/2006/relationships/image" Target="../media/image50.png" /><Relationship Id="rId1" Type="http://schemas.openxmlformats.org/officeDocument/2006/relationships/slideLayout" Target="../slideLayouts/slideLayout7.xml" /></Relationships>
</file>

<file path=ppt/slides/_rels/slide69.xml.rels><?xml version="1.0" encoding="UTF-8" standalone="yes"?>
<Relationships xmlns="http://schemas.openxmlformats.org/package/2006/relationships"><Relationship Id="rId2" Type="http://schemas.openxmlformats.org/officeDocument/2006/relationships/image" Target="../media/image5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52.png" /><Relationship Id="rId1" Type="http://schemas.openxmlformats.org/officeDocument/2006/relationships/slideLayout" Target="../slideLayouts/slideLayout7.xml" /></Relationships>
</file>

<file path=ppt/slides/_rels/slide71.xml.rels><?xml version="1.0" encoding="UTF-8" standalone="yes"?>
<Relationships xmlns="http://schemas.openxmlformats.org/package/2006/relationships"><Relationship Id="rId3" Type="http://schemas.openxmlformats.org/officeDocument/2006/relationships/image" Target="../media/image54.png" /><Relationship Id="rId2" Type="http://schemas.openxmlformats.org/officeDocument/2006/relationships/image" Target="../media/image53.png" /><Relationship Id="rId1" Type="http://schemas.openxmlformats.org/officeDocument/2006/relationships/slideLayout" Target="../slideLayouts/slideLayout7.xml" /><Relationship Id="rId4" Type="http://schemas.openxmlformats.org/officeDocument/2006/relationships/image" Target="../media/image55.png" /></Relationships>
</file>

<file path=ppt/slides/_rels/slide72.xml.rels><?xml version="1.0" encoding="UTF-8" standalone="yes"?>
<Relationships xmlns="http://schemas.openxmlformats.org/package/2006/relationships"><Relationship Id="rId3" Type="http://schemas.openxmlformats.org/officeDocument/2006/relationships/image" Target="../media/image57.png" /><Relationship Id="rId2" Type="http://schemas.openxmlformats.org/officeDocument/2006/relationships/image" Target="../media/image56.png" /><Relationship Id="rId1" Type="http://schemas.openxmlformats.org/officeDocument/2006/relationships/slideLayout" Target="../slideLayouts/slideLayout7.xml" /><Relationship Id="rId4" Type="http://schemas.openxmlformats.org/officeDocument/2006/relationships/image" Target="../media/image58.png"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D0FB-8A23-6A5D-C752-7AC55F7E0A86}"/>
              </a:ext>
            </a:extLst>
          </p:cNvPr>
          <p:cNvSpPr>
            <a:spLocks noGrp="1"/>
          </p:cNvSpPr>
          <p:nvPr>
            <p:ph type="ctrTitle"/>
          </p:nvPr>
        </p:nvSpPr>
        <p:spPr>
          <a:xfrm>
            <a:off x="479425" y="2870200"/>
            <a:ext cx="8181975" cy="2159000"/>
          </a:xfrm>
        </p:spPr>
        <p:txBody>
          <a:bodyPr/>
          <a:lstStyle/>
          <a:p>
            <a:pPr algn="ctr" eaLnBrk="1" fontAlgn="auto" hangingPunct="1">
              <a:spcAft>
                <a:spcPts val="0"/>
              </a:spcAft>
              <a:defRPr/>
            </a:pPr>
            <a:r>
              <a:rPr lang="en-US" sz="4400" dirty="0"/>
              <a:t>Database Management System </a:t>
            </a:r>
            <a:br>
              <a:rPr lang="en-US" sz="4400" dirty="0"/>
            </a:br>
            <a:br>
              <a:rPr lang="en-US" sz="4400" dirty="0"/>
            </a:br>
            <a:r>
              <a:rPr lang="en-US" sz="4400" dirty="0"/>
              <a:t>Lecture 4</a:t>
            </a:r>
          </a:p>
        </p:txBody>
      </p:sp>
      <p:sp>
        <p:nvSpPr>
          <p:cNvPr id="3" name="Subtitle 2">
            <a:extLst>
              <a:ext uri="{FF2B5EF4-FFF2-40B4-BE49-F238E27FC236}">
                <a16:creationId xmlns:a16="http://schemas.microsoft.com/office/drawing/2014/main" id="{5417E64C-B4DA-79CD-E445-2E4ED3F8E099}"/>
              </a:ext>
            </a:extLst>
          </p:cNvPr>
          <p:cNvSpPr>
            <a:spLocks noGrp="1"/>
          </p:cNvSpPr>
          <p:nvPr>
            <p:ph type="subTitle" idx="1"/>
          </p:nvPr>
        </p:nvSpPr>
        <p:spPr>
          <a:xfrm>
            <a:off x="627063" y="5029200"/>
            <a:ext cx="7886700" cy="579438"/>
          </a:xfrm>
        </p:spPr>
        <p:txBody>
          <a:bodyPr rtlCol="0">
            <a:noAutofit/>
          </a:bodyPr>
          <a:lstStyle/>
          <a:p>
            <a:pPr algn="ctr" eaLnBrk="1" fontAlgn="auto" hangingPunct="1">
              <a:defRPr/>
            </a:pPr>
            <a:r>
              <a:rPr lang="en-US" sz="1800" dirty="0">
                <a:solidFill>
                  <a:schemeClr val="accent2"/>
                </a:solidFill>
              </a:rPr>
              <a:t>Engr. Dr SAIMA WASEEM</a:t>
            </a:r>
          </a:p>
          <a:p>
            <a:pPr algn="ctr" eaLnBrk="1" fontAlgn="auto" hangingPunct="1">
              <a:defRPr/>
            </a:pPr>
            <a:r>
              <a:rPr lang="en-US" sz="1800" dirty="0">
                <a:solidFill>
                  <a:schemeClr val="tx1">
                    <a:lumMod val="85000"/>
                    <a:lumOff val="15000"/>
                  </a:schemeClr>
                </a:solidFill>
              </a:rPr>
              <a:t>School of Systems and Technology (SST) </a:t>
            </a:r>
          </a:p>
          <a:p>
            <a:pPr algn="ctr" eaLnBrk="1" fontAlgn="auto" hangingPunct="1">
              <a:defRPr/>
            </a:pPr>
            <a:r>
              <a:rPr lang="en-US" sz="1800" dirty="0">
                <a:solidFill>
                  <a:schemeClr val="tx1">
                    <a:lumMod val="85000"/>
                    <a:lumOff val="15000"/>
                  </a:schemeClr>
                </a:solidFill>
              </a:rPr>
              <a:t>Artificial Intelligence Faculty</a:t>
            </a:r>
          </a:p>
          <a:p>
            <a:pPr algn="ctr" eaLnBrk="1" fontAlgn="auto" hangingPunct="1">
              <a:defRPr/>
            </a:pPr>
            <a:endParaRPr lang="en-US" sz="1200" dirty="0">
              <a:solidFill>
                <a:schemeClr val="tx1">
                  <a:lumMod val="85000"/>
                  <a:lumOff val="15000"/>
                </a:schemeClr>
              </a:solidFill>
            </a:endParaRPr>
          </a:p>
          <a:p>
            <a:pPr algn="ctr" eaLnBrk="1" fontAlgn="auto" hangingPunct="1">
              <a:defRPr/>
            </a:pPr>
            <a:endParaRPr lang="en-US" sz="1200" dirty="0">
              <a:solidFill>
                <a:schemeClr val="tx1">
                  <a:lumMod val="85000"/>
                  <a:lumOff val="15000"/>
                </a:schemeClr>
              </a:solidFill>
            </a:endParaRPr>
          </a:p>
          <a:p>
            <a:pPr algn="ctr" eaLnBrk="1" fontAlgn="auto" hangingPunct="1">
              <a:defRPr/>
            </a:pPr>
            <a:endParaRPr lang="en-US" sz="1200" dirty="0">
              <a:solidFill>
                <a:schemeClr val="tx1">
                  <a:lumMod val="85000"/>
                  <a:lumOff val="15000"/>
                </a:schemeClr>
              </a:solidFill>
            </a:endParaRPr>
          </a:p>
        </p:txBody>
      </p:sp>
      <p:pic>
        <p:nvPicPr>
          <p:cNvPr id="9220" name="Picture 4">
            <a:extLst>
              <a:ext uri="{FF2B5EF4-FFF2-40B4-BE49-F238E27FC236}">
                <a16:creationId xmlns:a16="http://schemas.microsoft.com/office/drawing/2014/main" id="{3AFB8DA4-8C53-FB91-A6B5-58CF43FC4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1575" y="1338263"/>
            <a:ext cx="147796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429CCD-9EF3-F6F7-249B-DC838D9980D3}"/>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8E4347D0-5136-C45B-5247-4E6761E5A3EB}"/>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74F6E7C9-0D37-A2D5-E12F-88757866B858}"/>
              </a:ext>
            </a:extLst>
          </p:cNvPr>
          <p:cNvSpPr>
            <a:spLocks noGrp="1"/>
          </p:cNvSpPr>
          <p:nvPr>
            <p:ph type="sldNum" sz="quarter" idx="12"/>
          </p:nvPr>
        </p:nvSpPr>
        <p:spPr/>
        <p:txBody>
          <a:bodyPr/>
          <a:lstStyle/>
          <a:p>
            <a:pPr>
              <a:defRPr/>
            </a:pPr>
            <a:fld id="{F2FF478F-E28C-43E3-8575-42E19A8E48E1}" type="slidenum">
              <a:rPr lang="en-US" altLang="en-US" smtClean="0"/>
              <a:pPr>
                <a:defRPr/>
              </a:pPr>
              <a:t>10</a:t>
            </a:fld>
            <a:endParaRPr lang="en-US" altLang="en-US"/>
          </a:p>
        </p:txBody>
      </p:sp>
      <p:pic>
        <p:nvPicPr>
          <p:cNvPr id="18437" name="Picture 7">
            <a:extLst>
              <a:ext uri="{FF2B5EF4-FFF2-40B4-BE49-F238E27FC236}">
                <a16:creationId xmlns:a16="http://schemas.microsoft.com/office/drawing/2014/main" id="{C49CCDA6-CF7B-0BF3-72CD-E15489C17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776" r="16238"/>
          <a:stretch>
            <a:fillRect/>
          </a:stretch>
        </p:blipFill>
        <p:spPr bwMode="auto">
          <a:xfrm>
            <a:off x="157163" y="381000"/>
            <a:ext cx="8180387"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1C2C6A-E8CB-D967-4E8D-E1F11A9AF9AB}"/>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39EE79F1-1FE1-AEF8-96CE-B44075DEE24B}"/>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2214D560-148F-5061-9C61-7B8AE9B2DA49}"/>
              </a:ext>
            </a:extLst>
          </p:cNvPr>
          <p:cNvSpPr>
            <a:spLocks noGrp="1"/>
          </p:cNvSpPr>
          <p:nvPr>
            <p:ph type="sldNum" sz="quarter" idx="12"/>
          </p:nvPr>
        </p:nvSpPr>
        <p:spPr/>
        <p:txBody>
          <a:bodyPr/>
          <a:lstStyle/>
          <a:p>
            <a:pPr>
              <a:defRPr/>
            </a:pPr>
            <a:fld id="{4DCEC0B2-841A-40F9-A27D-CA0AC7249E82}" type="slidenum">
              <a:rPr lang="en-US" altLang="en-US" smtClean="0"/>
              <a:pPr>
                <a:defRPr/>
              </a:pPr>
              <a:t>11</a:t>
            </a:fld>
            <a:endParaRPr lang="en-US" altLang="en-US"/>
          </a:p>
        </p:txBody>
      </p:sp>
      <p:pic>
        <p:nvPicPr>
          <p:cNvPr id="19461" name="Picture 7">
            <a:extLst>
              <a:ext uri="{FF2B5EF4-FFF2-40B4-BE49-F238E27FC236}">
                <a16:creationId xmlns:a16="http://schemas.microsoft.com/office/drawing/2014/main" id="{69F9725D-3114-26C3-04E3-C8751AC49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8691563"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B650456-2796-E9BD-40EE-A27649320AD5}"/>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1580AD3D-92E7-1D54-B2CB-C80F4530EA61}"/>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2C3A1383-56A2-681C-A7F4-7E09FD9EF9B3}"/>
              </a:ext>
            </a:extLst>
          </p:cNvPr>
          <p:cNvSpPr>
            <a:spLocks noGrp="1"/>
          </p:cNvSpPr>
          <p:nvPr>
            <p:ph type="sldNum" sz="quarter" idx="12"/>
          </p:nvPr>
        </p:nvSpPr>
        <p:spPr/>
        <p:txBody>
          <a:bodyPr/>
          <a:lstStyle/>
          <a:p>
            <a:pPr>
              <a:defRPr/>
            </a:pPr>
            <a:fld id="{0D922BE3-4C82-4007-9928-E8D4D747CBD5}" type="slidenum">
              <a:rPr lang="en-US" altLang="en-US" smtClean="0"/>
              <a:pPr>
                <a:defRPr/>
              </a:pPr>
              <a:t>12</a:t>
            </a:fld>
            <a:endParaRPr lang="en-US" altLang="en-US"/>
          </a:p>
        </p:txBody>
      </p:sp>
      <p:pic>
        <p:nvPicPr>
          <p:cNvPr id="20485" name="Picture 7">
            <a:extLst>
              <a:ext uri="{FF2B5EF4-FFF2-40B4-BE49-F238E27FC236}">
                <a16:creationId xmlns:a16="http://schemas.microsoft.com/office/drawing/2014/main" id="{958A4779-60E3-A079-39EE-7DAFD9D12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766763"/>
            <a:ext cx="87630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ABB453-C02B-63C4-2A73-8FE71EC9494B}"/>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48A03377-DF10-01F9-2C76-870EAB3A48F2}"/>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2E4BD65D-1113-3594-8603-B202C653086E}"/>
              </a:ext>
            </a:extLst>
          </p:cNvPr>
          <p:cNvSpPr>
            <a:spLocks noGrp="1"/>
          </p:cNvSpPr>
          <p:nvPr>
            <p:ph type="sldNum" sz="quarter" idx="12"/>
          </p:nvPr>
        </p:nvSpPr>
        <p:spPr/>
        <p:txBody>
          <a:bodyPr/>
          <a:lstStyle/>
          <a:p>
            <a:pPr>
              <a:defRPr/>
            </a:pPr>
            <a:fld id="{05E42869-289E-484E-9F6A-28262F6D8669}" type="slidenum">
              <a:rPr lang="en-US" altLang="en-US" smtClean="0"/>
              <a:pPr>
                <a:defRPr/>
              </a:pPr>
              <a:t>13</a:t>
            </a:fld>
            <a:endParaRPr lang="en-US" altLang="en-US"/>
          </a:p>
        </p:txBody>
      </p:sp>
      <p:pic>
        <p:nvPicPr>
          <p:cNvPr id="21509" name="Picture 7">
            <a:extLst>
              <a:ext uri="{FF2B5EF4-FFF2-40B4-BE49-F238E27FC236}">
                <a16:creationId xmlns:a16="http://schemas.microsoft.com/office/drawing/2014/main" id="{9B808294-265A-C73C-48DE-D245BE5F7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819150"/>
            <a:ext cx="871537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4DADDE-498C-37CF-350D-1275E5454DDF}"/>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05E10FF1-152B-E13D-7041-F206532A12BD}"/>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CB60C9DA-36F8-5991-FF7F-542C93852584}"/>
              </a:ext>
            </a:extLst>
          </p:cNvPr>
          <p:cNvSpPr>
            <a:spLocks noGrp="1"/>
          </p:cNvSpPr>
          <p:nvPr>
            <p:ph type="sldNum" sz="quarter" idx="12"/>
          </p:nvPr>
        </p:nvSpPr>
        <p:spPr/>
        <p:txBody>
          <a:bodyPr/>
          <a:lstStyle/>
          <a:p>
            <a:pPr>
              <a:defRPr/>
            </a:pPr>
            <a:fld id="{111E64F1-E947-40C9-8B70-1D045CF00377}" type="slidenum">
              <a:rPr lang="en-US" altLang="en-US" smtClean="0"/>
              <a:pPr>
                <a:defRPr/>
              </a:pPr>
              <a:t>14</a:t>
            </a:fld>
            <a:endParaRPr lang="en-US" altLang="en-US"/>
          </a:p>
        </p:txBody>
      </p:sp>
      <p:pic>
        <p:nvPicPr>
          <p:cNvPr id="22533" name="Picture 7">
            <a:extLst>
              <a:ext uri="{FF2B5EF4-FFF2-40B4-BE49-F238E27FC236}">
                <a16:creationId xmlns:a16="http://schemas.microsoft.com/office/drawing/2014/main" id="{7D13BD14-A8F1-B35F-1017-A788BB3E4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1338263"/>
            <a:ext cx="897255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9A8801-C176-3F3C-DA7D-5CDCAE130F19}"/>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09AC35FD-300D-CF7A-EEC2-11DA345B3C90}"/>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592D1263-4623-4979-3A98-59475ADA01DE}"/>
              </a:ext>
            </a:extLst>
          </p:cNvPr>
          <p:cNvSpPr>
            <a:spLocks noGrp="1"/>
          </p:cNvSpPr>
          <p:nvPr>
            <p:ph type="sldNum" sz="quarter" idx="12"/>
          </p:nvPr>
        </p:nvSpPr>
        <p:spPr/>
        <p:txBody>
          <a:bodyPr/>
          <a:lstStyle/>
          <a:p>
            <a:pPr>
              <a:defRPr/>
            </a:pPr>
            <a:fld id="{F0A4B67E-56D3-4BEF-B0F3-4747068EFB46}" type="slidenum">
              <a:rPr lang="en-US" altLang="en-US" smtClean="0"/>
              <a:pPr>
                <a:defRPr/>
              </a:pPr>
              <a:t>15</a:t>
            </a:fld>
            <a:endParaRPr lang="en-US" altLang="en-US"/>
          </a:p>
        </p:txBody>
      </p:sp>
      <p:pic>
        <p:nvPicPr>
          <p:cNvPr id="23557" name="Picture 7">
            <a:extLst>
              <a:ext uri="{FF2B5EF4-FFF2-40B4-BE49-F238E27FC236}">
                <a16:creationId xmlns:a16="http://schemas.microsoft.com/office/drawing/2014/main" id="{965DBDB6-2A57-1662-E918-C8F51BB86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1285875"/>
            <a:ext cx="882967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9127BC6-844E-64CB-B137-3B46E4B5FB4A}"/>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D23223D1-197A-57E3-786F-A12814BAD0EC}"/>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334B8F64-9EA0-E055-9618-678B26B50BAB}"/>
              </a:ext>
            </a:extLst>
          </p:cNvPr>
          <p:cNvSpPr>
            <a:spLocks noGrp="1"/>
          </p:cNvSpPr>
          <p:nvPr>
            <p:ph type="sldNum" sz="quarter" idx="12"/>
          </p:nvPr>
        </p:nvSpPr>
        <p:spPr/>
        <p:txBody>
          <a:bodyPr/>
          <a:lstStyle/>
          <a:p>
            <a:pPr>
              <a:defRPr/>
            </a:pPr>
            <a:fld id="{87AC4D43-3761-4DA9-854B-62C40024EF6C}" type="slidenum">
              <a:rPr lang="en-US" altLang="en-US" smtClean="0"/>
              <a:pPr>
                <a:defRPr/>
              </a:pPr>
              <a:t>16</a:t>
            </a:fld>
            <a:endParaRPr lang="en-US" altLang="en-US"/>
          </a:p>
        </p:txBody>
      </p:sp>
      <p:pic>
        <p:nvPicPr>
          <p:cNvPr id="24581" name="Picture 7">
            <a:extLst>
              <a:ext uri="{FF2B5EF4-FFF2-40B4-BE49-F238E27FC236}">
                <a16:creationId xmlns:a16="http://schemas.microsoft.com/office/drawing/2014/main" id="{58ADA320-06ED-65E8-23A3-775E51EDC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3" y="1152525"/>
            <a:ext cx="8867775"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74AFF6-64F6-A6CF-9473-A60F23B67CCB}"/>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CD9AA869-6184-341F-C2F2-15219A078F64}"/>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5EF9F66C-00A4-F057-E198-95D56C1DA24A}"/>
              </a:ext>
            </a:extLst>
          </p:cNvPr>
          <p:cNvSpPr>
            <a:spLocks noGrp="1"/>
          </p:cNvSpPr>
          <p:nvPr>
            <p:ph type="sldNum" sz="quarter" idx="12"/>
          </p:nvPr>
        </p:nvSpPr>
        <p:spPr/>
        <p:txBody>
          <a:bodyPr/>
          <a:lstStyle/>
          <a:p>
            <a:pPr>
              <a:defRPr/>
            </a:pPr>
            <a:fld id="{42071EB3-4831-4B12-89DD-8DF28CC2F2A8}" type="slidenum">
              <a:rPr lang="en-US" altLang="en-US" smtClean="0"/>
              <a:pPr>
                <a:defRPr/>
              </a:pPr>
              <a:t>17</a:t>
            </a:fld>
            <a:endParaRPr lang="en-US" altLang="en-US"/>
          </a:p>
        </p:txBody>
      </p:sp>
      <p:pic>
        <p:nvPicPr>
          <p:cNvPr id="25605" name="Picture 7">
            <a:extLst>
              <a:ext uri="{FF2B5EF4-FFF2-40B4-BE49-F238E27FC236}">
                <a16:creationId xmlns:a16="http://schemas.microsoft.com/office/drawing/2014/main" id="{D3DA5B63-1D16-DCA3-97F9-D0D10E3AD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1281113"/>
            <a:ext cx="878205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700D5FF-FCB2-FD17-0043-7D192BA44304}"/>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C9F0F111-A7B0-4FE6-5FDB-C69FF047A189}"/>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202F9C5B-728E-16D6-C326-C5E044B5C0B2}"/>
              </a:ext>
            </a:extLst>
          </p:cNvPr>
          <p:cNvSpPr>
            <a:spLocks noGrp="1"/>
          </p:cNvSpPr>
          <p:nvPr>
            <p:ph type="sldNum" sz="quarter" idx="12"/>
          </p:nvPr>
        </p:nvSpPr>
        <p:spPr/>
        <p:txBody>
          <a:bodyPr/>
          <a:lstStyle/>
          <a:p>
            <a:pPr>
              <a:defRPr/>
            </a:pPr>
            <a:fld id="{D892180B-9BDF-489A-92C0-CFE9E627F56B}" type="slidenum">
              <a:rPr lang="en-US" altLang="en-US" smtClean="0"/>
              <a:pPr>
                <a:defRPr/>
              </a:pPr>
              <a:t>18</a:t>
            </a:fld>
            <a:endParaRPr lang="en-US" altLang="en-US"/>
          </a:p>
        </p:txBody>
      </p:sp>
      <p:pic>
        <p:nvPicPr>
          <p:cNvPr id="26629" name="Picture 7">
            <a:extLst>
              <a:ext uri="{FF2B5EF4-FFF2-40B4-BE49-F238E27FC236}">
                <a16:creationId xmlns:a16="http://schemas.microsoft.com/office/drawing/2014/main" id="{90D26BA1-5ED3-F803-7E3A-E49BC96F0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19238"/>
            <a:ext cx="870585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BFFB16-1E7D-CE6E-2C79-510E8A6974B2}"/>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A8258088-607C-E6F2-6DD1-5981E63EE78C}"/>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69596B98-14A3-F6FD-A55F-5280BB466CE8}"/>
              </a:ext>
            </a:extLst>
          </p:cNvPr>
          <p:cNvSpPr>
            <a:spLocks noGrp="1"/>
          </p:cNvSpPr>
          <p:nvPr>
            <p:ph type="sldNum" sz="quarter" idx="12"/>
          </p:nvPr>
        </p:nvSpPr>
        <p:spPr/>
        <p:txBody>
          <a:bodyPr/>
          <a:lstStyle/>
          <a:p>
            <a:pPr>
              <a:defRPr/>
            </a:pPr>
            <a:fld id="{B5CE8097-6E11-4AD7-BB14-4F79328C18F3}" type="slidenum">
              <a:rPr lang="en-US" altLang="en-US" smtClean="0"/>
              <a:pPr>
                <a:defRPr/>
              </a:pPr>
              <a:t>19</a:t>
            </a:fld>
            <a:endParaRPr lang="en-US" altLang="en-US"/>
          </a:p>
        </p:txBody>
      </p:sp>
      <p:pic>
        <p:nvPicPr>
          <p:cNvPr id="27653" name="Picture 7">
            <a:extLst>
              <a:ext uri="{FF2B5EF4-FFF2-40B4-BE49-F238E27FC236}">
                <a16:creationId xmlns:a16="http://schemas.microsoft.com/office/drawing/2014/main" id="{BFDFA848-7F58-F792-23B7-6AC0CC1CF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228600"/>
            <a:ext cx="8472487"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F248FDE-B0B3-E7E0-6916-4BCA78EC32B5}"/>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C335EA85-3F4A-965A-DC49-BE76495B865E}"/>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072F0AA6-ADFC-5346-5CA0-6CA8CDAD2761}"/>
              </a:ext>
            </a:extLst>
          </p:cNvPr>
          <p:cNvSpPr>
            <a:spLocks noGrp="1"/>
          </p:cNvSpPr>
          <p:nvPr>
            <p:ph type="sldNum" sz="quarter" idx="12"/>
          </p:nvPr>
        </p:nvSpPr>
        <p:spPr/>
        <p:txBody>
          <a:bodyPr/>
          <a:lstStyle/>
          <a:p>
            <a:pPr>
              <a:defRPr/>
            </a:pPr>
            <a:fld id="{B392BA0E-D3B9-4C33-A167-DC6F2A17B182}" type="slidenum">
              <a:rPr lang="en-US" altLang="en-US" smtClean="0"/>
              <a:pPr>
                <a:defRPr/>
              </a:pPr>
              <a:t>2</a:t>
            </a:fld>
            <a:endParaRPr lang="en-US" altLang="en-US"/>
          </a:p>
        </p:txBody>
      </p:sp>
      <p:pic>
        <p:nvPicPr>
          <p:cNvPr id="10245" name="Picture 7">
            <a:extLst>
              <a:ext uri="{FF2B5EF4-FFF2-40B4-BE49-F238E27FC236}">
                <a16:creationId xmlns:a16="http://schemas.microsoft.com/office/drawing/2014/main" id="{AE8E4821-E83F-0E11-40EA-E5CDE8FC6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1428750"/>
            <a:ext cx="829627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30BC6D-0033-8A43-779E-91AF07FE2692}"/>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FEE82DA8-6714-62A0-4B3C-E83ED8DAF009}"/>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77798900-66F7-F953-BDE6-C85E29C8F747}"/>
              </a:ext>
            </a:extLst>
          </p:cNvPr>
          <p:cNvSpPr>
            <a:spLocks noGrp="1"/>
          </p:cNvSpPr>
          <p:nvPr>
            <p:ph type="sldNum" sz="quarter" idx="12"/>
          </p:nvPr>
        </p:nvSpPr>
        <p:spPr/>
        <p:txBody>
          <a:bodyPr/>
          <a:lstStyle/>
          <a:p>
            <a:pPr>
              <a:defRPr/>
            </a:pPr>
            <a:fld id="{E1721425-867D-4FA8-A038-45C6EE70AF94}" type="slidenum">
              <a:rPr lang="en-US" altLang="en-US" smtClean="0"/>
              <a:pPr>
                <a:defRPr/>
              </a:pPr>
              <a:t>20</a:t>
            </a:fld>
            <a:endParaRPr lang="en-US" altLang="en-US"/>
          </a:p>
        </p:txBody>
      </p:sp>
      <p:pic>
        <p:nvPicPr>
          <p:cNvPr id="28677" name="Picture 7">
            <a:extLst>
              <a:ext uri="{FF2B5EF4-FFF2-40B4-BE49-F238E27FC236}">
                <a16:creationId xmlns:a16="http://schemas.microsoft.com/office/drawing/2014/main" id="{CEC55EBD-ED18-BDE5-4030-98ECB6378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6868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AC7B-BB23-233D-5C6F-423933D76B43}"/>
              </a:ext>
            </a:extLst>
          </p:cNvPr>
          <p:cNvSpPr>
            <a:spLocks noGrp="1"/>
          </p:cNvSpPr>
          <p:nvPr>
            <p:ph type="title"/>
          </p:nvPr>
        </p:nvSpPr>
        <p:spPr/>
        <p:txBody>
          <a:bodyPr/>
          <a:lstStyle/>
          <a:p>
            <a:pPr>
              <a:defRPr/>
            </a:pPr>
            <a:r>
              <a:rPr lang="en-US" b="1" dirty="0"/>
              <a:t>Keys in Relational Model</a:t>
            </a:r>
            <a:endParaRPr lang="en-US" dirty="0"/>
          </a:p>
        </p:txBody>
      </p:sp>
      <p:sp>
        <p:nvSpPr>
          <p:cNvPr id="4" name="Date Placeholder 3">
            <a:extLst>
              <a:ext uri="{FF2B5EF4-FFF2-40B4-BE49-F238E27FC236}">
                <a16:creationId xmlns:a16="http://schemas.microsoft.com/office/drawing/2014/main" id="{FF7F460C-36D7-289F-F690-62EADD8405B0}"/>
              </a:ext>
            </a:extLst>
          </p:cNvPr>
          <p:cNvSpPr>
            <a:spLocks noGrp="1"/>
          </p:cNvSpPr>
          <p:nvPr>
            <p:ph type="dt" sz="quarter" idx="10"/>
          </p:nvPr>
        </p:nvSpPr>
        <p:spPr/>
        <p:txBody>
          <a:bodyPr/>
          <a:lstStyle/>
          <a:p>
            <a:pPr>
              <a:defRPr/>
            </a:pPr>
            <a:fld id="{5EB346BD-D540-4958-A0F1-DC74A13F6622}" type="datetime1">
              <a:rPr lang="en-US" smtClean="0"/>
              <a:pPr>
                <a:defRPr/>
              </a:pPr>
              <a:t>8/8/2025</a:t>
            </a:fld>
            <a:endParaRPr lang="en-US"/>
          </a:p>
        </p:txBody>
      </p:sp>
      <p:sp>
        <p:nvSpPr>
          <p:cNvPr id="5" name="Footer Placeholder 4">
            <a:extLst>
              <a:ext uri="{FF2B5EF4-FFF2-40B4-BE49-F238E27FC236}">
                <a16:creationId xmlns:a16="http://schemas.microsoft.com/office/drawing/2014/main" id="{81F899FE-9A2A-2F5D-A6FF-A792B845CA58}"/>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4D9F4732-AC2E-851F-519F-46C3363BD76C}"/>
              </a:ext>
            </a:extLst>
          </p:cNvPr>
          <p:cNvSpPr>
            <a:spLocks noGrp="1"/>
          </p:cNvSpPr>
          <p:nvPr>
            <p:ph type="sldNum" sz="quarter" idx="12"/>
          </p:nvPr>
        </p:nvSpPr>
        <p:spPr/>
        <p:txBody>
          <a:bodyPr/>
          <a:lstStyle/>
          <a:p>
            <a:pPr>
              <a:defRPr/>
            </a:pPr>
            <a:fld id="{0288B76E-EC2D-437D-B2FA-067EC1DE83A4}" type="slidenum">
              <a:rPr lang="en-US" altLang="en-US" smtClean="0"/>
              <a:pPr>
                <a:defRPr/>
              </a:pPr>
              <a:t>21</a:t>
            </a:fld>
            <a:endParaRPr lang="en-US" altLang="en-US"/>
          </a:p>
        </p:txBody>
      </p:sp>
      <p:pic>
        <p:nvPicPr>
          <p:cNvPr id="29702" name="Picture 10">
            <a:extLst>
              <a:ext uri="{FF2B5EF4-FFF2-40B4-BE49-F238E27FC236}">
                <a16:creationId xmlns:a16="http://schemas.microsoft.com/office/drawing/2014/main" id="{C2A809CA-8A5B-8B9D-E734-B92A8EDDF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8" y="2057400"/>
            <a:ext cx="76295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9F46-8611-2D73-FC9F-FB10CFA0FA5D}"/>
              </a:ext>
            </a:extLst>
          </p:cNvPr>
          <p:cNvSpPr>
            <a:spLocks noGrp="1"/>
          </p:cNvSpPr>
          <p:nvPr>
            <p:ph type="title"/>
          </p:nvPr>
        </p:nvSpPr>
        <p:spPr/>
        <p:txBody>
          <a:bodyPr/>
          <a:lstStyle/>
          <a:p>
            <a:pPr>
              <a:defRPr/>
            </a:pPr>
            <a:r>
              <a:rPr lang="en-US" b="1" dirty="0"/>
              <a:t>Keys in Relational Model</a:t>
            </a:r>
            <a:endParaRPr lang="en-US" dirty="0"/>
          </a:p>
        </p:txBody>
      </p:sp>
      <p:sp>
        <p:nvSpPr>
          <p:cNvPr id="30723" name="Content Placeholder 2">
            <a:extLst>
              <a:ext uri="{FF2B5EF4-FFF2-40B4-BE49-F238E27FC236}">
                <a16:creationId xmlns:a16="http://schemas.microsoft.com/office/drawing/2014/main" id="{AE257A21-350F-571F-9920-733599FB52BD}"/>
              </a:ext>
            </a:extLst>
          </p:cNvPr>
          <p:cNvSpPr>
            <a:spLocks noGrp="1" noChangeArrowheads="1"/>
          </p:cNvSpPr>
          <p:nvPr>
            <p:ph idx="1"/>
          </p:nvPr>
        </p:nvSpPr>
        <p:spPr/>
        <p:txBody>
          <a:bodyPr/>
          <a:lstStyle/>
          <a:p>
            <a:r>
              <a:rPr lang="en-US" altLang="en-US" sz="2800"/>
              <a:t>Keys are fundamental components that ensure data integrity, uniqueness and efficient access. It is widely used to identify the tuples(rows) uniquely in the table.</a:t>
            </a:r>
          </a:p>
          <a:p>
            <a:r>
              <a:rPr lang="en-US" altLang="en-US" sz="2800"/>
              <a:t>We also use keys to set up relations amongst various columns and tables of a relational database.</a:t>
            </a:r>
          </a:p>
          <a:p>
            <a:endParaRPr lang="en-US" altLang="en-US"/>
          </a:p>
        </p:txBody>
      </p:sp>
      <p:sp>
        <p:nvSpPr>
          <p:cNvPr id="4" name="Date Placeholder 3">
            <a:extLst>
              <a:ext uri="{FF2B5EF4-FFF2-40B4-BE49-F238E27FC236}">
                <a16:creationId xmlns:a16="http://schemas.microsoft.com/office/drawing/2014/main" id="{0A6F3A3E-1CB1-7E78-37AC-E4DF73DDB7C1}"/>
              </a:ext>
            </a:extLst>
          </p:cNvPr>
          <p:cNvSpPr>
            <a:spLocks noGrp="1"/>
          </p:cNvSpPr>
          <p:nvPr>
            <p:ph type="dt" sz="quarter" idx="10"/>
          </p:nvPr>
        </p:nvSpPr>
        <p:spPr/>
        <p:txBody>
          <a:bodyPr/>
          <a:lstStyle/>
          <a:p>
            <a:pPr>
              <a:defRPr/>
            </a:pPr>
            <a:fld id="{5EB346BD-D540-4958-A0F1-DC74A13F6622}" type="datetime1">
              <a:rPr lang="en-US" smtClean="0"/>
              <a:pPr>
                <a:defRPr/>
              </a:pPr>
              <a:t>8/8/2025</a:t>
            </a:fld>
            <a:endParaRPr lang="en-US"/>
          </a:p>
        </p:txBody>
      </p:sp>
      <p:sp>
        <p:nvSpPr>
          <p:cNvPr id="5" name="Footer Placeholder 4">
            <a:extLst>
              <a:ext uri="{FF2B5EF4-FFF2-40B4-BE49-F238E27FC236}">
                <a16:creationId xmlns:a16="http://schemas.microsoft.com/office/drawing/2014/main" id="{4D895EB2-66F9-58D2-E515-344DD2B8DA08}"/>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3B2BDC72-B522-217D-A10C-8EEC52872D72}"/>
              </a:ext>
            </a:extLst>
          </p:cNvPr>
          <p:cNvSpPr>
            <a:spLocks noGrp="1"/>
          </p:cNvSpPr>
          <p:nvPr>
            <p:ph type="sldNum" sz="quarter" idx="12"/>
          </p:nvPr>
        </p:nvSpPr>
        <p:spPr/>
        <p:txBody>
          <a:bodyPr/>
          <a:lstStyle/>
          <a:p>
            <a:pPr>
              <a:defRPr/>
            </a:pPr>
            <a:fld id="{06C8A6F7-FD35-49A7-9E14-B342F6496BC8}"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5018-464F-0D70-79A2-464C9182C2DF}"/>
              </a:ext>
            </a:extLst>
          </p:cNvPr>
          <p:cNvSpPr>
            <a:spLocks noGrp="1"/>
          </p:cNvSpPr>
          <p:nvPr>
            <p:ph type="title"/>
          </p:nvPr>
        </p:nvSpPr>
        <p:spPr/>
        <p:txBody>
          <a:bodyPr/>
          <a:lstStyle/>
          <a:p>
            <a:pPr>
              <a:defRPr/>
            </a:pPr>
            <a:r>
              <a:rPr lang="en-US" b="1" dirty="0"/>
              <a:t>Why do we require Keys in a DBMS?</a:t>
            </a:r>
            <a:endParaRPr lang="en-US" dirty="0"/>
          </a:p>
        </p:txBody>
      </p:sp>
      <p:sp>
        <p:nvSpPr>
          <p:cNvPr id="31747" name="Content Placeholder 2">
            <a:extLst>
              <a:ext uri="{FF2B5EF4-FFF2-40B4-BE49-F238E27FC236}">
                <a16:creationId xmlns:a16="http://schemas.microsoft.com/office/drawing/2014/main" id="{CC9CE533-EFD3-5687-6DB6-D300C4644F65}"/>
              </a:ext>
            </a:extLst>
          </p:cNvPr>
          <p:cNvSpPr>
            <a:spLocks noGrp="1" noChangeArrowheads="1"/>
          </p:cNvSpPr>
          <p:nvPr>
            <p:ph idx="1"/>
          </p:nvPr>
        </p:nvSpPr>
        <p:spPr/>
        <p:txBody>
          <a:bodyPr/>
          <a:lstStyle/>
          <a:p>
            <a:r>
              <a:rPr lang="en-US" altLang="en-US" sz="2400"/>
              <a:t>Uniqueness: Keys ensure that each record in a table is unique and can be identified distinctly.</a:t>
            </a:r>
          </a:p>
          <a:p>
            <a:r>
              <a:rPr lang="en-US" altLang="en-US" sz="2400"/>
              <a:t>Data Integrity: Keys prevent data duplication and maintain the consistency of the data.</a:t>
            </a:r>
          </a:p>
          <a:p>
            <a:r>
              <a:rPr lang="en-US" altLang="en-US" sz="2400"/>
              <a:t>Efficient Data Retrieval: By defining relationships between tables, keys enable faster querying and better data organization. Without keys, it would be extremely difficult to manage large datasets and queries would become inefficient and prone to errors.</a:t>
            </a:r>
          </a:p>
          <a:p>
            <a:endParaRPr lang="en-US" altLang="en-US"/>
          </a:p>
        </p:txBody>
      </p:sp>
      <p:sp>
        <p:nvSpPr>
          <p:cNvPr id="4" name="Date Placeholder 3">
            <a:extLst>
              <a:ext uri="{FF2B5EF4-FFF2-40B4-BE49-F238E27FC236}">
                <a16:creationId xmlns:a16="http://schemas.microsoft.com/office/drawing/2014/main" id="{71722A6F-B447-C8A0-3FB7-CD5CADD8EB19}"/>
              </a:ext>
            </a:extLst>
          </p:cNvPr>
          <p:cNvSpPr>
            <a:spLocks noGrp="1"/>
          </p:cNvSpPr>
          <p:nvPr>
            <p:ph type="dt" sz="quarter" idx="10"/>
          </p:nvPr>
        </p:nvSpPr>
        <p:spPr/>
        <p:txBody>
          <a:bodyPr/>
          <a:lstStyle/>
          <a:p>
            <a:pPr>
              <a:defRPr/>
            </a:pPr>
            <a:fld id="{5EB346BD-D540-4958-A0F1-DC74A13F6622}" type="datetime1">
              <a:rPr lang="en-US" smtClean="0"/>
              <a:pPr>
                <a:defRPr/>
              </a:pPr>
              <a:t>8/8/2025</a:t>
            </a:fld>
            <a:endParaRPr lang="en-US"/>
          </a:p>
        </p:txBody>
      </p:sp>
      <p:sp>
        <p:nvSpPr>
          <p:cNvPr id="5" name="Footer Placeholder 4">
            <a:extLst>
              <a:ext uri="{FF2B5EF4-FFF2-40B4-BE49-F238E27FC236}">
                <a16:creationId xmlns:a16="http://schemas.microsoft.com/office/drawing/2014/main" id="{78F5ED0F-79E0-3035-CFB0-A92831740FE5}"/>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9D52FA85-5D2E-3660-DB75-F6B9CC40825F}"/>
              </a:ext>
            </a:extLst>
          </p:cNvPr>
          <p:cNvSpPr>
            <a:spLocks noGrp="1"/>
          </p:cNvSpPr>
          <p:nvPr>
            <p:ph type="sldNum" sz="quarter" idx="12"/>
          </p:nvPr>
        </p:nvSpPr>
        <p:spPr/>
        <p:txBody>
          <a:bodyPr/>
          <a:lstStyle/>
          <a:p>
            <a:pPr>
              <a:defRPr/>
            </a:pPr>
            <a:fld id="{D7356633-9805-43EB-8BC7-07B73A8C793C}"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9A10-6E92-840A-74FB-E8891F622DE9}"/>
              </a:ext>
            </a:extLst>
          </p:cNvPr>
          <p:cNvSpPr>
            <a:spLocks noGrp="1"/>
          </p:cNvSpPr>
          <p:nvPr>
            <p:ph type="title"/>
          </p:nvPr>
        </p:nvSpPr>
        <p:spPr/>
        <p:txBody>
          <a:bodyPr/>
          <a:lstStyle/>
          <a:p>
            <a:pPr>
              <a:defRPr/>
            </a:pPr>
            <a:r>
              <a:rPr lang="en-US" b="1" dirty="0"/>
              <a:t>Super Key</a:t>
            </a:r>
            <a:endParaRPr lang="en-US" dirty="0"/>
          </a:p>
        </p:txBody>
      </p:sp>
      <p:sp>
        <p:nvSpPr>
          <p:cNvPr id="4" name="Date Placeholder 3">
            <a:extLst>
              <a:ext uri="{FF2B5EF4-FFF2-40B4-BE49-F238E27FC236}">
                <a16:creationId xmlns:a16="http://schemas.microsoft.com/office/drawing/2014/main" id="{47BEB073-CD0C-DF88-B24D-20932D3F2245}"/>
              </a:ext>
            </a:extLst>
          </p:cNvPr>
          <p:cNvSpPr>
            <a:spLocks noGrp="1"/>
          </p:cNvSpPr>
          <p:nvPr>
            <p:ph type="dt" sz="quarter" idx="10"/>
          </p:nvPr>
        </p:nvSpPr>
        <p:spPr/>
        <p:txBody>
          <a:bodyPr/>
          <a:lstStyle/>
          <a:p>
            <a:pPr>
              <a:defRPr/>
            </a:pPr>
            <a:fld id="{5EB346BD-D540-4958-A0F1-DC74A13F6622}" type="datetime1">
              <a:rPr lang="en-US" smtClean="0"/>
              <a:pPr>
                <a:defRPr/>
              </a:pPr>
              <a:t>8/8/2025</a:t>
            </a:fld>
            <a:endParaRPr lang="en-US"/>
          </a:p>
        </p:txBody>
      </p:sp>
      <p:sp>
        <p:nvSpPr>
          <p:cNvPr id="5" name="Footer Placeholder 4">
            <a:extLst>
              <a:ext uri="{FF2B5EF4-FFF2-40B4-BE49-F238E27FC236}">
                <a16:creationId xmlns:a16="http://schemas.microsoft.com/office/drawing/2014/main" id="{37DCE813-CB40-18DC-FE21-18DBB9EA8108}"/>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F86A8BF3-BC14-52E4-9569-E78F909DCE8C}"/>
              </a:ext>
            </a:extLst>
          </p:cNvPr>
          <p:cNvSpPr>
            <a:spLocks noGrp="1"/>
          </p:cNvSpPr>
          <p:nvPr>
            <p:ph type="sldNum" sz="quarter" idx="12"/>
          </p:nvPr>
        </p:nvSpPr>
        <p:spPr/>
        <p:txBody>
          <a:bodyPr/>
          <a:lstStyle/>
          <a:p>
            <a:pPr>
              <a:defRPr/>
            </a:pPr>
            <a:fld id="{609E34BF-B226-4227-B872-079A8120FCD1}" type="slidenum">
              <a:rPr lang="en-US" altLang="en-US" smtClean="0"/>
              <a:pPr>
                <a:defRPr/>
              </a:pPr>
              <a:t>24</a:t>
            </a:fld>
            <a:endParaRPr lang="en-US" altLang="en-US"/>
          </a:p>
        </p:txBody>
      </p:sp>
      <p:sp>
        <p:nvSpPr>
          <p:cNvPr id="32774" name="Content Placeholder 6">
            <a:extLst>
              <a:ext uri="{FF2B5EF4-FFF2-40B4-BE49-F238E27FC236}">
                <a16:creationId xmlns:a16="http://schemas.microsoft.com/office/drawing/2014/main" id="{74581CD9-0A84-552C-F5ED-F969C3E29F09}"/>
              </a:ext>
            </a:extLst>
          </p:cNvPr>
          <p:cNvSpPr>
            <a:spLocks noGrp="1" noChangeArrowheads="1"/>
          </p:cNvSpPr>
          <p:nvPr>
            <p:ph idx="1"/>
          </p:nvPr>
        </p:nvSpPr>
        <p:spPr/>
        <p:txBody>
          <a:bodyPr/>
          <a:lstStyle/>
          <a:p>
            <a:r>
              <a:rPr lang="en-US" altLang="en-US" sz="2400"/>
              <a:t>A </a:t>
            </a:r>
            <a:r>
              <a:rPr lang="en-US" altLang="en-US" sz="2400" b="1"/>
              <a:t>Super Key</a:t>
            </a:r>
            <a:r>
              <a:rPr lang="en-US" altLang="en-US" sz="2400"/>
              <a:t> in DBMS is a group of one or more attributes in a table that can uniquely identify every row in that table. It ensures no two rows have the same combination of values for those attributes.</a:t>
            </a:r>
          </a:p>
          <a:p>
            <a:br>
              <a:rPr lang="en-US" altLang="en-US"/>
            </a:b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1A09-CF03-9FFC-8D75-547D27A21B26}"/>
              </a:ext>
            </a:extLst>
          </p:cNvPr>
          <p:cNvSpPr>
            <a:spLocks noGrp="1"/>
          </p:cNvSpPr>
          <p:nvPr>
            <p:ph type="title"/>
          </p:nvPr>
        </p:nvSpPr>
        <p:spPr/>
        <p:txBody>
          <a:bodyPr/>
          <a:lstStyle/>
          <a:p>
            <a:pPr>
              <a:defRPr/>
            </a:pPr>
            <a:r>
              <a:rPr lang="en-US" b="1" dirty="0"/>
              <a:t>Key Features of Super Key in DBMS</a:t>
            </a:r>
            <a:endParaRPr lang="en-US" dirty="0"/>
          </a:p>
        </p:txBody>
      </p:sp>
      <p:sp>
        <p:nvSpPr>
          <p:cNvPr id="33795" name="Content Placeholder 2">
            <a:extLst>
              <a:ext uri="{FF2B5EF4-FFF2-40B4-BE49-F238E27FC236}">
                <a16:creationId xmlns:a16="http://schemas.microsoft.com/office/drawing/2014/main" id="{2AA22B70-02A6-B084-7B89-E3857E916213}"/>
              </a:ext>
            </a:extLst>
          </p:cNvPr>
          <p:cNvSpPr>
            <a:spLocks noGrp="1" noChangeArrowheads="1"/>
          </p:cNvSpPr>
          <p:nvPr>
            <p:ph idx="1"/>
          </p:nvPr>
        </p:nvSpPr>
        <p:spPr/>
        <p:txBody>
          <a:bodyPr/>
          <a:lstStyle/>
          <a:p>
            <a:r>
              <a:rPr lang="en-US" altLang="en-US" b="1"/>
              <a:t>Uniqueness:</a:t>
            </a:r>
            <a:br>
              <a:rPr lang="en-US" altLang="en-US"/>
            </a:br>
            <a:r>
              <a:rPr lang="en-US" altLang="en-US"/>
              <a:t>A super key ensures that every row in a table is uniquely identified and prevents duplicate records.</a:t>
            </a:r>
          </a:p>
          <a:p>
            <a:r>
              <a:rPr lang="en-US" altLang="en-US" b="1"/>
              <a:t>One or More Attributes:</a:t>
            </a:r>
            <a:br>
              <a:rPr lang="en-US" altLang="en-US"/>
            </a:br>
            <a:r>
              <a:rPr lang="en-US" altLang="en-US"/>
              <a:t>It can consist of a single column or a combination of multiple columns.</a:t>
            </a:r>
          </a:p>
          <a:p>
            <a:r>
              <a:rPr lang="en-US" altLang="en-US" b="1"/>
              <a:t>Not Necessarily Minimal:</a:t>
            </a:r>
            <a:br>
              <a:rPr lang="en-US" altLang="en-US"/>
            </a:br>
            <a:r>
              <a:rPr lang="en-US" altLang="en-US"/>
              <a:t>A super key may include extra attributes that are not required for uniqueness, unlike a candidate key.</a:t>
            </a:r>
          </a:p>
          <a:p>
            <a:r>
              <a:rPr lang="en-US" altLang="en-US" b="1"/>
              <a:t>Includes Primary Key and Candidate Keys:</a:t>
            </a:r>
            <a:br>
              <a:rPr lang="en-US" altLang="en-US"/>
            </a:br>
            <a:r>
              <a:rPr lang="en-US" altLang="en-US"/>
              <a:t>Every primary key and candidate key is a super key, but not all super keys are primary keys or candidate key.</a:t>
            </a:r>
          </a:p>
          <a:p>
            <a:endParaRPr lang="en-US" altLang="en-US"/>
          </a:p>
        </p:txBody>
      </p:sp>
      <p:sp>
        <p:nvSpPr>
          <p:cNvPr id="4" name="Date Placeholder 3">
            <a:extLst>
              <a:ext uri="{FF2B5EF4-FFF2-40B4-BE49-F238E27FC236}">
                <a16:creationId xmlns:a16="http://schemas.microsoft.com/office/drawing/2014/main" id="{E0478174-40C2-639A-4AC8-5039A6B1E344}"/>
              </a:ext>
            </a:extLst>
          </p:cNvPr>
          <p:cNvSpPr>
            <a:spLocks noGrp="1"/>
          </p:cNvSpPr>
          <p:nvPr>
            <p:ph type="dt" sz="quarter" idx="10"/>
          </p:nvPr>
        </p:nvSpPr>
        <p:spPr/>
        <p:txBody>
          <a:bodyPr/>
          <a:lstStyle/>
          <a:p>
            <a:pPr>
              <a:defRPr/>
            </a:pPr>
            <a:fld id="{5EB346BD-D540-4958-A0F1-DC74A13F6622}" type="datetime1">
              <a:rPr lang="en-US" smtClean="0"/>
              <a:pPr>
                <a:defRPr/>
              </a:pPr>
              <a:t>8/8/2025</a:t>
            </a:fld>
            <a:endParaRPr lang="en-US"/>
          </a:p>
        </p:txBody>
      </p:sp>
      <p:sp>
        <p:nvSpPr>
          <p:cNvPr id="5" name="Footer Placeholder 4">
            <a:extLst>
              <a:ext uri="{FF2B5EF4-FFF2-40B4-BE49-F238E27FC236}">
                <a16:creationId xmlns:a16="http://schemas.microsoft.com/office/drawing/2014/main" id="{770A74F3-F011-DB40-B481-664864CC1B02}"/>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5F1081E3-8E1F-1BE0-4697-A9D125D70F7C}"/>
              </a:ext>
            </a:extLst>
          </p:cNvPr>
          <p:cNvSpPr>
            <a:spLocks noGrp="1"/>
          </p:cNvSpPr>
          <p:nvPr>
            <p:ph type="sldNum" sz="quarter" idx="12"/>
          </p:nvPr>
        </p:nvSpPr>
        <p:spPr/>
        <p:txBody>
          <a:bodyPr/>
          <a:lstStyle/>
          <a:p>
            <a:pPr>
              <a:defRPr/>
            </a:pPr>
            <a:fld id="{6454DA1A-47A4-4214-BA50-45AEC8D41689}"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AB3796-0CC6-CD24-3C2F-AEEF243F321F}"/>
              </a:ext>
            </a:extLst>
          </p:cNvPr>
          <p:cNvSpPr>
            <a:spLocks noGrp="1"/>
          </p:cNvSpPr>
          <p:nvPr>
            <p:ph type="dt" sz="quarter" idx="10"/>
          </p:nvPr>
        </p:nvSpPr>
        <p:spPr/>
        <p:txBody>
          <a:bodyPr/>
          <a:lstStyle/>
          <a:p>
            <a:pPr>
              <a:defRPr/>
            </a:pPr>
            <a:fld id="{5EB346BD-D540-4958-A0F1-DC74A13F6622}" type="datetime1">
              <a:rPr lang="en-US" smtClean="0"/>
              <a:pPr>
                <a:defRPr/>
              </a:pPr>
              <a:t>8/8/2025</a:t>
            </a:fld>
            <a:endParaRPr lang="en-US"/>
          </a:p>
        </p:txBody>
      </p:sp>
      <p:sp>
        <p:nvSpPr>
          <p:cNvPr id="5" name="Footer Placeholder 4">
            <a:extLst>
              <a:ext uri="{FF2B5EF4-FFF2-40B4-BE49-F238E27FC236}">
                <a16:creationId xmlns:a16="http://schemas.microsoft.com/office/drawing/2014/main" id="{E3C81A2E-9DFC-F923-5FC1-C6781061A487}"/>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038C0215-6DA4-3BBC-362F-34F92E8762C8}"/>
              </a:ext>
            </a:extLst>
          </p:cNvPr>
          <p:cNvSpPr>
            <a:spLocks noGrp="1"/>
          </p:cNvSpPr>
          <p:nvPr>
            <p:ph type="sldNum" sz="quarter" idx="12"/>
          </p:nvPr>
        </p:nvSpPr>
        <p:spPr/>
        <p:txBody>
          <a:bodyPr/>
          <a:lstStyle/>
          <a:p>
            <a:pPr>
              <a:defRPr/>
            </a:pPr>
            <a:fld id="{C30CABE3-DF6D-40F5-8A65-DFD25A67F61E}" type="slidenum">
              <a:rPr lang="en-US" altLang="en-US" smtClean="0"/>
              <a:pPr>
                <a:defRPr/>
              </a:pPr>
              <a:t>26</a:t>
            </a:fld>
            <a:endParaRPr lang="en-US" altLang="en-US"/>
          </a:p>
        </p:txBody>
      </p:sp>
      <p:pic>
        <p:nvPicPr>
          <p:cNvPr id="34821" name="Picture 2" descr="Lightbox">
            <a:extLst>
              <a:ext uri="{FF2B5EF4-FFF2-40B4-BE49-F238E27FC236}">
                <a16:creationId xmlns:a16="http://schemas.microsoft.com/office/drawing/2014/main" id="{81FE3F09-2CDE-1AE2-0390-0284131F5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685800"/>
            <a:ext cx="8610600" cy="48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F66EA60-F248-CE8E-6E14-501CF7116DDA}"/>
              </a:ext>
            </a:extLst>
          </p:cNvPr>
          <p:cNvSpPr>
            <a:spLocks noGrp="1"/>
          </p:cNvSpPr>
          <p:nvPr>
            <p:ph type="dt" sz="quarter" idx="10"/>
          </p:nvPr>
        </p:nvSpPr>
        <p:spPr/>
        <p:txBody>
          <a:bodyPr/>
          <a:lstStyle/>
          <a:p>
            <a:pPr>
              <a:defRPr/>
            </a:pPr>
            <a:fld id="{5EB346BD-D540-4958-A0F1-DC74A13F6622}" type="datetime1">
              <a:rPr lang="en-US" smtClean="0"/>
              <a:pPr>
                <a:defRPr/>
              </a:pPr>
              <a:t>8/8/2025</a:t>
            </a:fld>
            <a:endParaRPr lang="en-US"/>
          </a:p>
        </p:txBody>
      </p:sp>
      <p:sp>
        <p:nvSpPr>
          <p:cNvPr id="5" name="Footer Placeholder 4">
            <a:extLst>
              <a:ext uri="{FF2B5EF4-FFF2-40B4-BE49-F238E27FC236}">
                <a16:creationId xmlns:a16="http://schemas.microsoft.com/office/drawing/2014/main" id="{C5A2D86D-2788-AA9A-CF80-7A655CA3795A}"/>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B8CD2FD7-B3C2-2B80-69EB-4AB3822363B7}"/>
              </a:ext>
            </a:extLst>
          </p:cNvPr>
          <p:cNvSpPr>
            <a:spLocks noGrp="1"/>
          </p:cNvSpPr>
          <p:nvPr>
            <p:ph type="sldNum" sz="quarter" idx="12"/>
          </p:nvPr>
        </p:nvSpPr>
        <p:spPr/>
        <p:txBody>
          <a:bodyPr/>
          <a:lstStyle/>
          <a:p>
            <a:pPr>
              <a:defRPr/>
            </a:pPr>
            <a:fld id="{50AA2876-DEF6-490D-AF88-59C3D4CC1883}" type="slidenum">
              <a:rPr lang="en-US" altLang="en-US" smtClean="0"/>
              <a:pPr>
                <a:defRPr/>
              </a:pPr>
              <a:t>27</a:t>
            </a:fld>
            <a:endParaRPr lang="en-US" altLang="en-US" dirty="0"/>
          </a:p>
        </p:txBody>
      </p:sp>
      <p:pic>
        <p:nvPicPr>
          <p:cNvPr id="35845" name="Picture 7">
            <a:extLst>
              <a:ext uri="{FF2B5EF4-FFF2-40B4-BE49-F238E27FC236}">
                <a16:creationId xmlns:a16="http://schemas.microsoft.com/office/drawing/2014/main" id="{6A8EBA79-E723-C1E9-F068-8A7A8E8DE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408988"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111BC4-B4D9-8A0D-B6DB-762D231DBE90}"/>
              </a:ext>
            </a:extLst>
          </p:cNvPr>
          <p:cNvSpPr>
            <a:spLocks noGrp="1"/>
          </p:cNvSpPr>
          <p:nvPr>
            <p:ph type="dt" sz="quarter" idx="10"/>
          </p:nvPr>
        </p:nvSpPr>
        <p:spPr/>
        <p:txBody>
          <a:bodyPr/>
          <a:lstStyle/>
          <a:p>
            <a:pPr>
              <a:defRPr/>
            </a:pPr>
            <a:fld id="{5EB346BD-D540-4958-A0F1-DC74A13F6622}" type="datetime1">
              <a:rPr lang="en-US" smtClean="0"/>
              <a:pPr>
                <a:defRPr/>
              </a:pPr>
              <a:t>8/8/2025</a:t>
            </a:fld>
            <a:endParaRPr lang="en-US"/>
          </a:p>
        </p:txBody>
      </p:sp>
      <p:sp>
        <p:nvSpPr>
          <p:cNvPr id="5" name="Footer Placeholder 4">
            <a:extLst>
              <a:ext uri="{FF2B5EF4-FFF2-40B4-BE49-F238E27FC236}">
                <a16:creationId xmlns:a16="http://schemas.microsoft.com/office/drawing/2014/main" id="{B4A825C8-94D3-64D4-66CE-624B45D02AD3}"/>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6CCD4637-6F69-8292-182F-494DCB33CB03}"/>
              </a:ext>
            </a:extLst>
          </p:cNvPr>
          <p:cNvSpPr>
            <a:spLocks noGrp="1"/>
          </p:cNvSpPr>
          <p:nvPr>
            <p:ph type="sldNum" sz="quarter" idx="12"/>
          </p:nvPr>
        </p:nvSpPr>
        <p:spPr/>
        <p:txBody>
          <a:bodyPr/>
          <a:lstStyle/>
          <a:p>
            <a:pPr>
              <a:defRPr/>
            </a:pPr>
            <a:fld id="{B432792F-0516-4809-8B1F-A6D5A4408C25}" type="slidenum">
              <a:rPr lang="en-US" altLang="en-US" smtClean="0"/>
              <a:pPr>
                <a:defRPr/>
              </a:pPr>
              <a:t>28</a:t>
            </a:fld>
            <a:endParaRPr lang="en-US" altLang="en-US"/>
          </a:p>
        </p:txBody>
      </p:sp>
      <p:pic>
        <p:nvPicPr>
          <p:cNvPr id="36869" name="Picture 7">
            <a:extLst>
              <a:ext uri="{FF2B5EF4-FFF2-40B4-BE49-F238E27FC236}">
                <a16:creationId xmlns:a16="http://schemas.microsoft.com/office/drawing/2014/main" id="{EF86A7B2-6F91-B2C5-7ED8-F2B6B52BB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330" r="9167"/>
          <a:stretch>
            <a:fillRect/>
          </a:stretch>
        </p:blipFill>
        <p:spPr bwMode="auto">
          <a:xfrm>
            <a:off x="419100" y="762000"/>
            <a:ext cx="8305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B5AE1-CE53-76C7-5F63-61DCA0EC3BFD}"/>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FDE4BC0B-488B-1404-A7EC-9AF404EA1DD7}"/>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67662FC0-7EC9-B83C-87B0-39951F42A868}"/>
              </a:ext>
            </a:extLst>
          </p:cNvPr>
          <p:cNvSpPr>
            <a:spLocks noGrp="1"/>
          </p:cNvSpPr>
          <p:nvPr>
            <p:ph type="sldNum" sz="quarter" idx="12"/>
          </p:nvPr>
        </p:nvSpPr>
        <p:spPr/>
        <p:txBody>
          <a:bodyPr/>
          <a:lstStyle/>
          <a:p>
            <a:pPr>
              <a:defRPr/>
            </a:pPr>
            <a:fld id="{901BFA58-1A2A-4947-B24C-B3F70A521377}" type="slidenum">
              <a:rPr lang="en-US" altLang="en-US" smtClean="0"/>
              <a:pPr>
                <a:defRPr/>
              </a:pPr>
              <a:t>29</a:t>
            </a:fld>
            <a:endParaRPr lang="en-US" altLang="en-US"/>
          </a:p>
        </p:txBody>
      </p:sp>
      <p:sp>
        <p:nvSpPr>
          <p:cNvPr id="6" name="TextBox 5">
            <a:extLst>
              <a:ext uri="{FF2B5EF4-FFF2-40B4-BE49-F238E27FC236}">
                <a16:creationId xmlns:a16="http://schemas.microsoft.com/office/drawing/2014/main" id="{A7742F0D-503C-8E4C-B7FB-F62CE4A27494}"/>
              </a:ext>
            </a:extLst>
          </p:cNvPr>
          <p:cNvSpPr txBox="1"/>
          <p:nvPr/>
        </p:nvSpPr>
        <p:spPr>
          <a:xfrm>
            <a:off x="609600" y="381000"/>
            <a:ext cx="7391400" cy="1446213"/>
          </a:xfrm>
          <a:prstGeom prst="rect">
            <a:avLst/>
          </a:prstGeom>
          <a:noFill/>
        </p:spPr>
        <p:txBody>
          <a:bodyPr>
            <a:spAutoFit/>
          </a:bodyPr>
          <a:lstStyle/>
          <a:p>
            <a:pPr>
              <a:defRPr/>
            </a:pPr>
            <a:r>
              <a:rPr lang="en-US" sz="4400" b="1" dirty="0">
                <a:solidFill>
                  <a:srgbClr val="273239"/>
                </a:solidFill>
                <a:latin typeface="+mj-lt"/>
              </a:rPr>
              <a:t>How to Identify a Super Key in a Database Table</a:t>
            </a:r>
          </a:p>
        </p:txBody>
      </p:sp>
      <p:sp>
        <p:nvSpPr>
          <p:cNvPr id="7" name="Rectangle 1">
            <a:extLst>
              <a:ext uri="{FF2B5EF4-FFF2-40B4-BE49-F238E27FC236}">
                <a16:creationId xmlns:a16="http://schemas.microsoft.com/office/drawing/2014/main" id="{8D067FAA-B6FF-69A8-78A4-9A408B17ED18}"/>
              </a:ext>
            </a:extLst>
          </p:cNvPr>
          <p:cNvSpPr>
            <a:spLocks noChangeArrowheads="1"/>
          </p:cNvSpPr>
          <p:nvPr/>
        </p:nvSpPr>
        <p:spPr bwMode="auto">
          <a:xfrm>
            <a:off x="457200" y="2024063"/>
            <a:ext cx="8229600" cy="3876675"/>
          </a:xfrm>
          <a:prstGeom prst="rect">
            <a:avLst/>
          </a:prstGeom>
          <a:solidFill>
            <a:srgbClr val="FFFFFF"/>
          </a:solidFill>
          <a:ln>
            <a:noFill/>
          </a:ln>
          <a:effectLst/>
        </p:spPr>
        <p:txBody>
          <a:bodyPr lIns="0" tIns="0" rIns="0" bIns="0" anchor="ctr">
            <a:spAutoFit/>
          </a:bodyPr>
          <a:lstStyle/>
          <a:p>
            <a:pPr>
              <a:defRPr/>
            </a:pPr>
            <a:r>
              <a:rPr lang="en-US" altLang="en-US" b="1" dirty="0">
                <a:solidFill>
                  <a:srgbClr val="273239"/>
                </a:solidFill>
                <a:latin typeface="+mn-lt"/>
              </a:rPr>
              <a:t>1. Understand the Table</a:t>
            </a:r>
          </a:p>
          <a:p>
            <a:pPr>
              <a:buFontTx/>
              <a:buChar char="•"/>
              <a:defRPr/>
            </a:pPr>
            <a:r>
              <a:rPr lang="en-US" altLang="en-US" dirty="0">
                <a:solidFill>
                  <a:srgbClr val="273239"/>
                </a:solidFill>
                <a:latin typeface="+mn-lt"/>
              </a:rPr>
              <a:t>Think about which column or combination of columns can uniquely identify each row in the table.</a:t>
            </a:r>
          </a:p>
          <a:p>
            <a:pPr>
              <a:defRPr/>
            </a:pPr>
            <a:r>
              <a:rPr lang="en-US" altLang="en-US" b="1" dirty="0">
                <a:solidFill>
                  <a:srgbClr val="273239"/>
                </a:solidFill>
                <a:latin typeface="+mn-lt"/>
              </a:rPr>
              <a:t>2. Start with Single Columns</a:t>
            </a:r>
          </a:p>
          <a:p>
            <a:pPr>
              <a:buFontTx/>
              <a:buChar char="•"/>
              <a:defRPr/>
            </a:pPr>
            <a:r>
              <a:rPr lang="en-US" altLang="en-US" dirty="0">
                <a:solidFill>
                  <a:srgbClr val="273239"/>
                </a:solidFill>
                <a:latin typeface="+mn-lt"/>
              </a:rPr>
              <a:t>Check if any single column can uniquely identify every row. </a:t>
            </a:r>
          </a:p>
          <a:p>
            <a:pPr>
              <a:defRPr/>
            </a:pPr>
            <a:r>
              <a:rPr lang="en-US" altLang="en-US" dirty="0">
                <a:solidFill>
                  <a:srgbClr val="273239"/>
                </a:solidFill>
                <a:latin typeface="+mn-lt"/>
              </a:rPr>
              <a:t>(Example: Columns like </a:t>
            </a:r>
            <a:r>
              <a:rPr lang="en-US" altLang="en-US" dirty="0" err="1">
                <a:solidFill>
                  <a:srgbClr val="273239"/>
                </a:solidFill>
                <a:latin typeface="+mn-lt"/>
              </a:rPr>
              <a:t>Student_ID</a:t>
            </a:r>
            <a:r>
              <a:rPr lang="en-US" altLang="en-US" dirty="0">
                <a:solidFill>
                  <a:srgbClr val="273239"/>
                </a:solidFill>
                <a:latin typeface="+mn-lt"/>
              </a:rPr>
              <a:t> or </a:t>
            </a:r>
            <a:r>
              <a:rPr lang="en-US" altLang="en-US" dirty="0" err="1">
                <a:solidFill>
                  <a:srgbClr val="273239"/>
                </a:solidFill>
                <a:latin typeface="+mn-lt"/>
              </a:rPr>
              <a:t>Employee_ID</a:t>
            </a:r>
            <a:r>
              <a:rPr lang="en-US" altLang="en-US" dirty="0">
                <a:solidFill>
                  <a:srgbClr val="273239"/>
                </a:solidFill>
                <a:latin typeface="+mn-lt"/>
              </a:rPr>
              <a:t> are often unique.)</a:t>
            </a:r>
          </a:p>
          <a:p>
            <a:pPr>
              <a:buFontTx/>
              <a:buChar char="•"/>
              <a:defRPr/>
            </a:pPr>
            <a:r>
              <a:rPr lang="en-US" altLang="en-US" dirty="0">
                <a:solidFill>
                  <a:srgbClr val="273239"/>
                </a:solidFill>
                <a:latin typeface="+mn-lt"/>
              </a:rPr>
              <a:t>If one column is enough, it is a super key.</a:t>
            </a:r>
          </a:p>
          <a:p>
            <a:pPr>
              <a:defRPr/>
            </a:pPr>
            <a:r>
              <a:rPr lang="en-US" altLang="en-US" b="1" dirty="0">
                <a:solidFill>
                  <a:srgbClr val="273239"/>
                </a:solidFill>
                <a:latin typeface="+mn-lt"/>
              </a:rPr>
              <a:t>3. Combine Columns if Needed</a:t>
            </a:r>
          </a:p>
          <a:p>
            <a:pPr>
              <a:defRPr/>
            </a:pPr>
            <a:r>
              <a:rPr lang="en-US" altLang="en-US" b="1" dirty="0">
                <a:solidFill>
                  <a:srgbClr val="273239"/>
                </a:solidFill>
                <a:latin typeface="+mn-lt"/>
              </a:rPr>
              <a:t>4. Include Extra Columns</a:t>
            </a:r>
          </a:p>
          <a:p>
            <a:pPr>
              <a:buFontTx/>
              <a:buChar char="•"/>
              <a:defRPr/>
            </a:pPr>
            <a:r>
              <a:rPr lang="en-US" altLang="en-US" dirty="0">
                <a:solidFill>
                  <a:srgbClr val="273239"/>
                </a:solidFill>
                <a:latin typeface="+mn-lt"/>
              </a:rPr>
              <a:t>Remember, a super key can include extra columns that are not necessary for uniqueness.</a:t>
            </a:r>
          </a:p>
          <a:p>
            <a:pPr>
              <a:buFontTx/>
              <a:buChar char="•"/>
              <a:defRPr/>
            </a:pPr>
            <a:r>
              <a:rPr lang="en-US" altLang="en-US" dirty="0">
                <a:solidFill>
                  <a:srgbClr val="273239"/>
                </a:solidFill>
                <a:latin typeface="+mn-lt"/>
              </a:rPr>
              <a:t>Example: {</a:t>
            </a:r>
            <a:r>
              <a:rPr lang="en-US" altLang="en-US" dirty="0" err="1">
                <a:solidFill>
                  <a:srgbClr val="273239"/>
                </a:solidFill>
                <a:latin typeface="+mn-lt"/>
              </a:rPr>
              <a:t>Employee_ID</a:t>
            </a:r>
            <a:r>
              <a:rPr lang="en-US" altLang="en-US" dirty="0">
                <a:solidFill>
                  <a:srgbClr val="273239"/>
                </a:solidFill>
                <a:latin typeface="+mn-lt"/>
              </a:rPr>
              <a:t>, Name} is a super key because it includes </a:t>
            </a:r>
            <a:r>
              <a:rPr lang="en-US" altLang="en-US" dirty="0" err="1">
                <a:solidFill>
                  <a:srgbClr val="273239"/>
                </a:solidFill>
                <a:latin typeface="+mn-lt"/>
              </a:rPr>
              <a:t>Employee_ID</a:t>
            </a:r>
            <a:r>
              <a:rPr lang="en-US" altLang="en-US" dirty="0">
                <a:solidFill>
                  <a:srgbClr val="273239"/>
                </a:solidFill>
                <a:latin typeface="+mn-lt"/>
              </a:rPr>
              <a:t>, which is already unique.</a:t>
            </a:r>
          </a:p>
          <a:p>
            <a:pPr>
              <a:defRPr/>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DE93A-99B3-72E2-8F54-86E4E5C9615D}"/>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4626FB8E-283C-A8D3-1CE2-B34BD9E47E06}"/>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692DFE77-64B0-25B2-C2C4-765665FBFE3E}"/>
              </a:ext>
            </a:extLst>
          </p:cNvPr>
          <p:cNvSpPr>
            <a:spLocks noGrp="1"/>
          </p:cNvSpPr>
          <p:nvPr>
            <p:ph type="sldNum" sz="quarter" idx="12"/>
          </p:nvPr>
        </p:nvSpPr>
        <p:spPr/>
        <p:txBody>
          <a:bodyPr/>
          <a:lstStyle/>
          <a:p>
            <a:pPr>
              <a:defRPr/>
            </a:pPr>
            <a:fld id="{0FF1C35B-8A03-4CF0-9CA3-965FB7892BE5}" type="slidenum">
              <a:rPr lang="en-US" altLang="en-US" smtClean="0"/>
              <a:pPr>
                <a:defRPr/>
              </a:pPr>
              <a:t>3</a:t>
            </a:fld>
            <a:endParaRPr lang="en-US" altLang="en-US"/>
          </a:p>
        </p:txBody>
      </p:sp>
      <p:pic>
        <p:nvPicPr>
          <p:cNvPr id="11269" name="Picture 7">
            <a:extLst>
              <a:ext uri="{FF2B5EF4-FFF2-40B4-BE49-F238E27FC236}">
                <a16:creationId xmlns:a16="http://schemas.microsoft.com/office/drawing/2014/main" id="{74BC4343-909D-1EC5-E922-B236BF6BB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1295400"/>
            <a:ext cx="8315325"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FFD927-0F57-C05C-8A89-367FB73303FB}"/>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C16ADDA9-4C26-9CEE-AB7F-82E8CF8C744D}"/>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67B3CC95-3D3D-AF38-986D-53E6924A8DE6}"/>
              </a:ext>
            </a:extLst>
          </p:cNvPr>
          <p:cNvSpPr>
            <a:spLocks noGrp="1"/>
          </p:cNvSpPr>
          <p:nvPr>
            <p:ph type="sldNum" sz="quarter" idx="12"/>
          </p:nvPr>
        </p:nvSpPr>
        <p:spPr/>
        <p:txBody>
          <a:bodyPr/>
          <a:lstStyle/>
          <a:p>
            <a:pPr>
              <a:defRPr/>
            </a:pPr>
            <a:fld id="{1D5AECA5-1DB8-4D9A-928F-EA5DC17FF207}" type="slidenum">
              <a:rPr lang="en-US" altLang="en-US" smtClean="0"/>
              <a:pPr>
                <a:defRPr/>
              </a:pPr>
              <a:t>30</a:t>
            </a:fld>
            <a:endParaRPr lang="en-US" altLang="en-US"/>
          </a:p>
        </p:txBody>
      </p:sp>
      <p:pic>
        <p:nvPicPr>
          <p:cNvPr id="38917" name="Picture 5">
            <a:extLst>
              <a:ext uri="{FF2B5EF4-FFF2-40B4-BE49-F238E27FC236}">
                <a16:creationId xmlns:a16="http://schemas.microsoft.com/office/drawing/2014/main" id="{AA1A732E-C646-CF7E-2975-95535A4CC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4438"/>
            <a:ext cx="86868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0ECAA4-C6B8-8E9A-C375-55BF5792E3DE}"/>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302CFCEC-C32E-7D88-15EB-10E5173F5D01}"/>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F03947D2-14FF-0F75-7B18-D62D713B9004}"/>
              </a:ext>
            </a:extLst>
          </p:cNvPr>
          <p:cNvSpPr>
            <a:spLocks noGrp="1"/>
          </p:cNvSpPr>
          <p:nvPr>
            <p:ph type="sldNum" sz="quarter" idx="12"/>
          </p:nvPr>
        </p:nvSpPr>
        <p:spPr/>
        <p:txBody>
          <a:bodyPr/>
          <a:lstStyle/>
          <a:p>
            <a:pPr>
              <a:defRPr/>
            </a:pPr>
            <a:fld id="{0671E9BD-D6A2-4EBD-9CF8-F53ECFCEFA2E}" type="slidenum">
              <a:rPr lang="en-US" altLang="en-US" smtClean="0"/>
              <a:pPr>
                <a:defRPr/>
              </a:pPr>
              <a:t>31</a:t>
            </a:fld>
            <a:endParaRPr lang="en-US" altLang="en-US"/>
          </a:p>
        </p:txBody>
      </p:sp>
      <p:pic>
        <p:nvPicPr>
          <p:cNvPr id="39941" name="Picture 5">
            <a:extLst>
              <a:ext uri="{FF2B5EF4-FFF2-40B4-BE49-F238E27FC236}">
                <a16:creationId xmlns:a16="http://schemas.microsoft.com/office/drawing/2014/main" id="{3367B618-2A98-E069-0B27-5ED44B49C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838200"/>
            <a:ext cx="80518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65D765-19A9-5CE8-58A9-4390C895BD7D}"/>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3895DA1F-2821-78D1-E232-FB6ABB0E47C1}"/>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ED6AAC49-303E-1C83-2861-27FCB1D153B0}"/>
              </a:ext>
            </a:extLst>
          </p:cNvPr>
          <p:cNvSpPr>
            <a:spLocks noGrp="1"/>
          </p:cNvSpPr>
          <p:nvPr>
            <p:ph type="sldNum" sz="quarter" idx="12"/>
          </p:nvPr>
        </p:nvSpPr>
        <p:spPr/>
        <p:txBody>
          <a:bodyPr/>
          <a:lstStyle/>
          <a:p>
            <a:pPr>
              <a:defRPr/>
            </a:pPr>
            <a:fld id="{4BE7D34E-CA49-400C-ADEC-7AE4F8C1FAE3}" type="slidenum">
              <a:rPr lang="en-US" altLang="en-US" smtClean="0"/>
              <a:pPr>
                <a:defRPr/>
              </a:pPr>
              <a:t>32</a:t>
            </a:fld>
            <a:endParaRPr lang="en-US" altLang="en-US"/>
          </a:p>
        </p:txBody>
      </p:sp>
      <p:sp>
        <p:nvSpPr>
          <p:cNvPr id="6" name="TextBox 5">
            <a:extLst>
              <a:ext uri="{FF2B5EF4-FFF2-40B4-BE49-F238E27FC236}">
                <a16:creationId xmlns:a16="http://schemas.microsoft.com/office/drawing/2014/main" id="{71415860-7AE2-3315-65DD-469475F52A7C}"/>
              </a:ext>
            </a:extLst>
          </p:cNvPr>
          <p:cNvSpPr txBox="1"/>
          <p:nvPr/>
        </p:nvSpPr>
        <p:spPr>
          <a:xfrm>
            <a:off x="990600" y="685800"/>
            <a:ext cx="4572000" cy="769938"/>
          </a:xfrm>
          <a:prstGeom prst="rect">
            <a:avLst/>
          </a:prstGeom>
          <a:noFill/>
        </p:spPr>
        <p:txBody>
          <a:bodyPr>
            <a:spAutoFit/>
          </a:bodyPr>
          <a:lstStyle/>
          <a:p>
            <a:pPr>
              <a:spcBef>
                <a:spcPts val="1800"/>
              </a:spcBef>
              <a:spcAft>
                <a:spcPts val="1800"/>
              </a:spcAft>
              <a:defRPr/>
            </a:pPr>
            <a:r>
              <a:rPr lang="en-US" sz="4400" b="1" dirty="0">
                <a:solidFill>
                  <a:srgbClr val="273239"/>
                </a:solidFill>
                <a:latin typeface="+mj-lt"/>
              </a:rPr>
              <a:t>Candidate Key</a:t>
            </a:r>
          </a:p>
        </p:txBody>
      </p:sp>
      <p:sp>
        <p:nvSpPr>
          <p:cNvPr id="8" name="TextBox 7">
            <a:extLst>
              <a:ext uri="{FF2B5EF4-FFF2-40B4-BE49-F238E27FC236}">
                <a16:creationId xmlns:a16="http://schemas.microsoft.com/office/drawing/2014/main" id="{CF035C1C-5A37-8A74-C836-D496D557115A}"/>
              </a:ext>
            </a:extLst>
          </p:cNvPr>
          <p:cNvSpPr txBox="1"/>
          <p:nvPr/>
        </p:nvSpPr>
        <p:spPr>
          <a:xfrm>
            <a:off x="685800" y="1582738"/>
            <a:ext cx="7543800" cy="2554287"/>
          </a:xfrm>
          <a:prstGeom prst="rect">
            <a:avLst/>
          </a:prstGeom>
          <a:noFill/>
        </p:spPr>
        <p:txBody>
          <a:bodyPr>
            <a:spAutoFit/>
          </a:bodyPr>
          <a:lstStyle/>
          <a:p>
            <a:pPr algn="just">
              <a:defRPr/>
            </a:pPr>
            <a:r>
              <a:rPr lang="en-US" sz="2000" dirty="0">
                <a:solidFill>
                  <a:srgbClr val="273239"/>
                </a:solidFill>
                <a:latin typeface="+mn-lt"/>
              </a:rPr>
              <a:t>A candidate key is a minimal set of attributes that uniquely identifies each tuple within a table. In other words, there should not be any two rows in a table that can have the same values for the columns that are the part of candidate key. Candidate key is a subset of Super key. It is very important for establishing relationships between tables and maintaining data integrity. Candidate keys play a pivotal role in database normalization as they help us to eliminate data redundancy and anomalies.</a:t>
            </a:r>
            <a:endParaRPr lang="en-US" sz="2000" dirty="0">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A5318-8C4E-5F6F-FD10-5D9F8C485AA5}"/>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B512E781-583D-5AF9-2A8E-DB78FA752656}"/>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9783D4C0-43C9-0040-21AC-6EEC6CE10FB5}"/>
              </a:ext>
            </a:extLst>
          </p:cNvPr>
          <p:cNvSpPr>
            <a:spLocks noGrp="1"/>
          </p:cNvSpPr>
          <p:nvPr>
            <p:ph type="sldNum" sz="quarter" idx="12"/>
          </p:nvPr>
        </p:nvSpPr>
        <p:spPr/>
        <p:txBody>
          <a:bodyPr/>
          <a:lstStyle/>
          <a:p>
            <a:pPr>
              <a:defRPr/>
            </a:pPr>
            <a:fld id="{08D9E64D-31FF-49D4-BC0B-254741091683}" type="slidenum">
              <a:rPr lang="en-US" altLang="en-US" smtClean="0"/>
              <a:pPr>
                <a:defRPr/>
              </a:pPr>
              <a:t>33</a:t>
            </a:fld>
            <a:endParaRPr lang="en-US" altLang="en-US"/>
          </a:p>
        </p:txBody>
      </p:sp>
      <p:pic>
        <p:nvPicPr>
          <p:cNvPr id="41989" name="Picture 5">
            <a:extLst>
              <a:ext uri="{FF2B5EF4-FFF2-40B4-BE49-F238E27FC236}">
                <a16:creationId xmlns:a16="http://schemas.microsoft.com/office/drawing/2014/main" id="{D2C5C803-8E01-92A4-10C5-46DB5975E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229600"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4317C7-6FBB-04AC-A263-EA716018B629}"/>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C2D651A2-C7E3-775F-58FD-46EE262943F6}"/>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5FB16F1A-9E5E-A095-4B91-CAAFF50D335E}"/>
              </a:ext>
            </a:extLst>
          </p:cNvPr>
          <p:cNvSpPr>
            <a:spLocks noGrp="1"/>
          </p:cNvSpPr>
          <p:nvPr>
            <p:ph type="sldNum" sz="quarter" idx="12"/>
          </p:nvPr>
        </p:nvSpPr>
        <p:spPr/>
        <p:txBody>
          <a:bodyPr/>
          <a:lstStyle/>
          <a:p>
            <a:pPr>
              <a:defRPr/>
            </a:pPr>
            <a:fld id="{F93C5B0F-15F7-4F9F-857C-E8774050A965}" type="slidenum">
              <a:rPr lang="en-US" altLang="en-US" smtClean="0"/>
              <a:pPr>
                <a:defRPr/>
              </a:pPr>
              <a:t>34</a:t>
            </a:fld>
            <a:endParaRPr lang="en-US" altLang="en-US"/>
          </a:p>
        </p:txBody>
      </p:sp>
      <p:sp>
        <p:nvSpPr>
          <p:cNvPr id="6" name="TextBox 5">
            <a:extLst>
              <a:ext uri="{FF2B5EF4-FFF2-40B4-BE49-F238E27FC236}">
                <a16:creationId xmlns:a16="http://schemas.microsoft.com/office/drawing/2014/main" id="{43C6A659-01EE-166C-5479-6B375DAA9A3B}"/>
              </a:ext>
            </a:extLst>
          </p:cNvPr>
          <p:cNvSpPr txBox="1"/>
          <p:nvPr/>
        </p:nvSpPr>
        <p:spPr>
          <a:xfrm>
            <a:off x="457200" y="381000"/>
            <a:ext cx="7772400" cy="1323975"/>
          </a:xfrm>
          <a:prstGeom prst="rect">
            <a:avLst/>
          </a:prstGeom>
          <a:noFill/>
        </p:spPr>
        <p:txBody>
          <a:bodyPr>
            <a:spAutoFit/>
          </a:bodyPr>
          <a:lstStyle/>
          <a:p>
            <a:pPr>
              <a:defRPr/>
            </a:pPr>
            <a:r>
              <a:rPr lang="en-US" sz="4000" b="1" dirty="0">
                <a:solidFill>
                  <a:srgbClr val="273239"/>
                </a:solidFill>
                <a:latin typeface="+mj-lt"/>
              </a:rPr>
              <a:t>Key Features of Candidate Key in DBMS</a:t>
            </a:r>
          </a:p>
        </p:txBody>
      </p:sp>
      <p:sp>
        <p:nvSpPr>
          <p:cNvPr id="8" name="TextBox 7">
            <a:extLst>
              <a:ext uri="{FF2B5EF4-FFF2-40B4-BE49-F238E27FC236}">
                <a16:creationId xmlns:a16="http://schemas.microsoft.com/office/drawing/2014/main" id="{A1A15AFA-9833-3FA0-5FAB-A238457966C9}"/>
              </a:ext>
            </a:extLst>
          </p:cNvPr>
          <p:cNvSpPr txBox="1"/>
          <p:nvPr/>
        </p:nvSpPr>
        <p:spPr>
          <a:xfrm>
            <a:off x="381000" y="1828800"/>
            <a:ext cx="8686800" cy="4324350"/>
          </a:xfrm>
          <a:prstGeom prst="rect">
            <a:avLst/>
          </a:prstGeom>
          <a:noFill/>
        </p:spPr>
        <p:txBody>
          <a:bodyPr>
            <a:spAutoFit/>
          </a:bodyPr>
          <a:lstStyle/>
          <a:p>
            <a:pPr>
              <a:spcAft>
                <a:spcPts val="1800"/>
              </a:spcAft>
              <a:buFont typeface="Arial" panose="020B0604020202020204" pitchFamily="34" charset="0"/>
              <a:buChar char="•"/>
              <a:defRPr/>
            </a:pPr>
            <a:r>
              <a:rPr lang="en-US" sz="2000" dirty="0">
                <a:solidFill>
                  <a:srgbClr val="273239"/>
                </a:solidFill>
                <a:latin typeface="+mn-lt"/>
              </a:rPr>
              <a:t>A candidate key has unique values for every row in a table.</a:t>
            </a:r>
          </a:p>
          <a:p>
            <a:pPr>
              <a:spcAft>
                <a:spcPts val="1800"/>
              </a:spcAft>
              <a:buFont typeface="Arial" panose="020B0604020202020204" pitchFamily="34" charset="0"/>
              <a:buChar char="•"/>
              <a:defRPr/>
            </a:pPr>
            <a:r>
              <a:rPr lang="en-US" sz="2000" dirty="0">
                <a:solidFill>
                  <a:srgbClr val="273239"/>
                </a:solidFill>
                <a:latin typeface="+mn-lt"/>
              </a:rPr>
              <a:t>Every candidate key is a super key, but not all super keys qualify as candidate keys. Simply put, a candidate key is a minimal super key.</a:t>
            </a:r>
          </a:p>
          <a:p>
            <a:pPr>
              <a:spcAft>
                <a:spcPts val="1800"/>
              </a:spcAft>
              <a:buFont typeface="Arial" panose="020B0604020202020204" pitchFamily="34" charset="0"/>
              <a:buChar char="•"/>
              <a:defRPr/>
            </a:pPr>
            <a:r>
              <a:rPr lang="en-US" sz="2000" dirty="0">
                <a:solidFill>
                  <a:srgbClr val="273239"/>
                </a:solidFill>
                <a:latin typeface="+mn-lt"/>
              </a:rPr>
              <a:t>A candidate key can contain null values, but this depends on the database's design and constraints.</a:t>
            </a:r>
          </a:p>
          <a:p>
            <a:pPr>
              <a:spcAft>
                <a:spcPts val="1800"/>
              </a:spcAft>
              <a:buFont typeface="Arial" panose="020B0604020202020204" pitchFamily="34" charset="0"/>
              <a:buChar char="•"/>
              <a:defRPr/>
            </a:pPr>
            <a:r>
              <a:rPr lang="en-US" sz="2000" dirty="0">
                <a:solidFill>
                  <a:srgbClr val="273239"/>
                </a:solidFill>
                <a:latin typeface="+mn-lt"/>
              </a:rPr>
              <a:t>It should not have redundant attributes, meaning it must be as simple as possible to uniquely identify a row.</a:t>
            </a:r>
          </a:p>
          <a:p>
            <a:pPr>
              <a:spcAft>
                <a:spcPts val="1800"/>
              </a:spcAft>
              <a:buFont typeface="Arial" panose="020B0604020202020204" pitchFamily="34" charset="0"/>
              <a:buChar char="•"/>
              <a:defRPr/>
            </a:pPr>
            <a:r>
              <a:rPr lang="en-US" sz="2000" dirty="0">
                <a:solidFill>
                  <a:srgbClr val="273239"/>
                </a:solidFill>
                <a:latin typeface="+mn-lt"/>
              </a:rPr>
              <a:t>Using a candidate key, we can uniquely determine the values of all other attributes in a table.</a:t>
            </a:r>
          </a:p>
          <a:p>
            <a:pPr>
              <a:spcAft>
                <a:spcPts val="1800"/>
              </a:spcAft>
              <a:buFont typeface="Arial" panose="020B0604020202020204" pitchFamily="34" charset="0"/>
              <a:buChar char="•"/>
              <a:defRPr/>
            </a:pPr>
            <a:r>
              <a:rPr lang="en-US" sz="2000" dirty="0">
                <a:solidFill>
                  <a:srgbClr val="273239"/>
                </a:solidFill>
                <a:latin typeface="+mn-lt"/>
              </a:rPr>
              <a:t>The primary key is chosen from the set of candidate keys.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9E4A41-A482-8CB6-8BED-FDAEADAFCA38}"/>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03A4A32C-E384-C1E8-A4E8-401D8792560B}"/>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03A5F20D-526F-06E4-9372-1F96E2C5B305}"/>
              </a:ext>
            </a:extLst>
          </p:cNvPr>
          <p:cNvSpPr>
            <a:spLocks noGrp="1"/>
          </p:cNvSpPr>
          <p:nvPr>
            <p:ph type="sldNum" sz="quarter" idx="12"/>
          </p:nvPr>
        </p:nvSpPr>
        <p:spPr/>
        <p:txBody>
          <a:bodyPr/>
          <a:lstStyle/>
          <a:p>
            <a:pPr>
              <a:defRPr/>
            </a:pPr>
            <a:fld id="{D6ADE14E-5962-4834-89C7-112DFD5EC14E}" type="slidenum">
              <a:rPr lang="en-US" altLang="en-US" smtClean="0"/>
              <a:pPr>
                <a:defRPr/>
              </a:pPr>
              <a:t>35</a:t>
            </a:fld>
            <a:endParaRPr lang="en-US" altLang="en-US"/>
          </a:p>
        </p:txBody>
      </p:sp>
      <p:pic>
        <p:nvPicPr>
          <p:cNvPr id="44037" name="Picture 5">
            <a:extLst>
              <a:ext uri="{FF2B5EF4-FFF2-40B4-BE49-F238E27FC236}">
                <a16:creationId xmlns:a16="http://schemas.microsoft.com/office/drawing/2014/main" id="{633E9B5A-8B79-7C7B-2DD2-892F33CD9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144000" cy="536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886234-EA82-BE5B-E3C7-B69E9CE5E944}"/>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878B3CED-F99A-FA63-886B-996038EC4937}"/>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47741F3F-BAD9-1A18-5E33-C40EDFA216F4}"/>
              </a:ext>
            </a:extLst>
          </p:cNvPr>
          <p:cNvSpPr>
            <a:spLocks noGrp="1"/>
          </p:cNvSpPr>
          <p:nvPr>
            <p:ph type="sldNum" sz="quarter" idx="12"/>
          </p:nvPr>
        </p:nvSpPr>
        <p:spPr/>
        <p:txBody>
          <a:bodyPr/>
          <a:lstStyle/>
          <a:p>
            <a:pPr>
              <a:defRPr/>
            </a:pPr>
            <a:fld id="{C7D10D6A-F7DE-42D8-ACDE-AB864FE69A7B}" type="slidenum">
              <a:rPr lang="en-US" altLang="en-US" smtClean="0"/>
              <a:pPr>
                <a:defRPr/>
              </a:pPr>
              <a:t>36</a:t>
            </a:fld>
            <a:endParaRPr lang="en-US" altLang="en-US"/>
          </a:p>
        </p:txBody>
      </p:sp>
      <p:sp>
        <p:nvSpPr>
          <p:cNvPr id="6" name="TextBox 5">
            <a:extLst>
              <a:ext uri="{FF2B5EF4-FFF2-40B4-BE49-F238E27FC236}">
                <a16:creationId xmlns:a16="http://schemas.microsoft.com/office/drawing/2014/main" id="{0D7A5349-ED71-8469-2E96-6D2F3B95EF28}"/>
              </a:ext>
            </a:extLst>
          </p:cNvPr>
          <p:cNvSpPr txBox="1"/>
          <p:nvPr/>
        </p:nvSpPr>
        <p:spPr>
          <a:xfrm>
            <a:off x="609600" y="609600"/>
            <a:ext cx="7696200" cy="1200150"/>
          </a:xfrm>
          <a:prstGeom prst="rect">
            <a:avLst/>
          </a:prstGeom>
          <a:noFill/>
        </p:spPr>
        <p:txBody>
          <a:bodyPr>
            <a:spAutoFit/>
          </a:bodyPr>
          <a:lstStyle/>
          <a:p>
            <a:pPr>
              <a:defRPr/>
            </a:pPr>
            <a:r>
              <a:rPr lang="en-US" sz="3600" b="1" dirty="0">
                <a:solidFill>
                  <a:srgbClr val="273239"/>
                </a:solidFill>
                <a:latin typeface="+mn-lt"/>
              </a:rPr>
              <a:t>How to Identify a Candidate Key in a Database Table?</a:t>
            </a:r>
          </a:p>
        </p:txBody>
      </p:sp>
      <p:sp>
        <p:nvSpPr>
          <p:cNvPr id="45062" name="TextBox 7">
            <a:extLst>
              <a:ext uri="{FF2B5EF4-FFF2-40B4-BE49-F238E27FC236}">
                <a16:creationId xmlns:a16="http://schemas.microsoft.com/office/drawing/2014/main" id="{AA49CCF6-9806-0E8B-2B7E-E8943C24EC29}"/>
              </a:ext>
            </a:extLst>
          </p:cNvPr>
          <p:cNvSpPr txBox="1">
            <a:spLocks noChangeArrowheads="1"/>
          </p:cNvSpPr>
          <p:nvPr/>
        </p:nvSpPr>
        <p:spPr bwMode="auto">
          <a:xfrm>
            <a:off x="1066800" y="2262188"/>
            <a:ext cx="7010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defTabSz="457200" eaLnBrk="0" fontAlgn="base" hangingPunct="0">
              <a:spcBef>
                <a:spcPct val="0"/>
              </a:spcBef>
              <a:spcAft>
                <a:spcPct val="0"/>
              </a:spcAft>
              <a:defRPr>
                <a:solidFill>
                  <a:schemeClr val="tx1"/>
                </a:solidFill>
                <a:latin typeface="Franklin Gothic Book" panose="020B0503020102020204" pitchFamily="34" charset="0"/>
              </a:defRPr>
            </a:lvl6pPr>
            <a:lvl7pPr marL="2971800" indent="-228600" defTabSz="457200" eaLnBrk="0" fontAlgn="base" hangingPunct="0">
              <a:spcBef>
                <a:spcPct val="0"/>
              </a:spcBef>
              <a:spcAft>
                <a:spcPct val="0"/>
              </a:spcAft>
              <a:defRPr>
                <a:solidFill>
                  <a:schemeClr val="tx1"/>
                </a:solidFill>
                <a:latin typeface="Franklin Gothic Book" panose="020B0503020102020204" pitchFamily="34" charset="0"/>
              </a:defRPr>
            </a:lvl7pPr>
            <a:lvl8pPr marL="3429000" indent="-228600" defTabSz="457200" eaLnBrk="0" fontAlgn="base" hangingPunct="0">
              <a:spcBef>
                <a:spcPct val="0"/>
              </a:spcBef>
              <a:spcAft>
                <a:spcPct val="0"/>
              </a:spcAft>
              <a:defRPr>
                <a:solidFill>
                  <a:schemeClr val="tx1"/>
                </a:solidFill>
                <a:latin typeface="Franklin Gothic Book" panose="020B0503020102020204" pitchFamily="34" charset="0"/>
              </a:defRPr>
            </a:lvl8pPr>
            <a:lvl9pPr marL="3886200" indent="-228600" defTabSz="457200" eaLnBrk="0" fontAlgn="base" hangingPunct="0">
              <a:spcBef>
                <a:spcPct val="0"/>
              </a:spcBef>
              <a:spcAft>
                <a:spcPct val="0"/>
              </a:spcAft>
              <a:defRPr>
                <a:solidFill>
                  <a:schemeClr val="tx1"/>
                </a:solidFill>
                <a:latin typeface="Franklin Gothic Book" panose="020B0503020102020204" pitchFamily="34" charset="0"/>
              </a:defRPr>
            </a:lvl9pPr>
          </a:lstStyle>
          <a:p>
            <a:r>
              <a:rPr lang="en-US" altLang="en-US" b="1">
                <a:solidFill>
                  <a:srgbClr val="273239"/>
                </a:solidFill>
                <a:latin typeface="Nunito" pitchFamily="2" charset="0"/>
              </a:rPr>
              <a:t>Method 1: Checking Unique Columns or Sets of Columns</a:t>
            </a:r>
          </a:p>
          <a:p>
            <a:endParaRPr lang="en-US" altLang="en-US"/>
          </a:p>
        </p:txBody>
      </p:sp>
      <p:sp>
        <p:nvSpPr>
          <p:cNvPr id="9" name="Rectangle 1">
            <a:extLst>
              <a:ext uri="{FF2B5EF4-FFF2-40B4-BE49-F238E27FC236}">
                <a16:creationId xmlns:a16="http://schemas.microsoft.com/office/drawing/2014/main" id="{3BEEE1FA-6CFD-C91A-F29D-3469514CB19C}"/>
              </a:ext>
            </a:extLst>
          </p:cNvPr>
          <p:cNvSpPr>
            <a:spLocks noChangeArrowheads="1"/>
          </p:cNvSpPr>
          <p:nvPr/>
        </p:nvSpPr>
        <p:spPr bwMode="auto">
          <a:xfrm>
            <a:off x="1143000" y="2552700"/>
            <a:ext cx="7026275" cy="2462213"/>
          </a:xfrm>
          <a:prstGeom prst="rect">
            <a:avLst/>
          </a:prstGeom>
          <a:solidFill>
            <a:srgbClr val="FFFFFF"/>
          </a:solidFill>
          <a:ln>
            <a:noFill/>
          </a:ln>
          <a:effectLst/>
        </p:spPr>
        <p:txBody>
          <a:bodyPr lIns="0" tIns="0" rIns="0" bIns="0" anchor="ct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defTabSz="457200" eaLnBrk="0" fontAlgn="base" hangingPunct="0">
              <a:spcBef>
                <a:spcPct val="0"/>
              </a:spcBef>
              <a:spcAft>
                <a:spcPct val="0"/>
              </a:spcAft>
              <a:defRPr>
                <a:solidFill>
                  <a:schemeClr val="tx1"/>
                </a:solidFill>
                <a:latin typeface="Franklin Gothic Book" panose="020B0503020102020204" pitchFamily="34" charset="0"/>
              </a:defRPr>
            </a:lvl6pPr>
            <a:lvl7pPr defTabSz="457200" eaLnBrk="0" fontAlgn="base" hangingPunct="0">
              <a:spcBef>
                <a:spcPct val="0"/>
              </a:spcBef>
              <a:spcAft>
                <a:spcPct val="0"/>
              </a:spcAft>
              <a:defRPr>
                <a:solidFill>
                  <a:schemeClr val="tx1"/>
                </a:solidFill>
                <a:latin typeface="Franklin Gothic Book" panose="020B0503020102020204" pitchFamily="34" charset="0"/>
              </a:defRPr>
            </a:lvl7pPr>
            <a:lvl8pPr defTabSz="457200" eaLnBrk="0" fontAlgn="base" hangingPunct="0">
              <a:spcBef>
                <a:spcPct val="0"/>
              </a:spcBef>
              <a:spcAft>
                <a:spcPct val="0"/>
              </a:spcAft>
              <a:defRPr>
                <a:solidFill>
                  <a:schemeClr val="tx1"/>
                </a:solidFill>
                <a:latin typeface="Franklin Gothic Book" panose="020B0503020102020204" pitchFamily="34" charset="0"/>
              </a:defRPr>
            </a:lvl8pPr>
            <a:lvl9pPr defTabSz="457200" eaLnBrk="0" fontAlgn="base" hangingPunct="0">
              <a:spcBef>
                <a:spcPct val="0"/>
              </a:spcBef>
              <a:spcAft>
                <a:spcPct val="0"/>
              </a:spcAft>
              <a:defRPr>
                <a:solidFill>
                  <a:schemeClr val="tx1"/>
                </a:solidFill>
                <a:latin typeface="Franklin Gothic Book" panose="020B0503020102020204" pitchFamily="34" charset="0"/>
              </a:defRPr>
            </a:lvl9pPr>
          </a:lstStyle>
          <a:p>
            <a:pPr>
              <a:defRPr/>
            </a:pPr>
            <a:r>
              <a:rPr lang="en-US" altLang="en-US" sz="2000" b="1" dirty="0">
                <a:solidFill>
                  <a:srgbClr val="273239"/>
                </a:solidFill>
                <a:latin typeface="+mn-lt"/>
              </a:rPr>
              <a:t>Method 2: Using </a:t>
            </a:r>
            <a:r>
              <a:rPr lang="en-US" altLang="en-US" sz="2000" b="1" u="sng" dirty="0">
                <a:solidFill>
                  <a:srgbClr val="357960"/>
                </a:solidFill>
                <a:latin typeface="+mn-lt"/>
                <a:hlinkClick r:id="rId2"/>
              </a:rPr>
              <a:t>Functional Dependencies</a:t>
            </a:r>
            <a:r>
              <a:rPr lang="en-US" altLang="en-US" sz="2000" b="1" dirty="0">
                <a:solidFill>
                  <a:srgbClr val="273239"/>
                </a:solidFill>
                <a:latin typeface="+mn-lt"/>
              </a:rPr>
              <a:t> (FDs)</a:t>
            </a:r>
            <a:br>
              <a:rPr lang="en-US" altLang="en-US" sz="2000" dirty="0">
                <a:latin typeface="+mn-lt"/>
              </a:rPr>
            </a:br>
            <a:r>
              <a:rPr lang="en-US" altLang="en-US" sz="2000" dirty="0">
                <a:solidFill>
                  <a:srgbClr val="273239"/>
                </a:solidFill>
                <a:latin typeface="+mn-lt"/>
              </a:rPr>
              <a:t>In this approach, the functional dependencies between attributes are used to identify candidate keys. A functional dependency exists when one attribute determines another. For instance, if a table has </a:t>
            </a:r>
            <a:r>
              <a:rPr lang="en-US" altLang="en-US" sz="2000" dirty="0" err="1">
                <a:solidFill>
                  <a:srgbClr val="273239"/>
                </a:solidFill>
                <a:latin typeface="+mn-lt"/>
              </a:rPr>
              <a:t>student_ID</a:t>
            </a:r>
            <a:r>
              <a:rPr lang="en-US" altLang="en-US" sz="2000" dirty="0">
                <a:solidFill>
                  <a:srgbClr val="273239"/>
                </a:solidFill>
                <a:latin typeface="+mn-lt"/>
              </a:rPr>
              <a:t> and </a:t>
            </a:r>
            <a:r>
              <a:rPr lang="en-US" altLang="en-US" sz="2000" dirty="0" err="1">
                <a:solidFill>
                  <a:srgbClr val="273239"/>
                </a:solidFill>
                <a:latin typeface="+mn-lt"/>
              </a:rPr>
              <a:t>student_name</a:t>
            </a:r>
            <a:r>
              <a:rPr lang="en-US" altLang="en-US" sz="2000" dirty="0">
                <a:solidFill>
                  <a:srgbClr val="273239"/>
                </a:solidFill>
                <a:latin typeface="+mn-lt"/>
              </a:rPr>
              <a:t>, there is a functional dependency where </a:t>
            </a:r>
            <a:r>
              <a:rPr lang="en-US" altLang="en-US" sz="2000" dirty="0" err="1">
                <a:solidFill>
                  <a:srgbClr val="273239"/>
                </a:solidFill>
                <a:latin typeface="+mn-lt"/>
              </a:rPr>
              <a:t>student_ID</a:t>
            </a:r>
            <a:r>
              <a:rPr lang="en-US" altLang="en-US" sz="2000" dirty="0">
                <a:solidFill>
                  <a:srgbClr val="273239"/>
                </a:solidFill>
                <a:latin typeface="+mn-lt"/>
              </a:rPr>
              <a:t> determines </a:t>
            </a:r>
            <a:r>
              <a:rPr lang="en-US" altLang="en-US" sz="2000" dirty="0" err="1">
                <a:solidFill>
                  <a:srgbClr val="273239"/>
                </a:solidFill>
                <a:latin typeface="+mn-lt"/>
              </a:rPr>
              <a:t>student_name</a:t>
            </a:r>
            <a:r>
              <a:rPr lang="en-US" altLang="en-US" sz="2000" dirty="0">
                <a:solidFill>
                  <a:srgbClr val="273239"/>
                </a:solidFill>
                <a:latin typeface="+mn-lt"/>
              </a:rPr>
              <a:t>. The candidate key is found by identifying the smallest set of attributes that can determine all other attributes in the table.</a:t>
            </a:r>
            <a:r>
              <a:rPr lang="en-US" altLang="en-US" sz="2000" dirty="0">
                <a:latin typeface="+mn-lt"/>
              </a:rPr>
              <a:t> </a:t>
            </a:r>
          </a:p>
        </p:txBody>
      </p:sp>
      <p:sp>
        <p:nvSpPr>
          <p:cNvPr id="45064" name="TextBox 10">
            <a:extLst>
              <a:ext uri="{FF2B5EF4-FFF2-40B4-BE49-F238E27FC236}">
                <a16:creationId xmlns:a16="http://schemas.microsoft.com/office/drawing/2014/main" id="{981736A2-3D82-FAAF-BE02-2F12F4A6C923}"/>
              </a:ext>
            </a:extLst>
          </p:cNvPr>
          <p:cNvSpPr txBox="1">
            <a:spLocks noChangeArrowheads="1"/>
          </p:cNvSpPr>
          <p:nvPr/>
        </p:nvSpPr>
        <p:spPr bwMode="auto">
          <a:xfrm>
            <a:off x="1109663" y="5121275"/>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defTabSz="457200" eaLnBrk="0" fontAlgn="base" hangingPunct="0">
              <a:spcBef>
                <a:spcPct val="0"/>
              </a:spcBef>
              <a:spcAft>
                <a:spcPct val="0"/>
              </a:spcAft>
              <a:defRPr>
                <a:solidFill>
                  <a:schemeClr val="tx1"/>
                </a:solidFill>
                <a:latin typeface="Franklin Gothic Book" panose="020B0503020102020204" pitchFamily="34" charset="0"/>
              </a:defRPr>
            </a:lvl6pPr>
            <a:lvl7pPr marL="2971800" indent="-228600" defTabSz="457200" eaLnBrk="0" fontAlgn="base" hangingPunct="0">
              <a:spcBef>
                <a:spcPct val="0"/>
              </a:spcBef>
              <a:spcAft>
                <a:spcPct val="0"/>
              </a:spcAft>
              <a:defRPr>
                <a:solidFill>
                  <a:schemeClr val="tx1"/>
                </a:solidFill>
                <a:latin typeface="Franklin Gothic Book" panose="020B0503020102020204" pitchFamily="34" charset="0"/>
              </a:defRPr>
            </a:lvl7pPr>
            <a:lvl8pPr marL="3429000" indent="-228600" defTabSz="457200" eaLnBrk="0" fontAlgn="base" hangingPunct="0">
              <a:spcBef>
                <a:spcPct val="0"/>
              </a:spcBef>
              <a:spcAft>
                <a:spcPct val="0"/>
              </a:spcAft>
              <a:defRPr>
                <a:solidFill>
                  <a:schemeClr val="tx1"/>
                </a:solidFill>
                <a:latin typeface="Franklin Gothic Book" panose="020B0503020102020204" pitchFamily="34" charset="0"/>
              </a:defRPr>
            </a:lvl8pPr>
            <a:lvl9pPr marL="3886200" indent="-228600" defTabSz="457200" eaLnBrk="0" fontAlgn="base" hangingPunct="0">
              <a:spcBef>
                <a:spcPct val="0"/>
              </a:spcBef>
              <a:spcAft>
                <a:spcPct val="0"/>
              </a:spcAft>
              <a:defRPr>
                <a:solidFill>
                  <a:schemeClr val="tx1"/>
                </a:solidFill>
                <a:latin typeface="Franklin Gothic Book" panose="020B0503020102020204" pitchFamily="34" charset="0"/>
              </a:defRPr>
            </a:lvl9pPr>
          </a:lstStyle>
          <a:p>
            <a:r>
              <a:rPr lang="en-US" altLang="en-US" b="1"/>
              <a:t>Method 3: Using Normal Forms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44F85A1-5848-F003-5893-E34E52370F90}"/>
              </a:ext>
            </a:extLst>
          </p:cNvPr>
          <p:cNvSpPr>
            <a:spLocks noGrp="1"/>
          </p:cNvSpPr>
          <p:nvPr>
            <p:ph type="dt" sz="quarter" idx="10"/>
          </p:nvPr>
        </p:nvSpPr>
        <p:spPr/>
        <p:txBody>
          <a:bodyPr/>
          <a:lstStyle/>
          <a:p>
            <a:pPr>
              <a:defRPr/>
            </a:pPr>
            <a:fld id="{5EB346BD-D540-4958-A0F1-DC74A13F6622}" type="datetime1">
              <a:rPr lang="en-US" smtClean="0"/>
              <a:pPr>
                <a:defRPr/>
              </a:pPr>
              <a:t>8/8/2025</a:t>
            </a:fld>
            <a:endParaRPr lang="en-US"/>
          </a:p>
        </p:txBody>
      </p:sp>
      <p:sp>
        <p:nvSpPr>
          <p:cNvPr id="5" name="Footer Placeholder 4">
            <a:extLst>
              <a:ext uri="{FF2B5EF4-FFF2-40B4-BE49-F238E27FC236}">
                <a16:creationId xmlns:a16="http://schemas.microsoft.com/office/drawing/2014/main" id="{BAC96ED1-FEA9-7F89-5EDD-CF39961680D2}"/>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C321D7B1-DA42-1395-F17A-62E3FA96633A}"/>
              </a:ext>
            </a:extLst>
          </p:cNvPr>
          <p:cNvSpPr>
            <a:spLocks noGrp="1"/>
          </p:cNvSpPr>
          <p:nvPr>
            <p:ph type="sldNum" sz="quarter" idx="12"/>
          </p:nvPr>
        </p:nvSpPr>
        <p:spPr/>
        <p:txBody>
          <a:bodyPr/>
          <a:lstStyle/>
          <a:p>
            <a:pPr>
              <a:defRPr/>
            </a:pPr>
            <a:fld id="{73B4CA89-363D-4D99-80D3-D3A992F2063B}" type="slidenum">
              <a:rPr lang="en-US" altLang="en-US" smtClean="0"/>
              <a:pPr>
                <a:defRPr/>
              </a:pPr>
              <a:t>37</a:t>
            </a:fld>
            <a:endParaRPr lang="en-US" altLang="en-US"/>
          </a:p>
        </p:txBody>
      </p:sp>
      <p:graphicFrame>
        <p:nvGraphicFramePr>
          <p:cNvPr id="11" name="Table 10">
            <a:extLst>
              <a:ext uri="{FF2B5EF4-FFF2-40B4-BE49-F238E27FC236}">
                <a16:creationId xmlns:a16="http://schemas.microsoft.com/office/drawing/2014/main" id="{E6019CF6-0320-C1E5-A94E-DA22E97C7B11}"/>
              </a:ext>
            </a:extLst>
          </p:cNvPr>
          <p:cNvGraphicFramePr>
            <a:graphicFrameLocks noGrp="1"/>
          </p:cNvGraphicFramePr>
          <p:nvPr/>
        </p:nvGraphicFramePr>
        <p:xfrm>
          <a:off x="228600" y="304800"/>
          <a:ext cx="8763000" cy="6053138"/>
        </p:xfrm>
        <a:graphic>
          <a:graphicData uri="http://schemas.openxmlformats.org/drawingml/2006/table">
            <a:tbl>
              <a:tblPr firstRow="1" firstCol="1">
                <a:tableStyleId>{21E4AEA4-8DFA-4A89-87EB-49C32662AFE0}</a:tableStyleId>
              </a:tblPr>
              <a:tblGrid>
                <a:gridCol w="2471615">
                  <a:extLst>
                    <a:ext uri="{9D8B030D-6E8A-4147-A177-3AD203B41FA5}">
                      <a16:colId xmlns:a16="http://schemas.microsoft.com/office/drawing/2014/main" val="20000"/>
                    </a:ext>
                  </a:extLst>
                </a:gridCol>
                <a:gridCol w="3145692">
                  <a:extLst>
                    <a:ext uri="{9D8B030D-6E8A-4147-A177-3AD203B41FA5}">
                      <a16:colId xmlns:a16="http://schemas.microsoft.com/office/drawing/2014/main" val="20001"/>
                    </a:ext>
                  </a:extLst>
                </a:gridCol>
                <a:gridCol w="3145692">
                  <a:extLst>
                    <a:ext uri="{9D8B030D-6E8A-4147-A177-3AD203B41FA5}">
                      <a16:colId xmlns:a16="http://schemas.microsoft.com/office/drawing/2014/main" val="20002"/>
                    </a:ext>
                  </a:extLst>
                </a:gridCol>
              </a:tblGrid>
              <a:tr h="359141">
                <a:tc>
                  <a:txBody>
                    <a:bodyPr/>
                    <a:lstStyle/>
                    <a:p>
                      <a:pPr>
                        <a:buNone/>
                      </a:pPr>
                      <a:r>
                        <a:rPr lang="en-US" sz="2000" b="0"/>
                        <a:t>Aspect</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tc>
                  <a:txBody>
                    <a:bodyPr/>
                    <a:lstStyle/>
                    <a:p>
                      <a:pPr>
                        <a:buNone/>
                      </a:pPr>
                      <a:r>
                        <a:rPr lang="en-US" sz="2000" b="0"/>
                        <a:t>Super Key</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tc>
                  <a:txBody>
                    <a:bodyPr/>
                    <a:lstStyle/>
                    <a:p>
                      <a:pPr>
                        <a:buNone/>
                      </a:pPr>
                      <a:r>
                        <a:rPr lang="en-US" sz="2000" b="0"/>
                        <a:t>Candidate Key</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extLst>
                  <a:ext uri="{0D108BD9-81ED-4DB2-BD59-A6C34878D82A}">
                    <a16:rowId xmlns:a16="http://schemas.microsoft.com/office/drawing/2014/main" val="10000"/>
                  </a:ext>
                </a:extLst>
              </a:tr>
              <a:tr h="968713">
                <a:tc>
                  <a:txBody>
                    <a:bodyPr/>
                    <a:lstStyle/>
                    <a:p>
                      <a:pPr>
                        <a:buNone/>
                      </a:pPr>
                      <a:r>
                        <a:rPr lang="en-US" sz="2000" b="0"/>
                        <a:t>Definition</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tc>
                  <a:txBody>
                    <a:bodyPr/>
                    <a:lstStyle/>
                    <a:p>
                      <a:pPr>
                        <a:buNone/>
                      </a:pPr>
                      <a:r>
                        <a:rPr lang="en-US" sz="2000" b="0"/>
                        <a:t>A set of one or more attributes that uniquely identifies a row in a table.</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tc>
                  <a:txBody>
                    <a:bodyPr/>
                    <a:lstStyle/>
                    <a:p>
                      <a:pPr>
                        <a:buNone/>
                      </a:pPr>
                      <a:r>
                        <a:rPr lang="en-US" sz="2000" b="0"/>
                        <a:t>A minimal super key that uniquely identifies a row (no unnecessary fields).</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extLst>
                  <a:ext uri="{0D108BD9-81ED-4DB2-BD59-A6C34878D82A}">
                    <a16:rowId xmlns:a16="http://schemas.microsoft.com/office/drawing/2014/main" val="10001"/>
                  </a:ext>
                </a:extLst>
              </a:tr>
              <a:tr h="968713">
                <a:tc>
                  <a:txBody>
                    <a:bodyPr/>
                    <a:lstStyle/>
                    <a:p>
                      <a:pPr>
                        <a:buNone/>
                      </a:pPr>
                      <a:r>
                        <a:rPr lang="en-US" sz="2000" b="0" dirty="0"/>
                        <a:t>Uniqueness</a:t>
                      </a:r>
                      <a:endParaRPr lang="en-US" sz="2000" b="0" dirty="0">
                        <a:latin typeface="Times New Roman" panose="02020603050405020304" pitchFamily="18" charset="0"/>
                        <a:cs typeface="Times New Roman" panose="02020603050405020304" pitchFamily="18" charset="0"/>
                      </a:endParaRPr>
                    </a:p>
                  </a:txBody>
                  <a:tcPr marL="54361" marR="54361" marT="27178" marB="27178" anchor="ctr"/>
                </a:tc>
                <a:tc>
                  <a:txBody>
                    <a:bodyPr/>
                    <a:lstStyle/>
                    <a:p>
                      <a:pPr>
                        <a:buNone/>
                      </a:pPr>
                      <a:r>
                        <a:rPr lang="en-US" sz="2000" b="0"/>
                        <a:t>Ensures row uniqueness.</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tc>
                  <a:txBody>
                    <a:bodyPr/>
                    <a:lstStyle/>
                    <a:p>
                      <a:pPr>
                        <a:buNone/>
                      </a:pPr>
                      <a:r>
                        <a:rPr lang="en-US" sz="2000" b="0"/>
                        <a:t>Ensures row uniqueness efficiently (with only needed attributes).</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extLst>
                  <a:ext uri="{0D108BD9-81ED-4DB2-BD59-A6C34878D82A}">
                    <a16:rowId xmlns:a16="http://schemas.microsoft.com/office/drawing/2014/main" val="10002"/>
                  </a:ext>
                </a:extLst>
              </a:tr>
              <a:tr h="968713">
                <a:tc>
                  <a:txBody>
                    <a:bodyPr/>
                    <a:lstStyle/>
                    <a:p>
                      <a:pPr>
                        <a:buNone/>
                      </a:pPr>
                      <a:r>
                        <a:rPr lang="en-US" sz="2000" b="0"/>
                        <a:t>Minimality</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tc>
                  <a:txBody>
                    <a:bodyPr/>
                    <a:lstStyle/>
                    <a:p>
                      <a:pPr>
                        <a:buNone/>
                      </a:pPr>
                      <a:r>
                        <a:rPr lang="en-US" sz="2000" b="0"/>
                        <a:t>May contain extra/unnecessary attributes.</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tc>
                  <a:txBody>
                    <a:bodyPr/>
                    <a:lstStyle/>
                    <a:p>
                      <a:pPr>
                        <a:buNone/>
                      </a:pPr>
                      <a:r>
                        <a:rPr lang="en-US" sz="2000" b="0"/>
                        <a:t>Always minimal – no extra attributes.</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extLst>
                  <a:ext uri="{0D108BD9-81ED-4DB2-BD59-A6C34878D82A}">
                    <a16:rowId xmlns:a16="http://schemas.microsoft.com/office/drawing/2014/main" val="10003"/>
                  </a:ext>
                </a:extLst>
              </a:tr>
              <a:tr h="663927">
                <a:tc>
                  <a:txBody>
                    <a:bodyPr/>
                    <a:lstStyle/>
                    <a:p>
                      <a:pPr>
                        <a:buNone/>
                      </a:pPr>
                      <a:r>
                        <a:rPr lang="en-US" sz="2000" b="0"/>
                        <a:t>Subset Relation</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tc>
                  <a:txBody>
                    <a:bodyPr/>
                    <a:lstStyle/>
                    <a:p>
                      <a:pPr>
                        <a:buNone/>
                      </a:pPr>
                      <a:r>
                        <a:rPr lang="en-US" sz="2000" b="0"/>
                        <a:t>Every candidate key is a super key.</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tc>
                  <a:txBody>
                    <a:bodyPr/>
                    <a:lstStyle/>
                    <a:p>
                      <a:pPr>
                        <a:buNone/>
                      </a:pPr>
                      <a:r>
                        <a:rPr lang="en-US" sz="2000" b="0"/>
                        <a:t>Not every super key is a candidate key.</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extLst>
                  <a:ext uri="{0D108BD9-81ED-4DB2-BD59-A6C34878D82A}">
                    <a16:rowId xmlns:a16="http://schemas.microsoft.com/office/drawing/2014/main" val="10004"/>
                  </a:ext>
                </a:extLst>
              </a:tr>
              <a:tr h="663927">
                <a:tc>
                  <a:txBody>
                    <a:bodyPr/>
                    <a:lstStyle/>
                    <a:p>
                      <a:pPr>
                        <a:buNone/>
                      </a:pPr>
                      <a:r>
                        <a:rPr lang="en-US" sz="2000" b="0"/>
                        <a:t>Quantity</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tc>
                  <a:txBody>
                    <a:bodyPr/>
                    <a:lstStyle/>
                    <a:p>
                      <a:pPr>
                        <a:buNone/>
                      </a:pPr>
                      <a:r>
                        <a:rPr lang="en-US" sz="2000" b="0"/>
                        <a:t>A table can have many super keys.</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tc>
                  <a:txBody>
                    <a:bodyPr/>
                    <a:lstStyle/>
                    <a:p>
                      <a:pPr>
                        <a:buNone/>
                      </a:pPr>
                      <a:r>
                        <a:rPr lang="en-US" sz="2000" b="0"/>
                        <a:t>A table can have one or more candidate keys.</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extLst>
                  <a:ext uri="{0D108BD9-81ED-4DB2-BD59-A6C34878D82A}">
                    <a16:rowId xmlns:a16="http://schemas.microsoft.com/office/drawing/2014/main" val="10005"/>
                  </a:ext>
                </a:extLst>
              </a:tr>
              <a:tr h="663927">
                <a:tc>
                  <a:txBody>
                    <a:bodyPr/>
                    <a:lstStyle/>
                    <a:p>
                      <a:pPr>
                        <a:buNone/>
                      </a:pPr>
                      <a:r>
                        <a:rPr lang="en-US" sz="2000" b="0"/>
                        <a:t>Examples</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tc>
                  <a:txBody>
                    <a:bodyPr/>
                    <a:lstStyle/>
                    <a:p>
                      <a:pPr>
                        <a:buNone/>
                      </a:pPr>
                      <a:r>
                        <a:rPr lang="en-US" sz="2000" b="0"/>
                        <a:t>{Employee_ID}, {Employee_ID, Name}, etc.</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tc>
                  <a:txBody>
                    <a:bodyPr/>
                    <a:lstStyle/>
                    <a:p>
                      <a:pPr>
                        <a:buNone/>
                      </a:pPr>
                      <a:r>
                        <a:rPr lang="en-US" sz="2000" b="0" dirty="0"/>
                        <a:t>{</a:t>
                      </a:r>
                      <a:r>
                        <a:rPr lang="en-US" sz="2000" b="0" dirty="0" err="1"/>
                        <a:t>Employee_ID</a:t>
                      </a:r>
                      <a:r>
                        <a:rPr lang="en-US" sz="2000" b="0" dirty="0"/>
                        <a:t>} only (if minimal and unique).</a:t>
                      </a:r>
                      <a:endParaRPr lang="en-US" sz="2000" b="0" dirty="0">
                        <a:latin typeface="Times New Roman" panose="02020603050405020304" pitchFamily="18" charset="0"/>
                        <a:cs typeface="Times New Roman" panose="02020603050405020304" pitchFamily="18" charset="0"/>
                      </a:endParaRPr>
                    </a:p>
                  </a:txBody>
                  <a:tcPr marL="54361" marR="54361" marT="27178" marB="27178" anchor="ctr"/>
                </a:tc>
                <a:extLst>
                  <a:ext uri="{0D108BD9-81ED-4DB2-BD59-A6C34878D82A}">
                    <a16:rowId xmlns:a16="http://schemas.microsoft.com/office/drawing/2014/main" val="10006"/>
                  </a:ext>
                </a:extLst>
              </a:tr>
              <a:tr h="796077">
                <a:tc>
                  <a:txBody>
                    <a:bodyPr/>
                    <a:lstStyle/>
                    <a:p>
                      <a:pPr>
                        <a:buNone/>
                      </a:pPr>
                      <a:r>
                        <a:rPr lang="en-US" sz="2000" b="0"/>
                        <a:t>Use in Schema Design</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tc>
                  <a:txBody>
                    <a:bodyPr/>
                    <a:lstStyle/>
                    <a:p>
                      <a:pPr>
                        <a:buNone/>
                      </a:pPr>
                      <a:r>
                        <a:rPr lang="en-US" sz="2000" b="0"/>
                        <a:t>Broad identifier set, not always used directly.</a:t>
                      </a:r>
                      <a:endParaRPr lang="en-US" sz="2000" b="0">
                        <a:latin typeface="Times New Roman" panose="02020603050405020304" pitchFamily="18" charset="0"/>
                        <a:cs typeface="Times New Roman" panose="02020603050405020304" pitchFamily="18" charset="0"/>
                      </a:endParaRPr>
                    </a:p>
                  </a:txBody>
                  <a:tcPr marL="54361" marR="54361" marT="27178" marB="27178" anchor="ctr"/>
                </a:tc>
                <a:tc>
                  <a:txBody>
                    <a:bodyPr/>
                    <a:lstStyle/>
                    <a:p>
                      <a:pPr>
                        <a:buNone/>
                      </a:pPr>
                      <a:r>
                        <a:rPr lang="en-US" sz="2000" b="0" dirty="0"/>
                        <a:t>From candidate keys, one is chosen as the primary key.</a:t>
                      </a:r>
                      <a:endParaRPr lang="en-US" sz="2000" b="0" dirty="0">
                        <a:latin typeface="Times New Roman" panose="02020603050405020304" pitchFamily="18" charset="0"/>
                        <a:cs typeface="Times New Roman" panose="02020603050405020304" pitchFamily="18" charset="0"/>
                      </a:endParaRPr>
                    </a:p>
                  </a:txBody>
                  <a:tcPr marL="54361" marR="54361" marT="27178" marB="27178"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F9D90-5B81-46A7-2310-7DB50E0DE116}"/>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C371EEF2-3FDC-2DC2-D6BD-C91900569314}"/>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B4AE3897-F108-C916-A2AB-DA1305606D5A}"/>
              </a:ext>
            </a:extLst>
          </p:cNvPr>
          <p:cNvSpPr>
            <a:spLocks noGrp="1"/>
          </p:cNvSpPr>
          <p:nvPr>
            <p:ph type="sldNum" sz="quarter" idx="12"/>
          </p:nvPr>
        </p:nvSpPr>
        <p:spPr/>
        <p:txBody>
          <a:bodyPr/>
          <a:lstStyle/>
          <a:p>
            <a:pPr>
              <a:defRPr/>
            </a:pPr>
            <a:fld id="{2D66E0F4-DA4B-4E8C-8317-8DD4AE19E7E8}" type="slidenum">
              <a:rPr lang="en-US" altLang="en-US" smtClean="0"/>
              <a:pPr>
                <a:defRPr/>
              </a:pPr>
              <a:t>38</a:t>
            </a:fld>
            <a:endParaRPr lang="en-US" altLang="en-US"/>
          </a:p>
        </p:txBody>
      </p:sp>
      <p:sp>
        <p:nvSpPr>
          <p:cNvPr id="6" name="TextBox 5">
            <a:extLst>
              <a:ext uri="{FF2B5EF4-FFF2-40B4-BE49-F238E27FC236}">
                <a16:creationId xmlns:a16="http://schemas.microsoft.com/office/drawing/2014/main" id="{C1C1B276-8CA9-EF61-24BE-96C3135E1DC1}"/>
              </a:ext>
            </a:extLst>
          </p:cNvPr>
          <p:cNvSpPr txBox="1"/>
          <p:nvPr/>
        </p:nvSpPr>
        <p:spPr>
          <a:xfrm>
            <a:off x="822325" y="533400"/>
            <a:ext cx="4572000" cy="646113"/>
          </a:xfrm>
          <a:prstGeom prst="rect">
            <a:avLst/>
          </a:prstGeom>
          <a:noFill/>
        </p:spPr>
        <p:txBody>
          <a:bodyPr>
            <a:spAutoFit/>
          </a:bodyPr>
          <a:lstStyle/>
          <a:p>
            <a:pPr>
              <a:spcBef>
                <a:spcPts val="1800"/>
              </a:spcBef>
              <a:spcAft>
                <a:spcPts val="1800"/>
              </a:spcAft>
              <a:defRPr/>
            </a:pPr>
            <a:r>
              <a:rPr lang="en-US" sz="3600" b="1" dirty="0">
                <a:latin typeface="+mj-lt"/>
              </a:rPr>
              <a:t>Primary Key</a:t>
            </a:r>
          </a:p>
        </p:txBody>
      </p:sp>
      <p:sp>
        <p:nvSpPr>
          <p:cNvPr id="8" name="TextBox 7">
            <a:extLst>
              <a:ext uri="{FF2B5EF4-FFF2-40B4-BE49-F238E27FC236}">
                <a16:creationId xmlns:a16="http://schemas.microsoft.com/office/drawing/2014/main" id="{83D8BF71-6AC9-930E-55D6-B64948CB4E7D}"/>
              </a:ext>
            </a:extLst>
          </p:cNvPr>
          <p:cNvSpPr txBox="1"/>
          <p:nvPr/>
        </p:nvSpPr>
        <p:spPr>
          <a:xfrm>
            <a:off x="833438" y="1179513"/>
            <a:ext cx="7929562" cy="1631950"/>
          </a:xfrm>
          <a:prstGeom prst="rect">
            <a:avLst/>
          </a:prstGeom>
          <a:noFill/>
        </p:spPr>
        <p:txBody>
          <a:bodyPr>
            <a:spAutoFit/>
          </a:bodyPr>
          <a:lstStyle/>
          <a:p>
            <a:pPr>
              <a:defRPr/>
            </a:pPr>
            <a:r>
              <a:rPr lang="en-US" sz="2000" dirty="0">
                <a:solidFill>
                  <a:srgbClr val="273239"/>
                </a:solidFill>
                <a:latin typeface="+mn-lt"/>
              </a:rPr>
              <a:t>There can be more than one candidate key in relation out of which one can be chosen as the primary key. For Example, STUD_NO, as well as STUD_PHONE, are candidate keys for relation STUDENT but STUD_NO can be chosen as the </a:t>
            </a:r>
            <a:r>
              <a:rPr lang="en-US" sz="2000" u="sng" dirty="0">
                <a:solidFill>
                  <a:srgbClr val="357960"/>
                </a:solidFill>
                <a:latin typeface="+mn-lt"/>
                <a:hlinkClick r:id="rId2"/>
              </a:rPr>
              <a:t>primary key </a:t>
            </a:r>
            <a:r>
              <a:rPr lang="en-US" sz="2000" dirty="0">
                <a:solidFill>
                  <a:srgbClr val="273239"/>
                </a:solidFill>
                <a:latin typeface="+mn-lt"/>
              </a:rPr>
              <a:t>(only one out of many candidate keys).</a:t>
            </a:r>
            <a:endParaRPr lang="en-US" sz="2000" dirty="0">
              <a:latin typeface="+mn-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AE7B6-E7DC-BAED-2804-53E1E8E6BDA2}"/>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67660764-8D4E-E86B-58DC-D52E24045757}"/>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5F8D8EAE-DC16-B119-1F8E-B23AB05D84F6}"/>
              </a:ext>
            </a:extLst>
          </p:cNvPr>
          <p:cNvSpPr>
            <a:spLocks noGrp="1"/>
          </p:cNvSpPr>
          <p:nvPr>
            <p:ph type="sldNum" sz="quarter" idx="12"/>
          </p:nvPr>
        </p:nvSpPr>
        <p:spPr/>
        <p:txBody>
          <a:bodyPr/>
          <a:lstStyle/>
          <a:p>
            <a:pPr>
              <a:defRPr/>
            </a:pPr>
            <a:fld id="{E458F5C8-BF29-4FCD-A752-225FB0D0C5D1}" type="slidenum">
              <a:rPr lang="en-US" altLang="en-US" smtClean="0"/>
              <a:pPr>
                <a:defRPr/>
              </a:pPr>
              <a:t>39</a:t>
            </a:fld>
            <a:endParaRPr lang="en-US" altLang="en-US"/>
          </a:p>
        </p:txBody>
      </p:sp>
      <p:sp>
        <p:nvSpPr>
          <p:cNvPr id="12" name="TextBox 11">
            <a:extLst>
              <a:ext uri="{FF2B5EF4-FFF2-40B4-BE49-F238E27FC236}">
                <a16:creationId xmlns:a16="http://schemas.microsoft.com/office/drawing/2014/main" id="{EB071592-11DF-B9C7-1083-420D1510F175}"/>
              </a:ext>
            </a:extLst>
          </p:cNvPr>
          <p:cNvSpPr txBox="1"/>
          <p:nvPr/>
        </p:nvSpPr>
        <p:spPr>
          <a:xfrm>
            <a:off x="685800" y="609600"/>
            <a:ext cx="6858000" cy="523875"/>
          </a:xfrm>
          <a:prstGeom prst="rect">
            <a:avLst/>
          </a:prstGeom>
          <a:noFill/>
        </p:spPr>
        <p:txBody>
          <a:bodyPr>
            <a:spAutoFit/>
          </a:bodyPr>
          <a:lstStyle/>
          <a:p>
            <a:pPr>
              <a:defRPr/>
            </a:pPr>
            <a:r>
              <a:rPr lang="en-US" sz="2800" b="1" dirty="0">
                <a:solidFill>
                  <a:srgbClr val="273239"/>
                </a:solidFill>
                <a:latin typeface="+mj-lt"/>
              </a:rPr>
              <a:t>Rules For Defining a Primary Key</a:t>
            </a:r>
          </a:p>
        </p:txBody>
      </p:sp>
      <p:sp>
        <p:nvSpPr>
          <p:cNvPr id="14" name="TextBox 13">
            <a:extLst>
              <a:ext uri="{FF2B5EF4-FFF2-40B4-BE49-F238E27FC236}">
                <a16:creationId xmlns:a16="http://schemas.microsoft.com/office/drawing/2014/main" id="{6E14CB10-EF50-596A-0FB8-FFAEDDA72F3C}"/>
              </a:ext>
            </a:extLst>
          </p:cNvPr>
          <p:cNvSpPr txBox="1"/>
          <p:nvPr/>
        </p:nvSpPr>
        <p:spPr>
          <a:xfrm>
            <a:off x="685800" y="1604963"/>
            <a:ext cx="8077200" cy="3648075"/>
          </a:xfrm>
          <a:prstGeom prst="rect">
            <a:avLst/>
          </a:prstGeom>
          <a:noFill/>
        </p:spPr>
        <p:txBody>
          <a:bodyPr>
            <a:spAutoFit/>
          </a:bodyPr>
          <a:lstStyle/>
          <a:p>
            <a:pPr>
              <a:spcAft>
                <a:spcPts val="1800"/>
              </a:spcAft>
              <a:buFont typeface="Arial" panose="020B0604020202020204" pitchFamily="34" charset="0"/>
              <a:buChar char="•"/>
              <a:defRPr/>
            </a:pPr>
            <a:r>
              <a:rPr lang="en-US" sz="2400" b="1" dirty="0">
                <a:solidFill>
                  <a:srgbClr val="273239"/>
                </a:solidFill>
                <a:latin typeface="+mn-lt"/>
              </a:rPr>
              <a:t>Minimal: </a:t>
            </a:r>
            <a:r>
              <a:rPr lang="en-US" sz="2400" dirty="0">
                <a:solidFill>
                  <a:srgbClr val="273239"/>
                </a:solidFill>
                <a:latin typeface="+mn-lt"/>
              </a:rPr>
              <a:t>The primary key is composed of a minimum number of attributes that satisfy the unique occurrence of the tuples or records. So if one candidate key is formed using two attributes and the other using a single attribute then the one with a single attribute key should be chosen as the primary key.</a:t>
            </a:r>
          </a:p>
          <a:p>
            <a:pPr>
              <a:spcAft>
                <a:spcPts val="1800"/>
              </a:spcAft>
              <a:buFont typeface="Arial" panose="020B0604020202020204" pitchFamily="34" charset="0"/>
              <a:buChar char="•"/>
              <a:defRPr/>
            </a:pPr>
            <a:r>
              <a:rPr lang="en-US" sz="2400" b="1" dirty="0">
                <a:solidFill>
                  <a:srgbClr val="273239"/>
                </a:solidFill>
                <a:latin typeface="+mn-lt"/>
              </a:rPr>
              <a:t>Accessible:</a:t>
            </a:r>
            <a:r>
              <a:rPr lang="en-US" sz="2400" dirty="0">
                <a:solidFill>
                  <a:srgbClr val="273239"/>
                </a:solidFill>
                <a:latin typeface="+mn-lt"/>
              </a:rPr>
              <a:t> The primary key is used to check the ability to access and interact with the database. The user must easily create, read or delete a tuple using 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BD40B3-AABC-4A60-D23A-112310F62CC6}"/>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1A12C3C0-E266-14C5-32B9-A5F4AF2260EA}"/>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4B6C9D4E-AADC-4309-ECB3-6ECA710E2E69}"/>
              </a:ext>
            </a:extLst>
          </p:cNvPr>
          <p:cNvSpPr>
            <a:spLocks noGrp="1"/>
          </p:cNvSpPr>
          <p:nvPr>
            <p:ph type="sldNum" sz="quarter" idx="12"/>
          </p:nvPr>
        </p:nvSpPr>
        <p:spPr/>
        <p:txBody>
          <a:bodyPr/>
          <a:lstStyle/>
          <a:p>
            <a:pPr>
              <a:defRPr/>
            </a:pPr>
            <a:fld id="{BCC372B9-20F5-460D-B059-D0DCB1AD2A00}" type="slidenum">
              <a:rPr lang="en-US" altLang="en-US" smtClean="0"/>
              <a:pPr>
                <a:defRPr/>
              </a:pPr>
              <a:t>4</a:t>
            </a:fld>
            <a:endParaRPr lang="en-US" altLang="en-US"/>
          </a:p>
        </p:txBody>
      </p:sp>
      <p:pic>
        <p:nvPicPr>
          <p:cNvPr id="12293" name="Picture 7">
            <a:extLst>
              <a:ext uri="{FF2B5EF4-FFF2-40B4-BE49-F238E27FC236}">
                <a16:creationId xmlns:a16="http://schemas.microsoft.com/office/drawing/2014/main" id="{A256989A-2B23-EC3A-B730-6918FA391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295400"/>
            <a:ext cx="8305800"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E32380-DA91-D67E-2B95-E62A0BF79322}"/>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F013F23B-1943-AF2D-EDFC-6989C9DC8D05}"/>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D99CE7B0-2351-9254-EB03-F45F28B939E4}"/>
              </a:ext>
            </a:extLst>
          </p:cNvPr>
          <p:cNvSpPr>
            <a:spLocks noGrp="1"/>
          </p:cNvSpPr>
          <p:nvPr>
            <p:ph type="sldNum" sz="quarter" idx="12"/>
          </p:nvPr>
        </p:nvSpPr>
        <p:spPr/>
        <p:txBody>
          <a:bodyPr/>
          <a:lstStyle/>
          <a:p>
            <a:pPr>
              <a:defRPr/>
            </a:pPr>
            <a:fld id="{4C3EB060-3232-42F4-9F83-5EC39F6156BE}" type="slidenum">
              <a:rPr lang="en-US" altLang="en-US" smtClean="0"/>
              <a:pPr>
                <a:defRPr/>
              </a:pPr>
              <a:t>40</a:t>
            </a:fld>
            <a:endParaRPr lang="en-US" altLang="en-US"/>
          </a:p>
        </p:txBody>
      </p:sp>
      <p:sp>
        <p:nvSpPr>
          <p:cNvPr id="5" name="TextBox 4">
            <a:extLst>
              <a:ext uri="{FF2B5EF4-FFF2-40B4-BE49-F238E27FC236}">
                <a16:creationId xmlns:a16="http://schemas.microsoft.com/office/drawing/2014/main" id="{77B6FB3A-A589-BB08-1D2F-339E42A92995}"/>
              </a:ext>
            </a:extLst>
          </p:cNvPr>
          <p:cNvSpPr txBox="1"/>
          <p:nvPr/>
        </p:nvSpPr>
        <p:spPr>
          <a:xfrm>
            <a:off x="685800" y="609600"/>
            <a:ext cx="6858000" cy="523875"/>
          </a:xfrm>
          <a:prstGeom prst="rect">
            <a:avLst/>
          </a:prstGeom>
          <a:noFill/>
        </p:spPr>
        <p:txBody>
          <a:bodyPr>
            <a:spAutoFit/>
          </a:bodyPr>
          <a:lstStyle/>
          <a:p>
            <a:pPr>
              <a:defRPr/>
            </a:pPr>
            <a:r>
              <a:rPr lang="en-US" sz="2800" b="1" dirty="0">
                <a:solidFill>
                  <a:srgbClr val="273239"/>
                </a:solidFill>
                <a:latin typeface="+mj-lt"/>
              </a:rPr>
              <a:t>Rules For Defining a Primary Key</a:t>
            </a:r>
          </a:p>
        </p:txBody>
      </p:sp>
      <p:sp>
        <p:nvSpPr>
          <p:cNvPr id="7" name="TextBox 6">
            <a:extLst>
              <a:ext uri="{FF2B5EF4-FFF2-40B4-BE49-F238E27FC236}">
                <a16:creationId xmlns:a16="http://schemas.microsoft.com/office/drawing/2014/main" id="{6D5BC1BE-ECEE-FCC3-DF73-CF120A774A88}"/>
              </a:ext>
            </a:extLst>
          </p:cNvPr>
          <p:cNvSpPr txBox="1"/>
          <p:nvPr/>
        </p:nvSpPr>
        <p:spPr>
          <a:xfrm>
            <a:off x="152400" y="1741488"/>
            <a:ext cx="8839200" cy="4478337"/>
          </a:xfrm>
          <a:prstGeom prst="rect">
            <a:avLst/>
          </a:prstGeom>
          <a:noFill/>
        </p:spPr>
        <p:txBody>
          <a:bodyPr>
            <a:spAutoFit/>
          </a:bodyPr>
          <a:lstStyle/>
          <a:p>
            <a:pPr>
              <a:spcAft>
                <a:spcPts val="1800"/>
              </a:spcAft>
              <a:buFont typeface="Arial" panose="020B0604020202020204" pitchFamily="34" charset="0"/>
              <a:buChar char="•"/>
              <a:defRPr/>
            </a:pPr>
            <a:r>
              <a:rPr lang="en-US" sz="2000" b="1" dirty="0">
                <a:solidFill>
                  <a:srgbClr val="273239"/>
                </a:solidFill>
                <a:latin typeface="+mn-lt"/>
              </a:rPr>
              <a:t>NON NULL Value:</a:t>
            </a:r>
            <a:r>
              <a:rPr lang="en-US" sz="2000" dirty="0">
                <a:solidFill>
                  <a:srgbClr val="273239"/>
                </a:solidFill>
                <a:latin typeface="+mn-lt"/>
              </a:rPr>
              <a:t> The primary key which refers to a nonnull value that is required for the identification of the tuple (record) means that any attribute can not contain the non-null value in </a:t>
            </a:r>
            <a:r>
              <a:rPr lang="en-US" sz="2000" u="sng" dirty="0">
                <a:solidFill>
                  <a:srgbClr val="357960"/>
                </a:solidFill>
                <a:latin typeface="+mn-lt"/>
                <a:hlinkClick r:id="rId2"/>
              </a:rPr>
              <a:t>DBMS</a:t>
            </a:r>
            <a:r>
              <a:rPr lang="en-US" sz="2000" dirty="0">
                <a:solidFill>
                  <a:srgbClr val="273239"/>
                </a:solidFill>
                <a:latin typeface="+mn-lt"/>
              </a:rPr>
              <a:t>.</a:t>
            </a:r>
          </a:p>
          <a:p>
            <a:pPr>
              <a:spcAft>
                <a:spcPts val="1800"/>
              </a:spcAft>
              <a:buFont typeface="Arial" panose="020B0604020202020204" pitchFamily="34" charset="0"/>
              <a:buChar char="•"/>
              <a:defRPr/>
            </a:pPr>
            <a:r>
              <a:rPr lang="en-US" sz="2000" b="1" dirty="0">
                <a:solidFill>
                  <a:srgbClr val="273239"/>
                </a:solidFill>
                <a:latin typeface="+mn-lt"/>
              </a:rPr>
              <a:t>Time Invariant:</a:t>
            </a:r>
            <a:r>
              <a:rPr lang="en-US" sz="2000" dirty="0">
                <a:solidFill>
                  <a:srgbClr val="273239"/>
                </a:solidFill>
                <a:latin typeface="+mn-lt"/>
              </a:rPr>
              <a:t> The values of the primary key must not change or become null during the lifetime of the relation. For example, we cannot choose the name attribute of the EMPLOYEE Relation as a primary key because there is no guarantee that two employees with the same name will never exist.</a:t>
            </a:r>
          </a:p>
          <a:p>
            <a:pPr>
              <a:spcAft>
                <a:spcPts val="1800"/>
              </a:spcAft>
              <a:buFont typeface="Arial" panose="020B0604020202020204" pitchFamily="34" charset="0"/>
              <a:buChar char="•"/>
              <a:defRPr/>
            </a:pPr>
            <a:r>
              <a:rPr lang="en-US" sz="2000" b="1" dirty="0">
                <a:solidFill>
                  <a:srgbClr val="273239"/>
                </a:solidFill>
                <a:latin typeface="+mn-lt"/>
              </a:rPr>
              <a:t>Unique:</a:t>
            </a:r>
            <a:r>
              <a:rPr lang="en-US" sz="2000" dirty="0">
                <a:solidFill>
                  <a:srgbClr val="273239"/>
                </a:solidFill>
                <a:latin typeface="+mn-lt"/>
              </a:rPr>
              <a:t> The primary key in which value can not be duplicated in any of the rows or tuples of the relation.</a:t>
            </a:r>
          </a:p>
          <a:p>
            <a:pPr>
              <a:spcAft>
                <a:spcPts val="1800"/>
              </a:spcAft>
              <a:buFont typeface="Arial" panose="020B0604020202020204" pitchFamily="34" charset="0"/>
              <a:buChar char="•"/>
              <a:defRPr/>
            </a:pPr>
            <a:r>
              <a:rPr lang="en-US" sz="2000" b="1" dirty="0">
                <a:solidFill>
                  <a:srgbClr val="273239"/>
                </a:solidFill>
                <a:latin typeface="+mn-lt"/>
              </a:rPr>
              <a:t>Composite Keys (if used)</a:t>
            </a:r>
            <a:r>
              <a:rPr lang="en-US" sz="2000" dirty="0">
                <a:solidFill>
                  <a:srgbClr val="273239"/>
                </a:solidFill>
                <a:latin typeface="+mn-lt"/>
              </a:rPr>
              <a:t>: If a composite key (primary key with multiple attributes) is used, ensure that the combination of attributes uniquely identifies a record and remains minimal (no unnecessary attributes included).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8B1757-77A3-121C-CB8C-F243C757E462}"/>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14F322AE-3493-ED15-FF7B-67575089DD9E}"/>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12A58239-BAE3-D689-6157-AD866DD91AF1}"/>
              </a:ext>
            </a:extLst>
          </p:cNvPr>
          <p:cNvSpPr>
            <a:spLocks noGrp="1"/>
          </p:cNvSpPr>
          <p:nvPr>
            <p:ph type="sldNum" sz="quarter" idx="12"/>
          </p:nvPr>
        </p:nvSpPr>
        <p:spPr/>
        <p:txBody>
          <a:bodyPr/>
          <a:lstStyle/>
          <a:p>
            <a:pPr>
              <a:defRPr/>
            </a:pPr>
            <a:fld id="{23A4B295-E777-4A68-8C50-F2F827F7B2F6}" type="slidenum">
              <a:rPr lang="en-US" altLang="en-US" smtClean="0"/>
              <a:pPr>
                <a:defRPr/>
              </a:pPr>
              <a:t>41</a:t>
            </a:fld>
            <a:endParaRPr lang="en-US" altLang="en-US"/>
          </a:p>
        </p:txBody>
      </p:sp>
      <p:sp>
        <p:nvSpPr>
          <p:cNvPr id="6" name="TextBox 5">
            <a:extLst>
              <a:ext uri="{FF2B5EF4-FFF2-40B4-BE49-F238E27FC236}">
                <a16:creationId xmlns:a16="http://schemas.microsoft.com/office/drawing/2014/main" id="{75E45012-4BFE-B102-7B3C-BB0307FD80AA}"/>
              </a:ext>
            </a:extLst>
          </p:cNvPr>
          <p:cNvSpPr txBox="1"/>
          <p:nvPr/>
        </p:nvSpPr>
        <p:spPr>
          <a:xfrm>
            <a:off x="762000" y="533400"/>
            <a:ext cx="4572000" cy="646113"/>
          </a:xfrm>
          <a:prstGeom prst="rect">
            <a:avLst/>
          </a:prstGeom>
          <a:noFill/>
        </p:spPr>
        <p:txBody>
          <a:bodyPr>
            <a:spAutoFit/>
          </a:bodyPr>
          <a:lstStyle/>
          <a:p>
            <a:pPr>
              <a:spcBef>
                <a:spcPts val="1800"/>
              </a:spcBef>
              <a:spcAft>
                <a:spcPts val="1800"/>
              </a:spcAft>
              <a:defRPr/>
            </a:pPr>
            <a:r>
              <a:rPr lang="en-US" sz="3600" b="1" dirty="0">
                <a:solidFill>
                  <a:srgbClr val="273239"/>
                </a:solidFill>
                <a:latin typeface="+mj-lt"/>
              </a:rPr>
              <a:t>Alternate Key</a:t>
            </a:r>
          </a:p>
        </p:txBody>
      </p:sp>
      <p:sp>
        <p:nvSpPr>
          <p:cNvPr id="8" name="TextBox 7">
            <a:extLst>
              <a:ext uri="{FF2B5EF4-FFF2-40B4-BE49-F238E27FC236}">
                <a16:creationId xmlns:a16="http://schemas.microsoft.com/office/drawing/2014/main" id="{8958B374-9B29-9AD4-B372-455EBCDA137F}"/>
              </a:ext>
            </a:extLst>
          </p:cNvPr>
          <p:cNvSpPr txBox="1"/>
          <p:nvPr/>
        </p:nvSpPr>
        <p:spPr>
          <a:xfrm>
            <a:off x="762000" y="1416050"/>
            <a:ext cx="8229600" cy="4733925"/>
          </a:xfrm>
          <a:prstGeom prst="rect">
            <a:avLst/>
          </a:prstGeom>
          <a:noFill/>
        </p:spPr>
        <p:txBody>
          <a:bodyPr>
            <a:spAutoFit/>
          </a:bodyPr>
          <a:lstStyle/>
          <a:p>
            <a:pPr>
              <a:spcAft>
                <a:spcPts val="750"/>
              </a:spcAft>
              <a:defRPr/>
            </a:pPr>
            <a:r>
              <a:rPr lang="en-US" sz="2800" dirty="0">
                <a:solidFill>
                  <a:srgbClr val="273239"/>
                </a:solidFill>
                <a:latin typeface="+mn-lt"/>
              </a:rPr>
              <a:t>An </a:t>
            </a:r>
            <a:r>
              <a:rPr lang="en-US" sz="2800" u="sng" dirty="0">
                <a:solidFill>
                  <a:srgbClr val="FF0000"/>
                </a:solidFill>
                <a:latin typeface="+mn-lt"/>
                <a:hlinkClick r:id="rId2"/>
              </a:rPr>
              <a:t>alternate key</a:t>
            </a:r>
            <a:r>
              <a:rPr lang="en-US" sz="2800" dirty="0">
                <a:solidFill>
                  <a:srgbClr val="FF0000"/>
                </a:solidFill>
                <a:latin typeface="+mn-lt"/>
              </a:rPr>
              <a:t> </a:t>
            </a:r>
            <a:r>
              <a:rPr lang="en-US" sz="2800" dirty="0">
                <a:solidFill>
                  <a:srgbClr val="273239"/>
                </a:solidFill>
                <a:latin typeface="+mn-lt"/>
              </a:rPr>
              <a:t>is any candidate key in a table that is not chosen as the primary key. In other words, all the keys that are not selected as the primary key are considered alternate keys.</a:t>
            </a:r>
          </a:p>
          <a:p>
            <a:pPr>
              <a:spcAft>
                <a:spcPts val="1800"/>
              </a:spcAft>
              <a:buFont typeface="Arial" panose="020B0604020202020204" pitchFamily="34" charset="0"/>
              <a:buChar char="•"/>
              <a:defRPr/>
            </a:pPr>
            <a:r>
              <a:rPr lang="en-US" sz="2800" dirty="0">
                <a:solidFill>
                  <a:srgbClr val="273239"/>
                </a:solidFill>
                <a:latin typeface="+mn-lt"/>
              </a:rPr>
              <a:t>An alternate key is also referred to as a secondary key because it can uniquely identify records in a table, just like the primary key.</a:t>
            </a:r>
          </a:p>
          <a:p>
            <a:pPr>
              <a:spcAft>
                <a:spcPts val="1800"/>
              </a:spcAft>
              <a:buFont typeface="Arial" panose="020B0604020202020204" pitchFamily="34" charset="0"/>
              <a:buChar char="•"/>
              <a:defRPr/>
            </a:pPr>
            <a:r>
              <a:rPr lang="en-US" sz="2800" dirty="0">
                <a:solidFill>
                  <a:srgbClr val="273239"/>
                </a:solidFill>
                <a:latin typeface="+mn-lt"/>
              </a:rPr>
              <a:t>An alternate key can consist of one or more columns (fields) that can uniquely identify a record, but it is not the primary key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BA40CD-0761-6408-394C-8D86098A024D}"/>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C9734E44-C080-7D33-231A-FBD596F3628D}"/>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9ED24447-D696-D664-ACEC-F8692D6B48F7}"/>
              </a:ext>
            </a:extLst>
          </p:cNvPr>
          <p:cNvSpPr>
            <a:spLocks noGrp="1"/>
          </p:cNvSpPr>
          <p:nvPr>
            <p:ph type="sldNum" sz="quarter" idx="12"/>
          </p:nvPr>
        </p:nvSpPr>
        <p:spPr/>
        <p:txBody>
          <a:bodyPr/>
          <a:lstStyle/>
          <a:p>
            <a:pPr>
              <a:defRPr/>
            </a:pPr>
            <a:fld id="{A79EC496-9892-4EFD-A57C-959D587EC5E0}" type="slidenum">
              <a:rPr lang="en-US" altLang="en-US" smtClean="0"/>
              <a:pPr>
                <a:defRPr/>
              </a:pPr>
              <a:t>42</a:t>
            </a:fld>
            <a:endParaRPr lang="en-US" altLang="en-US"/>
          </a:p>
        </p:txBody>
      </p:sp>
      <p:pic>
        <p:nvPicPr>
          <p:cNvPr id="51205" name="Picture 5">
            <a:extLst>
              <a:ext uri="{FF2B5EF4-FFF2-40B4-BE49-F238E27FC236}">
                <a16:creationId xmlns:a16="http://schemas.microsoft.com/office/drawing/2014/main" id="{26D9B657-3AA7-BA77-3FAB-DB514451F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3" y="1262063"/>
            <a:ext cx="8601075"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62962C-8556-8391-3E52-F313ABABF079}"/>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50D2E1E1-7CFE-D3E5-EDBB-8F859F9C051E}"/>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0A16FCA6-A4DC-92E7-9617-16BED1DD33D8}"/>
              </a:ext>
            </a:extLst>
          </p:cNvPr>
          <p:cNvSpPr>
            <a:spLocks noGrp="1"/>
          </p:cNvSpPr>
          <p:nvPr>
            <p:ph type="sldNum" sz="quarter" idx="12"/>
          </p:nvPr>
        </p:nvSpPr>
        <p:spPr/>
        <p:txBody>
          <a:bodyPr/>
          <a:lstStyle/>
          <a:p>
            <a:pPr>
              <a:defRPr/>
            </a:pPr>
            <a:fld id="{52952FBD-899C-4BBF-9416-E0C0A0BE8E55}" type="slidenum">
              <a:rPr lang="en-US" altLang="en-US" smtClean="0"/>
              <a:pPr>
                <a:defRPr/>
              </a:pPr>
              <a:t>43</a:t>
            </a:fld>
            <a:endParaRPr lang="en-US" altLang="en-US"/>
          </a:p>
        </p:txBody>
      </p:sp>
      <p:sp>
        <p:nvSpPr>
          <p:cNvPr id="6" name="TextBox 5">
            <a:extLst>
              <a:ext uri="{FF2B5EF4-FFF2-40B4-BE49-F238E27FC236}">
                <a16:creationId xmlns:a16="http://schemas.microsoft.com/office/drawing/2014/main" id="{8B796B9B-4732-733F-66AB-979BE57E17E0}"/>
              </a:ext>
            </a:extLst>
          </p:cNvPr>
          <p:cNvSpPr txBox="1"/>
          <p:nvPr/>
        </p:nvSpPr>
        <p:spPr>
          <a:xfrm>
            <a:off x="914400" y="609600"/>
            <a:ext cx="4572000" cy="708025"/>
          </a:xfrm>
          <a:prstGeom prst="rect">
            <a:avLst/>
          </a:prstGeom>
          <a:noFill/>
        </p:spPr>
        <p:txBody>
          <a:bodyPr>
            <a:spAutoFit/>
          </a:bodyPr>
          <a:lstStyle/>
          <a:p>
            <a:pPr>
              <a:spcBef>
                <a:spcPts val="1800"/>
              </a:spcBef>
              <a:spcAft>
                <a:spcPts val="1800"/>
              </a:spcAft>
              <a:defRPr/>
            </a:pPr>
            <a:r>
              <a:rPr lang="en-US" sz="4000" b="1" dirty="0">
                <a:solidFill>
                  <a:srgbClr val="273239"/>
                </a:solidFill>
                <a:latin typeface="+mj-lt"/>
              </a:rPr>
              <a:t>Foreign Key</a:t>
            </a:r>
          </a:p>
        </p:txBody>
      </p:sp>
      <p:sp>
        <p:nvSpPr>
          <p:cNvPr id="8" name="TextBox 7">
            <a:extLst>
              <a:ext uri="{FF2B5EF4-FFF2-40B4-BE49-F238E27FC236}">
                <a16:creationId xmlns:a16="http://schemas.microsoft.com/office/drawing/2014/main" id="{01D04D0D-3003-EA5F-8E79-64EFB64ECF92}"/>
              </a:ext>
            </a:extLst>
          </p:cNvPr>
          <p:cNvSpPr txBox="1"/>
          <p:nvPr/>
        </p:nvSpPr>
        <p:spPr>
          <a:xfrm>
            <a:off x="381000" y="1662113"/>
            <a:ext cx="8077200" cy="4524375"/>
          </a:xfrm>
          <a:prstGeom prst="rect">
            <a:avLst/>
          </a:prstGeom>
          <a:noFill/>
        </p:spPr>
        <p:txBody>
          <a:bodyPr>
            <a:spAutoFit/>
          </a:bodyPr>
          <a:lstStyle/>
          <a:p>
            <a:pPr>
              <a:defRPr/>
            </a:pPr>
            <a:r>
              <a:rPr lang="en-US" sz="2400" dirty="0">
                <a:solidFill>
                  <a:srgbClr val="273239"/>
                </a:solidFill>
                <a:latin typeface="+mn-lt"/>
              </a:rPr>
              <a:t>A </a:t>
            </a:r>
            <a:r>
              <a:rPr lang="en-US" sz="2400" u="sng" dirty="0">
                <a:solidFill>
                  <a:srgbClr val="357960"/>
                </a:solidFill>
                <a:latin typeface="+mn-lt"/>
                <a:hlinkClick r:id="rId2"/>
              </a:rPr>
              <a:t>foreign key</a:t>
            </a:r>
            <a:r>
              <a:rPr lang="en-US" sz="2400" dirty="0">
                <a:solidFill>
                  <a:srgbClr val="273239"/>
                </a:solidFill>
                <a:latin typeface="+mn-lt"/>
              </a:rPr>
              <a:t> is an attribute in one table that refers to the primary key in another table. The table that contains the foreign key is called the referencing table and the table that is referenced is called the referenced table.</a:t>
            </a:r>
          </a:p>
          <a:p>
            <a:pPr marL="342900" indent="-342900" algn="just">
              <a:buFont typeface="Arial" panose="020B0604020202020204" pitchFamily="34" charset="0"/>
              <a:buChar char="•"/>
              <a:defRPr/>
            </a:pPr>
            <a:r>
              <a:rPr lang="en-US" sz="2400" dirty="0"/>
              <a:t>A foreign key in one table points to the primary key in another table, establishing a relationship between them.</a:t>
            </a:r>
          </a:p>
          <a:p>
            <a:pPr marL="342900" indent="-342900" algn="just">
              <a:buFont typeface="Arial" panose="020B0604020202020204" pitchFamily="34" charset="0"/>
              <a:buChar char="•"/>
              <a:defRPr/>
            </a:pPr>
            <a:r>
              <a:rPr lang="en-US" sz="2400" dirty="0"/>
              <a:t>It helps connect two or more tables, enabling you to create relationships between them. This is important for maintaining data integrity and preventing data redundancy.</a:t>
            </a:r>
          </a:p>
          <a:p>
            <a:pPr marL="342900" indent="-342900" algn="just">
              <a:buFont typeface="Arial" panose="020B0604020202020204" pitchFamily="34" charset="0"/>
              <a:buChar char="•"/>
              <a:defRPr/>
            </a:pPr>
            <a:r>
              <a:rPr lang="en-US" sz="2400" dirty="0"/>
              <a:t>They act as a cross-reference between the tables.</a:t>
            </a:r>
          </a:p>
          <a:p>
            <a:pPr>
              <a:defRPr/>
            </a:pPr>
            <a:endParaRPr lang="en-US" sz="2400" dirty="0">
              <a:latin typeface="+mn-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1A46FD-D02F-BD46-74B6-5449DFF2695E}"/>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3174346F-0A67-A88D-81FB-C10C5F99F169}"/>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AD82763A-B703-772F-59F3-D441F99CFB61}"/>
              </a:ext>
            </a:extLst>
          </p:cNvPr>
          <p:cNvSpPr>
            <a:spLocks noGrp="1"/>
          </p:cNvSpPr>
          <p:nvPr>
            <p:ph type="sldNum" sz="quarter" idx="12"/>
          </p:nvPr>
        </p:nvSpPr>
        <p:spPr/>
        <p:txBody>
          <a:bodyPr/>
          <a:lstStyle/>
          <a:p>
            <a:pPr>
              <a:defRPr/>
            </a:pPr>
            <a:fld id="{6ED3FEA3-B938-4100-9F14-7D767F1CBAAE}" type="slidenum">
              <a:rPr lang="en-US" altLang="en-US" smtClean="0"/>
              <a:pPr>
                <a:defRPr/>
              </a:pPr>
              <a:t>44</a:t>
            </a:fld>
            <a:endParaRPr lang="en-US" altLang="en-US"/>
          </a:p>
        </p:txBody>
      </p:sp>
      <p:pic>
        <p:nvPicPr>
          <p:cNvPr id="53253" name="Picture 2" descr="Lightbox">
            <a:extLst>
              <a:ext uri="{FF2B5EF4-FFF2-40B4-BE49-F238E27FC236}">
                <a16:creationId xmlns:a16="http://schemas.microsoft.com/office/drawing/2014/main" id="{45E0BD67-BF63-28F4-AAA7-3CDF401F7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534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85AA47-EC76-8E6C-8016-1572410A6C33}"/>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E6F3144E-EA42-A5EE-5B98-0A1B92F90562}"/>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81A064AA-533A-E4B2-F291-1D8B1C2AA353}"/>
              </a:ext>
            </a:extLst>
          </p:cNvPr>
          <p:cNvSpPr>
            <a:spLocks noGrp="1"/>
          </p:cNvSpPr>
          <p:nvPr>
            <p:ph type="sldNum" sz="quarter" idx="12"/>
          </p:nvPr>
        </p:nvSpPr>
        <p:spPr/>
        <p:txBody>
          <a:bodyPr/>
          <a:lstStyle/>
          <a:p>
            <a:pPr>
              <a:defRPr/>
            </a:pPr>
            <a:fld id="{05BA8154-4296-48E4-989C-87287423E27C}" type="slidenum">
              <a:rPr lang="en-US" altLang="en-US" smtClean="0"/>
              <a:pPr>
                <a:defRPr/>
              </a:pPr>
              <a:t>45</a:t>
            </a:fld>
            <a:endParaRPr lang="en-US" altLang="en-US"/>
          </a:p>
        </p:txBody>
      </p:sp>
      <p:pic>
        <p:nvPicPr>
          <p:cNvPr id="54277" name="Picture 5">
            <a:extLst>
              <a:ext uri="{FF2B5EF4-FFF2-40B4-BE49-F238E27FC236}">
                <a16:creationId xmlns:a16="http://schemas.microsoft.com/office/drawing/2014/main" id="{498E6128-54E3-0A7A-0A7E-0AE58BE07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513" y="174625"/>
            <a:ext cx="6129337"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Box 7">
            <a:extLst>
              <a:ext uri="{FF2B5EF4-FFF2-40B4-BE49-F238E27FC236}">
                <a16:creationId xmlns:a16="http://schemas.microsoft.com/office/drawing/2014/main" id="{88A1A9DC-C3D9-2CC4-6CD3-D01F765B953E}"/>
              </a:ext>
            </a:extLst>
          </p:cNvPr>
          <p:cNvSpPr txBox="1">
            <a:spLocks noChangeArrowheads="1"/>
          </p:cNvSpPr>
          <p:nvPr/>
        </p:nvSpPr>
        <p:spPr bwMode="auto">
          <a:xfrm>
            <a:off x="419100" y="3225800"/>
            <a:ext cx="86487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defTabSz="457200" eaLnBrk="0" fontAlgn="base" hangingPunct="0">
              <a:spcBef>
                <a:spcPct val="0"/>
              </a:spcBef>
              <a:spcAft>
                <a:spcPct val="0"/>
              </a:spcAft>
              <a:defRPr>
                <a:solidFill>
                  <a:schemeClr val="tx1"/>
                </a:solidFill>
                <a:latin typeface="Franklin Gothic Book" panose="020B0503020102020204" pitchFamily="34" charset="0"/>
              </a:defRPr>
            </a:lvl6pPr>
            <a:lvl7pPr marL="2971800" indent="-228600" defTabSz="457200" eaLnBrk="0" fontAlgn="base" hangingPunct="0">
              <a:spcBef>
                <a:spcPct val="0"/>
              </a:spcBef>
              <a:spcAft>
                <a:spcPct val="0"/>
              </a:spcAft>
              <a:defRPr>
                <a:solidFill>
                  <a:schemeClr val="tx1"/>
                </a:solidFill>
                <a:latin typeface="Franklin Gothic Book" panose="020B0503020102020204" pitchFamily="34" charset="0"/>
              </a:defRPr>
            </a:lvl7pPr>
            <a:lvl8pPr marL="3429000" indent="-228600" defTabSz="457200" eaLnBrk="0" fontAlgn="base" hangingPunct="0">
              <a:spcBef>
                <a:spcPct val="0"/>
              </a:spcBef>
              <a:spcAft>
                <a:spcPct val="0"/>
              </a:spcAft>
              <a:defRPr>
                <a:solidFill>
                  <a:schemeClr val="tx1"/>
                </a:solidFill>
                <a:latin typeface="Franklin Gothic Book" panose="020B0503020102020204" pitchFamily="34" charset="0"/>
              </a:defRPr>
            </a:lvl8pPr>
            <a:lvl9pPr marL="3886200" indent="-228600" defTabSz="457200" eaLnBrk="0" fontAlgn="base" hangingPunct="0">
              <a:spcBef>
                <a:spcPct val="0"/>
              </a:spcBef>
              <a:spcAft>
                <a:spcPct val="0"/>
              </a:spcAft>
              <a:defRPr>
                <a:solidFill>
                  <a:schemeClr val="tx1"/>
                </a:solidFill>
                <a:latin typeface="Franklin Gothic Book" panose="020B0503020102020204" pitchFamily="34" charset="0"/>
              </a:defRPr>
            </a:lvl9pPr>
          </a:lstStyle>
          <a:p>
            <a:pPr>
              <a:spcAft>
                <a:spcPts val="750"/>
              </a:spcAft>
            </a:pPr>
            <a:r>
              <a:rPr lang="en-US" altLang="en-US" b="1">
                <a:solidFill>
                  <a:srgbClr val="273239"/>
                </a:solidFill>
                <a:latin typeface="Nunito" pitchFamily="2" charset="0"/>
              </a:rPr>
              <a:t>Explanation:</a:t>
            </a:r>
            <a:endParaRPr lang="en-US" altLang="en-US">
              <a:solidFill>
                <a:srgbClr val="273239"/>
              </a:solidFill>
              <a:latin typeface="Nunito" pitchFamily="2" charset="0"/>
            </a:endParaRPr>
          </a:p>
          <a:p>
            <a:pPr>
              <a:spcAft>
                <a:spcPts val="1800"/>
              </a:spcAft>
              <a:buFont typeface="Arial" panose="020B0604020202020204" pitchFamily="34" charset="0"/>
              <a:buChar char="•"/>
            </a:pPr>
            <a:r>
              <a:rPr lang="en-US" altLang="en-US">
                <a:solidFill>
                  <a:srgbClr val="273239"/>
                </a:solidFill>
                <a:latin typeface="Nunito" pitchFamily="2" charset="0"/>
              </a:rPr>
              <a:t>Here, STUD_NO in the STUDENT_COURSE table is a foreign key that references the STUD_NO primary key in the STUDENT table.</a:t>
            </a:r>
          </a:p>
          <a:p>
            <a:pPr>
              <a:spcAft>
                <a:spcPts val="1800"/>
              </a:spcAft>
              <a:buFont typeface="Arial" panose="020B0604020202020204" pitchFamily="34" charset="0"/>
              <a:buChar char="•"/>
            </a:pPr>
            <a:r>
              <a:rPr lang="en-US" altLang="en-US">
                <a:solidFill>
                  <a:srgbClr val="273239"/>
                </a:solidFill>
                <a:latin typeface="Nunito" pitchFamily="2" charset="0"/>
              </a:rPr>
              <a:t>Unlike the Primary Key of any given relation, Foreign Key can be NULL as well as may contain duplicate tuples i.e. it need not follow uniqueness constraint. For Example, STUD_NO in the STUDENT_COURSE relation is not unique.</a:t>
            </a:r>
          </a:p>
          <a:p>
            <a:pPr>
              <a:spcAft>
                <a:spcPts val="1800"/>
              </a:spcAft>
              <a:buFont typeface="Arial" panose="020B0604020202020204" pitchFamily="34" charset="0"/>
              <a:buChar char="•"/>
            </a:pPr>
            <a:r>
              <a:rPr lang="en-US" altLang="en-US">
                <a:solidFill>
                  <a:srgbClr val="273239"/>
                </a:solidFill>
                <a:latin typeface="Nunito" pitchFamily="2" charset="0"/>
              </a:rPr>
              <a:t>It has been repeated for the first and third tuples. However, the STUD_NO in STUDENT relation is a primary key and it needs to be always unique and it cannot be null.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F0EA7-409D-D54A-FFAA-62007AF37C56}"/>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7CA478CA-A5C1-C938-AC1B-54FAC709170C}"/>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8BC9F043-0B7D-9EB1-D07E-F5B55433A7AE}"/>
              </a:ext>
            </a:extLst>
          </p:cNvPr>
          <p:cNvSpPr>
            <a:spLocks noGrp="1"/>
          </p:cNvSpPr>
          <p:nvPr>
            <p:ph type="sldNum" sz="quarter" idx="12"/>
          </p:nvPr>
        </p:nvSpPr>
        <p:spPr/>
        <p:txBody>
          <a:bodyPr/>
          <a:lstStyle/>
          <a:p>
            <a:pPr>
              <a:defRPr/>
            </a:pPr>
            <a:fld id="{45D02741-1E99-401A-AEFB-B4B8CCC7031D}" type="slidenum">
              <a:rPr lang="en-US" altLang="en-US" smtClean="0"/>
              <a:pPr>
                <a:defRPr/>
              </a:pPr>
              <a:t>46</a:t>
            </a:fld>
            <a:endParaRPr lang="en-US" altLang="en-US"/>
          </a:p>
        </p:txBody>
      </p:sp>
      <p:sp>
        <p:nvSpPr>
          <p:cNvPr id="6" name="TextBox 5">
            <a:extLst>
              <a:ext uri="{FF2B5EF4-FFF2-40B4-BE49-F238E27FC236}">
                <a16:creationId xmlns:a16="http://schemas.microsoft.com/office/drawing/2014/main" id="{53E596C7-5D20-857E-CFF6-F1DBCABDFF32}"/>
              </a:ext>
            </a:extLst>
          </p:cNvPr>
          <p:cNvSpPr txBox="1"/>
          <p:nvPr/>
        </p:nvSpPr>
        <p:spPr>
          <a:xfrm>
            <a:off x="833438" y="533400"/>
            <a:ext cx="4572000" cy="523875"/>
          </a:xfrm>
          <a:prstGeom prst="rect">
            <a:avLst/>
          </a:prstGeom>
          <a:noFill/>
        </p:spPr>
        <p:txBody>
          <a:bodyPr>
            <a:spAutoFit/>
          </a:bodyPr>
          <a:lstStyle/>
          <a:p>
            <a:pPr>
              <a:spcBef>
                <a:spcPts val="1800"/>
              </a:spcBef>
              <a:spcAft>
                <a:spcPts val="1800"/>
              </a:spcAft>
              <a:defRPr/>
            </a:pPr>
            <a:r>
              <a:rPr lang="en-US" sz="2800" b="1" dirty="0">
                <a:solidFill>
                  <a:srgbClr val="273239"/>
                </a:solidFill>
                <a:latin typeface="+mj-lt"/>
              </a:rPr>
              <a:t> Composite Key</a:t>
            </a:r>
          </a:p>
        </p:txBody>
      </p:sp>
      <p:sp>
        <p:nvSpPr>
          <p:cNvPr id="8" name="TextBox 7">
            <a:extLst>
              <a:ext uri="{FF2B5EF4-FFF2-40B4-BE49-F238E27FC236}">
                <a16:creationId xmlns:a16="http://schemas.microsoft.com/office/drawing/2014/main" id="{2577B587-BC39-8F65-F963-4291496A93DC}"/>
              </a:ext>
            </a:extLst>
          </p:cNvPr>
          <p:cNvSpPr txBox="1"/>
          <p:nvPr/>
        </p:nvSpPr>
        <p:spPr>
          <a:xfrm>
            <a:off x="609600" y="1295400"/>
            <a:ext cx="8153400" cy="4719638"/>
          </a:xfrm>
          <a:prstGeom prst="rect">
            <a:avLst/>
          </a:prstGeom>
          <a:noFill/>
        </p:spPr>
        <p:txBody>
          <a:bodyPr>
            <a:spAutoFit/>
          </a:bodyPr>
          <a:lstStyle/>
          <a:p>
            <a:pPr>
              <a:spcAft>
                <a:spcPts val="750"/>
              </a:spcAft>
              <a:defRPr/>
            </a:pPr>
            <a:r>
              <a:rPr lang="en-US" sz="2400" dirty="0">
                <a:solidFill>
                  <a:srgbClr val="273239"/>
                </a:solidFill>
                <a:latin typeface="+mn-lt"/>
              </a:rPr>
              <a:t>Sometimes, a table might not have a single column/attribute that uniquely identifies all the records of a table. To uniquely identify rows of a table, a combination of two or more columns/attributes can be used. It still can give duplicate values in rare cases. So, we need to find the optimal set of attributes that can uniquely identify rows in a table.</a:t>
            </a:r>
          </a:p>
          <a:p>
            <a:pPr>
              <a:spcAft>
                <a:spcPts val="1800"/>
              </a:spcAft>
              <a:buFont typeface="Arial" panose="020B0604020202020204" pitchFamily="34" charset="0"/>
              <a:buChar char="•"/>
              <a:defRPr/>
            </a:pPr>
            <a:r>
              <a:rPr lang="en-US" sz="2400" dirty="0">
                <a:solidFill>
                  <a:srgbClr val="273239"/>
                </a:solidFill>
                <a:latin typeface="+mn-lt"/>
              </a:rPr>
              <a:t>It acts as a primary key if there is no primary key in a table</a:t>
            </a:r>
          </a:p>
          <a:p>
            <a:pPr>
              <a:spcAft>
                <a:spcPts val="1800"/>
              </a:spcAft>
              <a:buFont typeface="Arial" panose="020B0604020202020204" pitchFamily="34" charset="0"/>
              <a:buChar char="•"/>
              <a:defRPr/>
            </a:pPr>
            <a:r>
              <a:rPr lang="en-US" sz="2400" dirty="0">
                <a:solidFill>
                  <a:srgbClr val="273239"/>
                </a:solidFill>
                <a:latin typeface="+mn-lt"/>
              </a:rPr>
              <a:t>Two or more attributes are used together to make a</a:t>
            </a:r>
            <a:r>
              <a:rPr lang="en-US" sz="2400" u="sng" dirty="0">
                <a:solidFill>
                  <a:srgbClr val="357960"/>
                </a:solidFill>
                <a:latin typeface="+mn-lt"/>
                <a:hlinkClick r:id="rId2"/>
              </a:rPr>
              <a:t> composite key </a:t>
            </a:r>
            <a:r>
              <a:rPr lang="en-US" sz="2400" dirty="0">
                <a:solidFill>
                  <a:srgbClr val="273239"/>
                </a:solidFill>
                <a:latin typeface="+mn-lt"/>
              </a:rPr>
              <a:t>.</a:t>
            </a:r>
          </a:p>
          <a:p>
            <a:pPr>
              <a:spcAft>
                <a:spcPts val="1800"/>
              </a:spcAft>
              <a:buFont typeface="Arial" panose="020B0604020202020204" pitchFamily="34" charset="0"/>
              <a:buChar char="•"/>
              <a:defRPr/>
            </a:pPr>
            <a:r>
              <a:rPr lang="en-US" sz="2400" dirty="0">
                <a:solidFill>
                  <a:srgbClr val="273239"/>
                </a:solidFill>
                <a:latin typeface="+mn-lt"/>
              </a:rPr>
              <a:t>Different combinations of attributes may give different accuracy in terms of identifying the rows uniquely.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06DC33-033A-9D76-94D7-01B77BC72096}"/>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09A257AC-F890-62E9-977D-5A5F490570FA}"/>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AB0848E8-C659-2262-96C7-3C4DEA68B65C}"/>
              </a:ext>
            </a:extLst>
          </p:cNvPr>
          <p:cNvSpPr>
            <a:spLocks noGrp="1"/>
          </p:cNvSpPr>
          <p:nvPr>
            <p:ph type="sldNum" sz="quarter" idx="12"/>
          </p:nvPr>
        </p:nvSpPr>
        <p:spPr/>
        <p:txBody>
          <a:bodyPr/>
          <a:lstStyle/>
          <a:p>
            <a:pPr>
              <a:defRPr/>
            </a:pPr>
            <a:fld id="{729CCCF1-3580-4C24-A217-2AAF8CB4C861}" type="slidenum">
              <a:rPr lang="en-US" altLang="en-US" smtClean="0"/>
              <a:pPr>
                <a:defRPr/>
              </a:pPr>
              <a:t>47</a:t>
            </a:fld>
            <a:endParaRPr lang="en-US" altLang="en-US"/>
          </a:p>
        </p:txBody>
      </p:sp>
      <p:pic>
        <p:nvPicPr>
          <p:cNvPr id="56325" name="Picture 4">
            <a:extLst>
              <a:ext uri="{FF2B5EF4-FFF2-40B4-BE49-F238E27FC236}">
                <a16:creationId xmlns:a16="http://schemas.microsoft.com/office/drawing/2014/main" id="{B59B6F39-E774-3B61-6405-728C7CA9D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513" y="174625"/>
            <a:ext cx="6129337"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474A39BC-CEFF-3DDE-17D2-09DE4420F84E}"/>
              </a:ext>
            </a:extLst>
          </p:cNvPr>
          <p:cNvSpPr txBox="1"/>
          <p:nvPr/>
        </p:nvSpPr>
        <p:spPr>
          <a:xfrm>
            <a:off x="484188" y="3652838"/>
            <a:ext cx="7924800" cy="1200150"/>
          </a:xfrm>
          <a:prstGeom prst="rect">
            <a:avLst/>
          </a:prstGeom>
          <a:noFill/>
        </p:spPr>
        <p:txBody>
          <a:bodyPr>
            <a:spAutoFit/>
          </a:bodyPr>
          <a:lstStyle/>
          <a:p>
            <a:pPr>
              <a:defRPr/>
            </a:pPr>
            <a:r>
              <a:rPr lang="en-US" sz="2400" b="1" dirty="0">
                <a:solidFill>
                  <a:srgbClr val="273239"/>
                </a:solidFill>
                <a:latin typeface="+mn-lt"/>
              </a:rPr>
              <a:t>Example: </a:t>
            </a:r>
            <a:r>
              <a:rPr lang="en-US" sz="2400" dirty="0">
                <a:solidFill>
                  <a:srgbClr val="273239"/>
                </a:solidFill>
                <a:latin typeface="+mn-lt"/>
              </a:rPr>
              <a:t>In the STUDENT_COURSE table, {STUD_NO, COURSE_NO} can form a composite key to uniquely identify each record.</a:t>
            </a:r>
            <a:endParaRPr lang="en-US" sz="2400" dirty="0">
              <a:latin typeface="+mn-l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B2DF35-8224-46A0-C665-FBC98A7BC787}"/>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CB9932C6-7A3B-7901-A999-6936E2081443}"/>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D227A010-EC5C-D36C-321B-8E738D382836}"/>
              </a:ext>
            </a:extLst>
          </p:cNvPr>
          <p:cNvSpPr>
            <a:spLocks noGrp="1"/>
          </p:cNvSpPr>
          <p:nvPr>
            <p:ph type="sldNum" sz="quarter" idx="12"/>
          </p:nvPr>
        </p:nvSpPr>
        <p:spPr/>
        <p:txBody>
          <a:bodyPr/>
          <a:lstStyle/>
          <a:p>
            <a:pPr>
              <a:defRPr/>
            </a:pPr>
            <a:fld id="{9FAFA5B0-B032-4BA4-BD30-F9C25EDE0509}" type="slidenum">
              <a:rPr lang="en-US" altLang="en-US" smtClean="0"/>
              <a:pPr>
                <a:defRPr/>
              </a:pPr>
              <a:t>48</a:t>
            </a:fld>
            <a:endParaRPr lang="en-US" altLang="en-US"/>
          </a:p>
        </p:txBody>
      </p:sp>
      <p:pic>
        <p:nvPicPr>
          <p:cNvPr id="57349" name="Picture 2" descr="Lightbox">
            <a:extLst>
              <a:ext uri="{FF2B5EF4-FFF2-40B4-BE49-F238E27FC236}">
                <a16:creationId xmlns:a16="http://schemas.microsoft.com/office/drawing/2014/main" id="{8AC3C42A-7B18-3FCC-A761-516F9CB5C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88" y="603250"/>
            <a:ext cx="7432675" cy="37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DFD324-C2D1-E72B-F7A9-CD34107C1B29}"/>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C672CA4E-6BB1-AE8F-AFAB-BD1567A72147}"/>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A9CA8E4D-38A9-2BDF-D783-0928FB4FFBC4}"/>
              </a:ext>
            </a:extLst>
          </p:cNvPr>
          <p:cNvSpPr>
            <a:spLocks noGrp="1"/>
          </p:cNvSpPr>
          <p:nvPr>
            <p:ph type="sldNum" sz="quarter" idx="12"/>
          </p:nvPr>
        </p:nvSpPr>
        <p:spPr/>
        <p:txBody>
          <a:bodyPr/>
          <a:lstStyle/>
          <a:p>
            <a:pPr>
              <a:defRPr/>
            </a:pPr>
            <a:fld id="{61BC9717-93D1-4B17-BE9B-4CC976F0CE2A}" type="slidenum">
              <a:rPr lang="en-US" altLang="en-US" smtClean="0"/>
              <a:pPr>
                <a:defRPr/>
              </a:pPr>
              <a:t>49</a:t>
            </a:fld>
            <a:endParaRPr lang="en-US" altLang="en-US"/>
          </a:p>
        </p:txBody>
      </p:sp>
      <p:pic>
        <p:nvPicPr>
          <p:cNvPr id="58373" name="Picture 2" descr="Lightbox">
            <a:extLst>
              <a:ext uri="{FF2B5EF4-FFF2-40B4-BE49-F238E27FC236}">
                <a16:creationId xmlns:a16="http://schemas.microsoft.com/office/drawing/2014/main" id="{CFEBEA96-3672-5703-F7B5-0BFE484FA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143000"/>
            <a:ext cx="8610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52B9972-21B2-B882-A0DF-34593976F73D}"/>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91249890-20AC-2E91-39E1-D4EAEA1AFBE5}"/>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FB304A3E-8860-3C01-E7B5-98921A4DF163}"/>
              </a:ext>
            </a:extLst>
          </p:cNvPr>
          <p:cNvSpPr>
            <a:spLocks noGrp="1"/>
          </p:cNvSpPr>
          <p:nvPr>
            <p:ph type="sldNum" sz="quarter" idx="12"/>
          </p:nvPr>
        </p:nvSpPr>
        <p:spPr/>
        <p:txBody>
          <a:bodyPr/>
          <a:lstStyle/>
          <a:p>
            <a:pPr>
              <a:defRPr/>
            </a:pPr>
            <a:fld id="{CAF5E0E2-9328-44FF-8BD7-0A20F3024619}" type="slidenum">
              <a:rPr lang="en-US" altLang="en-US" smtClean="0"/>
              <a:pPr>
                <a:defRPr/>
              </a:pPr>
              <a:t>5</a:t>
            </a:fld>
            <a:endParaRPr lang="en-US" altLang="en-US"/>
          </a:p>
        </p:txBody>
      </p:sp>
      <p:pic>
        <p:nvPicPr>
          <p:cNvPr id="13317" name="Picture 7">
            <a:extLst>
              <a:ext uri="{FF2B5EF4-FFF2-40B4-BE49-F238E27FC236}">
                <a16:creationId xmlns:a16="http://schemas.microsoft.com/office/drawing/2014/main" id="{C31AC127-E82C-4E08-63F2-2DFAC1507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1633538"/>
            <a:ext cx="894397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83B3F6-0425-5A06-3C35-4EABDA2513E9}"/>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9113A8DD-CC31-9E12-9188-89A432A6BD87}"/>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36FE1379-050E-C4EE-5174-8FFE7CE51F46}"/>
              </a:ext>
            </a:extLst>
          </p:cNvPr>
          <p:cNvSpPr>
            <a:spLocks noGrp="1"/>
          </p:cNvSpPr>
          <p:nvPr>
            <p:ph type="sldNum" sz="quarter" idx="12"/>
          </p:nvPr>
        </p:nvSpPr>
        <p:spPr/>
        <p:txBody>
          <a:bodyPr/>
          <a:lstStyle/>
          <a:p>
            <a:pPr>
              <a:defRPr/>
            </a:pPr>
            <a:fld id="{6A4AB5B6-3773-4407-ABF1-4A8D47CC71C3}" type="slidenum">
              <a:rPr lang="en-US" altLang="en-US" smtClean="0"/>
              <a:pPr>
                <a:defRPr/>
              </a:pPr>
              <a:t>50</a:t>
            </a:fld>
            <a:endParaRPr lang="en-US" altLang="en-US"/>
          </a:p>
        </p:txBody>
      </p:sp>
      <p:pic>
        <p:nvPicPr>
          <p:cNvPr id="59397" name="Picture 5">
            <a:extLst>
              <a:ext uri="{FF2B5EF4-FFF2-40B4-BE49-F238E27FC236}">
                <a16:creationId xmlns:a16="http://schemas.microsoft.com/office/drawing/2014/main" id="{D70AFC64-0D47-F462-9D46-F0A0B8DBE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25463"/>
            <a:ext cx="7696200"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3ED19C-1BAB-DB28-B581-8132D18E2040}"/>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123F54F0-BEC3-1239-C15D-692716092477}"/>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9EB0A7FA-DB55-A2A3-812C-5B7CCE659E7A}"/>
              </a:ext>
            </a:extLst>
          </p:cNvPr>
          <p:cNvSpPr>
            <a:spLocks noGrp="1"/>
          </p:cNvSpPr>
          <p:nvPr>
            <p:ph type="sldNum" sz="quarter" idx="12"/>
          </p:nvPr>
        </p:nvSpPr>
        <p:spPr/>
        <p:txBody>
          <a:bodyPr/>
          <a:lstStyle/>
          <a:p>
            <a:pPr>
              <a:defRPr/>
            </a:pPr>
            <a:fld id="{6C379030-3668-47A3-93EC-2D1DD8791019}" type="slidenum">
              <a:rPr lang="en-US" altLang="en-US" smtClean="0"/>
              <a:pPr>
                <a:defRPr/>
              </a:pPr>
              <a:t>51</a:t>
            </a:fld>
            <a:endParaRPr lang="en-US" altLang="en-US"/>
          </a:p>
        </p:txBody>
      </p:sp>
      <p:sp>
        <p:nvSpPr>
          <p:cNvPr id="6" name="TextBox 5">
            <a:extLst>
              <a:ext uri="{FF2B5EF4-FFF2-40B4-BE49-F238E27FC236}">
                <a16:creationId xmlns:a16="http://schemas.microsoft.com/office/drawing/2014/main" id="{79AA4F1E-24BA-AECC-6A99-9F1B3C76AD31}"/>
              </a:ext>
            </a:extLst>
          </p:cNvPr>
          <p:cNvSpPr txBox="1"/>
          <p:nvPr/>
        </p:nvSpPr>
        <p:spPr>
          <a:xfrm>
            <a:off x="811213" y="762000"/>
            <a:ext cx="7265987" cy="1200150"/>
          </a:xfrm>
          <a:prstGeom prst="rect">
            <a:avLst/>
          </a:prstGeom>
          <a:noFill/>
        </p:spPr>
        <p:txBody>
          <a:bodyPr>
            <a:spAutoFit/>
          </a:bodyPr>
          <a:lstStyle/>
          <a:p>
            <a:pPr>
              <a:defRPr/>
            </a:pPr>
            <a:r>
              <a:rPr lang="en-US" sz="3600" b="1" dirty="0">
                <a:solidFill>
                  <a:srgbClr val="273239"/>
                </a:solidFill>
                <a:latin typeface="+mj-lt"/>
              </a:rPr>
              <a:t>Anomalies in the Relational Model</a:t>
            </a:r>
          </a:p>
        </p:txBody>
      </p:sp>
      <p:pic>
        <p:nvPicPr>
          <p:cNvPr id="60422" name="Picture 7">
            <a:extLst>
              <a:ext uri="{FF2B5EF4-FFF2-40B4-BE49-F238E27FC236}">
                <a16:creationId xmlns:a16="http://schemas.microsoft.com/office/drawing/2014/main" id="{3F32B39C-ECD6-0DAE-3063-A221B4FF2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939925"/>
            <a:ext cx="83439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F472F-A76C-1AE5-1ADB-A627D5B477AC}"/>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19916DE8-CB78-9AB7-34B1-C5585532CBA6}"/>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60BB24C5-9720-1C90-A0B0-7B3839715384}"/>
              </a:ext>
            </a:extLst>
          </p:cNvPr>
          <p:cNvSpPr>
            <a:spLocks noGrp="1"/>
          </p:cNvSpPr>
          <p:nvPr>
            <p:ph type="sldNum" sz="quarter" idx="12"/>
          </p:nvPr>
        </p:nvSpPr>
        <p:spPr/>
        <p:txBody>
          <a:bodyPr/>
          <a:lstStyle/>
          <a:p>
            <a:pPr>
              <a:defRPr/>
            </a:pPr>
            <a:fld id="{4D2387D1-0C5F-433E-90E7-DAEE683B7C0A}" type="slidenum">
              <a:rPr lang="en-US" altLang="en-US" smtClean="0"/>
              <a:pPr>
                <a:defRPr/>
              </a:pPr>
              <a:t>52</a:t>
            </a:fld>
            <a:endParaRPr lang="en-US" altLang="en-US"/>
          </a:p>
        </p:txBody>
      </p:sp>
      <p:sp>
        <p:nvSpPr>
          <p:cNvPr id="6" name="TextBox 5">
            <a:extLst>
              <a:ext uri="{FF2B5EF4-FFF2-40B4-BE49-F238E27FC236}">
                <a16:creationId xmlns:a16="http://schemas.microsoft.com/office/drawing/2014/main" id="{DFFC5E9F-3520-3090-2092-35DBAC568E67}"/>
              </a:ext>
            </a:extLst>
          </p:cNvPr>
          <p:cNvSpPr txBox="1"/>
          <p:nvPr/>
        </p:nvSpPr>
        <p:spPr>
          <a:xfrm>
            <a:off x="822325" y="914400"/>
            <a:ext cx="7407275" cy="1200150"/>
          </a:xfrm>
          <a:prstGeom prst="rect">
            <a:avLst/>
          </a:prstGeom>
          <a:noFill/>
        </p:spPr>
        <p:txBody>
          <a:bodyPr>
            <a:spAutoFit/>
          </a:bodyPr>
          <a:lstStyle/>
          <a:p>
            <a:pPr>
              <a:defRPr/>
            </a:pPr>
            <a:r>
              <a:rPr lang="en-US" sz="3600" b="1" dirty="0">
                <a:solidFill>
                  <a:srgbClr val="273239"/>
                </a:solidFill>
                <a:latin typeface="+mj-lt"/>
              </a:rPr>
              <a:t>Mapping from ER Model to Relational Model</a:t>
            </a:r>
          </a:p>
        </p:txBody>
      </p:sp>
      <p:sp>
        <p:nvSpPr>
          <p:cNvPr id="8" name="TextBox 7">
            <a:extLst>
              <a:ext uri="{FF2B5EF4-FFF2-40B4-BE49-F238E27FC236}">
                <a16:creationId xmlns:a16="http://schemas.microsoft.com/office/drawing/2014/main" id="{29342613-FAE5-47EA-DE45-ED7C32EC4BEE}"/>
              </a:ext>
            </a:extLst>
          </p:cNvPr>
          <p:cNvSpPr txBox="1"/>
          <p:nvPr/>
        </p:nvSpPr>
        <p:spPr>
          <a:xfrm>
            <a:off x="609600" y="2136775"/>
            <a:ext cx="8229600" cy="3108325"/>
          </a:xfrm>
          <a:prstGeom prst="rect">
            <a:avLst/>
          </a:prstGeom>
          <a:noFill/>
        </p:spPr>
        <p:txBody>
          <a:bodyPr>
            <a:spAutoFit/>
          </a:bodyPr>
          <a:lstStyle/>
          <a:p>
            <a:pPr>
              <a:defRPr/>
            </a:pPr>
            <a:r>
              <a:rPr lang="en-US" sz="2800" dirty="0">
                <a:solidFill>
                  <a:srgbClr val="273239"/>
                </a:solidFill>
                <a:latin typeface="+mn-lt"/>
              </a:rPr>
              <a:t>Converting an Entity-Relationship (ER) diagram to a Relational Model is a crucial step in database design. The ER model represents the conceptual structure of a database, while the Relational Model is a physical representation that can be directly implemented using a Relational Database Management System (RDBMS) like Oracle or MySQL.</a:t>
            </a:r>
            <a:endParaRPr lang="en-US" sz="2800" dirty="0">
              <a:latin typeface="+mn-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E38ACE-87BA-4FEC-8CF7-1E6CFABBC6A5}"/>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E76CD7DC-DDEB-986F-8CE8-9B4F0FFFD440}"/>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A3A7BD34-2395-C43E-BEBF-A2717EC361FD}"/>
              </a:ext>
            </a:extLst>
          </p:cNvPr>
          <p:cNvSpPr>
            <a:spLocks noGrp="1"/>
          </p:cNvSpPr>
          <p:nvPr>
            <p:ph type="sldNum" sz="quarter" idx="12"/>
          </p:nvPr>
        </p:nvSpPr>
        <p:spPr/>
        <p:txBody>
          <a:bodyPr/>
          <a:lstStyle/>
          <a:p>
            <a:pPr>
              <a:defRPr/>
            </a:pPr>
            <a:fld id="{6E727ED2-5D2F-4257-8BEB-ADB2914D8D9C}" type="slidenum">
              <a:rPr lang="en-US" altLang="en-US" smtClean="0"/>
              <a:pPr>
                <a:defRPr/>
              </a:pPr>
              <a:t>53</a:t>
            </a:fld>
            <a:endParaRPr lang="en-US" altLang="en-US"/>
          </a:p>
        </p:txBody>
      </p:sp>
      <p:sp>
        <p:nvSpPr>
          <p:cNvPr id="6" name="TextBox 5">
            <a:extLst>
              <a:ext uri="{FF2B5EF4-FFF2-40B4-BE49-F238E27FC236}">
                <a16:creationId xmlns:a16="http://schemas.microsoft.com/office/drawing/2014/main" id="{4C8CAB6A-EC84-5EE7-9689-CB576BABA1A7}"/>
              </a:ext>
            </a:extLst>
          </p:cNvPr>
          <p:cNvSpPr txBox="1"/>
          <p:nvPr/>
        </p:nvSpPr>
        <p:spPr>
          <a:xfrm>
            <a:off x="822325" y="762000"/>
            <a:ext cx="7483475" cy="646113"/>
          </a:xfrm>
          <a:prstGeom prst="rect">
            <a:avLst/>
          </a:prstGeom>
          <a:noFill/>
        </p:spPr>
        <p:txBody>
          <a:bodyPr>
            <a:spAutoFit/>
          </a:bodyPr>
          <a:lstStyle/>
          <a:p>
            <a:pPr>
              <a:defRPr/>
            </a:pPr>
            <a:r>
              <a:rPr lang="en-US" sz="3600" b="1" dirty="0">
                <a:solidFill>
                  <a:srgbClr val="273239"/>
                </a:solidFill>
                <a:latin typeface="+mj-lt"/>
              </a:rPr>
              <a:t>Minimization of ER Diagrams</a:t>
            </a:r>
          </a:p>
        </p:txBody>
      </p:sp>
      <p:sp>
        <p:nvSpPr>
          <p:cNvPr id="8" name="TextBox 7">
            <a:extLst>
              <a:ext uri="{FF2B5EF4-FFF2-40B4-BE49-F238E27FC236}">
                <a16:creationId xmlns:a16="http://schemas.microsoft.com/office/drawing/2014/main" id="{7E27CE63-9D8F-9725-3145-086E4734B357}"/>
              </a:ext>
            </a:extLst>
          </p:cNvPr>
          <p:cNvSpPr txBox="1"/>
          <p:nvPr/>
        </p:nvSpPr>
        <p:spPr>
          <a:xfrm>
            <a:off x="762000" y="1997075"/>
            <a:ext cx="7772400" cy="3540125"/>
          </a:xfrm>
          <a:prstGeom prst="rect">
            <a:avLst/>
          </a:prstGeom>
          <a:noFill/>
        </p:spPr>
        <p:txBody>
          <a:bodyPr>
            <a:spAutoFit/>
          </a:bodyPr>
          <a:lstStyle/>
          <a:p>
            <a:pPr>
              <a:defRPr/>
            </a:pPr>
            <a:r>
              <a:rPr lang="en-US" sz="2800" dirty="0">
                <a:solidFill>
                  <a:srgbClr val="273239"/>
                </a:solidFill>
                <a:latin typeface="+mn-lt"/>
              </a:rPr>
              <a:t>Minimization of ER Diagram simply means reducing the number of the tables in the ER Diagram. When there are so many tables present in the ER Diagram, it decreases its readability and understandability, and it also becomes difficult for the admin also to understand these. Minimizing the ER Diagram helps in better understanding. We reduce tables depending on the cardinality.</a:t>
            </a:r>
            <a:endParaRPr lang="en-US" sz="2800" dirty="0">
              <a:latin typeface="+mn-l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737C6C-5E32-0005-2AB4-7531D728B9DA}"/>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FFD1C8F8-23A0-BFDE-1E16-EF1133FD93EA}"/>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DAFE123E-A3B0-C78B-350B-957E6EA1D092}"/>
              </a:ext>
            </a:extLst>
          </p:cNvPr>
          <p:cNvSpPr>
            <a:spLocks noGrp="1"/>
          </p:cNvSpPr>
          <p:nvPr>
            <p:ph type="sldNum" sz="quarter" idx="12"/>
          </p:nvPr>
        </p:nvSpPr>
        <p:spPr/>
        <p:txBody>
          <a:bodyPr/>
          <a:lstStyle/>
          <a:p>
            <a:pPr>
              <a:defRPr/>
            </a:pPr>
            <a:fld id="{BF09BC4D-B6AE-4301-9655-4238A0B2516C}" type="slidenum">
              <a:rPr lang="en-US" altLang="en-US" smtClean="0"/>
              <a:pPr>
                <a:defRPr/>
              </a:pPr>
              <a:t>54</a:t>
            </a:fld>
            <a:endParaRPr lang="en-US" altLang="en-US"/>
          </a:p>
        </p:txBody>
      </p:sp>
      <p:pic>
        <p:nvPicPr>
          <p:cNvPr id="63493" name="Picture 5">
            <a:extLst>
              <a:ext uri="{FF2B5EF4-FFF2-40B4-BE49-F238E27FC236}">
                <a16:creationId xmlns:a16="http://schemas.microsoft.com/office/drawing/2014/main" id="{C3D43830-C2F6-FC18-451E-5AE48442B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1100138"/>
            <a:ext cx="83820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215108-8550-4709-05A6-8D782A6D1CA9}"/>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7F893EC5-C651-5E5C-7A19-9501A2CE496F}"/>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5D04ED49-E0C8-6D7D-9F7C-9ADFF51C0AE0}"/>
              </a:ext>
            </a:extLst>
          </p:cNvPr>
          <p:cNvSpPr>
            <a:spLocks noGrp="1"/>
          </p:cNvSpPr>
          <p:nvPr>
            <p:ph type="sldNum" sz="quarter" idx="12"/>
          </p:nvPr>
        </p:nvSpPr>
        <p:spPr/>
        <p:txBody>
          <a:bodyPr/>
          <a:lstStyle/>
          <a:p>
            <a:pPr>
              <a:defRPr/>
            </a:pPr>
            <a:fld id="{25DA22E2-A1AA-406C-9E3F-0ABE29E30136}" type="slidenum">
              <a:rPr lang="en-US" altLang="en-US" smtClean="0"/>
              <a:pPr>
                <a:defRPr/>
              </a:pPr>
              <a:t>55</a:t>
            </a:fld>
            <a:endParaRPr lang="en-US" altLang="en-US"/>
          </a:p>
        </p:txBody>
      </p:sp>
      <p:pic>
        <p:nvPicPr>
          <p:cNvPr id="64517" name="Picture 2" descr="Lightbox">
            <a:extLst>
              <a:ext uri="{FF2B5EF4-FFF2-40B4-BE49-F238E27FC236}">
                <a16:creationId xmlns:a16="http://schemas.microsoft.com/office/drawing/2014/main" id="{17AF9F24-E28F-5FED-DAB2-C07F200517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588" y="66675"/>
            <a:ext cx="5305425"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5">
            <a:extLst>
              <a:ext uri="{FF2B5EF4-FFF2-40B4-BE49-F238E27FC236}">
                <a16:creationId xmlns:a16="http://schemas.microsoft.com/office/drawing/2014/main" id="{51DFAF54-824A-BE02-B909-A3CABC89C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2836863"/>
            <a:ext cx="7848600"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E94A7-73F3-92C0-2964-CAFA4CC91D80}"/>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5E40727B-E788-F66F-C002-35A8084F7E34}"/>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0B9BE4E5-3BE6-1741-D867-6B501A4FD982}"/>
              </a:ext>
            </a:extLst>
          </p:cNvPr>
          <p:cNvSpPr>
            <a:spLocks noGrp="1"/>
          </p:cNvSpPr>
          <p:nvPr>
            <p:ph type="sldNum" sz="quarter" idx="12"/>
          </p:nvPr>
        </p:nvSpPr>
        <p:spPr/>
        <p:txBody>
          <a:bodyPr/>
          <a:lstStyle/>
          <a:p>
            <a:pPr>
              <a:defRPr/>
            </a:pPr>
            <a:fld id="{A0325ADA-65E4-42E6-A446-36AA9D4800B1}" type="slidenum">
              <a:rPr lang="en-US" altLang="en-US" smtClean="0"/>
              <a:pPr>
                <a:defRPr/>
              </a:pPr>
              <a:t>56</a:t>
            </a:fld>
            <a:endParaRPr lang="en-US" altLang="en-US"/>
          </a:p>
        </p:txBody>
      </p:sp>
      <p:pic>
        <p:nvPicPr>
          <p:cNvPr id="65541" name="Picture 5">
            <a:extLst>
              <a:ext uri="{FF2B5EF4-FFF2-40B4-BE49-F238E27FC236}">
                <a16:creationId xmlns:a16="http://schemas.microsoft.com/office/drawing/2014/main" id="{51718DEF-9564-3B78-408B-F7990AC90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36453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E7016-F383-5ADB-17F8-AA46A72E7D6C}"/>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77A3BA38-94F0-D0B8-E776-2521F1C02424}"/>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370C5858-2BA6-F425-2ADD-C32BAB7014E9}"/>
              </a:ext>
            </a:extLst>
          </p:cNvPr>
          <p:cNvSpPr>
            <a:spLocks noGrp="1"/>
          </p:cNvSpPr>
          <p:nvPr>
            <p:ph type="sldNum" sz="quarter" idx="12"/>
          </p:nvPr>
        </p:nvSpPr>
        <p:spPr/>
        <p:txBody>
          <a:bodyPr/>
          <a:lstStyle/>
          <a:p>
            <a:pPr>
              <a:defRPr/>
            </a:pPr>
            <a:fld id="{F0C48A96-FD15-443F-87BA-F1B46BCDF34E}" type="slidenum">
              <a:rPr lang="en-US" altLang="en-US" smtClean="0"/>
              <a:pPr>
                <a:defRPr/>
              </a:pPr>
              <a:t>57</a:t>
            </a:fld>
            <a:endParaRPr lang="en-US" altLang="en-US"/>
          </a:p>
        </p:txBody>
      </p:sp>
      <p:pic>
        <p:nvPicPr>
          <p:cNvPr id="66565" name="Picture 2" descr="Lightbox">
            <a:extLst>
              <a:ext uri="{FF2B5EF4-FFF2-40B4-BE49-F238E27FC236}">
                <a16:creationId xmlns:a16="http://schemas.microsoft.com/office/drawing/2014/main" id="{D9E2FA56-EAF0-9F29-0D77-AACE94464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588" y="66675"/>
            <a:ext cx="5305425"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5">
            <a:extLst>
              <a:ext uri="{FF2B5EF4-FFF2-40B4-BE49-F238E27FC236}">
                <a16:creationId xmlns:a16="http://schemas.microsoft.com/office/drawing/2014/main" id="{9610BA03-3D66-AE4B-8254-FEFDA5F1D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2836863"/>
            <a:ext cx="7848600"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81D42-C27F-0E60-000B-C3279388AB65}"/>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359A3F9D-A1F1-593C-AD11-D2D4C42055EA}"/>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05927801-AFAD-909C-8B98-47C6A9625836}"/>
              </a:ext>
            </a:extLst>
          </p:cNvPr>
          <p:cNvSpPr>
            <a:spLocks noGrp="1"/>
          </p:cNvSpPr>
          <p:nvPr>
            <p:ph type="sldNum" sz="quarter" idx="12"/>
          </p:nvPr>
        </p:nvSpPr>
        <p:spPr/>
        <p:txBody>
          <a:bodyPr/>
          <a:lstStyle/>
          <a:p>
            <a:pPr>
              <a:defRPr/>
            </a:pPr>
            <a:fld id="{38E28AF3-42BA-4C54-91B1-9039A32A4EC9}" type="slidenum">
              <a:rPr lang="en-US" altLang="en-US" smtClean="0"/>
              <a:pPr>
                <a:defRPr/>
              </a:pPr>
              <a:t>58</a:t>
            </a:fld>
            <a:endParaRPr lang="en-US" altLang="en-US"/>
          </a:p>
        </p:txBody>
      </p:sp>
      <p:sp>
        <p:nvSpPr>
          <p:cNvPr id="6" name="TextBox 5">
            <a:extLst>
              <a:ext uri="{FF2B5EF4-FFF2-40B4-BE49-F238E27FC236}">
                <a16:creationId xmlns:a16="http://schemas.microsoft.com/office/drawing/2014/main" id="{94BD4731-BADA-FD52-81FF-ED1065DFD5EA}"/>
              </a:ext>
            </a:extLst>
          </p:cNvPr>
          <p:cNvSpPr txBox="1"/>
          <p:nvPr/>
        </p:nvSpPr>
        <p:spPr>
          <a:xfrm>
            <a:off x="822325" y="990600"/>
            <a:ext cx="7239000" cy="2308225"/>
          </a:xfrm>
          <a:prstGeom prst="rect">
            <a:avLst/>
          </a:prstGeom>
          <a:noFill/>
        </p:spPr>
        <p:txBody>
          <a:bodyPr>
            <a:spAutoFit/>
          </a:bodyPr>
          <a:lstStyle/>
          <a:p>
            <a:pPr>
              <a:defRPr/>
            </a:pPr>
            <a:r>
              <a:rPr lang="en-US" sz="2400" dirty="0">
                <a:solidFill>
                  <a:srgbClr val="273239"/>
                </a:solidFill>
                <a:latin typeface="+mn-lt"/>
              </a:rPr>
              <a:t>As we can see from Table 1, each Per-Id and Pass-No has only one entry in  Has Table. So we can merge all three tables into 1 with attributes shown in Table 2. Each Per-Id will be unique and not null. So it will be the key. Pass-No can’t be key because for some person, it can be NULL.</a:t>
            </a:r>
            <a:endParaRPr lang="en-US" sz="2400" dirty="0">
              <a:latin typeface="+mn-lt"/>
            </a:endParaRPr>
          </a:p>
        </p:txBody>
      </p:sp>
      <p:pic>
        <p:nvPicPr>
          <p:cNvPr id="67590" name="Picture 7">
            <a:extLst>
              <a:ext uri="{FF2B5EF4-FFF2-40B4-BE49-F238E27FC236}">
                <a16:creationId xmlns:a16="http://schemas.microsoft.com/office/drawing/2014/main" id="{98F6C8B8-1792-84C1-D498-B68BFA35A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4038600"/>
            <a:ext cx="84582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1F4C70-1F7C-C586-09E4-4389927A9B4B}"/>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D5503D47-FEEB-42D8-9169-12F7D16723EE}"/>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95B460BC-225F-648D-329D-F31E46988533}"/>
              </a:ext>
            </a:extLst>
          </p:cNvPr>
          <p:cNvSpPr>
            <a:spLocks noGrp="1"/>
          </p:cNvSpPr>
          <p:nvPr>
            <p:ph type="sldNum" sz="quarter" idx="12"/>
          </p:nvPr>
        </p:nvSpPr>
        <p:spPr/>
        <p:txBody>
          <a:bodyPr/>
          <a:lstStyle/>
          <a:p>
            <a:pPr>
              <a:defRPr/>
            </a:pPr>
            <a:fld id="{2AA18990-57C7-4722-A084-71A2EF7736C1}" type="slidenum">
              <a:rPr lang="en-US" altLang="en-US" smtClean="0"/>
              <a:pPr>
                <a:defRPr/>
              </a:pPr>
              <a:t>59</a:t>
            </a:fld>
            <a:endParaRPr lang="en-US" altLang="en-US"/>
          </a:p>
        </p:txBody>
      </p:sp>
      <p:sp>
        <p:nvSpPr>
          <p:cNvPr id="6" name="TextBox 5">
            <a:extLst>
              <a:ext uri="{FF2B5EF4-FFF2-40B4-BE49-F238E27FC236}">
                <a16:creationId xmlns:a16="http://schemas.microsoft.com/office/drawing/2014/main" id="{FCA75B9E-4661-C2C4-EA13-515C19E0EF5C}"/>
              </a:ext>
            </a:extLst>
          </p:cNvPr>
          <p:cNvSpPr txBox="1"/>
          <p:nvPr/>
        </p:nvSpPr>
        <p:spPr>
          <a:xfrm>
            <a:off x="428625" y="528638"/>
            <a:ext cx="8229600" cy="954087"/>
          </a:xfrm>
          <a:prstGeom prst="rect">
            <a:avLst/>
          </a:prstGeom>
          <a:noFill/>
        </p:spPr>
        <p:txBody>
          <a:bodyPr>
            <a:spAutoFit/>
          </a:bodyPr>
          <a:lstStyle/>
          <a:p>
            <a:pPr>
              <a:defRPr/>
            </a:pPr>
            <a:r>
              <a:rPr lang="en-US" sz="2800" b="1" dirty="0">
                <a:solidFill>
                  <a:srgbClr val="273239"/>
                </a:solidFill>
                <a:latin typeface="+mj-lt"/>
              </a:rPr>
              <a:t>Case 2: Binary Relationship with 1:1 cardinality and partial participation of both entities</a:t>
            </a:r>
            <a:r>
              <a:rPr lang="en-US" sz="2800" dirty="0">
                <a:solidFill>
                  <a:srgbClr val="273239"/>
                </a:solidFill>
                <a:latin typeface="+mj-lt"/>
              </a:rPr>
              <a:t> </a:t>
            </a:r>
            <a:endParaRPr lang="en-US" sz="2800" dirty="0">
              <a:latin typeface="+mj-lt"/>
            </a:endParaRPr>
          </a:p>
        </p:txBody>
      </p:sp>
      <p:pic>
        <p:nvPicPr>
          <p:cNvPr id="68614" name="Picture 2" descr="Lightbox">
            <a:extLst>
              <a:ext uri="{FF2B5EF4-FFF2-40B4-BE49-F238E27FC236}">
                <a16:creationId xmlns:a16="http://schemas.microsoft.com/office/drawing/2014/main" id="{179A1ACA-338C-2A7F-8863-6D84539AC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2286000"/>
            <a:ext cx="725805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6B1939-4D69-88BC-5B3A-BA474656DAEF}"/>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521448FF-E3D0-5EEB-922F-5F8AC4337514}"/>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6EE98B1D-626C-D70E-1542-D0A806A6E4E2}"/>
              </a:ext>
            </a:extLst>
          </p:cNvPr>
          <p:cNvSpPr>
            <a:spLocks noGrp="1"/>
          </p:cNvSpPr>
          <p:nvPr>
            <p:ph type="sldNum" sz="quarter" idx="12"/>
          </p:nvPr>
        </p:nvSpPr>
        <p:spPr/>
        <p:txBody>
          <a:bodyPr/>
          <a:lstStyle/>
          <a:p>
            <a:pPr>
              <a:defRPr/>
            </a:pPr>
            <a:fld id="{06AB2320-A97D-4B9E-90B6-76CFAC09745C}" type="slidenum">
              <a:rPr lang="en-US" altLang="en-US" smtClean="0"/>
              <a:pPr>
                <a:defRPr/>
              </a:pPr>
              <a:t>6</a:t>
            </a:fld>
            <a:endParaRPr lang="en-US" altLang="en-US"/>
          </a:p>
        </p:txBody>
      </p:sp>
      <p:pic>
        <p:nvPicPr>
          <p:cNvPr id="14341" name="Picture 7">
            <a:extLst>
              <a:ext uri="{FF2B5EF4-FFF2-40B4-BE49-F238E27FC236}">
                <a16:creationId xmlns:a16="http://schemas.microsoft.com/office/drawing/2014/main" id="{CF2B322F-9745-3B7E-8DB7-ED37ABE2D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04913"/>
            <a:ext cx="8848725"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D87829-1105-F31A-36AD-A28EF7EF2D5B}"/>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4196F90B-44E3-6C49-8898-D3C8756F125A}"/>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F238D330-B048-F696-6CEB-B8C3B8F8DB8D}"/>
              </a:ext>
            </a:extLst>
          </p:cNvPr>
          <p:cNvSpPr>
            <a:spLocks noGrp="1"/>
          </p:cNvSpPr>
          <p:nvPr>
            <p:ph type="sldNum" sz="quarter" idx="12"/>
          </p:nvPr>
        </p:nvSpPr>
        <p:spPr/>
        <p:txBody>
          <a:bodyPr/>
          <a:lstStyle/>
          <a:p>
            <a:pPr>
              <a:defRPr/>
            </a:pPr>
            <a:fld id="{A7AFECD3-E36C-4F51-B79B-6D843358029B}" type="slidenum">
              <a:rPr lang="en-US" altLang="en-US" smtClean="0"/>
              <a:pPr>
                <a:defRPr/>
              </a:pPr>
              <a:t>60</a:t>
            </a:fld>
            <a:endParaRPr lang="en-US" altLang="en-US"/>
          </a:p>
        </p:txBody>
      </p:sp>
      <p:pic>
        <p:nvPicPr>
          <p:cNvPr id="69637" name="Picture 5">
            <a:extLst>
              <a:ext uri="{FF2B5EF4-FFF2-40B4-BE49-F238E27FC236}">
                <a16:creationId xmlns:a16="http://schemas.microsoft.com/office/drawing/2014/main" id="{477040CC-056E-6EED-4581-87CA0AC6F2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
            <a:ext cx="6861175"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7">
            <a:extLst>
              <a:ext uri="{FF2B5EF4-FFF2-40B4-BE49-F238E27FC236}">
                <a16:creationId xmlns:a16="http://schemas.microsoft.com/office/drawing/2014/main" id="{E8612EF9-3924-B685-F71E-A34952A10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80772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D6B4F8-E6F7-A369-51D5-9953C7C2648C}"/>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F2B35028-DA26-C49C-B160-5CEF8F7D8A28}"/>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A207BCE2-0C5A-1BCC-F6C2-BDEF56226750}"/>
              </a:ext>
            </a:extLst>
          </p:cNvPr>
          <p:cNvSpPr>
            <a:spLocks noGrp="1"/>
          </p:cNvSpPr>
          <p:nvPr>
            <p:ph type="sldNum" sz="quarter" idx="12"/>
          </p:nvPr>
        </p:nvSpPr>
        <p:spPr/>
        <p:txBody>
          <a:bodyPr/>
          <a:lstStyle/>
          <a:p>
            <a:pPr>
              <a:defRPr/>
            </a:pPr>
            <a:fld id="{AD1E602C-1007-4B9B-A562-B4CBA2708363}" type="slidenum">
              <a:rPr lang="en-US" altLang="en-US" smtClean="0"/>
              <a:pPr>
                <a:defRPr/>
              </a:pPr>
              <a:t>61</a:t>
            </a:fld>
            <a:endParaRPr lang="en-US" altLang="en-US"/>
          </a:p>
        </p:txBody>
      </p:sp>
      <p:sp>
        <p:nvSpPr>
          <p:cNvPr id="8" name="TextBox 7">
            <a:extLst>
              <a:ext uri="{FF2B5EF4-FFF2-40B4-BE49-F238E27FC236}">
                <a16:creationId xmlns:a16="http://schemas.microsoft.com/office/drawing/2014/main" id="{58246BFF-9E4D-F523-EAC5-489FCB68C9FC}"/>
              </a:ext>
            </a:extLst>
          </p:cNvPr>
          <p:cNvSpPr txBox="1"/>
          <p:nvPr/>
        </p:nvSpPr>
        <p:spPr>
          <a:xfrm>
            <a:off x="390525" y="762000"/>
            <a:ext cx="8372475" cy="646113"/>
          </a:xfrm>
          <a:prstGeom prst="rect">
            <a:avLst/>
          </a:prstGeom>
          <a:noFill/>
        </p:spPr>
        <p:txBody>
          <a:bodyPr>
            <a:spAutoFit/>
          </a:bodyPr>
          <a:lstStyle/>
          <a:p>
            <a:pPr>
              <a:spcBef>
                <a:spcPts val="1800"/>
              </a:spcBef>
              <a:spcAft>
                <a:spcPts val="1800"/>
              </a:spcAft>
              <a:defRPr/>
            </a:pPr>
            <a:r>
              <a:rPr lang="en-US" sz="3600" b="1" dirty="0">
                <a:solidFill>
                  <a:srgbClr val="273239"/>
                </a:solidFill>
                <a:latin typeface="+mj-lt"/>
              </a:rPr>
              <a:t>1. One-to-One Cardinality</a:t>
            </a:r>
          </a:p>
        </p:txBody>
      </p:sp>
      <p:pic>
        <p:nvPicPr>
          <p:cNvPr id="70662" name="Picture 9">
            <a:extLst>
              <a:ext uri="{FF2B5EF4-FFF2-40B4-BE49-F238E27FC236}">
                <a16:creationId xmlns:a16="http://schemas.microsoft.com/office/drawing/2014/main" id="{25ECC69B-16B5-B847-C8A1-CE4A19A1B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1408113"/>
            <a:ext cx="860107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C03A6-4504-17AE-7AF1-426F2BF0013C}"/>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D21ED454-4F53-5859-0092-D47F8D22D5C8}"/>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736A1B7B-877A-6A52-5ADF-46017DC674DC}"/>
              </a:ext>
            </a:extLst>
          </p:cNvPr>
          <p:cNvSpPr>
            <a:spLocks noGrp="1"/>
          </p:cNvSpPr>
          <p:nvPr>
            <p:ph type="sldNum" sz="quarter" idx="12"/>
          </p:nvPr>
        </p:nvSpPr>
        <p:spPr/>
        <p:txBody>
          <a:bodyPr/>
          <a:lstStyle/>
          <a:p>
            <a:pPr>
              <a:defRPr/>
            </a:pPr>
            <a:fld id="{46CA1478-F1AF-44C6-8B6B-E5AF6169465D}" type="slidenum">
              <a:rPr lang="en-US" altLang="en-US" smtClean="0"/>
              <a:pPr>
                <a:defRPr/>
              </a:pPr>
              <a:t>62</a:t>
            </a:fld>
            <a:endParaRPr lang="en-US" altLang="en-US"/>
          </a:p>
        </p:txBody>
      </p:sp>
      <p:pic>
        <p:nvPicPr>
          <p:cNvPr id="71685" name="Picture 11">
            <a:extLst>
              <a:ext uri="{FF2B5EF4-FFF2-40B4-BE49-F238E27FC236}">
                <a16:creationId xmlns:a16="http://schemas.microsoft.com/office/drawing/2014/main" id="{C4EDAE06-E38C-A4D1-08C7-264F15AB4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725" y="698500"/>
            <a:ext cx="6781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6" name="TextBox 5">
            <a:extLst>
              <a:ext uri="{FF2B5EF4-FFF2-40B4-BE49-F238E27FC236}">
                <a16:creationId xmlns:a16="http://schemas.microsoft.com/office/drawing/2014/main" id="{D63BA66E-026C-F2DC-396D-0C4A7B580362}"/>
              </a:ext>
            </a:extLst>
          </p:cNvPr>
          <p:cNvSpPr txBox="1">
            <a:spLocks noChangeArrowheads="1"/>
          </p:cNvSpPr>
          <p:nvPr/>
        </p:nvSpPr>
        <p:spPr bwMode="auto">
          <a:xfrm>
            <a:off x="990600" y="4191000"/>
            <a:ext cx="7543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defTabSz="457200" eaLnBrk="0" fontAlgn="base" hangingPunct="0">
              <a:spcBef>
                <a:spcPct val="0"/>
              </a:spcBef>
              <a:spcAft>
                <a:spcPct val="0"/>
              </a:spcAft>
              <a:defRPr>
                <a:solidFill>
                  <a:schemeClr val="tx1"/>
                </a:solidFill>
                <a:latin typeface="Franklin Gothic Book" panose="020B0503020102020204" pitchFamily="34" charset="0"/>
              </a:defRPr>
            </a:lvl6pPr>
            <a:lvl7pPr marL="2971800" indent="-228600" defTabSz="457200" eaLnBrk="0" fontAlgn="base" hangingPunct="0">
              <a:spcBef>
                <a:spcPct val="0"/>
              </a:spcBef>
              <a:spcAft>
                <a:spcPct val="0"/>
              </a:spcAft>
              <a:defRPr>
                <a:solidFill>
                  <a:schemeClr val="tx1"/>
                </a:solidFill>
                <a:latin typeface="Franklin Gothic Book" panose="020B0503020102020204" pitchFamily="34" charset="0"/>
              </a:defRPr>
            </a:lvl7pPr>
            <a:lvl8pPr marL="3429000" indent="-228600" defTabSz="457200" eaLnBrk="0" fontAlgn="base" hangingPunct="0">
              <a:spcBef>
                <a:spcPct val="0"/>
              </a:spcBef>
              <a:spcAft>
                <a:spcPct val="0"/>
              </a:spcAft>
              <a:defRPr>
                <a:solidFill>
                  <a:schemeClr val="tx1"/>
                </a:solidFill>
                <a:latin typeface="Franklin Gothic Book" panose="020B0503020102020204" pitchFamily="34" charset="0"/>
              </a:defRPr>
            </a:lvl8pPr>
            <a:lvl9pPr marL="3886200" indent="-228600" defTabSz="457200" eaLnBrk="0" fontAlgn="base" hangingPunct="0">
              <a:spcBef>
                <a:spcPct val="0"/>
              </a:spcBef>
              <a:spcAft>
                <a:spcPct val="0"/>
              </a:spcAft>
              <a:defRPr>
                <a:solidFill>
                  <a:schemeClr val="tx1"/>
                </a:solidFill>
                <a:latin typeface="Franklin Gothic Book" panose="020B0503020102020204" pitchFamily="34" charset="0"/>
              </a:defRPr>
            </a:lvl9pPr>
          </a:lstStyle>
          <a:p>
            <a:r>
              <a:rPr lang="en-US" altLang="en-US" b="1">
                <a:solidFill>
                  <a:srgbClr val="273239"/>
                </a:solidFill>
                <a:latin typeface="Nunito" pitchFamily="2" charset="0"/>
              </a:rPr>
              <a:t>Note:</a:t>
            </a:r>
            <a:r>
              <a:rPr lang="en-US" altLang="en-US">
                <a:solidFill>
                  <a:srgbClr val="273239"/>
                </a:solidFill>
                <a:latin typeface="Nunito" pitchFamily="2" charset="0"/>
              </a:rPr>
              <a:t> Binary relationship with 1:1 cardinality will have 2 table if partial participation of both entities in the relationship. If atleast 1 entity has total participation, number of tables required will be 1. </a:t>
            </a:r>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006AE3-BD75-5BF6-7B1D-04D857CECBCD}"/>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3206A0E4-3966-C1BB-4948-519A32844B01}"/>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9F116E7F-8985-DA6F-961B-7CFAB5D90B42}"/>
              </a:ext>
            </a:extLst>
          </p:cNvPr>
          <p:cNvSpPr>
            <a:spLocks noGrp="1"/>
          </p:cNvSpPr>
          <p:nvPr>
            <p:ph type="sldNum" sz="quarter" idx="12"/>
          </p:nvPr>
        </p:nvSpPr>
        <p:spPr/>
        <p:txBody>
          <a:bodyPr/>
          <a:lstStyle/>
          <a:p>
            <a:pPr>
              <a:defRPr/>
            </a:pPr>
            <a:fld id="{0E37C30F-6DEE-4A70-8134-4C70C72E3BD4}" type="slidenum">
              <a:rPr lang="en-US" altLang="en-US" smtClean="0"/>
              <a:pPr>
                <a:defRPr/>
              </a:pPr>
              <a:t>63</a:t>
            </a:fld>
            <a:endParaRPr lang="en-US" altLang="en-US"/>
          </a:p>
        </p:txBody>
      </p:sp>
      <p:sp>
        <p:nvSpPr>
          <p:cNvPr id="8" name="TextBox 7">
            <a:extLst>
              <a:ext uri="{FF2B5EF4-FFF2-40B4-BE49-F238E27FC236}">
                <a16:creationId xmlns:a16="http://schemas.microsoft.com/office/drawing/2014/main" id="{B291CE35-C7B5-0F0C-FB50-38EFFF9C4097}"/>
              </a:ext>
            </a:extLst>
          </p:cNvPr>
          <p:cNvSpPr txBox="1"/>
          <p:nvPr/>
        </p:nvSpPr>
        <p:spPr>
          <a:xfrm>
            <a:off x="1066800" y="1066800"/>
            <a:ext cx="7467600" cy="954088"/>
          </a:xfrm>
          <a:prstGeom prst="rect">
            <a:avLst/>
          </a:prstGeom>
          <a:noFill/>
        </p:spPr>
        <p:txBody>
          <a:bodyPr>
            <a:spAutoFit/>
          </a:bodyPr>
          <a:lstStyle/>
          <a:p>
            <a:pPr>
              <a:defRPr/>
            </a:pPr>
            <a:r>
              <a:rPr lang="en-US" sz="2800" b="1" dirty="0">
                <a:solidFill>
                  <a:srgbClr val="273239"/>
                </a:solidFill>
                <a:latin typeface="+mj-lt"/>
              </a:rPr>
              <a:t>Case 3: Binary Relationship with n: 1 cardinality</a:t>
            </a:r>
            <a:r>
              <a:rPr lang="en-US" sz="2800" dirty="0">
                <a:solidFill>
                  <a:srgbClr val="273239"/>
                </a:solidFill>
                <a:latin typeface="+mj-lt"/>
              </a:rPr>
              <a:t> </a:t>
            </a:r>
            <a:endParaRPr lang="en-US" sz="2800" dirty="0">
              <a:latin typeface="+mj-lt"/>
            </a:endParaRPr>
          </a:p>
        </p:txBody>
      </p:sp>
      <p:pic>
        <p:nvPicPr>
          <p:cNvPr id="72710" name="Picture 8">
            <a:extLst>
              <a:ext uri="{FF2B5EF4-FFF2-40B4-BE49-F238E27FC236}">
                <a16:creationId xmlns:a16="http://schemas.microsoft.com/office/drawing/2014/main" id="{19A594B3-7804-BF49-F46D-41BBB16E1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2317750"/>
            <a:ext cx="75438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2E0285-AEF6-A9D1-4146-DA2CC1AC2094}"/>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CF958289-D05E-C1BC-F5B3-A940A76BA12C}"/>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401FE6A2-2078-A56F-2EF4-C8B609009B69}"/>
              </a:ext>
            </a:extLst>
          </p:cNvPr>
          <p:cNvSpPr>
            <a:spLocks noGrp="1"/>
          </p:cNvSpPr>
          <p:nvPr>
            <p:ph type="sldNum" sz="quarter" idx="12"/>
          </p:nvPr>
        </p:nvSpPr>
        <p:spPr/>
        <p:txBody>
          <a:bodyPr/>
          <a:lstStyle/>
          <a:p>
            <a:pPr>
              <a:defRPr/>
            </a:pPr>
            <a:fld id="{8373E5AB-DC13-453D-9C2D-1369D8386A04}" type="slidenum">
              <a:rPr lang="en-US" altLang="en-US" smtClean="0"/>
              <a:pPr>
                <a:defRPr/>
              </a:pPr>
              <a:t>64</a:t>
            </a:fld>
            <a:endParaRPr lang="en-US" altLang="en-US"/>
          </a:p>
        </p:txBody>
      </p:sp>
      <p:pic>
        <p:nvPicPr>
          <p:cNvPr id="73733" name="Picture 5">
            <a:extLst>
              <a:ext uri="{FF2B5EF4-FFF2-40B4-BE49-F238E27FC236}">
                <a16:creationId xmlns:a16="http://schemas.microsoft.com/office/drawing/2014/main" id="{C40F3034-D26C-B156-AD41-DF4D47473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838200"/>
            <a:ext cx="8001000"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6F9747-FCF5-F52F-CF9C-8A1AF733DCD1}"/>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0D3F3889-53E6-19D0-263B-9E12C26F6778}"/>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A0FC652C-B909-22A5-18C4-CE19E7B18051}"/>
              </a:ext>
            </a:extLst>
          </p:cNvPr>
          <p:cNvSpPr>
            <a:spLocks noGrp="1"/>
          </p:cNvSpPr>
          <p:nvPr>
            <p:ph type="sldNum" sz="quarter" idx="12"/>
          </p:nvPr>
        </p:nvSpPr>
        <p:spPr/>
        <p:txBody>
          <a:bodyPr/>
          <a:lstStyle/>
          <a:p>
            <a:pPr>
              <a:defRPr/>
            </a:pPr>
            <a:fld id="{44D7ECA1-6381-44B4-8D6A-ECA88C4F729B}" type="slidenum">
              <a:rPr lang="en-US" altLang="en-US" smtClean="0"/>
              <a:pPr>
                <a:defRPr/>
              </a:pPr>
              <a:t>65</a:t>
            </a:fld>
            <a:endParaRPr lang="en-US" altLang="en-US"/>
          </a:p>
        </p:txBody>
      </p:sp>
      <p:pic>
        <p:nvPicPr>
          <p:cNvPr id="74757" name="Picture 5">
            <a:extLst>
              <a:ext uri="{FF2B5EF4-FFF2-40B4-BE49-F238E27FC236}">
                <a16:creationId xmlns:a16="http://schemas.microsoft.com/office/drawing/2014/main" id="{8C6C1E0F-21C7-A9B8-9B8E-2A07D53D2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874"/>
          <a:stretch>
            <a:fillRect/>
          </a:stretch>
        </p:blipFill>
        <p:spPr bwMode="auto">
          <a:xfrm>
            <a:off x="152400" y="1447800"/>
            <a:ext cx="8610600"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040DF1-FAB9-7A56-A035-9455528E9728}"/>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539F0D2E-5D73-B798-C37F-414ABFE31A07}"/>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2810301A-22B5-283E-0DCB-BC78B9CB4369}"/>
              </a:ext>
            </a:extLst>
          </p:cNvPr>
          <p:cNvSpPr>
            <a:spLocks noGrp="1"/>
          </p:cNvSpPr>
          <p:nvPr>
            <p:ph type="sldNum" sz="quarter" idx="12"/>
          </p:nvPr>
        </p:nvSpPr>
        <p:spPr/>
        <p:txBody>
          <a:bodyPr/>
          <a:lstStyle/>
          <a:p>
            <a:pPr>
              <a:defRPr/>
            </a:pPr>
            <a:fld id="{8212075B-1AD0-4FEE-9C84-DA32749962E9}" type="slidenum">
              <a:rPr lang="en-US" altLang="en-US" smtClean="0"/>
              <a:pPr>
                <a:defRPr/>
              </a:pPr>
              <a:t>66</a:t>
            </a:fld>
            <a:endParaRPr lang="en-US" altLang="en-US"/>
          </a:p>
        </p:txBody>
      </p:sp>
      <p:pic>
        <p:nvPicPr>
          <p:cNvPr id="75781" name="Picture 4" descr="erm4">
            <a:extLst>
              <a:ext uri="{FF2B5EF4-FFF2-40B4-BE49-F238E27FC236}">
                <a16:creationId xmlns:a16="http://schemas.microsoft.com/office/drawing/2014/main" id="{41CF93F2-E0C9-50FB-A95F-8D0F8B68A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681163"/>
            <a:ext cx="77343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B3CCC437-FEF2-750E-A91E-2A82761A9462}"/>
              </a:ext>
            </a:extLst>
          </p:cNvPr>
          <p:cNvSpPr txBox="1"/>
          <p:nvPr/>
        </p:nvSpPr>
        <p:spPr>
          <a:xfrm>
            <a:off x="811213" y="715963"/>
            <a:ext cx="7265987" cy="1077912"/>
          </a:xfrm>
          <a:prstGeom prst="rect">
            <a:avLst/>
          </a:prstGeom>
          <a:noFill/>
        </p:spPr>
        <p:txBody>
          <a:bodyPr>
            <a:spAutoFit/>
          </a:bodyPr>
          <a:lstStyle/>
          <a:p>
            <a:pPr>
              <a:defRPr/>
            </a:pPr>
            <a:r>
              <a:rPr lang="en-US" sz="3200" b="1" dirty="0">
                <a:solidFill>
                  <a:srgbClr val="273239"/>
                </a:solidFill>
                <a:latin typeface="+mj-lt"/>
              </a:rPr>
              <a:t>Case 4: Binary Relationship with m: n cardinality</a:t>
            </a:r>
            <a:endParaRPr lang="en-US" sz="3200" dirty="0">
              <a:latin typeface="+mj-l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D83A27-DDC5-F4E7-7ECD-13120E121662}"/>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25C0EFCD-B2C5-26EB-73B2-C62C02AF373D}"/>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3E4A0730-63F1-CE77-01A5-BA5B960C656F}"/>
              </a:ext>
            </a:extLst>
          </p:cNvPr>
          <p:cNvSpPr>
            <a:spLocks noGrp="1"/>
          </p:cNvSpPr>
          <p:nvPr>
            <p:ph type="sldNum" sz="quarter" idx="12"/>
          </p:nvPr>
        </p:nvSpPr>
        <p:spPr/>
        <p:txBody>
          <a:bodyPr/>
          <a:lstStyle/>
          <a:p>
            <a:pPr>
              <a:defRPr/>
            </a:pPr>
            <a:fld id="{4CA88E2D-8B06-40B4-90D5-6E8670EB35BF}" type="slidenum">
              <a:rPr lang="en-US" altLang="en-US" smtClean="0"/>
              <a:pPr>
                <a:defRPr/>
              </a:pPr>
              <a:t>67</a:t>
            </a:fld>
            <a:endParaRPr lang="en-US" altLang="en-US"/>
          </a:p>
        </p:txBody>
      </p:sp>
      <p:pic>
        <p:nvPicPr>
          <p:cNvPr id="76805" name="Picture 5">
            <a:extLst>
              <a:ext uri="{FF2B5EF4-FFF2-40B4-BE49-F238E27FC236}">
                <a16:creationId xmlns:a16="http://schemas.microsoft.com/office/drawing/2014/main" id="{36CFCBC4-B2CC-F3C9-F44E-BA3C0398F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
            <a:ext cx="8001000" cy="573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2A1724-8BA2-E58E-FCC9-510DC325DF63}"/>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31BC8D23-2B55-87A7-799A-3543DFDF6C46}"/>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A0458930-D11B-8820-DC44-6CCC22C59669}"/>
              </a:ext>
            </a:extLst>
          </p:cNvPr>
          <p:cNvSpPr>
            <a:spLocks noGrp="1"/>
          </p:cNvSpPr>
          <p:nvPr>
            <p:ph type="sldNum" sz="quarter" idx="12"/>
          </p:nvPr>
        </p:nvSpPr>
        <p:spPr/>
        <p:txBody>
          <a:bodyPr/>
          <a:lstStyle/>
          <a:p>
            <a:pPr>
              <a:defRPr/>
            </a:pPr>
            <a:fld id="{463ACD3A-0A2C-4D55-B9E2-DE318A5403C6}" type="slidenum">
              <a:rPr lang="en-US" altLang="en-US" smtClean="0"/>
              <a:pPr>
                <a:defRPr/>
              </a:pPr>
              <a:t>68</a:t>
            </a:fld>
            <a:endParaRPr lang="en-US" altLang="en-US"/>
          </a:p>
        </p:txBody>
      </p:sp>
      <p:pic>
        <p:nvPicPr>
          <p:cNvPr id="77829" name="Picture 2" descr="Lightbox">
            <a:extLst>
              <a:ext uri="{FF2B5EF4-FFF2-40B4-BE49-F238E27FC236}">
                <a16:creationId xmlns:a16="http://schemas.microsoft.com/office/drawing/2014/main" id="{3EBCEF35-D66A-F208-E036-53646B591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1609725"/>
            <a:ext cx="782955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0" name="TextBox 5">
            <a:extLst>
              <a:ext uri="{FF2B5EF4-FFF2-40B4-BE49-F238E27FC236}">
                <a16:creationId xmlns:a16="http://schemas.microsoft.com/office/drawing/2014/main" id="{66BDEE16-C21F-9BBB-67AC-28FDE16CECCC}"/>
              </a:ext>
            </a:extLst>
          </p:cNvPr>
          <p:cNvSpPr txBox="1">
            <a:spLocks noChangeArrowheads="1"/>
          </p:cNvSpPr>
          <p:nvPr/>
        </p:nvSpPr>
        <p:spPr bwMode="auto">
          <a:xfrm>
            <a:off x="690563" y="681038"/>
            <a:ext cx="73866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defTabSz="457200" eaLnBrk="0" fontAlgn="base" hangingPunct="0">
              <a:spcBef>
                <a:spcPct val="0"/>
              </a:spcBef>
              <a:spcAft>
                <a:spcPct val="0"/>
              </a:spcAft>
              <a:defRPr>
                <a:solidFill>
                  <a:schemeClr val="tx1"/>
                </a:solidFill>
                <a:latin typeface="Franklin Gothic Book" panose="020B0503020102020204" pitchFamily="34" charset="0"/>
              </a:defRPr>
            </a:lvl6pPr>
            <a:lvl7pPr marL="2971800" indent="-228600" defTabSz="457200" eaLnBrk="0" fontAlgn="base" hangingPunct="0">
              <a:spcBef>
                <a:spcPct val="0"/>
              </a:spcBef>
              <a:spcAft>
                <a:spcPct val="0"/>
              </a:spcAft>
              <a:defRPr>
                <a:solidFill>
                  <a:schemeClr val="tx1"/>
                </a:solidFill>
                <a:latin typeface="Franklin Gothic Book" panose="020B0503020102020204" pitchFamily="34" charset="0"/>
              </a:defRPr>
            </a:lvl7pPr>
            <a:lvl8pPr marL="3429000" indent="-228600" defTabSz="457200" eaLnBrk="0" fontAlgn="base" hangingPunct="0">
              <a:spcBef>
                <a:spcPct val="0"/>
              </a:spcBef>
              <a:spcAft>
                <a:spcPct val="0"/>
              </a:spcAft>
              <a:defRPr>
                <a:solidFill>
                  <a:schemeClr val="tx1"/>
                </a:solidFill>
                <a:latin typeface="Franklin Gothic Book" panose="020B0503020102020204" pitchFamily="34" charset="0"/>
              </a:defRPr>
            </a:lvl8pPr>
            <a:lvl9pPr marL="3886200" indent="-228600" defTabSz="457200" eaLnBrk="0" fontAlgn="base" hangingPunct="0">
              <a:spcBef>
                <a:spcPct val="0"/>
              </a:spcBef>
              <a:spcAft>
                <a:spcPct val="0"/>
              </a:spcAft>
              <a:defRPr>
                <a:solidFill>
                  <a:schemeClr val="tx1"/>
                </a:solidFill>
                <a:latin typeface="Franklin Gothic Book" panose="020B0503020102020204" pitchFamily="34" charset="0"/>
              </a:defRPr>
            </a:lvl9pPr>
          </a:lstStyle>
          <a:p>
            <a:r>
              <a:rPr lang="en-US" altLang="en-US" b="1">
                <a:solidFill>
                  <a:srgbClr val="273239"/>
                </a:solidFill>
                <a:latin typeface="Nunito" pitchFamily="2" charset="0"/>
              </a:rPr>
              <a:t>Case 5: Binary Relationship with weak entity</a:t>
            </a:r>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75383C-14F3-8C71-1B0F-D54A4B343C47}"/>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AFC902DD-17BE-2E6F-1190-08E705BADA21}"/>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100A4E2A-89DA-48C3-E28B-4F4C555C92DB}"/>
              </a:ext>
            </a:extLst>
          </p:cNvPr>
          <p:cNvSpPr>
            <a:spLocks noGrp="1"/>
          </p:cNvSpPr>
          <p:nvPr>
            <p:ph type="sldNum" sz="quarter" idx="12"/>
          </p:nvPr>
        </p:nvSpPr>
        <p:spPr/>
        <p:txBody>
          <a:bodyPr/>
          <a:lstStyle/>
          <a:p>
            <a:pPr>
              <a:defRPr/>
            </a:pPr>
            <a:fld id="{5DEDD986-9B75-4AE1-ABB5-F23D48A6010A}" type="slidenum">
              <a:rPr lang="en-US" altLang="en-US" smtClean="0"/>
              <a:pPr>
                <a:defRPr/>
              </a:pPr>
              <a:t>69</a:t>
            </a:fld>
            <a:endParaRPr lang="en-US" altLang="en-US"/>
          </a:p>
        </p:txBody>
      </p:sp>
      <p:pic>
        <p:nvPicPr>
          <p:cNvPr id="78853" name="Picture 5">
            <a:extLst>
              <a:ext uri="{FF2B5EF4-FFF2-40B4-BE49-F238E27FC236}">
                <a16:creationId xmlns:a16="http://schemas.microsoft.com/office/drawing/2014/main" id="{E371C704-B62E-7191-1E3F-EB87C958C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838200"/>
            <a:ext cx="7772400"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142BE78-30C8-C047-37ED-0426297B724B}"/>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6D1A32A0-9209-7612-DB13-CD63AD47365F}"/>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0C1CA3B9-1BB5-2566-7EAA-50CEB0A57F43}"/>
              </a:ext>
            </a:extLst>
          </p:cNvPr>
          <p:cNvSpPr>
            <a:spLocks noGrp="1"/>
          </p:cNvSpPr>
          <p:nvPr>
            <p:ph type="sldNum" sz="quarter" idx="12"/>
          </p:nvPr>
        </p:nvSpPr>
        <p:spPr/>
        <p:txBody>
          <a:bodyPr/>
          <a:lstStyle/>
          <a:p>
            <a:pPr>
              <a:defRPr/>
            </a:pPr>
            <a:fld id="{9AFD10F6-2A46-4298-8874-AB711780B39D}" type="slidenum">
              <a:rPr lang="en-US" altLang="en-US" smtClean="0"/>
              <a:pPr>
                <a:defRPr/>
              </a:pPr>
              <a:t>7</a:t>
            </a:fld>
            <a:endParaRPr lang="en-US" altLang="en-US"/>
          </a:p>
        </p:txBody>
      </p:sp>
      <p:pic>
        <p:nvPicPr>
          <p:cNvPr id="15365" name="Picture 7">
            <a:extLst>
              <a:ext uri="{FF2B5EF4-FFF2-40B4-BE49-F238E27FC236}">
                <a16:creationId xmlns:a16="http://schemas.microsoft.com/office/drawing/2014/main" id="{DC3BCC03-4421-9855-F17D-15363A8E4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09688"/>
            <a:ext cx="8667750"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F72D2E-50A2-457A-F9FB-A1503A1B9E4B}"/>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0E038CDE-AD25-6B73-9387-C020F4EA937F}"/>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B0993D33-D885-8B34-BAF2-F38D4196EAE2}"/>
              </a:ext>
            </a:extLst>
          </p:cNvPr>
          <p:cNvSpPr>
            <a:spLocks noGrp="1"/>
          </p:cNvSpPr>
          <p:nvPr>
            <p:ph type="sldNum" sz="quarter" idx="12"/>
          </p:nvPr>
        </p:nvSpPr>
        <p:spPr/>
        <p:txBody>
          <a:bodyPr/>
          <a:lstStyle/>
          <a:p>
            <a:pPr>
              <a:defRPr/>
            </a:pPr>
            <a:fld id="{56AA03A5-C5DC-413F-B12C-443024A2FC2A}" type="slidenum">
              <a:rPr lang="en-US" altLang="en-US" smtClean="0"/>
              <a:pPr>
                <a:defRPr/>
              </a:pPr>
              <a:t>70</a:t>
            </a:fld>
            <a:endParaRPr lang="en-US" altLang="en-US"/>
          </a:p>
        </p:txBody>
      </p:sp>
      <p:pic>
        <p:nvPicPr>
          <p:cNvPr id="79877" name="Picture 5">
            <a:extLst>
              <a:ext uri="{FF2B5EF4-FFF2-40B4-BE49-F238E27FC236}">
                <a16:creationId xmlns:a16="http://schemas.microsoft.com/office/drawing/2014/main" id="{681E7302-7B78-32E3-0ACF-835939C14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90613"/>
            <a:ext cx="8153400"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6C9A3B-079D-616D-A024-EE3CC64AED3D}"/>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16A60DE6-EC8C-F931-030B-A7138D87D2F9}"/>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2ABA9414-72F5-6078-0E7A-AB446E2F7632}"/>
              </a:ext>
            </a:extLst>
          </p:cNvPr>
          <p:cNvSpPr>
            <a:spLocks noGrp="1"/>
          </p:cNvSpPr>
          <p:nvPr>
            <p:ph type="sldNum" sz="quarter" idx="12"/>
          </p:nvPr>
        </p:nvSpPr>
        <p:spPr/>
        <p:txBody>
          <a:bodyPr/>
          <a:lstStyle/>
          <a:p>
            <a:pPr>
              <a:defRPr/>
            </a:pPr>
            <a:fld id="{02FCE6F6-66A5-4008-AD54-6FB45A4FFFCF}" type="slidenum">
              <a:rPr lang="en-US" altLang="en-US" smtClean="0"/>
              <a:pPr>
                <a:defRPr/>
              </a:pPr>
              <a:t>71</a:t>
            </a:fld>
            <a:endParaRPr lang="en-US" altLang="en-US"/>
          </a:p>
        </p:txBody>
      </p:sp>
      <p:pic>
        <p:nvPicPr>
          <p:cNvPr id="80901" name="Picture 5">
            <a:extLst>
              <a:ext uri="{FF2B5EF4-FFF2-40B4-BE49-F238E27FC236}">
                <a16:creationId xmlns:a16="http://schemas.microsoft.com/office/drawing/2014/main" id="{8722C956-B23C-5849-2D33-87FA94CB2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33147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2" name="Picture 7">
            <a:extLst>
              <a:ext uri="{FF2B5EF4-FFF2-40B4-BE49-F238E27FC236}">
                <a16:creationId xmlns:a16="http://schemas.microsoft.com/office/drawing/2014/main" id="{EF5AB31F-0DF1-3069-C425-78516B17A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613" y="1000125"/>
            <a:ext cx="23907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3" name="Picture 9">
            <a:extLst>
              <a:ext uri="{FF2B5EF4-FFF2-40B4-BE49-F238E27FC236}">
                <a16:creationId xmlns:a16="http://schemas.microsoft.com/office/drawing/2014/main" id="{2DFA8F39-A9FF-67C8-3FAA-80071C2CAE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813" y="1352550"/>
            <a:ext cx="26670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87AC5F-2781-73BE-1345-4B2519E1D8F9}"/>
              </a:ext>
            </a:extLst>
          </p:cNvPr>
          <p:cNvSpPr>
            <a:spLocks noGrp="1"/>
          </p:cNvSpPr>
          <p:nvPr>
            <p:ph type="dt" sz="quarter" idx="10"/>
          </p:nvPr>
        </p:nvSpPr>
        <p:spPr/>
        <p:txBody>
          <a:bodyPr/>
          <a:lstStyle/>
          <a:p>
            <a:pPr>
              <a:defRPr/>
            </a:pPr>
            <a:fld id="{990CFD6A-1854-4FF3-BFE3-6E31B8AE261B}" type="datetime1">
              <a:rPr lang="en-US" smtClean="0"/>
              <a:pPr>
                <a:defRPr/>
              </a:pPr>
              <a:t>8/8/2025</a:t>
            </a:fld>
            <a:endParaRPr lang="en-US"/>
          </a:p>
        </p:txBody>
      </p:sp>
      <p:sp>
        <p:nvSpPr>
          <p:cNvPr id="3" name="Footer Placeholder 2">
            <a:extLst>
              <a:ext uri="{FF2B5EF4-FFF2-40B4-BE49-F238E27FC236}">
                <a16:creationId xmlns:a16="http://schemas.microsoft.com/office/drawing/2014/main" id="{94A4DFD2-3C1D-C1DA-9206-26E422631949}"/>
              </a:ext>
            </a:extLst>
          </p:cNvPr>
          <p:cNvSpPr>
            <a:spLocks noGrp="1"/>
          </p:cNvSpPr>
          <p:nvPr>
            <p:ph type="ftr" sz="quarter" idx="11"/>
          </p:nvPr>
        </p:nvSpPr>
        <p:spPr/>
        <p:txBody>
          <a:bodyPr/>
          <a:lstStyle/>
          <a:p>
            <a:pPr>
              <a:defRPr/>
            </a:pPr>
            <a:r>
              <a:rPr lang="en-US"/>
              <a:t>CF</a:t>
            </a:r>
          </a:p>
        </p:txBody>
      </p:sp>
      <p:sp>
        <p:nvSpPr>
          <p:cNvPr id="4" name="Slide Number Placeholder 3">
            <a:extLst>
              <a:ext uri="{FF2B5EF4-FFF2-40B4-BE49-F238E27FC236}">
                <a16:creationId xmlns:a16="http://schemas.microsoft.com/office/drawing/2014/main" id="{97B0DF6B-EE0D-6286-8734-AC46FB035493}"/>
              </a:ext>
            </a:extLst>
          </p:cNvPr>
          <p:cNvSpPr>
            <a:spLocks noGrp="1"/>
          </p:cNvSpPr>
          <p:nvPr>
            <p:ph type="sldNum" sz="quarter" idx="12"/>
          </p:nvPr>
        </p:nvSpPr>
        <p:spPr/>
        <p:txBody>
          <a:bodyPr/>
          <a:lstStyle/>
          <a:p>
            <a:pPr>
              <a:defRPr/>
            </a:pPr>
            <a:fld id="{48600A93-CA8C-4505-81E0-C20798A20E1D}" type="slidenum">
              <a:rPr lang="en-US" altLang="en-US" smtClean="0"/>
              <a:pPr>
                <a:defRPr/>
              </a:pPr>
              <a:t>72</a:t>
            </a:fld>
            <a:endParaRPr lang="en-US" altLang="en-US"/>
          </a:p>
        </p:txBody>
      </p:sp>
      <p:pic>
        <p:nvPicPr>
          <p:cNvPr id="81925" name="Picture 5">
            <a:extLst>
              <a:ext uri="{FF2B5EF4-FFF2-40B4-BE49-F238E27FC236}">
                <a16:creationId xmlns:a16="http://schemas.microsoft.com/office/drawing/2014/main" id="{5C146074-743C-A6B9-FBE6-D0DE04B3F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 y="1066800"/>
            <a:ext cx="291465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Picture 7">
            <a:extLst>
              <a:ext uri="{FF2B5EF4-FFF2-40B4-BE49-F238E27FC236}">
                <a16:creationId xmlns:a16="http://schemas.microsoft.com/office/drawing/2014/main" id="{7CAF3453-607B-23DE-F993-C95852047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135063"/>
            <a:ext cx="3152775"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7" name="Picture 9">
            <a:extLst>
              <a:ext uri="{FF2B5EF4-FFF2-40B4-BE49-F238E27FC236}">
                <a16:creationId xmlns:a16="http://schemas.microsoft.com/office/drawing/2014/main" id="{963DED16-A877-2992-6592-9EE03308DB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538" y="287338"/>
            <a:ext cx="2382837"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630FE2A-8E0A-979B-4990-86A6C327A737}"/>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75C89626-CAB6-8062-D601-30BC155A95EA}"/>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C2CBB3B3-4690-7601-EC87-470C14CF7DD9}"/>
              </a:ext>
            </a:extLst>
          </p:cNvPr>
          <p:cNvSpPr>
            <a:spLocks noGrp="1"/>
          </p:cNvSpPr>
          <p:nvPr>
            <p:ph type="sldNum" sz="quarter" idx="12"/>
          </p:nvPr>
        </p:nvSpPr>
        <p:spPr/>
        <p:txBody>
          <a:bodyPr/>
          <a:lstStyle/>
          <a:p>
            <a:pPr>
              <a:defRPr/>
            </a:pPr>
            <a:fld id="{C94B21B7-366B-46CE-A4A2-53E889B4448B}" type="slidenum">
              <a:rPr lang="en-US" altLang="en-US" smtClean="0"/>
              <a:pPr>
                <a:defRPr/>
              </a:pPr>
              <a:t>8</a:t>
            </a:fld>
            <a:endParaRPr lang="en-US" altLang="en-US"/>
          </a:p>
        </p:txBody>
      </p:sp>
      <p:pic>
        <p:nvPicPr>
          <p:cNvPr id="16389" name="Picture 7">
            <a:extLst>
              <a:ext uri="{FF2B5EF4-FFF2-40B4-BE49-F238E27FC236}">
                <a16:creationId xmlns:a16="http://schemas.microsoft.com/office/drawing/2014/main" id="{21E17BF7-7D45-0C7A-8EC6-5A042B5F9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2243138"/>
            <a:ext cx="884872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D06947-BB04-09A6-B2F6-A8C68B2E03B3}"/>
              </a:ext>
            </a:extLst>
          </p:cNvPr>
          <p:cNvSpPr>
            <a:spLocks noGrp="1"/>
          </p:cNvSpPr>
          <p:nvPr>
            <p:ph type="dt" sz="quarter" idx="10"/>
          </p:nvPr>
        </p:nvSpPr>
        <p:spPr/>
        <p:txBody>
          <a:bodyPr/>
          <a:lstStyle/>
          <a:p>
            <a:pPr>
              <a:defRPr/>
            </a:pPr>
            <a:fld id="{0D44257F-C18B-441D-A294-6197D57AE767}" type="datetime1">
              <a:rPr lang="en-US" smtClean="0"/>
              <a:pPr>
                <a:defRPr/>
              </a:pPr>
              <a:t>8/8/2025</a:t>
            </a:fld>
            <a:endParaRPr lang="en-US"/>
          </a:p>
        </p:txBody>
      </p:sp>
      <p:sp>
        <p:nvSpPr>
          <p:cNvPr id="5" name="Footer Placeholder 4">
            <a:extLst>
              <a:ext uri="{FF2B5EF4-FFF2-40B4-BE49-F238E27FC236}">
                <a16:creationId xmlns:a16="http://schemas.microsoft.com/office/drawing/2014/main" id="{3CD5B15A-B1D8-1A70-0544-2B9380EC6A54}"/>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8BC0B869-0B03-D1CB-EFFF-3EDF1B89C2DA}"/>
              </a:ext>
            </a:extLst>
          </p:cNvPr>
          <p:cNvSpPr>
            <a:spLocks noGrp="1"/>
          </p:cNvSpPr>
          <p:nvPr>
            <p:ph type="sldNum" sz="quarter" idx="12"/>
          </p:nvPr>
        </p:nvSpPr>
        <p:spPr/>
        <p:txBody>
          <a:bodyPr/>
          <a:lstStyle/>
          <a:p>
            <a:pPr>
              <a:defRPr/>
            </a:pPr>
            <a:fld id="{8D41CC83-06A8-4263-8880-0C7066043DDC}" type="slidenum">
              <a:rPr lang="en-US" altLang="en-US" smtClean="0"/>
              <a:pPr>
                <a:defRPr/>
              </a:pPr>
              <a:t>9</a:t>
            </a:fld>
            <a:endParaRPr lang="en-US" altLang="en-US"/>
          </a:p>
        </p:txBody>
      </p:sp>
      <p:pic>
        <p:nvPicPr>
          <p:cNvPr id="17413" name="Picture 7">
            <a:extLst>
              <a:ext uri="{FF2B5EF4-FFF2-40B4-BE49-F238E27FC236}">
                <a16:creationId xmlns:a16="http://schemas.microsoft.com/office/drawing/2014/main" id="{337F395C-91B5-3D9E-CA00-2FEA690B9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1527175"/>
            <a:ext cx="8772525"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1574</TotalTime>
  <Words>2206</Words>
  <Application>Microsoft Office PowerPoint</Application>
  <PresentationFormat>On-screen Show (4:3)</PresentationFormat>
  <Paragraphs>323</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Retrospect</vt:lpstr>
      <vt:lpstr>Database Management System   Lecture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Keys in Relational Model</vt:lpstr>
      <vt:lpstr>Keys in Relational Model</vt:lpstr>
      <vt:lpstr>Why do we require Keys in a DBMS?</vt:lpstr>
      <vt:lpstr>Super Key</vt:lpstr>
      <vt:lpstr>Key Features of Super Key in DBMS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 Code 1112</dc:title>
  <dc:creator>BILAL</dc:creator>
  <cp:lastModifiedBy>Ali Razzaq</cp:lastModifiedBy>
  <cp:revision>178</cp:revision>
  <dcterms:created xsi:type="dcterms:W3CDTF">2009-02-11T04:22:50Z</dcterms:created>
  <dcterms:modified xsi:type="dcterms:W3CDTF">2025-08-08T11:42:56Z</dcterms:modified>
</cp:coreProperties>
</file>