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6" r:id="rId1"/>
  </p:sldMasterIdLst>
  <p:notesMasterIdLst>
    <p:notesMasterId r:id="rId57"/>
  </p:notesMasterIdLst>
  <p:sldIdLst>
    <p:sldId id="283" r:id="rId2"/>
    <p:sldId id="331" r:id="rId3"/>
    <p:sldId id="332" r:id="rId4"/>
    <p:sldId id="333" r:id="rId5"/>
    <p:sldId id="334" r:id="rId6"/>
    <p:sldId id="335" r:id="rId7"/>
    <p:sldId id="336" r:id="rId8"/>
    <p:sldId id="337" r:id="rId9"/>
    <p:sldId id="284" r:id="rId10"/>
    <p:sldId id="285" r:id="rId11"/>
    <p:sldId id="286" r:id="rId12"/>
    <p:sldId id="287" r:id="rId13"/>
    <p:sldId id="289" r:id="rId14"/>
    <p:sldId id="288"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20" r:id="rId44"/>
    <p:sldId id="318" r:id="rId45"/>
    <p:sldId id="319" r:id="rId46"/>
    <p:sldId id="321" r:id="rId47"/>
    <p:sldId id="322" r:id="rId48"/>
    <p:sldId id="323" r:id="rId49"/>
    <p:sldId id="324" r:id="rId50"/>
    <p:sldId id="325" r:id="rId51"/>
    <p:sldId id="326" r:id="rId52"/>
    <p:sldId id="327" r:id="rId53"/>
    <p:sldId id="328" r:id="rId54"/>
    <p:sldId id="329" r:id="rId55"/>
    <p:sldId id="330" r:id="rId5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p:cViewPr varScale="1">
        <p:scale>
          <a:sx n="59" d="100"/>
          <a:sy n="59" d="100"/>
        </p:scale>
        <p:origin x="152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notesMaster" Target="notesMasters/notesMaster1.xml"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EF077-6B8A-164B-56B0-51D9915D1A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MY"/>
          </a:p>
        </p:txBody>
      </p:sp>
      <p:sp>
        <p:nvSpPr>
          <p:cNvPr id="3" name="Date Placeholder 2">
            <a:extLst>
              <a:ext uri="{FF2B5EF4-FFF2-40B4-BE49-F238E27FC236}">
                <a16:creationId xmlns:a16="http://schemas.microsoft.com/office/drawing/2014/main" id="{47BBC92B-576A-5B76-5466-BDE627D7468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9B30F468-7B7E-4041-91D3-2BD5A75C7BA5}" type="datetimeFigureOut">
              <a:rPr lang="en-MY"/>
              <a:pPr>
                <a:defRPr/>
              </a:pPr>
              <a:t>11/8/2025</a:t>
            </a:fld>
            <a:endParaRPr lang="en-MY"/>
          </a:p>
        </p:txBody>
      </p:sp>
      <p:sp>
        <p:nvSpPr>
          <p:cNvPr id="4" name="Slide Image Placeholder 3">
            <a:extLst>
              <a:ext uri="{FF2B5EF4-FFF2-40B4-BE49-F238E27FC236}">
                <a16:creationId xmlns:a16="http://schemas.microsoft.com/office/drawing/2014/main" id="{6B9AF439-FE6D-7C81-6CCA-BC5CE7C738F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MY" noProof="0"/>
          </a:p>
        </p:txBody>
      </p:sp>
      <p:sp>
        <p:nvSpPr>
          <p:cNvPr id="5" name="Notes Placeholder 4">
            <a:extLst>
              <a:ext uri="{FF2B5EF4-FFF2-40B4-BE49-F238E27FC236}">
                <a16:creationId xmlns:a16="http://schemas.microsoft.com/office/drawing/2014/main" id="{D9401C52-D396-7688-75BD-87100B6D877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MY" noProof="0"/>
          </a:p>
        </p:txBody>
      </p:sp>
      <p:sp>
        <p:nvSpPr>
          <p:cNvPr id="6" name="Footer Placeholder 5">
            <a:extLst>
              <a:ext uri="{FF2B5EF4-FFF2-40B4-BE49-F238E27FC236}">
                <a16:creationId xmlns:a16="http://schemas.microsoft.com/office/drawing/2014/main" id="{430333C8-A048-1DFB-8CDE-6D240EC4301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MY"/>
          </a:p>
        </p:txBody>
      </p:sp>
      <p:sp>
        <p:nvSpPr>
          <p:cNvPr id="7" name="Slide Number Placeholder 6">
            <a:extLst>
              <a:ext uri="{FF2B5EF4-FFF2-40B4-BE49-F238E27FC236}">
                <a16:creationId xmlns:a16="http://schemas.microsoft.com/office/drawing/2014/main" id="{943FD579-2392-8DF8-A476-75570539F360}"/>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210FE177-613F-45C7-81E6-D5C13E633092}" type="slidenum">
              <a:rPr lang="en-MY"/>
              <a:pPr>
                <a:defRPr/>
              </a:pPr>
              <a:t>‹#›</a:t>
            </a:fld>
            <a:endParaRPr lang="en-MY"/>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D66F3C-C2E5-2AC1-D40F-4D8C1A0F0C97}"/>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A3339271-6A93-15C1-AD90-EED8BC64FB89}"/>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08FB0446-D047-F5C4-8460-58B3E37D205C}"/>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a:extLst>
              <a:ext uri="{FF2B5EF4-FFF2-40B4-BE49-F238E27FC236}">
                <a16:creationId xmlns:a16="http://schemas.microsoft.com/office/drawing/2014/main" id="{E9C52617-7C34-3102-BDCD-AAA044BFDAFC}"/>
              </a:ext>
            </a:extLst>
          </p:cNvPr>
          <p:cNvSpPr>
            <a:spLocks noGrp="1"/>
          </p:cNvSpPr>
          <p:nvPr>
            <p:ph type="dt" sz="half" idx="10"/>
          </p:nvPr>
        </p:nvSpPr>
        <p:spPr/>
        <p:txBody>
          <a:bodyPr/>
          <a:lstStyle>
            <a:lvl1pPr>
              <a:defRPr/>
            </a:lvl1pPr>
          </a:lstStyle>
          <a:p>
            <a:pPr>
              <a:defRPr/>
            </a:pPr>
            <a:fld id="{F4E4AD7C-B578-4C2D-BDB6-5AB80054AEE5}" type="datetime1">
              <a:rPr lang="en-US"/>
              <a:pPr>
                <a:defRPr/>
              </a:pPr>
              <a:t>8/11/2025</a:t>
            </a:fld>
            <a:endParaRPr lang="en-US"/>
          </a:p>
        </p:txBody>
      </p:sp>
      <p:sp>
        <p:nvSpPr>
          <p:cNvPr id="8" name="Footer Placeholder 4">
            <a:extLst>
              <a:ext uri="{FF2B5EF4-FFF2-40B4-BE49-F238E27FC236}">
                <a16:creationId xmlns:a16="http://schemas.microsoft.com/office/drawing/2014/main" id="{CC4A574B-4C81-2DC8-5AB4-20D763BCDBCC}"/>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5">
            <a:extLst>
              <a:ext uri="{FF2B5EF4-FFF2-40B4-BE49-F238E27FC236}">
                <a16:creationId xmlns:a16="http://schemas.microsoft.com/office/drawing/2014/main" id="{BAEC3A42-3912-777B-4EF3-12A94CBCDE78}"/>
              </a:ext>
            </a:extLst>
          </p:cNvPr>
          <p:cNvSpPr>
            <a:spLocks noGrp="1"/>
          </p:cNvSpPr>
          <p:nvPr>
            <p:ph type="sldNum" sz="quarter" idx="12"/>
          </p:nvPr>
        </p:nvSpPr>
        <p:spPr/>
        <p:txBody>
          <a:bodyPr/>
          <a:lstStyle>
            <a:lvl1pPr>
              <a:defRPr/>
            </a:lvl1pPr>
          </a:lstStyle>
          <a:p>
            <a:pPr>
              <a:defRPr/>
            </a:pPr>
            <a:fld id="{9D8501DD-5683-4259-B230-7CE34B09EF33}" type="slidenum">
              <a:rPr lang="en-US" altLang="en-US"/>
              <a:pPr>
                <a:defRPr/>
              </a:pPr>
              <a:t>‹#›</a:t>
            </a:fld>
            <a:endParaRPr lang="en-US" altLang="en-US"/>
          </a:p>
        </p:txBody>
      </p:sp>
    </p:spTree>
    <p:extLst>
      <p:ext uri="{BB962C8B-B14F-4D97-AF65-F5344CB8AC3E}">
        <p14:creationId xmlns:p14="http://schemas.microsoft.com/office/powerpoint/2010/main" val="52028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7253A4-85E1-BF3A-1F73-F1517A22966E}"/>
              </a:ext>
            </a:extLst>
          </p:cNvPr>
          <p:cNvSpPr>
            <a:spLocks noGrp="1"/>
          </p:cNvSpPr>
          <p:nvPr>
            <p:ph type="dt" sz="half" idx="10"/>
          </p:nvPr>
        </p:nvSpPr>
        <p:spPr/>
        <p:txBody>
          <a:bodyPr/>
          <a:lstStyle>
            <a:lvl1pPr>
              <a:defRPr/>
            </a:lvl1pPr>
          </a:lstStyle>
          <a:p>
            <a:pPr>
              <a:defRPr/>
            </a:pPr>
            <a:fld id="{6D3BE810-B597-4F24-ACC6-D1DC676195BD}" type="datetime1">
              <a:rPr lang="en-US"/>
              <a:pPr>
                <a:defRPr/>
              </a:pPr>
              <a:t>8/11/2025</a:t>
            </a:fld>
            <a:endParaRPr lang="en-US"/>
          </a:p>
        </p:txBody>
      </p:sp>
      <p:sp>
        <p:nvSpPr>
          <p:cNvPr id="5" name="Footer Placeholder 4">
            <a:extLst>
              <a:ext uri="{FF2B5EF4-FFF2-40B4-BE49-F238E27FC236}">
                <a16:creationId xmlns:a16="http://schemas.microsoft.com/office/drawing/2014/main" id="{A05DF640-08DF-2DCF-CF01-9DA742D8F56F}"/>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C4555D70-8E11-802F-3459-9770F1047969}"/>
              </a:ext>
            </a:extLst>
          </p:cNvPr>
          <p:cNvSpPr>
            <a:spLocks noGrp="1"/>
          </p:cNvSpPr>
          <p:nvPr>
            <p:ph type="sldNum" sz="quarter" idx="12"/>
          </p:nvPr>
        </p:nvSpPr>
        <p:spPr/>
        <p:txBody>
          <a:bodyPr/>
          <a:lstStyle>
            <a:lvl1pPr>
              <a:defRPr/>
            </a:lvl1pPr>
          </a:lstStyle>
          <a:p>
            <a:pPr>
              <a:defRPr/>
            </a:pPr>
            <a:fld id="{6B303150-2BC7-4CA0-9A5B-9E32CA85ED3B}" type="slidenum">
              <a:rPr lang="en-US" altLang="en-US"/>
              <a:pPr>
                <a:defRPr/>
              </a:pPr>
              <a:t>‹#›</a:t>
            </a:fld>
            <a:endParaRPr lang="en-US" altLang="en-US"/>
          </a:p>
        </p:txBody>
      </p:sp>
    </p:spTree>
    <p:extLst>
      <p:ext uri="{BB962C8B-B14F-4D97-AF65-F5344CB8AC3E}">
        <p14:creationId xmlns:p14="http://schemas.microsoft.com/office/powerpoint/2010/main" val="4221133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62500D-2252-552F-B9D5-7B43A561A73F}"/>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8C19DC7F-8B68-B1C9-A21A-3A9D14FD7CBF}"/>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CDB390B9-0125-8EC6-498F-0FA53B0A9939}"/>
              </a:ext>
            </a:extLst>
          </p:cNvPr>
          <p:cNvSpPr>
            <a:spLocks noGrp="1"/>
          </p:cNvSpPr>
          <p:nvPr>
            <p:ph type="dt" sz="half" idx="10"/>
          </p:nvPr>
        </p:nvSpPr>
        <p:spPr/>
        <p:txBody>
          <a:bodyPr/>
          <a:lstStyle>
            <a:lvl1pPr>
              <a:defRPr/>
            </a:lvl1pPr>
          </a:lstStyle>
          <a:p>
            <a:pPr>
              <a:defRPr/>
            </a:pPr>
            <a:fld id="{C7CD3907-D5A5-426E-81DE-3C03E4DEDE54}" type="datetime1">
              <a:rPr lang="en-US"/>
              <a:pPr>
                <a:defRPr/>
              </a:pPr>
              <a:t>8/11/2025</a:t>
            </a:fld>
            <a:endParaRPr lang="en-US"/>
          </a:p>
        </p:txBody>
      </p:sp>
      <p:sp>
        <p:nvSpPr>
          <p:cNvPr id="7" name="Footer Placeholder 4">
            <a:extLst>
              <a:ext uri="{FF2B5EF4-FFF2-40B4-BE49-F238E27FC236}">
                <a16:creationId xmlns:a16="http://schemas.microsoft.com/office/drawing/2014/main" id="{BE199264-16E9-DD36-D4B8-44C10CCD5EE5}"/>
              </a:ext>
            </a:extLst>
          </p:cNvPr>
          <p:cNvSpPr>
            <a:spLocks noGrp="1"/>
          </p:cNvSpPr>
          <p:nvPr>
            <p:ph type="ftr" sz="quarter" idx="11"/>
          </p:nvPr>
        </p:nvSpPr>
        <p:spPr/>
        <p:txBody>
          <a:bodyPr/>
          <a:lstStyle>
            <a:lvl1pPr>
              <a:defRPr/>
            </a:lvl1pPr>
          </a:lstStyle>
          <a:p>
            <a:pPr>
              <a:defRPr/>
            </a:pPr>
            <a:r>
              <a:rPr lang="en-US"/>
              <a:t>CF</a:t>
            </a:r>
          </a:p>
        </p:txBody>
      </p:sp>
      <p:sp>
        <p:nvSpPr>
          <p:cNvPr id="8" name="Slide Number Placeholder 5">
            <a:extLst>
              <a:ext uri="{FF2B5EF4-FFF2-40B4-BE49-F238E27FC236}">
                <a16:creationId xmlns:a16="http://schemas.microsoft.com/office/drawing/2014/main" id="{BF00CFA4-4EAB-31B0-C6B3-9EFDE1B158EF}"/>
              </a:ext>
            </a:extLst>
          </p:cNvPr>
          <p:cNvSpPr>
            <a:spLocks noGrp="1"/>
          </p:cNvSpPr>
          <p:nvPr>
            <p:ph type="sldNum" sz="quarter" idx="12"/>
          </p:nvPr>
        </p:nvSpPr>
        <p:spPr/>
        <p:txBody>
          <a:bodyPr/>
          <a:lstStyle>
            <a:lvl1pPr>
              <a:defRPr/>
            </a:lvl1pPr>
          </a:lstStyle>
          <a:p>
            <a:pPr>
              <a:defRPr/>
            </a:pPr>
            <a:fld id="{5B46702E-F63E-4575-AB67-0D5CDC186B86}" type="slidenum">
              <a:rPr lang="en-US" altLang="en-US"/>
              <a:pPr>
                <a:defRPr/>
              </a:pPr>
              <a:t>‹#›</a:t>
            </a:fld>
            <a:endParaRPr lang="en-US" altLang="en-US"/>
          </a:p>
        </p:txBody>
      </p:sp>
    </p:spTree>
    <p:extLst>
      <p:ext uri="{BB962C8B-B14F-4D97-AF65-F5344CB8AC3E}">
        <p14:creationId xmlns:p14="http://schemas.microsoft.com/office/powerpoint/2010/main" val="226974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702402-5A62-B51D-605E-D7CAD2DA29F4}"/>
              </a:ext>
            </a:extLst>
          </p:cNvPr>
          <p:cNvSpPr>
            <a:spLocks noGrp="1"/>
          </p:cNvSpPr>
          <p:nvPr>
            <p:ph type="dt" sz="half" idx="10"/>
          </p:nvPr>
        </p:nvSpPr>
        <p:spPr/>
        <p:txBody>
          <a:bodyPr/>
          <a:lstStyle>
            <a:lvl1pPr>
              <a:defRPr/>
            </a:lvl1pPr>
          </a:lstStyle>
          <a:p>
            <a:pPr>
              <a:defRPr/>
            </a:pPr>
            <a:fld id="{CFA2B4E4-9B7B-45F9-AD37-DE0BA27F82E4}" type="datetime1">
              <a:rPr lang="en-US"/>
              <a:pPr>
                <a:defRPr/>
              </a:pPr>
              <a:t>8/11/2025</a:t>
            </a:fld>
            <a:endParaRPr lang="en-US"/>
          </a:p>
        </p:txBody>
      </p:sp>
      <p:sp>
        <p:nvSpPr>
          <p:cNvPr id="5" name="Footer Placeholder 4">
            <a:extLst>
              <a:ext uri="{FF2B5EF4-FFF2-40B4-BE49-F238E27FC236}">
                <a16:creationId xmlns:a16="http://schemas.microsoft.com/office/drawing/2014/main" id="{5ECA350D-6C5E-D15B-3EB1-A94C22142CBE}"/>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3A9364FE-FA09-F6E8-82DC-4CAA49C9D41A}"/>
              </a:ext>
            </a:extLst>
          </p:cNvPr>
          <p:cNvSpPr>
            <a:spLocks noGrp="1"/>
          </p:cNvSpPr>
          <p:nvPr>
            <p:ph type="sldNum" sz="quarter" idx="12"/>
          </p:nvPr>
        </p:nvSpPr>
        <p:spPr/>
        <p:txBody>
          <a:bodyPr/>
          <a:lstStyle>
            <a:lvl1pPr>
              <a:defRPr/>
            </a:lvl1pPr>
          </a:lstStyle>
          <a:p>
            <a:pPr>
              <a:defRPr/>
            </a:pPr>
            <a:fld id="{F76F0D2C-258B-496F-922B-E94B9C449213}" type="slidenum">
              <a:rPr lang="en-US" altLang="en-US"/>
              <a:pPr>
                <a:defRPr/>
              </a:pPr>
              <a:t>‹#›</a:t>
            </a:fld>
            <a:endParaRPr lang="en-US" altLang="en-US"/>
          </a:p>
        </p:txBody>
      </p:sp>
    </p:spTree>
    <p:extLst>
      <p:ext uri="{BB962C8B-B14F-4D97-AF65-F5344CB8AC3E}">
        <p14:creationId xmlns:p14="http://schemas.microsoft.com/office/powerpoint/2010/main" val="1800113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0E2E3-A929-CE02-A005-B1A2EF94F9BC}"/>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88892536-20EA-2F2E-D5C0-8FF32C95894B}"/>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a:extLst>
              <a:ext uri="{FF2B5EF4-FFF2-40B4-BE49-F238E27FC236}">
                <a16:creationId xmlns:a16="http://schemas.microsoft.com/office/drawing/2014/main" id="{AF93AA3A-0B6C-E840-04DF-4B7519799F30}"/>
              </a:ext>
            </a:extLst>
          </p:cNvPr>
          <p:cNvCxnSpPr/>
          <p:nvPr/>
        </p:nvCxnSpPr>
        <p:spPr>
          <a:xfrm>
            <a:off x="906463" y="4343400"/>
            <a:ext cx="740568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266ECC2-F6CE-8864-8DBF-3622A5D7977C}"/>
              </a:ext>
            </a:extLst>
          </p:cNvPr>
          <p:cNvSpPr>
            <a:spLocks noGrp="1"/>
          </p:cNvSpPr>
          <p:nvPr>
            <p:ph type="dt" sz="half" idx="10"/>
          </p:nvPr>
        </p:nvSpPr>
        <p:spPr/>
        <p:txBody>
          <a:bodyPr/>
          <a:lstStyle>
            <a:lvl1pPr>
              <a:defRPr/>
            </a:lvl1pPr>
          </a:lstStyle>
          <a:p>
            <a:pPr>
              <a:defRPr/>
            </a:pPr>
            <a:fld id="{4C000704-ECA5-4F38-B1B7-B8566FCA9C2A}" type="datetime1">
              <a:rPr lang="en-US"/>
              <a:pPr>
                <a:defRPr/>
              </a:pPr>
              <a:t>8/11/2025</a:t>
            </a:fld>
            <a:endParaRPr lang="en-US"/>
          </a:p>
        </p:txBody>
      </p:sp>
      <p:sp>
        <p:nvSpPr>
          <p:cNvPr id="8" name="Footer Placeholder 4">
            <a:extLst>
              <a:ext uri="{FF2B5EF4-FFF2-40B4-BE49-F238E27FC236}">
                <a16:creationId xmlns:a16="http://schemas.microsoft.com/office/drawing/2014/main" id="{74FD96ED-FB61-1D41-AFA9-FAE50376C28E}"/>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5">
            <a:extLst>
              <a:ext uri="{FF2B5EF4-FFF2-40B4-BE49-F238E27FC236}">
                <a16:creationId xmlns:a16="http://schemas.microsoft.com/office/drawing/2014/main" id="{E75E3299-513C-3D68-C9F4-D4EAE6B6ECA6}"/>
              </a:ext>
            </a:extLst>
          </p:cNvPr>
          <p:cNvSpPr>
            <a:spLocks noGrp="1"/>
          </p:cNvSpPr>
          <p:nvPr>
            <p:ph type="sldNum" sz="quarter" idx="12"/>
          </p:nvPr>
        </p:nvSpPr>
        <p:spPr/>
        <p:txBody>
          <a:bodyPr/>
          <a:lstStyle>
            <a:lvl1pPr>
              <a:defRPr/>
            </a:lvl1pPr>
          </a:lstStyle>
          <a:p>
            <a:pPr>
              <a:defRPr/>
            </a:pPr>
            <a:fld id="{53482CEB-B859-49FC-8D78-AA181285D05D}" type="slidenum">
              <a:rPr lang="en-US" altLang="en-US"/>
              <a:pPr>
                <a:defRPr/>
              </a:pPr>
              <a:t>‹#›</a:t>
            </a:fld>
            <a:endParaRPr lang="en-US" altLang="en-US"/>
          </a:p>
        </p:txBody>
      </p:sp>
    </p:spTree>
    <p:extLst>
      <p:ext uri="{BB962C8B-B14F-4D97-AF65-F5344CB8AC3E}">
        <p14:creationId xmlns:p14="http://schemas.microsoft.com/office/powerpoint/2010/main" val="3604321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B9643D3E-A14E-27FB-838D-891ED669DD8E}"/>
              </a:ext>
            </a:extLst>
          </p:cNvPr>
          <p:cNvSpPr>
            <a:spLocks noGrp="1"/>
          </p:cNvSpPr>
          <p:nvPr>
            <p:ph type="dt" sz="half" idx="10"/>
          </p:nvPr>
        </p:nvSpPr>
        <p:spPr/>
        <p:txBody>
          <a:bodyPr/>
          <a:lstStyle>
            <a:lvl1pPr>
              <a:defRPr/>
            </a:lvl1pPr>
          </a:lstStyle>
          <a:p>
            <a:pPr>
              <a:defRPr/>
            </a:pPr>
            <a:fld id="{21AE6D9C-14FB-4C68-B30C-1C1D542DD1BC}" type="datetime1">
              <a:rPr lang="en-US"/>
              <a:pPr>
                <a:defRPr/>
              </a:pPr>
              <a:t>8/11/2025</a:t>
            </a:fld>
            <a:endParaRPr lang="en-US"/>
          </a:p>
        </p:txBody>
      </p:sp>
      <p:sp>
        <p:nvSpPr>
          <p:cNvPr id="5" name="Footer Placeholder 4">
            <a:extLst>
              <a:ext uri="{FF2B5EF4-FFF2-40B4-BE49-F238E27FC236}">
                <a16:creationId xmlns:a16="http://schemas.microsoft.com/office/drawing/2014/main" id="{4D09B771-E600-D6F8-41F8-2FEFCCBD694A}"/>
              </a:ext>
            </a:extLst>
          </p:cNvPr>
          <p:cNvSpPr>
            <a:spLocks noGrp="1"/>
          </p:cNvSpPr>
          <p:nvPr>
            <p:ph type="ftr" sz="quarter" idx="11"/>
          </p:nvPr>
        </p:nvSpPr>
        <p:spPr/>
        <p:txBody>
          <a:bodyPr/>
          <a:lstStyle>
            <a:lvl1pPr>
              <a:defRPr/>
            </a:lvl1pPr>
          </a:lstStyle>
          <a:p>
            <a:pPr>
              <a:defRPr/>
            </a:pPr>
            <a:r>
              <a:rPr lang="en-US"/>
              <a:t>CF</a:t>
            </a:r>
          </a:p>
        </p:txBody>
      </p:sp>
      <p:sp>
        <p:nvSpPr>
          <p:cNvPr id="6" name="Slide Number Placeholder 5">
            <a:extLst>
              <a:ext uri="{FF2B5EF4-FFF2-40B4-BE49-F238E27FC236}">
                <a16:creationId xmlns:a16="http://schemas.microsoft.com/office/drawing/2014/main" id="{DF7B52D5-27B0-94A5-5BF5-116B6FCE428A}"/>
              </a:ext>
            </a:extLst>
          </p:cNvPr>
          <p:cNvSpPr>
            <a:spLocks noGrp="1"/>
          </p:cNvSpPr>
          <p:nvPr>
            <p:ph type="sldNum" sz="quarter" idx="12"/>
          </p:nvPr>
        </p:nvSpPr>
        <p:spPr/>
        <p:txBody>
          <a:bodyPr/>
          <a:lstStyle>
            <a:lvl1pPr>
              <a:defRPr/>
            </a:lvl1pPr>
          </a:lstStyle>
          <a:p>
            <a:pPr>
              <a:defRPr/>
            </a:pPr>
            <a:fld id="{C1B47809-E077-4505-8E5F-1F8401BE67C9}" type="slidenum">
              <a:rPr lang="en-US" altLang="en-US"/>
              <a:pPr>
                <a:defRPr/>
              </a:pPr>
              <a:t>‹#›</a:t>
            </a:fld>
            <a:endParaRPr lang="en-US" altLang="en-US"/>
          </a:p>
        </p:txBody>
      </p:sp>
    </p:spTree>
    <p:extLst>
      <p:ext uri="{BB962C8B-B14F-4D97-AF65-F5344CB8AC3E}">
        <p14:creationId xmlns:p14="http://schemas.microsoft.com/office/powerpoint/2010/main" val="192640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18FA0E84-3EBE-3281-C898-0158214ADA20}"/>
              </a:ext>
            </a:extLst>
          </p:cNvPr>
          <p:cNvSpPr>
            <a:spLocks noGrp="1"/>
          </p:cNvSpPr>
          <p:nvPr>
            <p:ph type="dt" sz="half" idx="10"/>
          </p:nvPr>
        </p:nvSpPr>
        <p:spPr/>
        <p:txBody>
          <a:bodyPr/>
          <a:lstStyle>
            <a:lvl1pPr>
              <a:defRPr/>
            </a:lvl1pPr>
          </a:lstStyle>
          <a:p>
            <a:pPr>
              <a:defRPr/>
            </a:pPr>
            <a:fld id="{DF871D95-C98F-445D-A959-38315319D9C5}" type="datetime1">
              <a:rPr lang="en-US"/>
              <a:pPr>
                <a:defRPr/>
              </a:pPr>
              <a:t>8/11/2025</a:t>
            </a:fld>
            <a:endParaRPr lang="en-US"/>
          </a:p>
        </p:txBody>
      </p:sp>
      <p:sp>
        <p:nvSpPr>
          <p:cNvPr id="7" name="Footer Placeholder 4">
            <a:extLst>
              <a:ext uri="{FF2B5EF4-FFF2-40B4-BE49-F238E27FC236}">
                <a16:creationId xmlns:a16="http://schemas.microsoft.com/office/drawing/2014/main" id="{E5ECB53A-DDB0-F190-D88A-4485D9F38515}"/>
              </a:ext>
            </a:extLst>
          </p:cNvPr>
          <p:cNvSpPr>
            <a:spLocks noGrp="1"/>
          </p:cNvSpPr>
          <p:nvPr>
            <p:ph type="ftr" sz="quarter" idx="11"/>
          </p:nvPr>
        </p:nvSpPr>
        <p:spPr/>
        <p:txBody>
          <a:bodyPr/>
          <a:lstStyle>
            <a:lvl1pPr>
              <a:defRPr/>
            </a:lvl1pPr>
          </a:lstStyle>
          <a:p>
            <a:pPr>
              <a:defRPr/>
            </a:pPr>
            <a:r>
              <a:rPr lang="en-US"/>
              <a:t>CF</a:t>
            </a:r>
          </a:p>
        </p:txBody>
      </p:sp>
      <p:sp>
        <p:nvSpPr>
          <p:cNvPr id="8" name="Slide Number Placeholder 5">
            <a:extLst>
              <a:ext uri="{FF2B5EF4-FFF2-40B4-BE49-F238E27FC236}">
                <a16:creationId xmlns:a16="http://schemas.microsoft.com/office/drawing/2014/main" id="{29ABD558-0F61-5F83-7F6A-8EC390D8FD0A}"/>
              </a:ext>
            </a:extLst>
          </p:cNvPr>
          <p:cNvSpPr>
            <a:spLocks noGrp="1"/>
          </p:cNvSpPr>
          <p:nvPr>
            <p:ph type="sldNum" sz="quarter" idx="12"/>
          </p:nvPr>
        </p:nvSpPr>
        <p:spPr/>
        <p:txBody>
          <a:bodyPr/>
          <a:lstStyle>
            <a:lvl1pPr>
              <a:defRPr/>
            </a:lvl1pPr>
          </a:lstStyle>
          <a:p>
            <a:pPr>
              <a:defRPr/>
            </a:pPr>
            <a:fld id="{3A4C3905-032D-4623-ACC0-A5B632A86C95}" type="slidenum">
              <a:rPr lang="en-US" altLang="en-US"/>
              <a:pPr>
                <a:defRPr/>
              </a:pPr>
              <a:t>‹#›</a:t>
            </a:fld>
            <a:endParaRPr lang="en-US" altLang="en-US"/>
          </a:p>
        </p:txBody>
      </p:sp>
    </p:spTree>
    <p:extLst>
      <p:ext uri="{BB962C8B-B14F-4D97-AF65-F5344CB8AC3E}">
        <p14:creationId xmlns:p14="http://schemas.microsoft.com/office/powerpoint/2010/main" val="29087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A5890BC9-380F-A40E-42B6-389F4335AD3F}"/>
              </a:ext>
            </a:extLst>
          </p:cNvPr>
          <p:cNvSpPr>
            <a:spLocks noGrp="1"/>
          </p:cNvSpPr>
          <p:nvPr>
            <p:ph type="dt" sz="half" idx="10"/>
          </p:nvPr>
        </p:nvSpPr>
        <p:spPr/>
        <p:txBody>
          <a:bodyPr/>
          <a:lstStyle>
            <a:lvl1pPr>
              <a:defRPr/>
            </a:lvl1pPr>
          </a:lstStyle>
          <a:p>
            <a:pPr>
              <a:defRPr/>
            </a:pPr>
            <a:fld id="{9AEEA46A-D306-4FEC-B097-D0339698B538}" type="datetime1">
              <a:rPr lang="en-US"/>
              <a:pPr>
                <a:defRPr/>
              </a:pPr>
              <a:t>8/11/2025</a:t>
            </a:fld>
            <a:endParaRPr lang="en-US"/>
          </a:p>
        </p:txBody>
      </p:sp>
      <p:sp>
        <p:nvSpPr>
          <p:cNvPr id="4" name="Footer Placeholder 4">
            <a:extLst>
              <a:ext uri="{FF2B5EF4-FFF2-40B4-BE49-F238E27FC236}">
                <a16:creationId xmlns:a16="http://schemas.microsoft.com/office/drawing/2014/main" id="{9E3F621A-84BF-FB95-F90C-08E4D347F3EE}"/>
              </a:ext>
            </a:extLst>
          </p:cNvPr>
          <p:cNvSpPr>
            <a:spLocks noGrp="1"/>
          </p:cNvSpPr>
          <p:nvPr>
            <p:ph type="ftr" sz="quarter" idx="11"/>
          </p:nvPr>
        </p:nvSpPr>
        <p:spPr/>
        <p:txBody>
          <a:bodyPr/>
          <a:lstStyle>
            <a:lvl1pPr>
              <a:defRPr/>
            </a:lvl1pPr>
          </a:lstStyle>
          <a:p>
            <a:pPr>
              <a:defRPr/>
            </a:pPr>
            <a:r>
              <a:rPr lang="en-US"/>
              <a:t>CF</a:t>
            </a:r>
          </a:p>
        </p:txBody>
      </p:sp>
      <p:sp>
        <p:nvSpPr>
          <p:cNvPr id="5" name="Slide Number Placeholder 5">
            <a:extLst>
              <a:ext uri="{FF2B5EF4-FFF2-40B4-BE49-F238E27FC236}">
                <a16:creationId xmlns:a16="http://schemas.microsoft.com/office/drawing/2014/main" id="{6BA1747F-56C2-B69D-5DAD-C0C642C83E01}"/>
              </a:ext>
            </a:extLst>
          </p:cNvPr>
          <p:cNvSpPr>
            <a:spLocks noGrp="1"/>
          </p:cNvSpPr>
          <p:nvPr>
            <p:ph type="sldNum" sz="quarter" idx="12"/>
          </p:nvPr>
        </p:nvSpPr>
        <p:spPr/>
        <p:txBody>
          <a:bodyPr/>
          <a:lstStyle>
            <a:lvl1pPr>
              <a:defRPr/>
            </a:lvl1pPr>
          </a:lstStyle>
          <a:p>
            <a:pPr>
              <a:defRPr/>
            </a:pPr>
            <a:fld id="{4B282597-4304-45C2-8D0A-7F4C11AD6340}" type="slidenum">
              <a:rPr lang="en-US" altLang="en-US"/>
              <a:pPr>
                <a:defRPr/>
              </a:pPr>
              <a:t>‹#›</a:t>
            </a:fld>
            <a:endParaRPr lang="en-US" altLang="en-US"/>
          </a:p>
        </p:txBody>
      </p:sp>
    </p:spTree>
    <p:extLst>
      <p:ext uri="{BB962C8B-B14F-4D97-AF65-F5344CB8AC3E}">
        <p14:creationId xmlns:p14="http://schemas.microsoft.com/office/powerpoint/2010/main" val="132899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4FD1A-FF6B-F30B-177A-AB13F1242C2E}"/>
              </a:ext>
            </a:extLst>
          </p:cNvPr>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a:extLst>
              <a:ext uri="{FF2B5EF4-FFF2-40B4-BE49-F238E27FC236}">
                <a16:creationId xmlns:a16="http://schemas.microsoft.com/office/drawing/2014/main" id="{D269DBE6-C9F9-2CB0-3CAA-5BCC6DF74A8E}"/>
              </a:ext>
            </a:extLst>
          </p:cNvPr>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a:extLst>
              <a:ext uri="{FF2B5EF4-FFF2-40B4-BE49-F238E27FC236}">
                <a16:creationId xmlns:a16="http://schemas.microsoft.com/office/drawing/2014/main" id="{B9028D1B-1C3F-7110-78A6-F6E31B13CBB8}"/>
              </a:ext>
            </a:extLst>
          </p:cNvPr>
          <p:cNvSpPr>
            <a:spLocks noGrp="1"/>
          </p:cNvSpPr>
          <p:nvPr>
            <p:ph type="dt" sz="half" idx="10"/>
          </p:nvPr>
        </p:nvSpPr>
        <p:spPr/>
        <p:txBody>
          <a:bodyPr/>
          <a:lstStyle>
            <a:lvl1pPr>
              <a:defRPr/>
            </a:lvl1pPr>
          </a:lstStyle>
          <a:p>
            <a:pPr>
              <a:defRPr/>
            </a:pPr>
            <a:fld id="{803ACA6B-D068-45B2-A1E8-89EBF8CA8A18}" type="datetime1">
              <a:rPr lang="en-US"/>
              <a:pPr>
                <a:defRPr/>
              </a:pPr>
              <a:t>8/11/2025</a:t>
            </a:fld>
            <a:endParaRPr lang="en-US"/>
          </a:p>
        </p:txBody>
      </p:sp>
      <p:sp>
        <p:nvSpPr>
          <p:cNvPr id="5" name="Footer Placeholder 7">
            <a:extLst>
              <a:ext uri="{FF2B5EF4-FFF2-40B4-BE49-F238E27FC236}">
                <a16:creationId xmlns:a16="http://schemas.microsoft.com/office/drawing/2014/main" id="{E8529F4D-DF4B-2D07-D53D-116C5490D966}"/>
              </a:ext>
            </a:extLst>
          </p:cNvPr>
          <p:cNvSpPr>
            <a:spLocks noGrp="1"/>
          </p:cNvSpPr>
          <p:nvPr>
            <p:ph type="ftr" sz="quarter" idx="11"/>
          </p:nvPr>
        </p:nvSpPr>
        <p:spPr/>
        <p:txBody>
          <a:bodyPr/>
          <a:lstStyle>
            <a:lvl1pPr>
              <a:defRPr>
                <a:solidFill>
                  <a:srgbClr val="FFFFFF"/>
                </a:solidFill>
              </a:defRPr>
            </a:lvl1pPr>
          </a:lstStyle>
          <a:p>
            <a:pPr>
              <a:defRPr/>
            </a:pPr>
            <a:r>
              <a:rPr lang="en-US"/>
              <a:t>CF</a:t>
            </a:r>
          </a:p>
        </p:txBody>
      </p:sp>
      <p:sp>
        <p:nvSpPr>
          <p:cNvPr id="6" name="Slide Number Placeholder 8">
            <a:extLst>
              <a:ext uri="{FF2B5EF4-FFF2-40B4-BE49-F238E27FC236}">
                <a16:creationId xmlns:a16="http://schemas.microsoft.com/office/drawing/2014/main" id="{4D0F90C2-03C3-556C-2886-BEA218891C4F}"/>
              </a:ext>
            </a:extLst>
          </p:cNvPr>
          <p:cNvSpPr>
            <a:spLocks noGrp="1"/>
          </p:cNvSpPr>
          <p:nvPr>
            <p:ph type="sldNum" sz="quarter" idx="12"/>
          </p:nvPr>
        </p:nvSpPr>
        <p:spPr/>
        <p:txBody>
          <a:bodyPr/>
          <a:lstStyle>
            <a:lvl1pPr>
              <a:defRPr/>
            </a:lvl1pPr>
          </a:lstStyle>
          <a:p>
            <a:pPr>
              <a:defRPr/>
            </a:pPr>
            <a:fld id="{25D8DB4C-0C9F-43E5-B912-2FAEA41B7415}" type="slidenum">
              <a:rPr lang="en-US" altLang="en-US"/>
              <a:pPr>
                <a:defRPr/>
              </a:pPr>
              <a:t>‹#›</a:t>
            </a:fld>
            <a:endParaRPr lang="en-US" altLang="en-US"/>
          </a:p>
        </p:txBody>
      </p:sp>
    </p:spTree>
    <p:extLst>
      <p:ext uri="{BB962C8B-B14F-4D97-AF65-F5344CB8AC3E}">
        <p14:creationId xmlns:p14="http://schemas.microsoft.com/office/powerpoint/2010/main" val="39795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A02427-AE83-F487-AA56-006664F0B682}"/>
              </a:ext>
            </a:extLst>
          </p:cNvPr>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207076C5-1CCD-40B0-2638-1A7B399538B9}"/>
              </a:ext>
            </a:extLst>
          </p:cNvPr>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A9797C4F-5593-545F-2590-AC0C9C885B47}"/>
              </a:ext>
            </a:extLst>
          </p:cNvPr>
          <p:cNvSpPr>
            <a:spLocks noGrp="1"/>
          </p:cNvSpPr>
          <p:nvPr>
            <p:ph type="dt" sz="half" idx="10"/>
          </p:nvPr>
        </p:nvSpPr>
        <p:spPr>
          <a:xfrm>
            <a:off x="349250" y="6459538"/>
            <a:ext cx="1963738" cy="365125"/>
          </a:xfrm>
        </p:spPr>
        <p:txBody>
          <a:bodyPr/>
          <a:lstStyle>
            <a:lvl1pPr algn="l">
              <a:defRPr/>
            </a:lvl1pPr>
          </a:lstStyle>
          <a:p>
            <a:pPr>
              <a:defRPr/>
            </a:pPr>
            <a:fld id="{27BB8C52-C074-4A35-BBBB-A73816AC087B}" type="datetime1">
              <a:rPr lang="en-US"/>
              <a:pPr>
                <a:defRPr/>
              </a:pPr>
              <a:t>8/11/2025</a:t>
            </a:fld>
            <a:endParaRPr lang="en-US"/>
          </a:p>
        </p:txBody>
      </p:sp>
      <p:sp>
        <p:nvSpPr>
          <p:cNvPr id="8" name="Footer Placeholder 5">
            <a:extLst>
              <a:ext uri="{FF2B5EF4-FFF2-40B4-BE49-F238E27FC236}">
                <a16:creationId xmlns:a16="http://schemas.microsoft.com/office/drawing/2014/main" id="{B7F26ABD-FC14-BBD6-DA63-3D60DA9562D9}"/>
              </a:ext>
            </a:extLst>
          </p:cNvPr>
          <p:cNvSpPr>
            <a:spLocks noGrp="1"/>
          </p:cNvSpPr>
          <p:nvPr>
            <p:ph type="ftr" sz="quarter" idx="11"/>
          </p:nvPr>
        </p:nvSpPr>
        <p:spPr>
          <a:xfrm>
            <a:off x="3600450" y="6459538"/>
            <a:ext cx="3486150" cy="365125"/>
          </a:xfrm>
        </p:spPr>
        <p:txBody>
          <a:bodyPr/>
          <a:lstStyle>
            <a:lvl1pPr algn="l">
              <a:defRPr>
                <a:solidFill>
                  <a:schemeClr val="tx2"/>
                </a:solidFill>
              </a:defRPr>
            </a:lvl1pPr>
          </a:lstStyle>
          <a:p>
            <a:pPr>
              <a:defRPr/>
            </a:pPr>
            <a:r>
              <a:rPr lang="en-US"/>
              <a:t>CF</a:t>
            </a:r>
          </a:p>
        </p:txBody>
      </p:sp>
      <p:sp>
        <p:nvSpPr>
          <p:cNvPr id="9" name="Slide Number Placeholder 6">
            <a:extLst>
              <a:ext uri="{FF2B5EF4-FFF2-40B4-BE49-F238E27FC236}">
                <a16:creationId xmlns:a16="http://schemas.microsoft.com/office/drawing/2014/main" id="{8DD7C90D-1D43-2692-02FA-47A4CE16720D}"/>
              </a:ext>
            </a:extLst>
          </p:cNvPr>
          <p:cNvSpPr>
            <a:spLocks noGrp="1"/>
          </p:cNvSpPr>
          <p:nvPr>
            <p:ph type="sldNum" sz="quarter" idx="12"/>
          </p:nvPr>
        </p:nvSpPr>
        <p:spPr/>
        <p:txBody>
          <a:bodyPr/>
          <a:lstStyle>
            <a:lvl1pPr>
              <a:defRPr>
                <a:solidFill>
                  <a:schemeClr val="tx2"/>
                </a:solidFill>
              </a:defRPr>
            </a:lvl1pPr>
          </a:lstStyle>
          <a:p>
            <a:pPr>
              <a:defRPr/>
            </a:pPr>
            <a:fld id="{363FFC35-BA72-4D25-B476-79B85114D14A}" type="slidenum">
              <a:rPr lang="en-US" altLang="en-US"/>
              <a:pPr>
                <a:defRPr/>
              </a:pPr>
              <a:t>‹#›</a:t>
            </a:fld>
            <a:endParaRPr lang="en-US" altLang="en-US"/>
          </a:p>
        </p:txBody>
      </p:sp>
    </p:spTree>
    <p:extLst>
      <p:ext uri="{BB962C8B-B14F-4D97-AF65-F5344CB8AC3E}">
        <p14:creationId xmlns:p14="http://schemas.microsoft.com/office/powerpoint/2010/main" val="3610068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D76D6C2-D87C-FD17-F1D1-07E8052E261E}"/>
              </a:ext>
            </a:extLst>
          </p:cNvPr>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a:extLst>
              <a:ext uri="{FF2B5EF4-FFF2-40B4-BE49-F238E27FC236}">
                <a16:creationId xmlns:a16="http://schemas.microsoft.com/office/drawing/2014/main" id="{A358B8F0-9E46-64C0-A016-08F614A025A2}"/>
              </a:ext>
            </a:extLst>
          </p:cNvPr>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a:extLst>
              <a:ext uri="{FF2B5EF4-FFF2-40B4-BE49-F238E27FC236}">
                <a16:creationId xmlns:a16="http://schemas.microsoft.com/office/drawing/2014/main" id="{6113FAFC-6F93-90F1-0926-0A1617A80583}"/>
              </a:ext>
            </a:extLst>
          </p:cNvPr>
          <p:cNvSpPr>
            <a:spLocks noGrp="1"/>
          </p:cNvSpPr>
          <p:nvPr>
            <p:ph type="dt" sz="half" idx="10"/>
          </p:nvPr>
        </p:nvSpPr>
        <p:spPr/>
        <p:txBody>
          <a:bodyPr/>
          <a:lstStyle>
            <a:lvl1pPr>
              <a:defRPr/>
            </a:lvl1pPr>
          </a:lstStyle>
          <a:p>
            <a:pPr>
              <a:defRPr/>
            </a:pPr>
            <a:fld id="{9A28099F-B76E-44CB-8CA4-367BC6F7EB54}" type="datetime1">
              <a:rPr lang="en-US"/>
              <a:pPr>
                <a:defRPr/>
              </a:pPr>
              <a:t>8/11/2025</a:t>
            </a:fld>
            <a:endParaRPr lang="en-US"/>
          </a:p>
        </p:txBody>
      </p:sp>
      <p:sp>
        <p:nvSpPr>
          <p:cNvPr id="8" name="Footer Placeholder 5">
            <a:extLst>
              <a:ext uri="{FF2B5EF4-FFF2-40B4-BE49-F238E27FC236}">
                <a16:creationId xmlns:a16="http://schemas.microsoft.com/office/drawing/2014/main" id="{5A6CCC1E-95F0-1084-1F2F-1D215D17A2B2}"/>
              </a:ext>
            </a:extLst>
          </p:cNvPr>
          <p:cNvSpPr>
            <a:spLocks noGrp="1"/>
          </p:cNvSpPr>
          <p:nvPr>
            <p:ph type="ftr" sz="quarter" idx="11"/>
          </p:nvPr>
        </p:nvSpPr>
        <p:spPr/>
        <p:txBody>
          <a:bodyPr/>
          <a:lstStyle>
            <a:lvl1pPr>
              <a:defRPr/>
            </a:lvl1pPr>
          </a:lstStyle>
          <a:p>
            <a:pPr>
              <a:defRPr/>
            </a:pPr>
            <a:r>
              <a:rPr lang="en-US"/>
              <a:t>CF</a:t>
            </a:r>
          </a:p>
        </p:txBody>
      </p:sp>
      <p:sp>
        <p:nvSpPr>
          <p:cNvPr id="9" name="Slide Number Placeholder 6">
            <a:extLst>
              <a:ext uri="{FF2B5EF4-FFF2-40B4-BE49-F238E27FC236}">
                <a16:creationId xmlns:a16="http://schemas.microsoft.com/office/drawing/2014/main" id="{BB84D61D-84D4-2F76-392A-CAB4A5FB71B0}"/>
              </a:ext>
            </a:extLst>
          </p:cNvPr>
          <p:cNvSpPr>
            <a:spLocks noGrp="1"/>
          </p:cNvSpPr>
          <p:nvPr>
            <p:ph type="sldNum" sz="quarter" idx="12"/>
          </p:nvPr>
        </p:nvSpPr>
        <p:spPr/>
        <p:txBody>
          <a:bodyPr/>
          <a:lstStyle>
            <a:lvl1pPr>
              <a:defRPr/>
            </a:lvl1pPr>
          </a:lstStyle>
          <a:p>
            <a:pPr>
              <a:defRPr/>
            </a:pPr>
            <a:fld id="{43EB0874-55D9-450A-A822-D2624C2D8884}" type="slidenum">
              <a:rPr lang="en-US" altLang="en-US"/>
              <a:pPr>
                <a:defRPr/>
              </a:pPr>
              <a:t>‹#›</a:t>
            </a:fld>
            <a:endParaRPr lang="en-US" altLang="en-US"/>
          </a:p>
        </p:txBody>
      </p:sp>
    </p:spTree>
    <p:extLst>
      <p:ext uri="{BB962C8B-B14F-4D97-AF65-F5344CB8AC3E}">
        <p14:creationId xmlns:p14="http://schemas.microsoft.com/office/powerpoint/2010/main" val="3591860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D5F9A31-DFC4-407A-8B36-B0BC8F7EF567}"/>
              </a:ext>
            </a:extLst>
          </p:cNvPr>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CCD872A3-BC00-1908-2473-D8A200BC3C66}"/>
              </a:ext>
            </a:extLst>
          </p:cNvPr>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02605643-896A-85B1-8BCC-BA023926FD82}"/>
              </a:ext>
            </a:extLst>
          </p:cNvPr>
          <p:cNvSpPr>
            <a:spLocks noGrp="1"/>
          </p:cNvSpPr>
          <p:nvPr>
            <p:ph type="title"/>
          </p:nvPr>
        </p:nvSpPr>
        <p:spPr>
          <a:xfrm>
            <a:off x="822325" y="287338"/>
            <a:ext cx="75438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a:extLst>
              <a:ext uri="{FF2B5EF4-FFF2-40B4-BE49-F238E27FC236}">
                <a16:creationId xmlns:a16="http://schemas.microsoft.com/office/drawing/2014/main" id="{305F74AD-764F-E61F-F104-7FA3833B0347}"/>
              </a:ext>
            </a:extLst>
          </p:cNvPr>
          <p:cNvSpPr>
            <a:spLocks noGrp="1" noChangeArrowheads="1"/>
          </p:cNvSpPr>
          <p:nvPr>
            <p:ph type="body" idx="1"/>
          </p:nvPr>
        </p:nvSpPr>
        <p:spPr bwMode="auto">
          <a:xfrm>
            <a:off x="822325" y="1846263"/>
            <a:ext cx="7543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E42A335-CB2C-AC0A-7054-596AE453876A}"/>
              </a:ext>
            </a:extLst>
          </p:cNvPr>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a:defRPr/>
            </a:pPr>
            <a:fld id="{4255155B-329B-49A7-AA38-D3F376C7C5D4}" type="datetime1">
              <a:rPr lang="en-US"/>
              <a:pPr>
                <a:defRPr/>
              </a:pPr>
              <a:t>8/11/2025</a:t>
            </a:fld>
            <a:endParaRPr lang="en-US"/>
          </a:p>
        </p:txBody>
      </p:sp>
      <p:sp>
        <p:nvSpPr>
          <p:cNvPr id="5" name="Footer Placeholder 4">
            <a:extLst>
              <a:ext uri="{FF2B5EF4-FFF2-40B4-BE49-F238E27FC236}">
                <a16:creationId xmlns:a16="http://schemas.microsoft.com/office/drawing/2014/main" id="{8F4B376C-A0EF-3C23-F76F-5AD686009483}"/>
              </a:ext>
            </a:extLst>
          </p:cNvPr>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a:defRPr/>
            </a:pPr>
            <a:r>
              <a:rPr lang="en-US"/>
              <a:t>CF</a:t>
            </a:r>
          </a:p>
        </p:txBody>
      </p:sp>
      <p:sp>
        <p:nvSpPr>
          <p:cNvPr id="6" name="Slide Number Placeholder 5">
            <a:extLst>
              <a:ext uri="{FF2B5EF4-FFF2-40B4-BE49-F238E27FC236}">
                <a16:creationId xmlns:a16="http://schemas.microsoft.com/office/drawing/2014/main" id="{2DF18EAA-500A-ABC4-5F08-04AFB4F21502}"/>
              </a:ext>
            </a:extLst>
          </p:cNvPr>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eaLnBrk="1" fontAlgn="auto" hangingPunct="1">
              <a:spcBef>
                <a:spcPts val="0"/>
              </a:spcBef>
              <a:spcAft>
                <a:spcPts val="0"/>
              </a:spcAft>
              <a:defRPr sz="1050">
                <a:solidFill>
                  <a:srgbClr val="FFFFFF"/>
                </a:solidFill>
                <a:latin typeface="+mn-lt"/>
              </a:defRPr>
            </a:lvl1pPr>
          </a:lstStyle>
          <a:p>
            <a:pPr>
              <a:defRPr/>
            </a:pPr>
            <a:fld id="{AB2174B7-100A-40C5-ABA9-79C2F554B575}" type="slidenum">
              <a:rPr lang="en-US" altLang="en-US"/>
              <a:pPr>
                <a:defRPr/>
              </a:pPr>
              <a:t>‹#›</a:t>
            </a:fld>
            <a:endParaRPr lang="en-US" altLang="en-US"/>
          </a:p>
        </p:txBody>
      </p:sp>
      <p:cxnSp>
        <p:nvCxnSpPr>
          <p:cNvPr id="10" name="Straight Connector 9">
            <a:extLst>
              <a:ext uri="{FF2B5EF4-FFF2-40B4-BE49-F238E27FC236}">
                <a16:creationId xmlns:a16="http://schemas.microsoft.com/office/drawing/2014/main" id="{88F349F0-F463-FC62-4092-8CF20F530688}"/>
              </a:ext>
            </a:extLst>
          </p:cNvPr>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919" r:id="rId1"/>
    <p:sldLayoutId id="2147483914" r:id="rId2"/>
    <p:sldLayoutId id="2147483920" r:id="rId3"/>
    <p:sldLayoutId id="2147483915" r:id="rId4"/>
    <p:sldLayoutId id="2147483916" r:id="rId5"/>
    <p:sldLayoutId id="2147483917" r:id="rId6"/>
    <p:sldLayoutId id="2147483921" r:id="rId7"/>
    <p:sldLayoutId id="2147483922" r:id="rId8"/>
    <p:sldLayoutId id="2147483923" r:id="rId9"/>
    <p:sldLayoutId id="2147483918" r:id="rId10"/>
    <p:sldLayoutId id="2147483924" r:id="rId11"/>
  </p:sldLayoutIdLst>
  <p:hf hd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2pPr>
      <a:lvl3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3pPr>
      <a:lvl4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4pPr>
      <a:lvl5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5pPr>
      <a:lvl6pPr marL="457200" algn="l" rtl="0" fontAlgn="base">
        <a:lnSpc>
          <a:spcPct val="85000"/>
        </a:lnSpc>
        <a:spcBef>
          <a:spcPct val="0"/>
        </a:spcBef>
        <a:spcAft>
          <a:spcPct val="0"/>
        </a:spcAft>
        <a:defRPr sz="4800">
          <a:solidFill>
            <a:srgbClr val="404040"/>
          </a:solidFill>
          <a:latin typeface="Constantia" panose="02030602050306030303" pitchFamily="18" charset="0"/>
        </a:defRPr>
      </a:lvl6pPr>
      <a:lvl7pPr marL="914400" algn="l" rtl="0" fontAlgn="base">
        <a:lnSpc>
          <a:spcPct val="85000"/>
        </a:lnSpc>
        <a:spcBef>
          <a:spcPct val="0"/>
        </a:spcBef>
        <a:spcAft>
          <a:spcPct val="0"/>
        </a:spcAft>
        <a:defRPr sz="4800">
          <a:solidFill>
            <a:srgbClr val="404040"/>
          </a:solidFill>
          <a:latin typeface="Constantia" panose="02030602050306030303" pitchFamily="18" charset="0"/>
        </a:defRPr>
      </a:lvl7pPr>
      <a:lvl8pPr marL="1371600" algn="l" rtl="0" fontAlgn="base">
        <a:lnSpc>
          <a:spcPct val="85000"/>
        </a:lnSpc>
        <a:spcBef>
          <a:spcPct val="0"/>
        </a:spcBef>
        <a:spcAft>
          <a:spcPct val="0"/>
        </a:spcAft>
        <a:defRPr sz="4800">
          <a:solidFill>
            <a:srgbClr val="404040"/>
          </a:solidFill>
          <a:latin typeface="Constantia" panose="02030602050306030303" pitchFamily="18" charset="0"/>
        </a:defRPr>
      </a:lvl8pPr>
      <a:lvl9pPr marL="1828800" algn="l" rtl="0" fontAlgn="base">
        <a:lnSpc>
          <a:spcPct val="85000"/>
        </a:lnSpc>
        <a:spcBef>
          <a:spcPct val="0"/>
        </a:spcBef>
        <a:spcAft>
          <a:spcPct val="0"/>
        </a:spcAft>
        <a:defRPr sz="4800">
          <a:solidFill>
            <a:srgbClr val="404040"/>
          </a:solidFill>
          <a:latin typeface="Constantia" panose="02030602050306030303" pitchFamily="18"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dbms/foreign-key-in-dbms/" TargetMode="Externa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hyperlink" Target="https://www.geeksforgeeks.org/dbms/types-of-attributes-in-er-model/" TargetMode="External"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hyperlink" Target="https://www.geeksforgeeks.org/postgresql/postgresql-primary-key/" TargetMode="Externa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58CB-E2B5-9340-BA31-BD5BC9B2D3DD}"/>
              </a:ext>
            </a:extLst>
          </p:cNvPr>
          <p:cNvSpPr>
            <a:spLocks noGrp="1"/>
          </p:cNvSpPr>
          <p:nvPr>
            <p:ph type="ctrTitle"/>
          </p:nvPr>
        </p:nvSpPr>
        <p:spPr>
          <a:xfrm>
            <a:off x="479425" y="2870200"/>
            <a:ext cx="8181975" cy="2159000"/>
          </a:xfrm>
        </p:spPr>
        <p:txBody>
          <a:bodyPr/>
          <a:lstStyle/>
          <a:p>
            <a:pPr algn="ctr" eaLnBrk="1" fontAlgn="auto" hangingPunct="1">
              <a:spcAft>
                <a:spcPts val="0"/>
              </a:spcAft>
              <a:defRPr/>
            </a:pPr>
            <a:r>
              <a:rPr lang="en-US" sz="4400" dirty="0"/>
              <a:t>Database Management System </a:t>
            </a:r>
            <a:br>
              <a:rPr lang="en-US" sz="4400" dirty="0"/>
            </a:br>
            <a:br>
              <a:rPr lang="en-US" sz="4400" dirty="0"/>
            </a:br>
            <a:r>
              <a:rPr lang="en-US" sz="4400" dirty="0"/>
              <a:t>Lecture 5</a:t>
            </a:r>
          </a:p>
        </p:txBody>
      </p:sp>
      <p:sp>
        <p:nvSpPr>
          <p:cNvPr id="3" name="Subtitle 2">
            <a:extLst>
              <a:ext uri="{FF2B5EF4-FFF2-40B4-BE49-F238E27FC236}">
                <a16:creationId xmlns:a16="http://schemas.microsoft.com/office/drawing/2014/main" id="{DFA590DA-78C3-CB27-0841-14885E9C70BF}"/>
              </a:ext>
            </a:extLst>
          </p:cNvPr>
          <p:cNvSpPr>
            <a:spLocks noGrp="1"/>
          </p:cNvSpPr>
          <p:nvPr>
            <p:ph type="subTitle" idx="1"/>
          </p:nvPr>
        </p:nvSpPr>
        <p:spPr>
          <a:xfrm>
            <a:off x="627063" y="5029200"/>
            <a:ext cx="7886700" cy="579438"/>
          </a:xfrm>
        </p:spPr>
        <p:txBody>
          <a:bodyPr rtlCol="0">
            <a:noAutofit/>
          </a:bodyPr>
          <a:lstStyle/>
          <a:p>
            <a:pPr algn="ctr" eaLnBrk="1" fontAlgn="auto" hangingPunct="1">
              <a:defRPr/>
            </a:pPr>
            <a:r>
              <a:rPr lang="en-US" sz="1800" dirty="0">
                <a:solidFill>
                  <a:schemeClr val="accent2"/>
                </a:solidFill>
              </a:rPr>
              <a:t>Engr. Dr SAIMA WASEEM</a:t>
            </a:r>
          </a:p>
          <a:p>
            <a:pPr algn="ctr" eaLnBrk="1" fontAlgn="auto" hangingPunct="1">
              <a:defRPr/>
            </a:pPr>
            <a:r>
              <a:rPr lang="en-US" sz="1800" dirty="0">
                <a:solidFill>
                  <a:schemeClr val="tx1">
                    <a:lumMod val="85000"/>
                    <a:lumOff val="15000"/>
                  </a:schemeClr>
                </a:solidFill>
              </a:rPr>
              <a:t>School of Systems and Technology (SST) </a:t>
            </a:r>
          </a:p>
          <a:p>
            <a:pPr algn="ctr" eaLnBrk="1" fontAlgn="auto" hangingPunct="1">
              <a:defRPr/>
            </a:pPr>
            <a:r>
              <a:rPr lang="en-US" sz="1800" dirty="0">
                <a:solidFill>
                  <a:schemeClr val="tx1">
                    <a:lumMod val="85000"/>
                    <a:lumOff val="15000"/>
                  </a:schemeClr>
                </a:solidFill>
              </a:rPr>
              <a:t>Artificial Intelligence Faculty</a:t>
            </a:r>
          </a:p>
          <a:p>
            <a:pPr algn="ctr" eaLnBrk="1" fontAlgn="auto" hangingPunct="1">
              <a:defRPr/>
            </a:pPr>
            <a:endParaRPr lang="en-US" sz="1200" dirty="0">
              <a:solidFill>
                <a:schemeClr val="tx1">
                  <a:lumMod val="85000"/>
                  <a:lumOff val="15000"/>
                </a:schemeClr>
              </a:solidFill>
            </a:endParaRPr>
          </a:p>
          <a:p>
            <a:pPr algn="ctr" eaLnBrk="1" fontAlgn="auto" hangingPunct="1">
              <a:defRPr/>
            </a:pPr>
            <a:endParaRPr lang="en-US" sz="1200" dirty="0">
              <a:solidFill>
                <a:schemeClr val="tx1">
                  <a:lumMod val="85000"/>
                  <a:lumOff val="15000"/>
                </a:schemeClr>
              </a:solidFill>
            </a:endParaRPr>
          </a:p>
          <a:p>
            <a:pPr algn="ctr" eaLnBrk="1" fontAlgn="auto" hangingPunct="1">
              <a:defRPr/>
            </a:pPr>
            <a:endParaRPr lang="en-US" sz="1200" dirty="0">
              <a:solidFill>
                <a:schemeClr val="tx1">
                  <a:lumMod val="85000"/>
                  <a:lumOff val="15000"/>
                </a:schemeClr>
              </a:solidFill>
            </a:endParaRPr>
          </a:p>
        </p:txBody>
      </p:sp>
      <p:pic>
        <p:nvPicPr>
          <p:cNvPr id="9220" name="Picture 4">
            <a:extLst>
              <a:ext uri="{FF2B5EF4-FFF2-40B4-BE49-F238E27FC236}">
                <a16:creationId xmlns:a16="http://schemas.microsoft.com/office/drawing/2014/main" id="{C5B16970-7DE8-96EF-AC64-AA98E8EFE6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575" y="1338263"/>
            <a:ext cx="147796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F576-6D13-61A7-DAA4-B1F3B6B1E605}"/>
              </a:ext>
            </a:extLst>
          </p:cNvPr>
          <p:cNvSpPr>
            <a:spLocks noGrp="1"/>
          </p:cNvSpPr>
          <p:nvPr>
            <p:ph type="title"/>
          </p:nvPr>
        </p:nvSpPr>
        <p:spPr/>
        <p:txBody>
          <a:bodyPr/>
          <a:lstStyle/>
          <a:p>
            <a:pPr>
              <a:defRPr/>
            </a:pPr>
            <a:r>
              <a:rPr lang="en-US" b="1" dirty="0"/>
              <a:t>1. Domain Constraints</a:t>
            </a:r>
            <a:endParaRPr lang="en-US" dirty="0"/>
          </a:p>
        </p:txBody>
      </p:sp>
      <p:sp>
        <p:nvSpPr>
          <p:cNvPr id="18435" name="Content Placeholder 2">
            <a:extLst>
              <a:ext uri="{FF2B5EF4-FFF2-40B4-BE49-F238E27FC236}">
                <a16:creationId xmlns:a16="http://schemas.microsoft.com/office/drawing/2014/main" id="{5472A4A1-1547-6A3F-5EBF-88B6E2704BBA}"/>
              </a:ext>
            </a:extLst>
          </p:cNvPr>
          <p:cNvSpPr>
            <a:spLocks noGrp="1" noChangeArrowheads="1"/>
          </p:cNvSpPr>
          <p:nvPr>
            <p:ph idx="1"/>
          </p:nvPr>
        </p:nvSpPr>
        <p:spPr/>
        <p:txBody>
          <a:bodyPr/>
          <a:lstStyle/>
          <a:p>
            <a:r>
              <a:rPr lang="en-US" altLang="en-US"/>
              <a:t>Domain constraints are a type of integrity constraint that ensure the values stored in a column (or attribute) of a database are valid and within a specific range or domain.</a:t>
            </a:r>
          </a:p>
          <a:p>
            <a:endParaRPr lang="en-US" altLang="en-US"/>
          </a:p>
        </p:txBody>
      </p:sp>
      <p:sp>
        <p:nvSpPr>
          <p:cNvPr id="4" name="Date Placeholder 3">
            <a:extLst>
              <a:ext uri="{FF2B5EF4-FFF2-40B4-BE49-F238E27FC236}">
                <a16:creationId xmlns:a16="http://schemas.microsoft.com/office/drawing/2014/main" id="{FBB0A5B1-7CAE-1950-3BEB-9F7B6BFB4B7A}"/>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49092386-3E98-37D2-2F2A-74178B027CB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16C8E36C-0D49-5615-9BDD-C70CE37247B1}"/>
              </a:ext>
            </a:extLst>
          </p:cNvPr>
          <p:cNvSpPr>
            <a:spLocks noGrp="1"/>
          </p:cNvSpPr>
          <p:nvPr>
            <p:ph type="sldNum" sz="quarter" idx="12"/>
          </p:nvPr>
        </p:nvSpPr>
        <p:spPr/>
        <p:txBody>
          <a:bodyPr/>
          <a:lstStyle/>
          <a:p>
            <a:pPr>
              <a:defRPr/>
            </a:pPr>
            <a:fld id="{6D0363F1-96EF-453D-889A-C427F495CDC4}" type="slidenum">
              <a:rPr lang="en-US" altLang="en-US" smtClean="0"/>
              <a:pPr>
                <a:defRPr/>
              </a:pPr>
              <a:t>10</a:t>
            </a:fld>
            <a:endParaRPr lang="en-US" altLang="en-US"/>
          </a:p>
        </p:txBody>
      </p:sp>
      <p:pic>
        <p:nvPicPr>
          <p:cNvPr id="18439" name="Picture 7">
            <a:extLst>
              <a:ext uri="{FF2B5EF4-FFF2-40B4-BE49-F238E27FC236}">
                <a16:creationId xmlns:a16="http://schemas.microsoft.com/office/drawing/2014/main" id="{D063E4C1-BD9B-A2F8-5310-6B8541BC1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463" y="2819400"/>
            <a:ext cx="7669212" cy="329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D080-C712-1264-10E3-ABC928C681D1}"/>
              </a:ext>
            </a:extLst>
          </p:cNvPr>
          <p:cNvSpPr>
            <a:spLocks noGrp="1"/>
          </p:cNvSpPr>
          <p:nvPr>
            <p:ph type="title"/>
          </p:nvPr>
        </p:nvSpPr>
        <p:spPr/>
        <p:txBody>
          <a:bodyPr/>
          <a:lstStyle/>
          <a:p>
            <a:pPr>
              <a:defRPr/>
            </a:pPr>
            <a:r>
              <a:rPr lang="en-US" dirty="0"/>
              <a:t>Domain Constraints</a:t>
            </a:r>
          </a:p>
        </p:txBody>
      </p:sp>
      <p:pic>
        <p:nvPicPr>
          <p:cNvPr id="19459" name="Content Placeholder 7">
            <a:extLst>
              <a:ext uri="{FF2B5EF4-FFF2-40B4-BE49-F238E27FC236}">
                <a16:creationId xmlns:a16="http://schemas.microsoft.com/office/drawing/2014/main" id="{C18F78A3-9347-9B38-E696-A0B459272D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2133600"/>
            <a:ext cx="8512175" cy="2278063"/>
          </a:xfrm>
        </p:spPr>
      </p:pic>
      <p:sp>
        <p:nvSpPr>
          <p:cNvPr id="4" name="Date Placeholder 3">
            <a:extLst>
              <a:ext uri="{FF2B5EF4-FFF2-40B4-BE49-F238E27FC236}">
                <a16:creationId xmlns:a16="http://schemas.microsoft.com/office/drawing/2014/main" id="{D658F059-B1A1-5CFA-5DF4-FB4CF7B788FF}"/>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65CBF66E-140D-E726-C71F-AEBE81EAD14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15722E5C-4AA2-AE7F-9607-43581EE78FCC}"/>
              </a:ext>
            </a:extLst>
          </p:cNvPr>
          <p:cNvSpPr>
            <a:spLocks noGrp="1"/>
          </p:cNvSpPr>
          <p:nvPr>
            <p:ph type="sldNum" sz="quarter" idx="12"/>
          </p:nvPr>
        </p:nvSpPr>
        <p:spPr/>
        <p:txBody>
          <a:bodyPr/>
          <a:lstStyle/>
          <a:p>
            <a:pPr>
              <a:defRPr/>
            </a:pPr>
            <a:fld id="{AA4DF97B-CE95-400C-BE18-58985616DC11}"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D83B7BF-9838-08C7-FCE4-44055619D0FD}"/>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73014657-367A-7F62-15ED-D35FBCE84043}"/>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25E9D0C-ED37-DA3F-BB12-7E3C601B8D5D}"/>
              </a:ext>
            </a:extLst>
          </p:cNvPr>
          <p:cNvSpPr>
            <a:spLocks noGrp="1"/>
          </p:cNvSpPr>
          <p:nvPr>
            <p:ph type="sldNum" sz="quarter" idx="12"/>
          </p:nvPr>
        </p:nvSpPr>
        <p:spPr/>
        <p:txBody>
          <a:bodyPr/>
          <a:lstStyle/>
          <a:p>
            <a:pPr>
              <a:defRPr/>
            </a:pPr>
            <a:fld id="{81AE143D-74D6-47A1-931A-E4FB6123B36F}" type="slidenum">
              <a:rPr lang="en-US" altLang="en-US" smtClean="0"/>
              <a:pPr>
                <a:defRPr/>
              </a:pPr>
              <a:t>12</a:t>
            </a:fld>
            <a:endParaRPr lang="en-US" altLang="en-US"/>
          </a:p>
        </p:txBody>
      </p:sp>
      <p:pic>
        <p:nvPicPr>
          <p:cNvPr id="20485" name="Picture 7">
            <a:extLst>
              <a:ext uri="{FF2B5EF4-FFF2-40B4-BE49-F238E27FC236}">
                <a16:creationId xmlns:a16="http://schemas.microsoft.com/office/drawing/2014/main" id="{B7A4B6A3-007B-7FCC-112A-9686F0BBD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04800"/>
            <a:ext cx="8534400" cy="265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9">
            <a:extLst>
              <a:ext uri="{FF2B5EF4-FFF2-40B4-BE49-F238E27FC236}">
                <a16:creationId xmlns:a16="http://schemas.microsoft.com/office/drawing/2014/main" id="{11AE93B6-D658-C8A3-1E41-D649BEB5B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955925"/>
            <a:ext cx="38862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77CA-B996-E922-9ED8-F3C1902D3BE8}"/>
              </a:ext>
            </a:extLst>
          </p:cNvPr>
          <p:cNvSpPr>
            <a:spLocks noGrp="1"/>
          </p:cNvSpPr>
          <p:nvPr>
            <p:ph type="title"/>
          </p:nvPr>
        </p:nvSpPr>
        <p:spPr/>
        <p:txBody>
          <a:bodyPr/>
          <a:lstStyle/>
          <a:p>
            <a:pPr>
              <a:defRPr/>
            </a:pPr>
            <a:r>
              <a:rPr lang="en-US" dirty="0"/>
              <a:t>Domain Constraints</a:t>
            </a:r>
          </a:p>
        </p:txBody>
      </p:sp>
      <p:pic>
        <p:nvPicPr>
          <p:cNvPr id="21507" name="Content Placeholder 7">
            <a:extLst>
              <a:ext uri="{FF2B5EF4-FFF2-40B4-BE49-F238E27FC236}">
                <a16:creationId xmlns:a16="http://schemas.microsoft.com/office/drawing/2014/main" id="{CA414172-F945-218E-EA9A-3798F74F52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1905000"/>
            <a:ext cx="7543800" cy="1062038"/>
          </a:xfrm>
        </p:spPr>
      </p:pic>
      <p:sp>
        <p:nvSpPr>
          <p:cNvPr id="4" name="Date Placeholder 3">
            <a:extLst>
              <a:ext uri="{FF2B5EF4-FFF2-40B4-BE49-F238E27FC236}">
                <a16:creationId xmlns:a16="http://schemas.microsoft.com/office/drawing/2014/main" id="{DA1DDA11-E9E4-EC2C-4119-ED11D2C4E174}"/>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9FC43334-895E-B831-E94F-48960731DF8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90A064E-06CF-9E1C-CC03-911ABDABA60A}"/>
              </a:ext>
            </a:extLst>
          </p:cNvPr>
          <p:cNvSpPr>
            <a:spLocks noGrp="1"/>
          </p:cNvSpPr>
          <p:nvPr>
            <p:ph type="sldNum" sz="quarter" idx="12"/>
          </p:nvPr>
        </p:nvSpPr>
        <p:spPr/>
        <p:txBody>
          <a:bodyPr/>
          <a:lstStyle/>
          <a:p>
            <a:pPr>
              <a:defRPr/>
            </a:pPr>
            <a:fld id="{0988C94A-11BE-4A10-9370-41FDC4534F91}" type="slidenum">
              <a:rPr lang="en-US" altLang="en-US" smtClean="0"/>
              <a:pPr>
                <a:defRPr/>
              </a:pPr>
              <a:t>13</a:t>
            </a:fld>
            <a:endParaRPr lang="en-US" altLang="en-US"/>
          </a:p>
        </p:txBody>
      </p:sp>
      <p:pic>
        <p:nvPicPr>
          <p:cNvPr id="21511" name="Content Placeholder 7">
            <a:extLst>
              <a:ext uri="{FF2B5EF4-FFF2-40B4-BE49-F238E27FC236}">
                <a16:creationId xmlns:a16="http://schemas.microsoft.com/office/drawing/2014/main" id="{97A16064-FE8B-2062-C7E3-AD1BCDF44AF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2325" y="3043238"/>
            <a:ext cx="75438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90D77-FAAD-2EC4-81EF-EE414B958361}"/>
              </a:ext>
            </a:extLst>
          </p:cNvPr>
          <p:cNvSpPr>
            <a:spLocks noGrp="1"/>
          </p:cNvSpPr>
          <p:nvPr>
            <p:ph type="title"/>
          </p:nvPr>
        </p:nvSpPr>
        <p:spPr/>
        <p:txBody>
          <a:bodyPr/>
          <a:lstStyle/>
          <a:p>
            <a:pPr>
              <a:defRPr/>
            </a:pPr>
            <a:r>
              <a:rPr lang="en-US" dirty="0"/>
              <a:t>Domain Constraints</a:t>
            </a:r>
          </a:p>
        </p:txBody>
      </p:sp>
      <p:sp>
        <p:nvSpPr>
          <p:cNvPr id="4" name="Date Placeholder 3">
            <a:extLst>
              <a:ext uri="{FF2B5EF4-FFF2-40B4-BE49-F238E27FC236}">
                <a16:creationId xmlns:a16="http://schemas.microsoft.com/office/drawing/2014/main" id="{AA19AD22-8309-2E89-426C-A2043873272D}"/>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0C7BE324-B44C-C504-2965-AFB274EB1BEC}"/>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1C5ACA7-4A57-653C-F117-9C4714254BE6}"/>
              </a:ext>
            </a:extLst>
          </p:cNvPr>
          <p:cNvSpPr>
            <a:spLocks noGrp="1"/>
          </p:cNvSpPr>
          <p:nvPr>
            <p:ph type="sldNum" sz="quarter" idx="12"/>
          </p:nvPr>
        </p:nvSpPr>
        <p:spPr/>
        <p:txBody>
          <a:bodyPr/>
          <a:lstStyle/>
          <a:p>
            <a:pPr>
              <a:defRPr/>
            </a:pPr>
            <a:fld id="{6DA1BA4D-F7FE-4E51-8F82-9A9AC357B57E}" type="slidenum">
              <a:rPr lang="en-US" altLang="en-US" smtClean="0"/>
              <a:pPr>
                <a:defRPr/>
              </a:pPr>
              <a:t>14</a:t>
            </a:fld>
            <a:endParaRPr lang="en-US" altLang="en-US"/>
          </a:p>
        </p:txBody>
      </p:sp>
      <p:pic>
        <p:nvPicPr>
          <p:cNvPr id="22534" name="Content Placeholder 10">
            <a:extLst>
              <a:ext uri="{FF2B5EF4-FFF2-40B4-BE49-F238E27FC236}">
                <a16:creationId xmlns:a16="http://schemas.microsoft.com/office/drawing/2014/main" id="{E3268840-D019-37A3-9A51-9DB435D6BA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2592388"/>
            <a:ext cx="7543800" cy="2530475"/>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61ED-8345-6BF6-D810-E626FF9BB300}"/>
              </a:ext>
            </a:extLst>
          </p:cNvPr>
          <p:cNvSpPr>
            <a:spLocks noGrp="1"/>
          </p:cNvSpPr>
          <p:nvPr>
            <p:ph type="title"/>
          </p:nvPr>
        </p:nvSpPr>
        <p:spPr/>
        <p:txBody>
          <a:bodyPr/>
          <a:lstStyle/>
          <a:p>
            <a:pPr>
              <a:defRPr/>
            </a:pPr>
            <a:r>
              <a:rPr lang="en-US" dirty="0"/>
              <a:t>Domain Constraints</a:t>
            </a:r>
          </a:p>
        </p:txBody>
      </p:sp>
      <p:pic>
        <p:nvPicPr>
          <p:cNvPr id="23555" name="Content Placeholder 7">
            <a:extLst>
              <a:ext uri="{FF2B5EF4-FFF2-40B4-BE49-F238E27FC236}">
                <a16:creationId xmlns:a16="http://schemas.microsoft.com/office/drawing/2014/main" id="{E6070948-E63C-BD96-9EC0-3AE69A075AF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905000"/>
            <a:ext cx="7021513" cy="4022725"/>
          </a:xfrm>
        </p:spPr>
      </p:pic>
      <p:sp>
        <p:nvSpPr>
          <p:cNvPr id="4" name="Date Placeholder 3">
            <a:extLst>
              <a:ext uri="{FF2B5EF4-FFF2-40B4-BE49-F238E27FC236}">
                <a16:creationId xmlns:a16="http://schemas.microsoft.com/office/drawing/2014/main" id="{8111F9DB-1394-E46A-4446-FF1507FAEFF1}"/>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1D9957D8-1CAA-9661-F067-F2F209D56206}"/>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D59D6FDB-3617-BC85-B02F-ACB920818F99}"/>
              </a:ext>
            </a:extLst>
          </p:cNvPr>
          <p:cNvSpPr>
            <a:spLocks noGrp="1"/>
          </p:cNvSpPr>
          <p:nvPr>
            <p:ph type="sldNum" sz="quarter" idx="12"/>
          </p:nvPr>
        </p:nvSpPr>
        <p:spPr/>
        <p:txBody>
          <a:bodyPr/>
          <a:lstStyle/>
          <a:p>
            <a:pPr>
              <a:defRPr/>
            </a:pPr>
            <a:fld id="{52AF6137-908C-471D-9CCA-AF221C546D55}" type="slidenum">
              <a:rPr lang="en-US" altLang="en-US" smtClean="0"/>
              <a:pPr>
                <a:defRPr/>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5772-4F28-3BC4-936F-5871F96C8DBB}"/>
              </a:ext>
            </a:extLst>
          </p:cNvPr>
          <p:cNvSpPr>
            <a:spLocks noGrp="1"/>
          </p:cNvSpPr>
          <p:nvPr>
            <p:ph type="title"/>
          </p:nvPr>
        </p:nvSpPr>
        <p:spPr/>
        <p:txBody>
          <a:bodyPr/>
          <a:lstStyle/>
          <a:p>
            <a:pPr>
              <a:defRPr/>
            </a:pPr>
            <a:r>
              <a:rPr lang="en-US" dirty="0"/>
              <a:t>Domain Constraints</a:t>
            </a:r>
          </a:p>
        </p:txBody>
      </p:sp>
      <p:pic>
        <p:nvPicPr>
          <p:cNvPr id="24579" name="Content Placeholder 7">
            <a:extLst>
              <a:ext uri="{FF2B5EF4-FFF2-40B4-BE49-F238E27FC236}">
                <a16:creationId xmlns:a16="http://schemas.microsoft.com/office/drawing/2014/main" id="{75869CDE-7711-56AE-6763-E24FF9A412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249"/>
          <a:stretch>
            <a:fillRect/>
          </a:stretch>
        </p:blipFill>
        <p:spPr>
          <a:xfrm>
            <a:off x="1074738" y="2057400"/>
            <a:ext cx="7038975" cy="3811588"/>
          </a:xfrm>
        </p:spPr>
      </p:pic>
      <p:sp>
        <p:nvSpPr>
          <p:cNvPr id="4" name="Date Placeholder 3">
            <a:extLst>
              <a:ext uri="{FF2B5EF4-FFF2-40B4-BE49-F238E27FC236}">
                <a16:creationId xmlns:a16="http://schemas.microsoft.com/office/drawing/2014/main" id="{CA96A9C0-1221-8DC2-F64C-BC7D70FB7CE6}"/>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175B72DB-C3DE-D909-2FE5-91250541DE3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DC5730F-0FA4-D917-32D4-8C90D7C2CC27}"/>
              </a:ext>
            </a:extLst>
          </p:cNvPr>
          <p:cNvSpPr>
            <a:spLocks noGrp="1"/>
          </p:cNvSpPr>
          <p:nvPr>
            <p:ph type="sldNum" sz="quarter" idx="12"/>
          </p:nvPr>
        </p:nvSpPr>
        <p:spPr/>
        <p:txBody>
          <a:bodyPr/>
          <a:lstStyle/>
          <a:p>
            <a:pPr>
              <a:defRPr/>
            </a:pPr>
            <a:fld id="{9494EFB7-B465-46E5-B17A-0E3A035C8308}"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8AB27-724E-4995-5264-C15AE0646B43}"/>
              </a:ext>
            </a:extLst>
          </p:cNvPr>
          <p:cNvSpPr>
            <a:spLocks noGrp="1"/>
          </p:cNvSpPr>
          <p:nvPr>
            <p:ph type="title"/>
          </p:nvPr>
        </p:nvSpPr>
        <p:spPr/>
        <p:txBody>
          <a:bodyPr/>
          <a:lstStyle/>
          <a:p>
            <a:pPr>
              <a:defRPr/>
            </a:pPr>
            <a:r>
              <a:rPr lang="en-US" b="1" dirty="0"/>
              <a:t>2. Entity Integrity Constraints</a:t>
            </a:r>
            <a:endParaRPr lang="en-US" dirty="0"/>
          </a:p>
        </p:txBody>
      </p:sp>
      <p:sp>
        <p:nvSpPr>
          <p:cNvPr id="25603" name="Content Placeholder 2">
            <a:extLst>
              <a:ext uri="{FF2B5EF4-FFF2-40B4-BE49-F238E27FC236}">
                <a16:creationId xmlns:a16="http://schemas.microsoft.com/office/drawing/2014/main" id="{4BC02826-F5AA-39F3-E8A4-6C8B6BBFDC5C}"/>
              </a:ext>
            </a:extLst>
          </p:cNvPr>
          <p:cNvSpPr>
            <a:spLocks noGrp="1" noChangeArrowheads="1"/>
          </p:cNvSpPr>
          <p:nvPr>
            <p:ph idx="1"/>
          </p:nvPr>
        </p:nvSpPr>
        <p:spPr/>
        <p:txBody>
          <a:bodyPr/>
          <a:lstStyle/>
          <a:p>
            <a:r>
              <a:rPr lang="en-US" altLang="en-US"/>
              <a:t>Entity integrity constraints state that primary key can never contain null value because primary key is used to determine individual rows in a relation uniquely, if primary key contains null value then we cannot identify those rows. A table can contain null value in it except primary key field.</a:t>
            </a:r>
          </a:p>
        </p:txBody>
      </p:sp>
      <p:sp>
        <p:nvSpPr>
          <p:cNvPr id="4" name="Date Placeholder 3">
            <a:extLst>
              <a:ext uri="{FF2B5EF4-FFF2-40B4-BE49-F238E27FC236}">
                <a16:creationId xmlns:a16="http://schemas.microsoft.com/office/drawing/2014/main" id="{F5BCA241-80FA-1295-8E79-6366FE321EFF}"/>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7081A03F-0A6E-05BE-631C-954A2FD6C759}"/>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EC165D02-878C-C42D-C0EE-46CDE49FB879}"/>
              </a:ext>
            </a:extLst>
          </p:cNvPr>
          <p:cNvSpPr>
            <a:spLocks noGrp="1"/>
          </p:cNvSpPr>
          <p:nvPr>
            <p:ph type="sldNum" sz="quarter" idx="12"/>
          </p:nvPr>
        </p:nvSpPr>
        <p:spPr/>
        <p:txBody>
          <a:bodyPr/>
          <a:lstStyle/>
          <a:p>
            <a:pPr>
              <a:defRPr/>
            </a:pPr>
            <a:fld id="{D929CF73-65AA-4F67-9261-CE4D2D8499DA}"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54CA013E-BA4D-105B-F258-39FF8A7C590D}"/>
              </a:ext>
            </a:extLst>
          </p:cNvPr>
          <p:cNvSpPr>
            <a:spLocks noGrp="1" noChangeArrowheads="1"/>
          </p:cNvSpPr>
          <p:nvPr>
            <p:ph idx="1"/>
          </p:nvPr>
        </p:nvSpPr>
        <p:spPr/>
        <p:txBody>
          <a:bodyPr/>
          <a:lstStyle/>
          <a:p>
            <a:r>
              <a:rPr lang="en-US" altLang="en-US" b="1"/>
              <a:t>Key Features of Entity Integrity Constraints:</a:t>
            </a:r>
            <a:endParaRPr lang="en-US" altLang="en-US"/>
          </a:p>
          <a:p>
            <a:r>
              <a:rPr lang="en-US" altLang="en-US" b="1"/>
              <a:t>Uniqueness: </a:t>
            </a:r>
            <a:r>
              <a:rPr lang="en-US" altLang="en-US"/>
              <a:t>The primary key value must be unique for each row in the table. No duplicate entries are allowed in the primary key column.</a:t>
            </a:r>
          </a:p>
          <a:p>
            <a:r>
              <a:rPr lang="en-US" altLang="en-US" b="1"/>
              <a:t>NOT NULL:</a:t>
            </a:r>
            <a:r>
              <a:rPr lang="en-US" altLang="en-US"/>
              <a:t> The primary key column cannot contain NULL values, as every row must have a valid identifier.</a:t>
            </a:r>
          </a:p>
          <a:p>
            <a:r>
              <a:rPr lang="en-US" altLang="en-US" b="1"/>
              <a:t>Essential for Table Design:</a:t>
            </a:r>
            <a:r>
              <a:rPr lang="en-US" altLang="en-US"/>
              <a:t> Ensures that every record in the table can be uniquely identified, preventing ambiguity.</a:t>
            </a:r>
          </a:p>
          <a:p>
            <a:endParaRPr lang="en-US" altLang="en-US"/>
          </a:p>
        </p:txBody>
      </p:sp>
      <p:sp>
        <p:nvSpPr>
          <p:cNvPr id="4" name="Date Placeholder 3">
            <a:extLst>
              <a:ext uri="{FF2B5EF4-FFF2-40B4-BE49-F238E27FC236}">
                <a16:creationId xmlns:a16="http://schemas.microsoft.com/office/drawing/2014/main" id="{9232A24B-1194-4BEB-B8F6-368907DA4DD2}"/>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D3A851AE-C923-F690-81AC-F0DC5078A53B}"/>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D417A65-4647-1A6B-564F-12CA0D2743D3}"/>
              </a:ext>
            </a:extLst>
          </p:cNvPr>
          <p:cNvSpPr>
            <a:spLocks noGrp="1"/>
          </p:cNvSpPr>
          <p:nvPr>
            <p:ph type="sldNum" sz="quarter" idx="12"/>
          </p:nvPr>
        </p:nvSpPr>
        <p:spPr/>
        <p:txBody>
          <a:bodyPr/>
          <a:lstStyle/>
          <a:p>
            <a:pPr>
              <a:defRPr/>
            </a:pPr>
            <a:fld id="{2B357C74-86AA-42FB-9E57-D5B33D0676E7}" type="slidenum">
              <a:rPr lang="en-US" altLang="en-US" smtClean="0"/>
              <a:pPr>
                <a:defRPr/>
              </a:pPr>
              <a:t>18</a:t>
            </a:fld>
            <a:endParaRPr lang="en-US" altLang="en-US"/>
          </a:p>
        </p:txBody>
      </p:sp>
      <p:sp>
        <p:nvSpPr>
          <p:cNvPr id="7" name="Title 1">
            <a:extLst>
              <a:ext uri="{FF2B5EF4-FFF2-40B4-BE49-F238E27FC236}">
                <a16:creationId xmlns:a16="http://schemas.microsoft.com/office/drawing/2014/main" id="{D7719C29-7167-5AF0-229E-9D3C0CDCA65C}"/>
              </a:ext>
            </a:extLst>
          </p:cNvPr>
          <p:cNvSpPr>
            <a:spLocks noGrp="1"/>
          </p:cNvSpPr>
          <p:nvPr>
            <p:ph type="title"/>
          </p:nvPr>
        </p:nvSpPr>
        <p:spPr/>
        <p:txBody>
          <a:bodyPr/>
          <a:lstStyle/>
          <a:p>
            <a:pPr>
              <a:defRPr/>
            </a:pPr>
            <a:r>
              <a:rPr lang="en-US" b="1" dirty="0"/>
              <a:t>2. Entity Integrity Constraints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0917-4FE4-44E5-9B4B-1B9A9D4F50D9}"/>
              </a:ext>
            </a:extLst>
          </p:cNvPr>
          <p:cNvSpPr>
            <a:spLocks noGrp="1"/>
          </p:cNvSpPr>
          <p:nvPr>
            <p:ph type="title"/>
          </p:nvPr>
        </p:nvSpPr>
        <p:spPr/>
        <p:txBody>
          <a:bodyPr/>
          <a:lstStyle/>
          <a:p>
            <a:pPr>
              <a:defRPr/>
            </a:pPr>
            <a:r>
              <a:rPr lang="en-US" b="1" dirty="0"/>
              <a:t>2. Entity Integrity Constraints</a:t>
            </a:r>
            <a:endParaRPr lang="en-US" dirty="0"/>
          </a:p>
        </p:txBody>
      </p:sp>
      <p:pic>
        <p:nvPicPr>
          <p:cNvPr id="27651" name="Content Placeholder 7">
            <a:extLst>
              <a:ext uri="{FF2B5EF4-FFF2-40B4-BE49-F238E27FC236}">
                <a16:creationId xmlns:a16="http://schemas.microsoft.com/office/drawing/2014/main" id="{08CBE637-A0EA-6C15-9A38-388162256A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2024063"/>
            <a:ext cx="7543800" cy="3667125"/>
          </a:xfrm>
        </p:spPr>
      </p:pic>
      <p:sp>
        <p:nvSpPr>
          <p:cNvPr id="4" name="Date Placeholder 3">
            <a:extLst>
              <a:ext uri="{FF2B5EF4-FFF2-40B4-BE49-F238E27FC236}">
                <a16:creationId xmlns:a16="http://schemas.microsoft.com/office/drawing/2014/main" id="{01FC1829-A959-8516-727D-9DDA09B7048E}"/>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E3802FD4-1E4B-0525-B46C-33C48F9EA77C}"/>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02CC6504-0B10-5753-7C4E-BC29F5333AF3}"/>
              </a:ext>
            </a:extLst>
          </p:cNvPr>
          <p:cNvSpPr>
            <a:spLocks noGrp="1"/>
          </p:cNvSpPr>
          <p:nvPr>
            <p:ph type="sldNum" sz="quarter" idx="12"/>
          </p:nvPr>
        </p:nvSpPr>
        <p:spPr/>
        <p:txBody>
          <a:bodyPr/>
          <a:lstStyle/>
          <a:p>
            <a:pPr>
              <a:defRPr/>
            </a:pPr>
            <a:fld id="{9CA9FD77-6C8E-44C7-A6F8-50F213511F67}"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4588-C634-798C-BE17-F968F06AA4D8}"/>
              </a:ext>
            </a:extLst>
          </p:cNvPr>
          <p:cNvSpPr>
            <a:spLocks noGrp="1"/>
          </p:cNvSpPr>
          <p:nvPr>
            <p:ph type="title"/>
          </p:nvPr>
        </p:nvSpPr>
        <p:spPr/>
        <p:txBody>
          <a:bodyPr/>
          <a:lstStyle/>
          <a:p>
            <a:pPr>
              <a:defRPr/>
            </a:pPr>
            <a:r>
              <a:rPr lang="en-US" dirty="0"/>
              <a:t>Minimization</a:t>
            </a:r>
          </a:p>
        </p:txBody>
      </p:sp>
      <p:pic>
        <p:nvPicPr>
          <p:cNvPr id="10243" name="Content Placeholder 7">
            <a:extLst>
              <a:ext uri="{FF2B5EF4-FFF2-40B4-BE49-F238E27FC236}">
                <a16:creationId xmlns:a16="http://schemas.microsoft.com/office/drawing/2014/main" id="{BD2736F6-DF53-B420-FBE6-EC169A7C81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1912938"/>
            <a:ext cx="7543800" cy="3889375"/>
          </a:xfrm>
        </p:spPr>
      </p:pic>
      <p:sp>
        <p:nvSpPr>
          <p:cNvPr id="4" name="Date Placeholder 3">
            <a:extLst>
              <a:ext uri="{FF2B5EF4-FFF2-40B4-BE49-F238E27FC236}">
                <a16:creationId xmlns:a16="http://schemas.microsoft.com/office/drawing/2014/main" id="{724A1836-DBC3-FF31-46D4-044730045143}"/>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BD6D1144-077B-E427-329D-E3740389F97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5DA1B9F-4011-1900-6118-8D0F49BA6BBA}"/>
              </a:ext>
            </a:extLst>
          </p:cNvPr>
          <p:cNvSpPr>
            <a:spLocks noGrp="1"/>
          </p:cNvSpPr>
          <p:nvPr>
            <p:ph type="sldNum" sz="quarter" idx="12"/>
          </p:nvPr>
        </p:nvSpPr>
        <p:spPr/>
        <p:txBody>
          <a:bodyPr/>
          <a:lstStyle/>
          <a:p>
            <a:pPr>
              <a:defRPr/>
            </a:pPr>
            <a:fld id="{FDBCB5FA-540F-4E07-87DB-211DC50A1C44}"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CCCA-35AB-BB9A-68AA-07AC3BD04A76}"/>
              </a:ext>
            </a:extLst>
          </p:cNvPr>
          <p:cNvSpPr>
            <a:spLocks noGrp="1"/>
          </p:cNvSpPr>
          <p:nvPr>
            <p:ph type="title"/>
          </p:nvPr>
        </p:nvSpPr>
        <p:spPr/>
        <p:txBody>
          <a:bodyPr/>
          <a:lstStyle/>
          <a:p>
            <a:pPr>
              <a:defRPr/>
            </a:pPr>
            <a:r>
              <a:rPr lang="en-US" b="1" dirty="0"/>
              <a:t>3. Key Constraints</a:t>
            </a:r>
            <a:br>
              <a:rPr lang="en-US" b="1" dirty="0"/>
            </a:br>
            <a:endParaRPr lang="en-US" dirty="0"/>
          </a:p>
        </p:txBody>
      </p:sp>
      <p:sp>
        <p:nvSpPr>
          <p:cNvPr id="28675" name="Content Placeholder 2">
            <a:extLst>
              <a:ext uri="{FF2B5EF4-FFF2-40B4-BE49-F238E27FC236}">
                <a16:creationId xmlns:a16="http://schemas.microsoft.com/office/drawing/2014/main" id="{EE24D295-757B-7D63-39B7-F0FC72CB9160}"/>
              </a:ext>
            </a:extLst>
          </p:cNvPr>
          <p:cNvSpPr>
            <a:spLocks noGrp="1" noChangeArrowheads="1"/>
          </p:cNvSpPr>
          <p:nvPr>
            <p:ph idx="1"/>
          </p:nvPr>
        </p:nvSpPr>
        <p:spPr/>
        <p:txBody>
          <a:bodyPr/>
          <a:lstStyle/>
          <a:p>
            <a:r>
              <a:rPr lang="en-US" altLang="en-US"/>
              <a:t>Key constraints ensure that certain columns or combinations of columns in a table uniquely identify each row. These rules are essential for maintaining data integrity and preventing duplicate or ambiguous records.</a:t>
            </a:r>
          </a:p>
          <a:p>
            <a:r>
              <a:rPr lang="en-US" altLang="en-US" b="1"/>
              <a:t>Why Key Constraints Are Important ?</a:t>
            </a:r>
            <a:endParaRPr lang="en-US" altLang="en-US"/>
          </a:p>
          <a:p>
            <a:r>
              <a:rPr lang="en-US" altLang="en-US"/>
              <a:t>Prevent Duplicates: Ensure unique identification of rows.</a:t>
            </a:r>
          </a:p>
          <a:p>
            <a:r>
              <a:rPr lang="en-US" altLang="en-US"/>
              <a:t>Maintain Relationships: Enable proper linking between tables (via foreign keys).</a:t>
            </a:r>
          </a:p>
          <a:p>
            <a:r>
              <a:rPr lang="en-US" altLang="en-US"/>
              <a:t>Enforce Data Integrity: Prevent invalid or inconsistent data.</a:t>
            </a:r>
          </a:p>
          <a:p>
            <a:endParaRPr lang="en-US" altLang="en-US"/>
          </a:p>
        </p:txBody>
      </p:sp>
      <p:sp>
        <p:nvSpPr>
          <p:cNvPr id="4" name="Date Placeholder 3">
            <a:extLst>
              <a:ext uri="{FF2B5EF4-FFF2-40B4-BE49-F238E27FC236}">
                <a16:creationId xmlns:a16="http://schemas.microsoft.com/office/drawing/2014/main" id="{C63EC712-1A02-D4DC-E6EF-49C765103786}"/>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357F5695-1088-344F-9704-EE806231699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B6EA2C15-CCD4-B68C-4004-4DF745EF2CA6}"/>
              </a:ext>
            </a:extLst>
          </p:cNvPr>
          <p:cNvSpPr>
            <a:spLocks noGrp="1"/>
          </p:cNvSpPr>
          <p:nvPr>
            <p:ph type="sldNum" sz="quarter" idx="12"/>
          </p:nvPr>
        </p:nvSpPr>
        <p:spPr/>
        <p:txBody>
          <a:bodyPr/>
          <a:lstStyle/>
          <a:p>
            <a:pPr>
              <a:defRPr/>
            </a:pPr>
            <a:fld id="{B514F305-AA85-41C4-B959-18756F00ADF7}"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902F0-E66B-A381-1436-4C2E4A0DE250}"/>
              </a:ext>
            </a:extLst>
          </p:cNvPr>
          <p:cNvSpPr>
            <a:spLocks noGrp="1"/>
          </p:cNvSpPr>
          <p:nvPr>
            <p:ph type="title"/>
          </p:nvPr>
        </p:nvSpPr>
        <p:spPr/>
        <p:txBody>
          <a:bodyPr/>
          <a:lstStyle/>
          <a:p>
            <a:pPr>
              <a:defRPr/>
            </a:pPr>
            <a:r>
              <a:rPr lang="en-US" b="1" dirty="0"/>
              <a:t>3. Key Constraints</a:t>
            </a:r>
            <a:endParaRPr lang="en-US" dirty="0"/>
          </a:p>
        </p:txBody>
      </p:sp>
      <p:pic>
        <p:nvPicPr>
          <p:cNvPr id="29699" name="Content Placeholder 7">
            <a:extLst>
              <a:ext uri="{FF2B5EF4-FFF2-40B4-BE49-F238E27FC236}">
                <a16:creationId xmlns:a16="http://schemas.microsoft.com/office/drawing/2014/main" id="{930DEC8C-DB35-871D-0F8E-5F605AD620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2325" y="1897063"/>
            <a:ext cx="7543800" cy="3921125"/>
          </a:xfrm>
        </p:spPr>
      </p:pic>
      <p:sp>
        <p:nvSpPr>
          <p:cNvPr id="4" name="Date Placeholder 3">
            <a:extLst>
              <a:ext uri="{FF2B5EF4-FFF2-40B4-BE49-F238E27FC236}">
                <a16:creationId xmlns:a16="http://schemas.microsoft.com/office/drawing/2014/main" id="{1007BAD2-1497-3405-E77B-E1E6E45D0C33}"/>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EF5948A9-4721-5273-CBF7-0FFE603EE2D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A30D12FE-CC8C-AC3F-4E68-02CB1D40039A}"/>
              </a:ext>
            </a:extLst>
          </p:cNvPr>
          <p:cNvSpPr>
            <a:spLocks noGrp="1"/>
          </p:cNvSpPr>
          <p:nvPr>
            <p:ph type="sldNum" sz="quarter" idx="12"/>
          </p:nvPr>
        </p:nvSpPr>
        <p:spPr/>
        <p:txBody>
          <a:bodyPr/>
          <a:lstStyle/>
          <a:p>
            <a:pPr>
              <a:defRPr/>
            </a:pPr>
            <a:fld id="{50960EEA-9B47-4820-B92D-D4988B7FC261}"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30C2-CD48-79D0-B393-65C27AB44A1F}"/>
              </a:ext>
            </a:extLst>
          </p:cNvPr>
          <p:cNvSpPr>
            <a:spLocks noGrp="1"/>
          </p:cNvSpPr>
          <p:nvPr>
            <p:ph type="title"/>
          </p:nvPr>
        </p:nvSpPr>
        <p:spPr/>
        <p:txBody>
          <a:bodyPr/>
          <a:lstStyle/>
          <a:p>
            <a:pPr>
              <a:defRPr/>
            </a:pPr>
            <a:r>
              <a:rPr lang="en-US" b="1" dirty="0"/>
              <a:t>3.1 Primary Key Constraints</a:t>
            </a:r>
            <a:endParaRPr lang="en-US" dirty="0"/>
          </a:p>
        </p:txBody>
      </p:sp>
      <p:sp>
        <p:nvSpPr>
          <p:cNvPr id="30723" name="Content Placeholder 2">
            <a:extLst>
              <a:ext uri="{FF2B5EF4-FFF2-40B4-BE49-F238E27FC236}">
                <a16:creationId xmlns:a16="http://schemas.microsoft.com/office/drawing/2014/main" id="{034E4CC2-0658-3CFB-2EB3-E49A71B6BE31}"/>
              </a:ext>
            </a:extLst>
          </p:cNvPr>
          <p:cNvSpPr>
            <a:spLocks noGrp="1" noChangeArrowheads="1"/>
          </p:cNvSpPr>
          <p:nvPr>
            <p:ph idx="1"/>
          </p:nvPr>
        </p:nvSpPr>
        <p:spPr/>
        <p:txBody>
          <a:bodyPr/>
          <a:lstStyle/>
          <a:p>
            <a:r>
              <a:rPr lang="en-US" altLang="en-US"/>
              <a:t>It states that the primary key attributes are required to be unique and not null. That is, primary key attributes of a relation must not have null values and primary key attributes of two tuples must never be same. This constraint is specified on database schema to the primary key attributes to ensure that no two tuples are same.</a:t>
            </a:r>
          </a:p>
        </p:txBody>
      </p:sp>
      <p:sp>
        <p:nvSpPr>
          <p:cNvPr id="4" name="Date Placeholder 3">
            <a:extLst>
              <a:ext uri="{FF2B5EF4-FFF2-40B4-BE49-F238E27FC236}">
                <a16:creationId xmlns:a16="http://schemas.microsoft.com/office/drawing/2014/main" id="{088F2C97-A984-5BD6-FE41-52D3A6F7D0CE}"/>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A12F659C-6241-FA96-8919-9CFB42C2F8D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BD2CE34E-A721-5E27-BCEE-0070F07AA595}"/>
              </a:ext>
            </a:extLst>
          </p:cNvPr>
          <p:cNvSpPr>
            <a:spLocks noGrp="1"/>
          </p:cNvSpPr>
          <p:nvPr>
            <p:ph type="sldNum" sz="quarter" idx="12"/>
          </p:nvPr>
        </p:nvSpPr>
        <p:spPr/>
        <p:txBody>
          <a:bodyPr/>
          <a:lstStyle/>
          <a:p>
            <a:pPr>
              <a:defRPr/>
            </a:pPr>
            <a:fld id="{FC20242B-F67B-4E19-A05E-735375AD2503}" type="slidenum">
              <a:rPr lang="en-US" altLang="en-US" smtClean="0"/>
              <a:pPr>
                <a:defRPr/>
              </a:pPr>
              <a:t>22</a:t>
            </a:fld>
            <a:endParaRPr lang="en-US" altLang="en-US"/>
          </a:p>
        </p:txBody>
      </p:sp>
      <p:pic>
        <p:nvPicPr>
          <p:cNvPr id="30727" name="Picture 7">
            <a:extLst>
              <a:ext uri="{FF2B5EF4-FFF2-40B4-BE49-F238E27FC236}">
                <a16:creationId xmlns:a16="http://schemas.microsoft.com/office/drawing/2014/main" id="{B68C2A7D-4A67-17C9-FDC3-28EEE4C424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3" y="3481388"/>
            <a:ext cx="8001000" cy="316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B46-B13A-BBA6-912C-589C38443689}"/>
              </a:ext>
            </a:extLst>
          </p:cNvPr>
          <p:cNvSpPr>
            <a:spLocks noGrp="1"/>
          </p:cNvSpPr>
          <p:nvPr>
            <p:ph type="title"/>
          </p:nvPr>
        </p:nvSpPr>
        <p:spPr/>
        <p:txBody>
          <a:bodyPr/>
          <a:lstStyle/>
          <a:p>
            <a:pPr>
              <a:defRPr/>
            </a:pPr>
            <a:r>
              <a:rPr lang="en-US" b="1" dirty="0"/>
              <a:t>3.1 Primary Key Constraints</a:t>
            </a:r>
            <a:endParaRPr lang="en-US" dirty="0"/>
          </a:p>
        </p:txBody>
      </p:sp>
      <p:sp>
        <p:nvSpPr>
          <p:cNvPr id="31747" name="Content Placeholder 2">
            <a:extLst>
              <a:ext uri="{FF2B5EF4-FFF2-40B4-BE49-F238E27FC236}">
                <a16:creationId xmlns:a16="http://schemas.microsoft.com/office/drawing/2014/main" id="{881CC5D2-9D19-2184-3AC1-3D88F0AB5876}"/>
              </a:ext>
            </a:extLst>
          </p:cNvPr>
          <p:cNvSpPr>
            <a:spLocks noGrp="1" noChangeArrowheads="1"/>
          </p:cNvSpPr>
          <p:nvPr>
            <p:ph idx="1"/>
          </p:nvPr>
        </p:nvSpPr>
        <p:spPr/>
        <p:txBody>
          <a:bodyPr/>
          <a:lstStyle/>
          <a:p>
            <a:r>
              <a:rPr lang="en-US" altLang="en-US" b="1"/>
              <a:t>Unique Values:</a:t>
            </a:r>
            <a:r>
              <a:rPr lang="en-US" altLang="en-US"/>
              <a:t> Each student_id must be unique. 101, 102, 103 are valid. Inserting 101 again would result in an error.</a:t>
            </a:r>
          </a:p>
          <a:p>
            <a:r>
              <a:rPr lang="en-US" altLang="en-US" b="1"/>
              <a:t>Not NULL: </a:t>
            </a:r>
            <a:r>
              <a:rPr lang="en-US" altLang="en-US"/>
              <a:t>student_id cannot be NULL.</a:t>
            </a:r>
          </a:p>
          <a:p>
            <a:r>
              <a:rPr lang="en-US" altLang="en-US" b="1"/>
              <a:t>Invalid:</a:t>
            </a:r>
            <a:r>
              <a:rPr lang="en-US" altLang="en-US"/>
              <a:t> A row with NULL for student_id will be rejected.</a:t>
            </a:r>
          </a:p>
          <a:p>
            <a:endParaRPr lang="en-US" altLang="en-US"/>
          </a:p>
        </p:txBody>
      </p:sp>
      <p:sp>
        <p:nvSpPr>
          <p:cNvPr id="4" name="Date Placeholder 3">
            <a:extLst>
              <a:ext uri="{FF2B5EF4-FFF2-40B4-BE49-F238E27FC236}">
                <a16:creationId xmlns:a16="http://schemas.microsoft.com/office/drawing/2014/main" id="{D5E19342-BC89-1141-339C-E0DFC63D1FA8}"/>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2AF2FBA8-0779-C89E-2A26-364E1EC01C5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0B95EDD-0613-3996-F40C-39E89C655845}"/>
              </a:ext>
            </a:extLst>
          </p:cNvPr>
          <p:cNvSpPr>
            <a:spLocks noGrp="1"/>
          </p:cNvSpPr>
          <p:nvPr>
            <p:ph type="sldNum" sz="quarter" idx="12"/>
          </p:nvPr>
        </p:nvSpPr>
        <p:spPr/>
        <p:txBody>
          <a:bodyPr/>
          <a:lstStyle/>
          <a:p>
            <a:pPr>
              <a:defRPr/>
            </a:pPr>
            <a:fld id="{AB7B26DA-BDD4-49BD-AA71-6BB6BEDB110A}"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42EE-A3B2-5138-435F-F4A8B00329FF}"/>
              </a:ext>
            </a:extLst>
          </p:cNvPr>
          <p:cNvSpPr>
            <a:spLocks noGrp="1"/>
          </p:cNvSpPr>
          <p:nvPr>
            <p:ph type="title"/>
          </p:nvPr>
        </p:nvSpPr>
        <p:spPr/>
        <p:txBody>
          <a:bodyPr/>
          <a:lstStyle/>
          <a:p>
            <a:pPr>
              <a:defRPr/>
            </a:pPr>
            <a:r>
              <a:rPr lang="en-US" b="1" dirty="0"/>
              <a:t>3.2 Unique Key Constraints</a:t>
            </a:r>
            <a:endParaRPr lang="en-US" dirty="0"/>
          </a:p>
        </p:txBody>
      </p:sp>
      <p:sp>
        <p:nvSpPr>
          <p:cNvPr id="32771" name="Content Placeholder 2">
            <a:extLst>
              <a:ext uri="{FF2B5EF4-FFF2-40B4-BE49-F238E27FC236}">
                <a16:creationId xmlns:a16="http://schemas.microsoft.com/office/drawing/2014/main" id="{F625E1C5-82BD-60AF-8570-AF8B3115C257}"/>
              </a:ext>
            </a:extLst>
          </p:cNvPr>
          <p:cNvSpPr>
            <a:spLocks noGrp="1" noChangeArrowheads="1"/>
          </p:cNvSpPr>
          <p:nvPr>
            <p:ph idx="1"/>
          </p:nvPr>
        </p:nvSpPr>
        <p:spPr/>
        <p:txBody>
          <a:bodyPr/>
          <a:lstStyle/>
          <a:p>
            <a:r>
              <a:rPr lang="en-US" altLang="en-US"/>
              <a:t>The Unique key constraint in DBMS ensures that all values in a specified column (or group of columns) are distinct across the table. It prevents duplicate entries, maintaining data integrity, but unlike the primary key, it allows one NULL value.</a:t>
            </a:r>
          </a:p>
          <a:p>
            <a:endParaRPr lang="en-US" altLang="en-US"/>
          </a:p>
        </p:txBody>
      </p:sp>
      <p:sp>
        <p:nvSpPr>
          <p:cNvPr id="4" name="Date Placeholder 3">
            <a:extLst>
              <a:ext uri="{FF2B5EF4-FFF2-40B4-BE49-F238E27FC236}">
                <a16:creationId xmlns:a16="http://schemas.microsoft.com/office/drawing/2014/main" id="{4F9610FA-D1C5-7D57-69FB-587BD9FEA78A}"/>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998DD4B4-67D8-6892-EBD1-6D44DD420BD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D6B8D4F5-02D1-A188-F000-821DA582B200}"/>
              </a:ext>
            </a:extLst>
          </p:cNvPr>
          <p:cNvSpPr>
            <a:spLocks noGrp="1"/>
          </p:cNvSpPr>
          <p:nvPr>
            <p:ph type="sldNum" sz="quarter" idx="12"/>
          </p:nvPr>
        </p:nvSpPr>
        <p:spPr/>
        <p:txBody>
          <a:bodyPr/>
          <a:lstStyle/>
          <a:p>
            <a:pPr>
              <a:defRPr/>
            </a:pPr>
            <a:fld id="{076307F8-7548-4DA7-AA19-62185C4C995B}" type="slidenum">
              <a:rPr lang="en-US" altLang="en-US" smtClean="0"/>
              <a:pPr>
                <a:defRPr/>
              </a:pPr>
              <a:t>24</a:t>
            </a:fld>
            <a:endParaRPr lang="en-US" altLang="en-US"/>
          </a:p>
        </p:txBody>
      </p:sp>
      <p:pic>
        <p:nvPicPr>
          <p:cNvPr id="32775" name="Picture 7">
            <a:extLst>
              <a:ext uri="{FF2B5EF4-FFF2-40B4-BE49-F238E27FC236}">
                <a16:creationId xmlns:a16="http://schemas.microsoft.com/office/drawing/2014/main" id="{6C6D59CB-A07D-55B0-3FAA-1133618DE6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075" y="3124200"/>
            <a:ext cx="84963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EB5C-A87E-9EA7-7AF3-647907F3EF4D}"/>
              </a:ext>
            </a:extLst>
          </p:cNvPr>
          <p:cNvSpPr>
            <a:spLocks noGrp="1"/>
          </p:cNvSpPr>
          <p:nvPr>
            <p:ph type="title"/>
          </p:nvPr>
        </p:nvSpPr>
        <p:spPr/>
        <p:txBody>
          <a:bodyPr/>
          <a:lstStyle/>
          <a:p>
            <a:pPr>
              <a:defRPr/>
            </a:pPr>
            <a:r>
              <a:rPr lang="en-US" b="1" dirty="0"/>
              <a:t>4. Referential integrity constraints</a:t>
            </a:r>
            <a:endParaRPr lang="en-US" dirty="0"/>
          </a:p>
        </p:txBody>
      </p:sp>
      <p:sp>
        <p:nvSpPr>
          <p:cNvPr id="33795" name="Content Placeholder 2">
            <a:extLst>
              <a:ext uri="{FF2B5EF4-FFF2-40B4-BE49-F238E27FC236}">
                <a16:creationId xmlns:a16="http://schemas.microsoft.com/office/drawing/2014/main" id="{220B7AF3-2A1E-343F-FB1D-16D1F6B457A3}"/>
              </a:ext>
            </a:extLst>
          </p:cNvPr>
          <p:cNvSpPr>
            <a:spLocks noGrp="1" noChangeArrowheads="1"/>
          </p:cNvSpPr>
          <p:nvPr>
            <p:ph idx="1"/>
          </p:nvPr>
        </p:nvSpPr>
        <p:spPr/>
        <p:txBody>
          <a:bodyPr/>
          <a:lstStyle/>
          <a:p>
            <a:r>
              <a:rPr lang="en-US" altLang="en-US"/>
              <a:t>Referential integrity constraints are rules that ensure relationships between tables remain consistent. They enforce that a </a:t>
            </a:r>
            <a:r>
              <a:rPr lang="en-US" altLang="en-US" u="sng">
                <a:hlinkClick r:id="rId2"/>
              </a:rPr>
              <a:t>foreign key</a:t>
            </a:r>
            <a:r>
              <a:rPr lang="en-US" altLang="en-US"/>
              <a:t> in one table must either match a value in the referenced primary key of another table or be NULL. This guarantees the logical connection between related tables in a relational database.</a:t>
            </a:r>
          </a:p>
          <a:p>
            <a:endParaRPr lang="en-US" altLang="en-US"/>
          </a:p>
        </p:txBody>
      </p:sp>
      <p:sp>
        <p:nvSpPr>
          <p:cNvPr id="4" name="Date Placeholder 3">
            <a:extLst>
              <a:ext uri="{FF2B5EF4-FFF2-40B4-BE49-F238E27FC236}">
                <a16:creationId xmlns:a16="http://schemas.microsoft.com/office/drawing/2014/main" id="{7698FAD8-4D1B-6D04-E246-3BFCD45A88F2}"/>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AA5B27FD-22E9-8640-49F0-91A542740F5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D8B40A1-5B71-F715-49A9-27606FAC9FB8}"/>
              </a:ext>
            </a:extLst>
          </p:cNvPr>
          <p:cNvSpPr>
            <a:spLocks noGrp="1"/>
          </p:cNvSpPr>
          <p:nvPr>
            <p:ph type="sldNum" sz="quarter" idx="12"/>
          </p:nvPr>
        </p:nvSpPr>
        <p:spPr/>
        <p:txBody>
          <a:bodyPr/>
          <a:lstStyle/>
          <a:p>
            <a:pPr>
              <a:defRPr/>
            </a:pPr>
            <a:fld id="{D2AE21F5-2875-4E85-9120-27B69157C72A}"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7">
            <a:extLst>
              <a:ext uri="{FF2B5EF4-FFF2-40B4-BE49-F238E27FC236}">
                <a16:creationId xmlns:a16="http://schemas.microsoft.com/office/drawing/2014/main" id="{60AC1CB1-B6A0-2B4E-78E9-F7E775AB12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0838" y="249238"/>
            <a:ext cx="7543800" cy="3179762"/>
          </a:xfrm>
        </p:spPr>
      </p:pic>
      <p:sp>
        <p:nvSpPr>
          <p:cNvPr id="4" name="Date Placeholder 3">
            <a:extLst>
              <a:ext uri="{FF2B5EF4-FFF2-40B4-BE49-F238E27FC236}">
                <a16:creationId xmlns:a16="http://schemas.microsoft.com/office/drawing/2014/main" id="{96FF81D6-0C84-2B49-CF40-C10E0EFD6254}"/>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294B480E-6EBF-34CD-C03D-6F2AF0F4B44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702C4A5-A0F7-D7C1-1EDF-A00CA2D7F83B}"/>
              </a:ext>
            </a:extLst>
          </p:cNvPr>
          <p:cNvSpPr>
            <a:spLocks noGrp="1"/>
          </p:cNvSpPr>
          <p:nvPr>
            <p:ph type="sldNum" sz="quarter" idx="12"/>
          </p:nvPr>
        </p:nvSpPr>
        <p:spPr/>
        <p:txBody>
          <a:bodyPr/>
          <a:lstStyle/>
          <a:p>
            <a:pPr>
              <a:defRPr/>
            </a:pPr>
            <a:fld id="{CE03F96E-F624-457D-8773-184223B83F45}" type="slidenum">
              <a:rPr lang="en-US" altLang="en-US" smtClean="0"/>
              <a:pPr>
                <a:defRPr/>
              </a:pPr>
              <a:t>26</a:t>
            </a:fld>
            <a:endParaRPr lang="en-US" altLang="en-US"/>
          </a:p>
        </p:txBody>
      </p:sp>
      <p:pic>
        <p:nvPicPr>
          <p:cNvPr id="34822" name="Picture 9">
            <a:extLst>
              <a:ext uri="{FF2B5EF4-FFF2-40B4-BE49-F238E27FC236}">
                <a16:creationId xmlns:a16="http://schemas.microsoft.com/office/drawing/2014/main" id="{2909DB28-5A9C-1845-7802-833C50B8A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3625850"/>
            <a:ext cx="6945313" cy="263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F053-31D0-F181-A216-928135059C71}"/>
              </a:ext>
            </a:extLst>
          </p:cNvPr>
          <p:cNvSpPr>
            <a:spLocks noGrp="1"/>
          </p:cNvSpPr>
          <p:nvPr>
            <p:ph type="title"/>
          </p:nvPr>
        </p:nvSpPr>
        <p:spPr/>
        <p:txBody>
          <a:bodyPr/>
          <a:lstStyle/>
          <a:p>
            <a:pPr>
              <a:defRPr/>
            </a:pPr>
            <a:endParaRPr lang="en-US"/>
          </a:p>
        </p:txBody>
      </p:sp>
      <p:pic>
        <p:nvPicPr>
          <p:cNvPr id="35843" name="Content Placeholder 7">
            <a:extLst>
              <a:ext uri="{FF2B5EF4-FFF2-40B4-BE49-F238E27FC236}">
                <a16:creationId xmlns:a16="http://schemas.microsoft.com/office/drawing/2014/main" id="{E3FCB6E9-DE67-D6C6-1AB1-9DD86416A4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44406"/>
          <a:stretch>
            <a:fillRect/>
          </a:stretch>
        </p:blipFill>
        <p:spPr>
          <a:xfrm>
            <a:off x="1066800" y="2160588"/>
            <a:ext cx="6518275" cy="3875087"/>
          </a:xfrm>
        </p:spPr>
      </p:pic>
      <p:sp>
        <p:nvSpPr>
          <p:cNvPr id="4" name="Date Placeholder 3">
            <a:extLst>
              <a:ext uri="{FF2B5EF4-FFF2-40B4-BE49-F238E27FC236}">
                <a16:creationId xmlns:a16="http://schemas.microsoft.com/office/drawing/2014/main" id="{90AB9DD7-247D-CFA9-D35F-386E3208421E}"/>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756A5F8A-876D-83A5-F9DD-B5D784DBF8E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4FE4821A-257B-6E5C-5E6B-9D4ADF85D105}"/>
              </a:ext>
            </a:extLst>
          </p:cNvPr>
          <p:cNvSpPr>
            <a:spLocks noGrp="1"/>
          </p:cNvSpPr>
          <p:nvPr>
            <p:ph type="sldNum" sz="quarter" idx="12"/>
          </p:nvPr>
        </p:nvSpPr>
        <p:spPr/>
        <p:txBody>
          <a:bodyPr/>
          <a:lstStyle/>
          <a:p>
            <a:pPr>
              <a:defRPr/>
            </a:pPr>
            <a:fld id="{266B18D9-F099-4D9C-B14B-03F2989E772F}"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94F0-B07D-6B9F-49FB-CB0C61935DE7}"/>
              </a:ext>
            </a:extLst>
          </p:cNvPr>
          <p:cNvSpPr>
            <a:spLocks noGrp="1"/>
          </p:cNvSpPr>
          <p:nvPr>
            <p:ph type="title"/>
          </p:nvPr>
        </p:nvSpPr>
        <p:spPr/>
        <p:txBody>
          <a:bodyPr/>
          <a:lstStyle/>
          <a:p>
            <a:pPr>
              <a:defRPr/>
            </a:pPr>
            <a:endParaRPr lang="en-US"/>
          </a:p>
        </p:txBody>
      </p:sp>
      <p:sp>
        <p:nvSpPr>
          <p:cNvPr id="36867" name="Content Placeholder 2">
            <a:extLst>
              <a:ext uri="{FF2B5EF4-FFF2-40B4-BE49-F238E27FC236}">
                <a16:creationId xmlns:a16="http://schemas.microsoft.com/office/drawing/2014/main" id="{8AA3F8CA-8CC7-8263-216D-D5684F4973FE}"/>
              </a:ext>
            </a:extLst>
          </p:cNvPr>
          <p:cNvSpPr>
            <a:spLocks noGrp="1" noChangeArrowheads="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96DBCBAD-4EB4-B004-D2D8-B058E43DB033}"/>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B0A3FC3F-117A-264A-49F9-B22619EBD4F3}"/>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94C06EA-47AF-ECE0-38CC-79186041C2F9}"/>
              </a:ext>
            </a:extLst>
          </p:cNvPr>
          <p:cNvSpPr>
            <a:spLocks noGrp="1"/>
          </p:cNvSpPr>
          <p:nvPr>
            <p:ph type="sldNum" sz="quarter" idx="12"/>
          </p:nvPr>
        </p:nvSpPr>
        <p:spPr/>
        <p:txBody>
          <a:bodyPr/>
          <a:lstStyle/>
          <a:p>
            <a:pPr>
              <a:defRPr/>
            </a:pPr>
            <a:fld id="{6605DDDC-8059-4EAA-8889-5D961AB2EBDA}" type="slidenum">
              <a:rPr lang="en-US" altLang="en-US" smtClean="0"/>
              <a:pPr>
                <a:defRPr/>
              </a:pPr>
              <a:t>28</a:t>
            </a:fld>
            <a:endParaRPr lang="en-US" altLang="en-US"/>
          </a:p>
        </p:txBody>
      </p:sp>
      <p:pic>
        <p:nvPicPr>
          <p:cNvPr id="36871" name="Picture 7">
            <a:extLst>
              <a:ext uri="{FF2B5EF4-FFF2-40B4-BE49-F238E27FC236}">
                <a16:creationId xmlns:a16="http://schemas.microsoft.com/office/drawing/2014/main" id="{E32F1DD3-D11E-AA87-5A90-96FE12D68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5113"/>
            <a:ext cx="9144000" cy="572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ADFB5-AF03-2AE4-DC06-FE4D9DB3FB7E}"/>
              </a:ext>
            </a:extLst>
          </p:cNvPr>
          <p:cNvSpPr>
            <a:spLocks noGrp="1"/>
          </p:cNvSpPr>
          <p:nvPr>
            <p:ph type="title"/>
          </p:nvPr>
        </p:nvSpPr>
        <p:spPr/>
        <p:txBody>
          <a:bodyPr/>
          <a:lstStyle/>
          <a:p>
            <a:pPr>
              <a:defRPr/>
            </a:pPr>
            <a:endParaRPr lang="en-US" dirty="0"/>
          </a:p>
        </p:txBody>
      </p:sp>
      <p:pic>
        <p:nvPicPr>
          <p:cNvPr id="37891" name="Content Placeholder 7">
            <a:extLst>
              <a:ext uri="{FF2B5EF4-FFF2-40B4-BE49-F238E27FC236}">
                <a16:creationId xmlns:a16="http://schemas.microsoft.com/office/drawing/2014/main" id="{C651F855-BFCA-3FCA-BFDD-D94FE6E4293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77875" y="254000"/>
            <a:ext cx="7543800" cy="2247900"/>
          </a:xfrm>
        </p:spPr>
      </p:pic>
      <p:sp>
        <p:nvSpPr>
          <p:cNvPr id="4" name="Date Placeholder 3">
            <a:extLst>
              <a:ext uri="{FF2B5EF4-FFF2-40B4-BE49-F238E27FC236}">
                <a16:creationId xmlns:a16="http://schemas.microsoft.com/office/drawing/2014/main" id="{BD46A074-BFC8-64F3-5486-B16EDA7C4C35}"/>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881FCD0B-6722-1265-BC65-EC1FFA1250E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79132FC-F2F2-3C81-F94E-CCC1F90E3310}"/>
              </a:ext>
            </a:extLst>
          </p:cNvPr>
          <p:cNvSpPr>
            <a:spLocks noGrp="1"/>
          </p:cNvSpPr>
          <p:nvPr>
            <p:ph type="sldNum" sz="quarter" idx="12"/>
          </p:nvPr>
        </p:nvSpPr>
        <p:spPr/>
        <p:txBody>
          <a:bodyPr/>
          <a:lstStyle/>
          <a:p>
            <a:pPr>
              <a:defRPr/>
            </a:pPr>
            <a:fld id="{B8980F65-56D4-4CE5-80DE-F42654B48FB3}" type="slidenum">
              <a:rPr lang="en-US" altLang="en-US" smtClean="0"/>
              <a:pPr>
                <a:defRPr/>
              </a:pPr>
              <a:t>29</a:t>
            </a:fld>
            <a:endParaRPr lang="en-US" altLang="en-US"/>
          </a:p>
        </p:txBody>
      </p:sp>
      <p:pic>
        <p:nvPicPr>
          <p:cNvPr id="37895" name="Picture 9">
            <a:extLst>
              <a:ext uri="{FF2B5EF4-FFF2-40B4-BE49-F238E27FC236}">
                <a16:creationId xmlns:a16="http://schemas.microsoft.com/office/drawing/2014/main" id="{89CFBC5D-8EFB-0CCF-DBAD-6EAB45B28C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8" y="2533650"/>
            <a:ext cx="79406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A8F1007-4A1C-929E-4AF9-00428E3C1844}"/>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E306E51D-1B2C-FB40-FF26-ADA264ABDE8E}"/>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2377C15-EFA0-3AB8-DE7A-2743034BFFDE}"/>
              </a:ext>
            </a:extLst>
          </p:cNvPr>
          <p:cNvSpPr>
            <a:spLocks noGrp="1"/>
          </p:cNvSpPr>
          <p:nvPr>
            <p:ph type="sldNum" sz="quarter" idx="12"/>
          </p:nvPr>
        </p:nvSpPr>
        <p:spPr/>
        <p:txBody>
          <a:bodyPr/>
          <a:lstStyle/>
          <a:p>
            <a:pPr>
              <a:defRPr/>
            </a:pPr>
            <a:fld id="{96FB8A51-3E85-412B-A06B-9AA0A4034D5A}" type="slidenum">
              <a:rPr lang="en-US" altLang="en-US" smtClean="0"/>
              <a:pPr>
                <a:defRPr/>
              </a:pPr>
              <a:t>3</a:t>
            </a:fld>
            <a:endParaRPr lang="en-US" altLang="en-US"/>
          </a:p>
        </p:txBody>
      </p:sp>
      <p:pic>
        <p:nvPicPr>
          <p:cNvPr id="11269" name="Picture 7">
            <a:extLst>
              <a:ext uri="{FF2B5EF4-FFF2-40B4-BE49-F238E27FC236}">
                <a16:creationId xmlns:a16="http://schemas.microsoft.com/office/drawing/2014/main" id="{451E3192-F8B9-786F-F7DD-0EACA9DB8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325" y="-11113"/>
            <a:ext cx="7586663"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9">
            <a:extLst>
              <a:ext uri="{FF2B5EF4-FFF2-40B4-BE49-F238E27FC236}">
                <a16:creationId xmlns:a16="http://schemas.microsoft.com/office/drawing/2014/main" id="{F1107BC7-27C6-286D-DC05-9286F15D1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733800"/>
            <a:ext cx="5916613"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D994-4B41-190A-0A6D-22B5426EABCC}"/>
              </a:ext>
            </a:extLst>
          </p:cNvPr>
          <p:cNvSpPr>
            <a:spLocks noGrp="1"/>
          </p:cNvSpPr>
          <p:nvPr>
            <p:ph type="title"/>
          </p:nvPr>
        </p:nvSpPr>
        <p:spPr/>
        <p:txBody>
          <a:bodyPr/>
          <a:lstStyle/>
          <a:p>
            <a:pPr>
              <a:defRPr/>
            </a:pPr>
            <a:endParaRPr lang="en-US"/>
          </a:p>
        </p:txBody>
      </p:sp>
      <p:sp>
        <p:nvSpPr>
          <p:cNvPr id="38915" name="Content Placeholder 2">
            <a:extLst>
              <a:ext uri="{FF2B5EF4-FFF2-40B4-BE49-F238E27FC236}">
                <a16:creationId xmlns:a16="http://schemas.microsoft.com/office/drawing/2014/main" id="{6D0B5992-8F75-8712-B721-1F47D227942B}"/>
              </a:ext>
            </a:extLst>
          </p:cNvPr>
          <p:cNvSpPr>
            <a:spLocks noGrp="1" noChangeArrowheads="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0F23B5C1-5BA2-DCD3-537B-781C981A3064}"/>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E0FB820E-0E6B-2CC0-149F-EB756C5B888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42EBFF2A-2D57-17B4-6FB1-6085765F441E}"/>
              </a:ext>
            </a:extLst>
          </p:cNvPr>
          <p:cNvSpPr>
            <a:spLocks noGrp="1"/>
          </p:cNvSpPr>
          <p:nvPr>
            <p:ph type="sldNum" sz="quarter" idx="12"/>
          </p:nvPr>
        </p:nvSpPr>
        <p:spPr/>
        <p:txBody>
          <a:bodyPr/>
          <a:lstStyle/>
          <a:p>
            <a:pPr>
              <a:defRPr/>
            </a:pPr>
            <a:fld id="{EE08F5E6-0B95-49FC-B484-6E428E7B7F4B}" type="slidenum">
              <a:rPr lang="en-US" altLang="en-US" smtClean="0"/>
              <a:pPr>
                <a:defRPr/>
              </a:pPr>
              <a:t>30</a:t>
            </a:fld>
            <a:endParaRPr lang="en-US" altLang="en-US"/>
          </a:p>
        </p:txBody>
      </p:sp>
      <p:pic>
        <p:nvPicPr>
          <p:cNvPr id="38919" name="Picture 7">
            <a:extLst>
              <a:ext uri="{FF2B5EF4-FFF2-40B4-BE49-F238E27FC236}">
                <a16:creationId xmlns:a16="http://schemas.microsoft.com/office/drawing/2014/main" id="{2498C669-2340-847C-A5F3-5543179B1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 y="287338"/>
            <a:ext cx="8458200" cy="582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C8CE66D-F4C3-AB69-BBE3-7BD31D104153}"/>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1293E95E-BAF5-96BC-6943-4CEBDE9F712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F523FA2-D891-7A9C-0A13-28800BAEE4E0}"/>
              </a:ext>
            </a:extLst>
          </p:cNvPr>
          <p:cNvSpPr>
            <a:spLocks noGrp="1"/>
          </p:cNvSpPr>
          <p:nvPr>
            <p:ph type="sldNum" sz="quarter" idx="12"/>
          </p:nvPr>
        </p:nvSpPr>
        <p:spPr/>
        <p:txBody>
          <a:bodyPr/>
          <a:lstStyle/>
          <a:p>
            <a:pPr>
              <a:defRPr/>
            </a:pPr>
            <a:fld id="{7F39AF52-3490-40D7-90CD-DED681E3F47B}" type="slidenum">
              <a:rPr lang="en-US" altLang="en-US" smtClean="0"/>
              <a:pPr>
                <a:defRPr/>
              </a:pPr>
              <a:t>31</a:t>
            </a:fld>
            <a:endParaRPr lang="en-US" altLang="en-US"/>
          </a:p>
        </p:txBody>
      </p:sp>
      <p:pic>
        <p:nvPicPr>
          <p:cNvPr id="39941" name="Picture 7">
            <a:extLst>
              <a:ext uri="{FF2B5EF4-FFF2-40B4-BE49-F238E27FC236}">
                <a16:creationId xmlns:a16="http://schemas.microsoft.com/office/drawing/2014/main" id="{AE135358-5A0C-05B4-359D-F0553947F0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517525"/>
            <a:ext cx="7645400" cy="582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A04663-7FC1-DE16-0A7A-F9F89834FEC2}"/>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023ADEDD-3487-4AA7-0CC4-883614B5F1F0}"/>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241FAE7-4124-E5F2-227C-60F989C0B06A}"/>
              </a:ext>
            </a:extLst>
          </p:cNvPr>
          <p:cNvSpPr>
            <a:spLocks noGrp="1"/>
          </p:cNvSpPr>
          <p:nvPr>
            <p:ph type="sldNum" sz="quarter" idx="12"/>
          </p:nvPr>
        </p:nvSpPr>
        <p:spPr/>
        <p:txBody>
          <a:bodyPr/>
          <a:lstStyle/>
          <a:p>
            <a:pPr>
              <a:defRPr/>
            </a:pPr>
            <a:fld id="{DBEAC37B-C065-4B8D-A95A-C5C157057D37}" type="slidenum">
              <a:rPr lang="en-US" altLang="en-US" smtClean="0"/>
              <a:pPr>
                <a:defRPr/>
              </a:pPr>
              <a:t>32</a:t>
            </a:fld>
            <a:endParaRPr lang="en-US" altLang="en-US"/>
          </a:p>
        </p:txBody>
      </p:sp>
      <p:pic>
        <p:nvPicPr>
          <p:cNvPr id="40965" name="Picture 7">
            <a:extLst>
              <a:ext uri="{FF2B5EF4-FFF2-40B4-BE49-F238E27FC236}">
                <a16:creationId xmlns:a16="http://schemas.microsoft.com/office/drawing/2014/main" id="{153D67D1-060D-7447-2B31-045FA6282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913" y="2209800"/>
            <a:ext cx="85121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9BD132-F9FD-946B-18A4-DB8084D3C1DC}"/>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9B1BD0CB-73E7-8A5C-EDA1-CB42B2E7ADD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AACCC537-4A83-C491-114E-66D8AFE94F03}"/>
              </a:ext>
            </a:extLst>
          </p:cNvPr>
          <p:cNvSpPr>
            <a:spLocks noGrp="1"/>
          </p:cNvSpPr>
          <p:nvPr>
            <p:ph type="sldNum" sz="quarter" idx="12"/>
          </p:nvPr>
        </p:nvSpPr>
        <p:spPr/>
        <p:txBody>
          <a:bodyPr/>
          <a:lstStyle/>
          <a:p>
            <a:pPr>
              <a:defRPr/>
            </a:pPr>
            <a:fld id="{76EB5737-C0E2-4B4D-B671-8D1F42DA82FF}" type="slidenum">
              <a:rPr lang="en-US" altLang="en-US" smtClean="0"/>
              <a:pPr>
                <a:defRPr/>
              </a:pPr>
              <a:t>33</a:t>
            </a:fld>
            <a:endParaRPr lang="en-US" altLang="en-US"/>
          </a:p>
        </p:txBody>
      </p:sp>
      <p:pic>
        <p:nvPicPr>
          <p:cNvPr id="41989" name="Picture 7">
            <a:extLst>
              <a:ext uri="{FF2B5EF4-FFF2-40B4-BE49-F238E27FC236}">
                <a16:creationId xmlns:a16="http://schemas.microsoft.com/office/drawing/2014/main" id="{C3B94E6E-418A-9F7B-DBF3-697FC7084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57C5A-0A77-0739-5CCE-5A35D93D6DB0}"/>
              </a:ext>
            </a:extLst>
          </p:cNvPr>
          <p:cNvSpPr>
            <a:spLocks noGrp="1"/>
          </p:cNvSpPr>
          <p:nvPr>
            <p:ph type="title"/>
          </p:nvPr>
        </p:nvSpPr>
        <p:spPr/>
        <p:txBody>
          <a:bodyPr/>
          <a:lstStyle/>
          <a:p>
            <a:pPr>
              <a:defRPr/>
            </a:pPr>
            <a:r>
              <a:rPr lang="en-US" b="1" dirty="0"/>
              <a:t>Assertion</a:t>
            </a:r>
            <a:endParaRPr lang="en-US" dirty="0"/>
          </a:p>
        </p:txBody>
      </p:sp>
      <p:sp>
        <p:nvSpPr>
          <p:cNvPr id="3" name="Content Placeholder 2">
            <a:extLst>
              <a:ext uri="{FF2B5EF4-FFF2-40B4-BE49-F238E27FC236}">
                <a16:creationId xmlns:a16="http://schemas.microsoft.com/office/drawing/2014/main" id="{5D721A44-C894-789E-C950-694CE294A0CE}"/>
              </a:ext>
            </a:extLst>
          </p:cNvPr>
          <p:cNvSpPr>
            <a:spLocks noGrp="1"/>
          </p:cNvSpPr>
          <p:nvPr>
            <p:ph idx="1"/>
          </p:nvPr>
        </p:nvSpPr>
        <p:spPr/>
        <p:txBody>
          <a:bodyPr/>
          <a:lstStyle/>
          <a:p>
            <a:pPr marL="0" indent="0">
              <a:buFont typeface="Calibri" panose="020F0502020204030204" pitchFamily="34" charset="0"/>
              <a:buNone/>
              <a:defRPr/>
            </a:pPr>
            <a:r>
              <a:rPr lang="en-US" b="1" dirty="0"/>
              <a:t> </a:t>
            </a:r>
            <a:r>
              <a:rPr lang="en-US" dirty="0"/>
              <a:t>An assertion is a declarative mechanism in a database that ensures a specific condition or rule is always satisfied across the entire database. It is a global integrity constraint, meaning it applies to multiple tables or the entire database rather than being limited to a single table or column. An assertion in SQL-92 takes the form:</a:t>
            </a:r>
          </a:p>
          <a:p>
            <a:pPr>
              <a:defRPr/>
            </a:pPr>
            <a:endParaRPr lang="en-US" dirty="0"/>
          </a:p>
        </p:txBody>
      </p:sp>
      <p:sp>
        <p:nvSpPr>
          <p:cNvPr id="4" name="Date Placeholder 3">
            <a:extLst>
              <a:ext uri="{FF2B5EF4-FFF2-40B4-BE49-F238E27FC236}">
                <a16:creationId xmlns:a16="http://schemas.microsoft.com/office/drawing/2014/main" id="{3375D5DC-BE1D-7FEC-2045-BDE94361007F}"/>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13BFEC4F-F4DA-036C-59D1-167EE3C833F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EBBBB17-9BE9-018C-4159-765CEB3AFE42}"/>
              </a:ext>
            </a:extLst>
          </p:cNvPr>
          <p:cNvSpPr>
            <a:spLocks noGrp="1"/>
          </p:cNvSpPr>
          <p:nvPr>
            <p:ph type="sldNum" sz="quarter" idx="12"/>
          </p:nvPr>
        </p:nvSpPr>
        <p:spPr/>
        <p:txBody>
          <a:bodyPr/>
          <a:lstStyle/>
          <a:p>
            <a:pPr>
              <a:defRPr/>
            </a:pPr>
            <a:fld id="{333E0284-A9C7-49C6-837F-7BB817D1F878}"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2">
            <a:extLst>
              <a:ext uri="{FF2B5EF4-FFF2-40B4-BE49-F238E27FC236}">
                <a16:creationId xmlns:a16="http://schemas.microsoft.com/office/drawing/2014/main" id="{E18BD406-723D-E132-C7D5-EDA1CC6028CC}"/>
              </a:ext>
            </a:extLst>
          </p:cNvPr>
          <p:cNvSpPr>
            <a:spLocks noGrp="1" noChangeArrowheads="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DDB8496B-7414-B9D4-FF3C-200E45694AD9}"/>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A91E3BDF-4E8F-C02E-3528-54AAA7299C75}"/>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2F68377-D4E1-A938-7C4A-1CCA12C5850E}"/>
              </a:ext>
            </a:extLst>
          </p:cNvPr>
          <p:cNvSpPr>
            <a:spLocks noGrp="1"/>
          </p:cNvSpPr>
          <p:nvPr>
            <p:ph type="sldNum" sz="quarter" idx="12"/>
          </p:nvPr>
        </p:nvSpPr>
        <p:spPr/>
        <p:txBody>
          <a:bodyPr/>
          <a:lstStyle/>
          <a:p>
            <a:pPr>
              <a:defRPr/>
            </a:pPr>
            <a:fld id="{148D2983-5F6C-4783-B162-3E62AABA1909}" type="slidenum">
              <a:rPr lang="en-US" altLang="en-US" smtClean="0"/>
              <a:pPr>
                <a:defRPr/>
              </a:pPr>
              <a:t>35</a:t>
            </a:fld>
            <a:endParaRPr lang="en-US" altLang="en-US"/>
          </a:p>
        </p:txBody>
      </p:sp>
      <p:pic>
        <p:nvPicPr>
          <p:cNvPr id="44038" name="Picture 7">
            <a:extLst>
              <a:ext uri="{FF2B5EF4-FFF2-40B4-BE49-F238E27FC236}">
                <a16:creationId xmlns:a16="http://schemas.microsoft.com/office/drawing/2014/main" id="{3D2032B6-180E-7FCB-1E09-C682618B14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888" y="1676400"/>
            <a:ext cx="8194675" cy="465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92B200-218A-FD00-95DE-D5D96E6936E8}"/>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FF40CA72-846D-C290-FE6B-47723EA428C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A3F98E3-C1E6-E5F0-2DCB-42431B1B9C15}"/>
              </a:ext>
            </a:extLst>
          </p:cNvPr>
          <p:cNvSpPr>
            <a:spLocks noGrp="1"/>
          </p:cNvSpPr>
          <p:nvPr>
            <p:ph type="sldNum" sz="quarter" idx="12"/>
          </p:nvPr>
        </p:nvSpPr>
        <p:spPr/>
        <p:txBody>
          <a:bodyPr/>
          <a:lstStyle/>
          <a:p>
            <a:pPr>
              <a:defRPr/>
            </a:pPr>
            <a:fld id="{E6F7BCDE-2C19-4F07-9DBE-996DB1BF6726}" type="slidenum">
              <a:rPr lang="en-US" altLang="en-US" smtClean="0"/>
              <a:pPr>
                <a:defRPr/>
              </a:pPr>
              <a:t>36</a:t>
            </a:fld>
            <a:endParaRPr lang="en-US" altLang="en-US"/>
          </a:p>
        </p:txBody>
      </p:sp>
      <p:pic>
        <p:nvPicPr>
          <p:cNvPr id="45061" name="Picture 7">
            <a:extLst>
              <a:ext uri="{FF2B5EF4-FFF2-40B4-BE49-F238E27FC236}">
                <a16:creationId xmlns:a16="http://schemas.microsoft.com/office/drawing/2014/main" id="{9FDF02D3-2EDF-003E-E844-BF961C106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1163638"/>
            <a:ext cx="8485187" cy="365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E682-468C-ECBA-6D0B-072D963DE4D7}"/>
              </a:ext>
            </a:extLst>
          </p:cNvPr>
          <p:cNvSpPr>
            <a:spLocks noGrp="1"/>
          </p:cNvSpPr>
          <p:nvPr>
            <p:ph type="title"/>
          </p:nvPr>
        </p:nvSpPr>
        <p:spPr/>
        <p:txBody>
          <a:bodyPr/>
          <a:lstStyle/>
          <a:p>
            <a:pPr>
              <a:defRPr/>
            </a:pPr>
            <a:r>
              <a:rPr lang="en-US" b="1" dirty="0"/>
              <a:t>6. Triggers</a:t>
            </a:r>
            <a:br>
              <a:rPr lang="en-US" b="1" dirty="0"/>
            </a:br>
            <a:endParaRPr lang="en-US" dirty="0"/>
          </a:p>
        </p:txBody>
      </p:sp>
      <p:sp>
        <p:nvSpPr>
          <p:cNvPr id="46083" name="Content Placeholder 2">
            <a:extLst>
              <a:ext uri="{FF2B5EF4-FFF2-40B4-BE49-F238E27FC236}">
                <a16:creationId xmlns:a16="http://schemas.microsoft.com/office/drawing/2014/main" id="{90911852-2122-3815-CBA8-2F7EC0CF555C}"/>
              </a:ext>
            </a:extLst>
          </p:cNvPr>
          <p:cNvSpPr>
            <a:spLocks noGrp="1" noChangeArrowheads="1"/>
          </p:cNvSpPr>
          <p:nvPr>
            <p:ph idx="1"/>
          </p:nvPr>
        </p:nvSpPr>
        <p:spPr/>
        <p:txBody>
          <a:bodyPr/>
          <a:lstStyle/>
          <a:p>
            <a:r>
              <a:rPr lang="en-US" altLang="en-US"/>
              <a:t>A trigger is a procedural statement in a database that is automatically executed in response to certain events such as INSERT, UPDATE, or DELETE. Triggers are often used to enforce complex integrity constraints or implement business rules that cannot be captured using standard constraints like primary keys or foreign keys.</a:t>
            </a:r>
          </a:p>
          <a:p>
            <a:endParaRPr lang="en-US" altLang="en-US"/>
          </a:p>
        </p:txBody>
      </p:sp>
      <p:sp>
        <p:nvSpPr>
          <p:cNvPr id="4" name="Date Placeholder 3">
            <a:extLst>
              <a:ext uri="{FF2B5EF4-FFF2-40B4-BE49-F238E27FC236}">
                <a16:creationId xmlns:a16="http://schemas.microsoft.com/office/drawing/2014/main" id="{38E6A4EC-BD58-96C3-D5E2-CAC6188AD17D}"/>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CA34C949-A657-30D8-D3BF-09A7AF5F439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2619866-C404-7BBA-C30A-65F57B70689F}"/>
              </a:ext>
            </a:extLst>
          </p:cNvPr>
          <p:cNvSpPr>
            <a:spLocks noGrp="1"/>
          </p:cNvSpPr>
          <p:nvPr>
            <p:ph type="sldNum" sz="quarter" idx="12"/>
          </p:nvPr>
        </p:nvSpPr>
        <p:spPr/>
        <p:txBody>
          <a:bodyPr/>
          <a:lstStyle/>
          <a:p>
            <a:pPr>
              <a:defRPr/>
            </a:pPr>
            <a:fld id="{06985896-1E08-4E5C-A67E-4712024D1D73}"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D2A8BC-228D-0C96-C8CC-802651548BC1}"/>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A5D846A8-1B60-F929-F608-6F0A5A297DE4}"/>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F698207-779F-D805-D97F-BB0B6AF347CB}"/>
              </a:ext>
            </a:extLst>
          </p:cNvPr>
          <p:cNvSpPr>
            <a:spLocks noGrp="1"/>
          </p:cNvSpPr>
          <p:nvPr>
            <p:ph type="sldNum" sz="quarter" idx="12"/>
          </p:nvPr>
        </p:nvSpPr>
        <p:spPr/>
        <p:txBody>
          <a:bodyPr/>
          <a:lstStyle/>
          <a:p>
            <a:pPr>
              <a:defRPr/>
            </a:pPr>
            <a:fld id="{A20A454F-2622-4CD4-89B9-25DC64E43BC0}" type="slidenum">
              <a:rPr lang="en-US" altLang="en-US" smtClean="0"/>
              <a:pPr>
                <a:defRPr/>
              </a:pPr>
              <a:t>38</a:t>
            </a:fld>
            <a:endParaRPr lang="en-US" altLang="en-US"/>
          </a:p>
        </p:txBody>
      </p:sp>
      <p:pic>
        <p:nvPicPr>
          <p:cNvPr id="47109" name="Picture 7">
            <a:extLst>
              <a:ext uri="{FF2B5EF4-FFF2-40B4-BE49-F238E27FC236}">
                <a16:creationId xmlns:a16="http://schemas.microsoft.com/office/drawing/2014/main" id="{018CC0D5-F259-938F-A103-22F05816AB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434388" cy="3827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54AF126-8E72-9D97-65FC-EA22D144858F}"/>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19F7C3DE-2C4B-6BDC-DA69-1690B0FBED66}"/>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644ECF9-ECB2-ACB1-0C54-AAB331DF4D88}"/>
              </a:ext>
            </a:extLst>
          </p:cNvPr>
          <p:cNvSpPr>
            <a:spLocks noGrp="1"/>
          </p:cNvSpPr>
          <p:nvPr>
            <p:ph type="sldNum" sz="quarter" idx="12"/>
          </p:nvPr>
        </p:nvSpPr>
        <p:spPr/>
        <p:txBody>
          <a:bodyPr/>
          <a:lstStyle/>
          <a:p>
            <a:pPr>
              <a:defRPr/>
            </a:pPr>
            <a:fld id="{A02B0DFB-C985-4788-9B98-A80B2C76FC33}" type="slidenum">
              <a:rPr lang="en-US" altLang="en-US" smtClean="0"/>
              <a:pPr>
                <a:defRPr/>
              </a:pPr>
              <a:t>39</a:t>
            </a:fld>
            <a:endParaRPr lang="en-US" altLang="en-US"/>
          </a:p>
        </p:txBody>
      </p:sp>
      <p:pic>
        <p:nvPicPr>
          <p:cNvPr id="48133" name="Picture 7">
            <a:extLst>
              <a:ext uri="{FF2B5EF4-FFF2-40B4-BE49-F238E27FC236}">
                <a16:creationId xmlns:a16="http://schemas.microsoft.com/office/drawing/2014/main" id="{17391C22-D7C1-19A3-0D6F-692C3A1E2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8001000"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08D61872-4315-F1FB-9B09-5AF291833E76}"/>
              </a:ext>
            </a:extLst>
          </p:cNvPr>
          <p:cNvSpPr>
            <a:spLocks noGrp="1"/>
          </p:cNvSpPr>
          <p:nvPr>
            <p:ph type="title"/>
          </p:nvPr>
        </p:nvSpPr>
        <p:spPr/>
        <p:txBody>
          <a:bodyPr/>
          <a:lstStyle/>
          <a:p>
            <a:pPr>
              <a:defRPr/>
            </a:pPr>
            <a:r>
              <a:rPr lang="en-US" b="1" dirty="0"/>
              <a:t>6. Triggers</a:t>
            </a:r>
            <a:br>
              <a:rPr lang="en-US" b="1"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E834611-C628-D3B1-AE94-3C1C6DD84571}"/>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8B411EAD-2DB6-A0C9-B2F2-99AB2C8B431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66A3ED0-B12D-626C-7816-F4A77EB9A230}"/>
              </a:ext>
            </a:extLst>
          </p:cNvPr>
          <p:cNvSpPr>
            <a:spLocks noGrp="1"/>
          </p:cNvSpPr>
          <p:nvPr>
            <p:ph type="sldNum" sz="quarter" idx="12"/>
          </p:nvPr>
        </p:nvSpPr>
        <p:spPr/>
        <p:txBody>
          <a:bodyPr/>
          <a:lstStyle/>
          <a:p>
            <a:pPr>
              <a:defRPr/>
            </a:pPr>
            <a:fld id="{D822F764-9163-4955-93B9-96D2E3F3F035}" type="slidenum">
              <a:rPr lang="en-US" altLang="en-US" smtClean="0"/>
              <a:pPr>
                <a:defRPr/>
              </a:pPr>
              <a:t>4</a:t>
            </a:fld>
            <a:endParaRPr lang="en-US" altLang="en-US"/>
          </a:p>
        </p:txBody>
      </p:sp>
      <p:pic>
        <p:nvPicPr>
          <p:cNvPr id="12293" name="Picture 7">
            <a:extLst>
              <a:ext uri="{FF2B5EF4-FFF2-40B4-BE49-F238E27FC236}">
                <a16:creationId xmlns:a16="http://schemas.microsoft.com/office/drawing/2014/main" id="{543060C9-48F7-30B5-5427-56BCF554E9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012"/>
          <a:stretch>
            <a:fillRect/>
          </a:stretch>
        </p:blipFill>
        <p:spPr bwMode="auto">
          <a:xfrm>
            <a:off x="373063" y="2178050"/>
            <a:ext cx="8397875" cy="383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37560-825B-6EF2-F11B-0FE0C223B618}"/>
              </a:ext>
            </a:extLst>
          </p:cNvPr>
          <p:cNvSpPr>
            <a:spLocks noGrp="1"/>
          </p:cNvSpPr>
          <p:nvPr>
            <p:ph type="title"/>
          </p:nvPr>
        </p:nvSpPr>
        <p:spPr/>
        <p:txBody>
          <a:bodyPr/>
          <a:lstStyle/>
          <a:p>
            <a:pPr>
              <a:defRPr/>
            </a:pPr>
            <a:r>
              <a:rPr lang="en-US" b="1" dirty="0"/>
              <a:t>What is Schema Design?</a:t>
            </a:r>
            <a:endParaRPr lang="en-US" dirty="0"/>
          </a:p>
        </p:txBody>
      </p:sp>
      <p:sp>
        <p:nvSpPr>
          <p:cNvPr id="49155" name="Content Placeholder 2">
            <a:extLst>
              <a:ext uri="{FF2B5EF4-FFF2-40B4-BE49-F238E27FC236}">
                <a16:creationId xmlns:a16="http://schemas.microsoft.com/office/drawing/2014/main" id="{BE265982-0A6D-586D-0033-B34486563A4C}"/>
              </a:ext>
            </a:extLst>
          </p:cNvPr>
          <p:cNvSpPr>
            <a:spLocks noGrp="1" noChangeArrowheads="1"/>
          </p:cNvSpPr>
          <p:nvPr>
            <p:ph idx="1"/>
          </p:nvPr>
        </p:nvSpPr>
        <p:spPr/>
        <p:txBody>
          <a:bodyPr/>
          <a:lstStyle/>
          <a:p>
            <a:r>
              <a:rPr lang="en-US" altLang="en-US"/>
              <a:t>Schema design is the process of creating a logical and organized structure for a database, which involves defining tables, columns, relationships, constraints and other elements that will govern how data is stored and accessed. Effective schema design is important for creating a robust, scalable and efficient database system.</a:t>
            </a:r>
          </a:p>
        </p:txBody>
      </p:sp>
      <p:sp>
        <p:nvSpPr>
          <p:cNvPr id="4" name="Date Placeholder 3">
            <a:extLst>
              <a:ext uri="{FF2B5EF4-FFF2-40B4-BE49-F238E27FC236}">
                <a16:creationId xmlns:a16="http://schemas.microsoft.com/office/drawing/2014/main" id="{A574905D-3C86-7296-6745-2E8204562E61}"/>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42D82D8E-C70A-DFDA-C592-EEAB5DB117D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F4A99C64-1BC3-C248-5F51-5B1964360BA3}"/>
              </a:ext>
            </a:extLst>
          </p:cNvPr>
          <p:cNvSpPr>
            <a:spLocks noGrp="1"/>
          </p:cNvSpPr>
          <p:nvPr>
            <p:ph type="sldNum" sz="quarter" idx="12"/>
          </p:nvPr>
        </p:nvSpPr>
        <p:spPr/>
        <p:txBody>
          <a:bodyPr/>
          <a:lstStyle/>
          <a:p>
            <a:pPr>
              <a:defRPr/>
            </a:pPr>
            <a:fld id="{DFB3D2E8-1B8F-4A30-A7B2-9C765BEAED6C}"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Content Placeholder 7">
            <a:extLst>
              <a:ext uri="{FF2B5EF4-FFF2-40B4-BE49-F238E27FC236}">
                <a16:creationId xmlns:a16="http://schemas.microsoft.com/office/drawing/2014/main" id="{BDFD59B7-75C9-CF9C-4968-016EF2F86A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816"/>
          <a:stretch>
            <a:fillRect/>
          </a:stretch>
        </p:blipFill>
        <p:spPr>
          <a:xfrm>
            <a:off x="514350" y="1524000"/>
            <a:ext cx="8115300" cy="3240088"/>
          </a:xfrm>
        </p:spPr>
      </p:pic>
      <p:sp>
        <p:nvSpPr>
          <p:cNvPr id="4" name="Date Placeholder 3">
            <a:extLst>
              <a:ext uri="{FF2B5EF4-FFF2-40B4-BE49-F238E27FC236}">
                <a16:creationId xmlns:a16="http://schemas.microsoft.com/office/drawing/2014/main" id="{16D9DBE1-11A2-8284-4EF2-F45ABC58AB3A}"/>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B06B2723-5FDF-0F82-39A7-12036D4379D7}"/>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EF90B812-7212-31BD-7897-EA55A6B5117C}"/>
              </a:ext>
            </a:extLst>
          </p:cNvPr>
          <p:cNvSpPr>
            <a:spLocks noGrp="1"/>
          </p:cNvSpPr>
          <p:nvPr>
            <p:ph type="sldNum" sz="quarter" idx="12"/>
          </p:nvPr>
        </p:nvSpPr>
        <p:spPr/>
        <p:txBody>
          <a:bodyPr/>
          <a:lstStyle/>
          <a:p>
            <a:pPr>
              <a:defRPr/>
            </a:pPr>
            <a:fld id="{1EC7E6AA-58C3-4883-935C-6B9082F3FD3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61C71-1ECC-5415-67EC-C8AA9F84F1A3}"/>
              </a:ext>
            </a:extLst>
          </p:cNvPr>
          <p:cNvSpPr>
            <a:spLocks noGrp="1"/>
          </p:cNvSpPr>
          <p:nvPr>
            <p:ph type="title"/>
          </p:nvPr>
        </p:nvSpPr>
        <p:spPr/>
        <p:txBody>
          <a:bodyPr/>
          <a:lstStyle/>
          <a:p>
            <a:pPr>
              <a:defRPr/>
            </a:pPr>
            <a:r>
              <a:rPr lang="en-US" b="1" dirty="0"/>
              <a:t>1. Top-Down Strategy</a:t>
            </a:r>
            <a:endParaRPr lang="en-US" dirty="0"/>
          </a:p>
        </p:txBody>
      </p:sp>
      <p:sp>
        <p:nvSpPr>
          <p:cNvPr id="51203" name="Content Placeholder 2">
            <a:extLst>
              <a:ext uri="{FF2B5EF4-FFF2-40B4-BE49-F238E27FC236}">
                <a16:creationId xmlns:a16="http://schemas.microsoft.com/office/drawing/2014/main" id="{8026240D-1E18-9115-85AE-60EB2454AE15}"/>
              </a:ext>
            </a:extLst>
          </p:cNvPr>
          <p:cNvSpPr>
            <a:spLocks noGrp="1" noChangeArrowheads="1"/>
          </p:cNvSpPr>
          <p:nvPr>
            <p:ph idx="1"/>
          </p:nvPr>
        </p:nvSpPr>
        <p:spPr/>
        <p:txBody>
          <a:bodyPr/>
          <a:lstStyle/>
          <a:p>
            <a:r>
              <a:rPr lang="en-US" altLang="en-US"/>
              <a:t>In this strategy, we basically start with a schema that contains a high level of abstraction and then apply successive top-down refinement.</a:t>
            </a:r>
          </a:p>
          <a:p>
            <a:r>
              <a:rPr lang="en-US" altLang="en-US" b="1"/>
              <a:t>Example:</a:t>
            </a:r>
            <a:r>
              <a:rPr lang="en-US" altLang="en-US"/>
              <a:t> we may specify only a few level entity types and then we specify their </a:t>
            </a:r>
            <a:r>
              <a:rPr lang="en-US" altLang="en-US" u="sng">
                <a:hlinkClick r:id="rId2"/>
              </a:rPr>
              <a:t>attributes</a:t>
            </a:r>
            <a:r>
              <a:rPr lang="en-US" altLang="en-US"/>
              <a:t> and split them into lower-level entity types and relationships. The process of specialization to refine an entity type into a subclass is also an example of this strategy. </a:t>
            </a:r>
          </a:p>
          <a:p>
            <a:endParaRPr lang="en-US" altLang="en-US"/>
          </a:p>
        </p:txBody>
      </p:sp>
      <p:sp>
        <p:nvSpPr>
          <p:cNvPr id="4" name="Date Placeholder 3">
            <a:extLst>
              <a:ext uri="{FF2B5EF4-FFF2-40B4-BE49-F238E27FC236}">
                <a16:creationId xmlns:a16="http://schemas.microsoft.com/office/drawing/2014/main" id="{193E6A83-0A04-5FCA-B618-F452794C69F3}"/>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3606A6D6-9013-1ADB-BB91-95735A521C23}"/>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A1F1B211-4CC8-AC33-37D3-947EF94123F8}"/>
              </a:ext>
            </a:extLst>
          </p:cNvPr>
          <p:cNvSpPr>
            <a:spLocks noGrp="1"/>
          </p:cNvSpPr>
          <p:nvPr>
            <p:ph type="sldNum" sz="quarter" idx="12"/>
          </p:nvPr>
        </p:nvSpPr>
        <p:spPr/>
        <p:txBody>
          <a:bodyPr/>
          <a:lstStyle/>
          <a:p>
            <a:pPr>
              <a:defRPr/>
            </a:pPr>
            <a:fld id="{BE39B12B-D934-4628-BC16-3A180B141FE7}"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BF12-81E7-8BC2-B1E3-E1C0D5142B6F}"/>
              </a:ext>
            </a:extLst>
          </p:cNvPr>
          <p:cNvSpPr>
            <a:spLocks noGrp="1"/>
          </p:cNvSpPr>
          <p:nvPr>
            <p:ph type="title"/>
          </p:nvPr>
        </p:nvSpPr>
        <p:spPr/>
        <p:txBody>
          <a:bodyPr/>
          <a:lstStyle/>
          <a:p>
            <a:pPr>
              <a:defRPr/>
            </a:pPr>
            <a:endParaRPr lang="en-US"/>
          </a:p>
        </p:txBody>
      </p:sp>
      <p:sp>
        <p:nvSpPr>
          <p:cNvPr id="52227" name="Content Placeholder 2">
            <a:extLst>
              <a:ext uri="{FF2B5EF4-FFF2-40B4-BE49-F238E27FC236}">
                <a16:creationId xmlns:a16="http://schemas.microsoft.com/office/drawing/2014/main" id="{465A59F2-B60F-178E-4547-5C4D8341949D}"/>
              </a:ext>
            </a:extLst>
          </p:cNvPr>
          <p:cNvSpPr>
            <a:spLocks noGrp="1" noChangeArrowheads="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23A8B084-2F2A-BF6B-10A9-F635AFA9DC82}"/>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2483238F-892A-3D33-DC68-BF9A919D410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9C037660-0CF2-883A-3C94-09E74E9C0BD5}"/>
              </a:ext>
            </a:extLst>
          </p:cNvPr>
          <p:cNvSpPr>
            <a:spLocks noGrp="1"/>
          </p:cNvSpPr>
          <p:nvPr>
            <p:ph type="sldNum" sz="quarter" idx="12"/>
          </p:nvPr>
        </p:nvSpPr>
        <p:spPr/>
        <p:txBody>
          <a:bodyPr/>
          <a:lstStyle/>
          <a:p>
            <a:pPr>
              <a:defRPr/>
            </a:pPr>
            <a:fld id="{AADF83D7-DF40-41C8-829A-8F8CE6C92A19}" type="slidenum">
              <a:rPr lang="en-US" altLang="en-US" smtClean="0"/>
              <a:pPr>
                <a:defRPr/>
              </a:pPr>
              <a:t>43</a:t>
            </a:fld>
            <a:endParaRPr lang="en-US" altLang="en-US"/>
          </a:p>
        </p:txBody>
      </p:sp>
      <p:pic>
        <p:nvPicPr>
          <p:cNvPr id="52231" name="Picture 7">
            <a:extLst>
              <a:ext uri="{FF2B5EF4-FFF2-40B4-BE49-F238E27FC236}">
                <a16:creationId xmlns:a16="http://schemas.microsoft.com/office/drawing/2014/main" id="{E2F792CF-F32D-4B65-25D3-43BB8E3415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875" y="287338"/>
            <a:ext cx="7985125"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8C5D-5CD6-CA8C-8A11-E9327A045D95}"/>
              </a:ext>
            </a:extLst>
          </p:cNvPr>
          <p:cNvSpPr>
            <a:spLocks noGrp="1"/>
          </p:cNvSpPr>
          <p:nvPr>
            <p:ph type="title"/>
          </p:nvPr>
        </p:nvSpPr>
        <p:spPr/>
        <p:txBody>
          <a:bodyPr/>
          <a:lstStyle/>
          <a:p>
            <a:pPr>
              <a:defRPr/>
            </a:pPr>
            <a:r>
              <a:rPr lang="en-US" b="1" dirty="0"/>
              <a:t>2. Bottom-Up Strategy</a:t>
            </a:r>
            <a:endParaRPr lang="en-US" dirty="0"/>
          </a:p>
        </p:txBody>
      </p:sp>
      <p:sp>
        <p:nvSpPr>
          <p:cNvPr id="53251" name="Content Placeholder 2">
            <a:extLst>
              <a:ext uri="{FF2B5EF4-FFF2-40B4-BE49-F238E27FC236}">
                <a16:creationId xmlns:a16="http://schemas.microsoft.com/office/drawing/2014/main" id="{7095D7C4-912C-9774-402B-C45FA8A892E3}"/>
              </a:ext>
            </a:extLst>
          </p:cNvPr>
          <p:cNvSpPr>
            <a:spLocks noGrp="1" noChangeArrowheads="1"/>
          </p:cNvSpPr>
          <p:nvPr>
            <p:ph idx="1"/>
          </p:nvPr>
        </p:nvSpPr>
        <p:spPr/>
        <p:txBody>
          <a:bodyPr/>
          <a:lstStyle/>
          <a:p>
            <a:r>
              <a:rPr lang="en-US" altLang="en-US"/>
              <a:t>In this type of strategy, we basically start with basic abstraction and then go on adding to this abstraction.</a:t>
            </a:r>
          </a:p>
          <a:p>
            <a:r>
              <a:rPr lang="en-US" altLang="en-US" b="1"/>
              <a:t>Example: </a:t>
            </a:r>
            <a:r>
              <a:rPr lang="en-US" altLang="en-US"/>
              <a:t>we may start with attributes and group these into entity types and relationships. We can also add a new relationship among entity types as the design goes ahead. The basic example is the process of generalizing entity types into the higher-level generalized superclass. </a:t>
            </a:r>
          </a:p>
          <a:p>
            <a:endParaRPr lang="en-US" altLang="en-US"/>
          </a:p>
        </p:txBody>
      </p:sp>
      <p:sp>
        <p:nvSpPr>
          <p:cNvPr id="4" name="Date Placeholder 3">
            <a:extLst>
              <a:ext uri="{FF2B5EF4-FFF2-40B4-BE49-F238E27FC236}">
                <a16:creationId xmlns:a16="http://schemas.microsoft.com/office/drawing/2014/main" id="{6920273C-30B9-DB87-BEC7-0D83EC2F1C8A}"/>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6A06AD3E-1BF0-D668-F015-3BCC125BC00B}"/>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1F7F77C-8B39-9F18-F6EF-0D24843968CA}"/>
              </a:ext>
            </a:extLst>
          </p:cNvPr>
          <p:cNvSpPr>
            <a:spLocks noGrp="1"/>
          </p:cNvSpPr>
          <p:nvPr>
            <p:ph type="sldNum" sz="quarter" idx="12"/>
          </p:nvPr>
        </p:nvSpPr>
        <p:spPr/>
        <p:txBody>
          <a:bodyPr/>
          <a:lstStyle/>
          <a:p>
            <a:pPr>
              <a:defRPr/>
            </a:pPr>
            <a:fld id="{6E66641C-3B44-4297-94C1-D38F9275D1D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54C3-6729-9FC3-EC9E-E76A920070AE}"/>
              </a:ext>
            </a:extLst>
          </p:cNvPr>
          <p:cNvSpPr>
            <a:spLocks noGrp="1"/>
          </p:cNvSpPr>
          <p:nvPr>
            <p:ph type="title"/>
          </p:nvPr>
        </p:nvSpPr>
        <p:spPr/>
        <p:txBody>
          <a:bodyPr/>
          <a:lstStyle/>
          <a:p>
            <a:pPr>
              <a:defRPr/>
            </a:pPr>
            <a:endParaRPr lang="en-US"/>
          </a:p>
        </p:txBody>
      </p:sp>
      <p:sp>
        <p:nvSpPr>
          <p:cNvPr id="54275" name="Content Placeholder 2">
            <a:extLst>
              <a:ext uri="{FF2B5EF4-FFF2-40B4-BE49-F238E27FC236}">
                <a16:creationId xmlns:a16="http://schemas.microsoft.com/office/drawing/2014/main" id="{C42BC909-992B-4E3B-D9A8-139C72BCA0DC}"/>
              </a:ext>
            </a:extLst>
          </p:cNvPr>
          <p:cNvSpPr>
            <a:spLocks noGrp="1" noChangeArrowheads="1"/>
          </p:cNvSpPr>
          <p:nvPr>
            <p:ph idx="1"/>
          </p:nvPr>
        </p:nvSpPr>
        <p:spPr/>
        <p:txBody>
          <a:bodyPr/>
          <a:lstStyle/>
          <a:p>
            <a:endParaRPr lang="en-US" altLang="en-US"/>
          </a:p>
        </p:txBody>
      </p:sp>
      <p:sp>
        <p:nvSpPr>
          <p:cNvPr id="4" name="Date Placeholder 3">
            <a:extLst>
              <a:ext uri="{FF2B5EF4-FFF2-40B4-BE49-F238E27FC236}">
                <a16:creationId xmlns:a16="http://schemas.microsoft.com/office/drawing/2014/main" id="{988F0CBF-B6D4-C6FE-761F-0EA6530CCAB8}"/>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F82DF354-4AAE-D099-6B8C-F759374606A7}"/>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C1FBA76-807F-1186-CE6E-844581242391}"/>
              </a:ext>
            </a:extLst>
          </p:cNvPr>
          <p:cNvSpPr>
            <a:spLocks noGrp="1"/>
          </p:cNvSpPr>
          <p:nvPr>
            <p:ph type="sldNum" sz="quarter" idx="12"/>
          </p:nvPr>
        </p:nvSpPr>
        <p:spPr/>
        <p:txBody>
          <a:bodyPr/>
          <a:lstStyle/>
          <a:p>
            <a:pPr>
              <a:defRPr/>
            </a:pPr>
            <a:fld id="{318C7932-A527-4BB6-8107-C705BD694BD5}" type="slidenum">
              <a:rPr lang="en-US" altLang="en-US" smtClean="0"/>
              <a:pPr>
                <a:defRPr/>
              </a:pPr>
              <a:t>45</a:t>
            </a:fld>
            <a:endParaRPr lang="en-US" altLang="en-US"/>
          </a:p>
        </p:txBody>
      </p:sp>
      <p:pic>
        <p:nvPicPr>
          <p:cNvPr id="54279" name="Picture 7">
            <a:extLst>
              <a:ext uri="{FF2B5EF4-FFF2-40B4-BE49-F238E27FC236}">
                <a16:creationId xmlns:a16="http://schemas.microsoft.com/office/drawing/2014/main" id="{36F1EB8F-683B-478D-D524-C96205530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6363"/>
            <a:ext cx="8839200"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E650-03AA-74EA-84C2-B192F6049BB3}"/>
              </a:ext>
            </a:extLst>
          </p:cNvPr>
          <p:cNvSpPr>
            <a:spLocks noGrp="1"/>
          </p:cNvSpPr>
          <p:nvPr>
            <p:ph type="title"/>
          </p:nvPr>
        </p:nvSpPr>
        <p:spPr/>
        <p:txBody>
          <a:bodyPr/>
          <a:lstStyle/>
          <a:p>
            <a:pPr>
              <a:defRPr/>
            </a:pPr>
            <a:r>
              <a:rPr lang="en-US" b="1" dirty="0"/>
              <a:t>Anomalies in Relational Model</a:t>
            </a:r>
          </a:p>
        </p:txBody>
      </p:sp>
      <p:sp>
        <p:nvSpPr>
          <p:cNvPr id="55299" name="Content Placeholder 2">
            <a:extLst>
              <a:ext uri="{FF2B5EF4-FFF2-40B4-BE49-F238E27FC236}">
                <a16:creationId xmlns:a16="http://schemas.microsoft.com/office/drawing/2014/main" id="{3D17F120-E19B-9B2B-D88C-4E38305FDD27}"/>
              </a:ext>
            </a:extLst>
          </p:cNvPr>
          <p:cNvSpPr>
            <a:spLocks noGrp="1" noChangeArrowheads="1"/>
          </p:cNvSpPr>
          <p:nvPr>
            <p:ph idx="1"/>
          </p:nvPr>
        </p:nvSpPr>
        <p:spPr/>
        <p:txBody>
          <a:bodyPr/>
          <a:lstStyle/>
          <a:p>
            <a:r>
              <a:rPr lang="en-US" altLang="en-US"/>
              <a:t>Anomalies in the relational model refer to inconsistencies or errors that can arise when working with relational databases, specifically in the context of data insertion, deletion and modification. Anomalies can compromise data integrity and make database management inefficient.</a:t>
            </a:r>
          </a:p>
        </p:txBody>
      </p:sp>
      <p:sp>
        <p:nvSpPr>
          <p:cNvPr id="4" name="Date Placeholder 3">
            <a:extLst>
              <a:ext uri="{FF2B5EF4-FFF2-40B4-BE49-F238E27FC236}">
                <a16:creationId xmlns:a16="http://schemas.microsoft.com/office/drawing/2014/main" id="{7447F80D-4AC0-56E6-A0BE-ACC22ADC0F54}"/>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EA38935A-E24C-F06E-347E-3CD535D4207A}"/>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52E726D-31B0-45E2-674C-2090944C7CE7}"/>
              </a:ext>
            </a:extLst>
          </p:cNvPr>
          <p:cNvSpPr>
            <a:spLocks noGrp="1"/>
          </p:cNvSpPr>
          <p:nvPr>
            <p:ph type="sldNum" sz="quarter" idx="12"/>
          </p:nvPr>
        </p:nvSpPr>
        <p:spPr/>
        <p:txBody>
          <a:bodyPr/>
          <a:lstStyle/>
          <a:p>
            <a:pPr>
              <a:defRPr/>
            </a:pPr>
            <a:fld id="{EA09BCA9-3149-4ED2-80C1-212F5E0CA301}" type="slidenum">
              <a:rPr lang="en-US" altLang="en-US" smtClean="0"/>
              <a:pPr>
                <a:defRPr/>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6D0E-80BC-F266-5FA6-97241E21ED82}"/>
              </a:ext>
            </a:extLst>
          </p:cNvPr>
          <p:cNvSpPr>
            <a:spLocks noGrp="1"/>
          </p:cNvSpPr>
          <p:nvPr>
            <p:ph type="title"/>
          </p:nvPr>
        </p:nvSpPr>
        <p:spPr/>
        <p:txBody>
          <a:bodyPr/>
          <a:lstStyle/>
          <a:p>
            <a:pPr>
              <a:defRPr/>
            </a:pPr>
            <a:r>
              <a:rPr lang="en-US" b="1" dirty="0"/>
              <a:t>How Are Anomalies Caused in DBMS?</a:t>
            </a:r>
            <a:endParaRPr lang="en-US" dirty="0"/>
          </a:p>
        </p:txBody>
      </p:sp>
      <p:sp>
        <p:nvSpPr>
          <p:cNvPr id="56323" name="Content Placeholder 2">
            <a:extLst>
              <a:ext uri="{FF2B5EF4-FFF2-40B4-BE49-F238E27FC236}">
                <a16:creationId xmlns:a16="http://schemas.microsoft.com/office/drawing/2014/main" id="{32299F73-39C4-9981-9216-5CFF2155BE58}"/>
              </a:ext>
            </a:extLst>
          </p:cNvPr>
          <p:cNvSpPr>
            <a:spLocks noGrp="1" noChangeArrowheads="1"/>
          </p:cNvSpPr>
          <p:nvPr>
            <p:ph idx="1"/>
          </p:nvPr>
        </p:nvSpPr>
        <p:spPr/>
        <p:txBody>
          <a:bodyPr/>
          <a:lstStyle/>
          <a:p>
            <a:r>
              <a:rPr lang="en-US" altLang="en-US" sz="2400"/>
              <a:t>Anomalies in DBMS are caused by poor management of storing everything in the flat database, </a:t>
            </a:r>
          </a:p>
          <a:p>
            <a:pPr>
              <a:buFont typeface="Wingdings" panose="05000000000000000000" pitchFamily="2" charset="2"/>
              <a:buChar char="q"/>
            </a:pPr>
            <a:r>
              <a:rPr lang="en-US" altLang="en-US" sz="2400" b="1"/>
              <a:t>lack of normalization</a:t>
            </a:r>
          </a:p>
          <a:p>
            <a:pPr>
              <a:buFont typeface="Wingdings" panose="05000000000000000000" pitchFamily="2" charset="2"/>
              <a:buChar char="q"/>
            </a:pPr>
            <a:r>
              <a:rPr lang="en-US" altLang="en-US" sz="2400" b="1"/>
              <a:t>data redundancy</a:t>
            </a:r>
          </a:p>
          <a:p>
            <a:pPr>
              <a:buFont typeface="Wingdings" panose="05000000000000000000" pitchFamily="2" charset="2"/>
              <a:buChar char="q"/>
            </a:pPr>
            <a:r>
              <a:rPr lang="en-US" altLang="en-US" sz="2400" b="1"/>
              <a:t>improper use of primary or foreign keys. </a:t>
            </a:r>
          </a:p>
          <a:p>
            <a:endParaRPr lang="en-US" altLang="en-US" sz="2400"/>
          </a:p>
          <a:p>
            <a:r>
              <a:rPr lang="en-US" altLang="en-US" sz="2400"/>
              <a:t>These issues result in inconsistencies during insert, update or delete operations, leading to data integrity problems. The three primary types of anomalies are:</a:t>
            </a:r>
          </a:p>
        </p:txBody>
      </p:sp>
      <p:sp>
        <p:nvSpPr>
          <p:cNvPr id="4" name="Date Placeholder 3">
            <a:extLst>
              <a:ext uri="{FF2B5EF4-FFF2-40B4-BE49-F238E27FC236}">
                <a16:creationId xmlns:a16="http://schemas.microsoft.com/office/drawing/2014/main" id="{E7007FD6-354A-1A06-13B1-F0AE864FF7BC}"/>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BCF48D55-3286-9842-6D4F-E3E37A959BE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ADB0CF15-84C9-C1D8-874D-20A8EBE11CE5}"/>
              </a:ext>
            </a:extLst>
          </p:cNvPr>
          <p:cNvSpPr>
            <a:spLocks noGrp="1"/>
          </p:cNvSpPr>
          <p:nvPr>
            <p:ph type="sldNum" sz="quarter" idx="12"/>
          </p:nvPr>
        </p:nvSpPr>
        <p:spPr/>
        <p:txBody>
          <a:bodyPr/>
          <a:lstStyle/>
          <a:p>
            <a:pPr>
              <a:defRPr/>
            </a:pPr>
            <a:fld id="{75E0CCF1-2E8B-40A1-9A77-4A89AB18E9A9}"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A01F-7C16-484B-2D91-DD4E08BCF186}"/>
              </a:ext>
            </a:extLst>
          </p:cNvPr>
          <p:cNvSpPr>
            <a:spLocks noGrp="1"/>
          </p:cNvSpPr>
          <p:nvPr>
            <p:ph type="title"/>
          </p:nvPr>
        </p:nvSpPr>
        <p:spPr/>
        <p:txBody>
          <a:bodyPr/>
          <a:lstStyle/>
          <a:p>
            <a:pPr>
              <a:defRPr/>
            </a:pPr>
            <a:r>
              <a:rPr lang="en-US" b="1" dirty="0">
                <a:solidFill>
                  <a:schemeClr val="tx1"/>
                </a:solidFill>
              </a:rPr>
              <a:t>Anomalies</a:t>
            </a:r>
            <a:endParaRPr lang="en-US" dirty="0"/>
          </a:p>
        </p:txBody>
      </p:sp>
      <p:sp>
        <p:nvSpPr>
          <p:cNvPr id="57347" name="Content Placeholder 2">
            <a:extLst>
              <a:ext uri="{FF2B5EF4-FFF2-40B4-BE49-F238E27FC236}">
                <a16:creationId xmlns:a16="http://schemas.microsoft.com/office/drawing/2014/main" id="{3DE0DDF4-FAB1-517F-DDBC-346FD42E0D61}"/>
              </a:ext>
            </a:extLst>
          </p:cNvPr>
          <p:cNvSpPr>
            <a:spLocks noGrp="1" noChangeArrowheads="1"/>
          </p:cNvSpPr>
          <p:nvPr>
            <p:ph idx="1"/>
          </p:nvPr>
        </p:nvSpPr>
        <p:spPr/>
        <p:txBody>
          <a:bodyPr/>
          <a:lstStyle/>
          <a:p>
            <a:r>
              <a:rPr lang="en-US" altLang="en-US" sz="2800" b="1">
                <a:solidFill>
                  <a:schemeClr val="tx1"/>
                </a:solidFill>
              </a:rPr>
              <a:t>Insertion Anomalies: </a:t>
            </a:r>
            <a:r>
              <a:rPr lang="en-US" altLang="en-US" sz="2800">
                <a:solidFill>
                  <a:schemeClr val="tx1"/>
                </a:solidFill>
              </a:rPr>
              <a:t>These anomalies occur when it is not possible to insert data into a database because the required fields are missing or because the data is incomplete. For example, if a database requires that every record has a </a:t>
            </a:r>
            <a:r>
              <a:rPr lang="en-US" altLang="en-US" sz="2800" u="sng">
                <a:solidFill>
                  <a:schemeClr val="tx1"/>
                </a:solidFill>
                <a:hlinkClick r:id="rId2"/>
              </a:rPr>
              <a:t>primary key</a:t>
            </a:r>
            <a:r>
              <a:rPr lang="en-US" altLang="en-US" sz="2800">
                <a:solidFill>
                  <a:schemeClr val="tx1"/>
                </a:solidFill>
              </a:rPr>
              <a:t>, but no value is provided for a particular record, it cannot be inserted into the database.</a:t>
            </a:r>
          </a:p>
          <a:p>
            <a:endParaRPr lang="en-US" altLang="en-US"/>
          </a:p>
        </p:txBody>
      </p:sp>
      <p:sp>
        <p:nvSpPr>
          <p:cNvPr id="4" name="Date Placeholder 3">
            <a:extLst>
              <a:ext uri="{FF2B5EF4-FFF2-40B4-BE49-F238E27FC236}">
                <a16:creationId xmlns:a16="http://schemas.microsoft.com/office/drawing/2014/main" id="{F2E8C610-4248-0A18-EC5E-4AFFF48AAEC1}"/>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C7A38DEA-26D8-E625-3AFC-7AFF52A082B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04A4C2CC-A6AB-94F0-5F6D-F8AB66C12452}"/>
              </a:ext>
            </a:extLst>
          </p:cNvPr>
          <p:cNvSpPr>
            <a:spLocks noGrp="1"/>
          </p:cNvSpPr>
          <p:nvPr>
            <p:ph type="sldNum" sz="quarter" idx="12"/>
          </p:nvPr>
        </p:nvSpPr>
        <p:spPr/>
        <p:txBody>
          <a:bodyPr/>
          <a:lstStyle/>
          <a:p>
            <a:pPr>
              <a:defRPr/>
            </a:pPr>
            <a:fld id="{B586049E-4558-452B-B8F5-3796E08D3332}" type="slidenum">
              <a:rPr lang="en-US" altLang="en-US" smtClean="0"/>
              <a:pPr>
                <a:defRPr/>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383EB-FC94-E129-9DC6-462A59A00D52}"/>
              </a:ext>
            </a:extLst>
          </p:cNvPr>
          <p:cNvSpPr>
            <a:spLocks noGrp="1"/>
          </p:cNvSpPr>
          <p:nvPr>
            <p:ph type="title"/>
          </p:nvPr>
        </p:nvSpPr>
        <p:spPr/>
        <p:txBody>
          <a:bodyPr/>
          <a:lstStyle/>
          <a:p>
            <a:pPr>
              <a:defRPr/>
            </a:pPr>
            <a:r>
              <a:rPr lang="en-US" b="1" dirty="0">
                <a:solidFill>
                  <a:schemeClr val="tx1"/>
                </a:solidFill>
              </a:rPr>
              <a:t>Anomalies</a:t>
            </a:r>
            <a:endParaRPr lang="en-US" dirty="0"/>
          </a:p>
        </p:txBody>
      </p:sp>
      <p:sp>
        <p:nvSpPr>
          <p:cNvPr id="58371" name="Content Placeholder 2">
            <a:extLst>
              <a:ext uri="{FF2B5EF4-FFF2-40B4-BE49-F238E27FC236}">
                <a16:creationId xmlns:a16="http://schemas.microsoft.com/office/drawing/2014/main" id="{9D7A3911-5485-4D8B-55F3-76DA62474FFF}"/>
              </a:ext>
            </a:extLst>
          </p:cNvPr>
          <p:cNvSpPr>
            <a:spLocks noGrp="1" noChangeArrowheads="1"/>
          </p:cNvSpPr>
          <p:nvPr>
            <p:ph idx="1"/>
          </p:nvPr>
        </p:nvSpPr>
        <p:spPr/>
        <p:txBody>
          <a:bodyPr/>
          <a:lstStyle/>
          <a:p>
            <a:r>
              <a:rPr lang="en-US" altLang="en-US" sz="2800" b="1"/>
              <a:t>Deletion anomalies:</a:t>
            </a:r>
            <a:r>
              <a:rPr lang="en-US" altLang="en-US" sz="2800"/>
              <a:t> These anomalies occur when deleting a record from a database and can result in the unintentional loss of data. For example, if a database contains information about customers and orders, deleting a customer record may also delete all the orders associated with that customer.</a:t>
            </a:r>
          </a:p>
          <a:p>
            <a:endParaRPr lang="en-US" altLang="en-US"/>
          </a:p>
        </p:txBody>
      </p:sp>
      <p:sp>
        <p:nvSpPr>
          <p:cNvPr id="4" name="Date Placeholder 3">
            <a:extLst>
              <a:ext uri="{FF2B5EF4-FFF2-40B4-BE49-F238E27FC236}">
                <a16:creationId xmlns:a16="http://schemas.microsoft.com/office/drawing/2014/main" id="{482D9B07-52FF-F304-EF93-D12E6872AB90}"/>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3063E6CB-2949-9009-FEE1-39E3EDE170E6}"/>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8CFD649A-1561-00BC-C2BF-765C05056E04}"/>
              </a:ext>
            </a:extLst>
          </p:cNvPr>
          <p:cNvSpPr>
            <a:spLocks noGrp="1"/>
          </p:cNvSpPr>
          <p:nvPr>
            <p:ph type="sldNum" sz="quarter" idx="12"/>
          </p:nvPr>
        </p:nvSpPr>
        <p:spPr/>
        <p:txBody>
          <a:bodyPr/>
          <a:lstStyle/>
          <a:p>
            <a:pPr>
              <a:defRPr/>
            </a:pPr>
            <a:fld id="{207C0A87-EB3E-4AA5-9F92-8E575D52743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73EE7D0-13FF-F78A-1EFB-7CDF5B621054}"/>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9BC4D6F7-D37F-D153-2F56-E145E671CE75}"/>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66859A27-F783-AB2A-673A-550510D165E4}"/>
              </a:ext>
            </a:extLst>
          </p:cNvPr>
          <p:cNvSpPr>
            <a:spLocks noGrp="1"/>
          </p:cNvSpPr>
          <p:nvPr>
            <p:ph type="sldNum" sz="quarter" idx="12"/>
          </p:nvPr>
        </p:nvSpPr>
        <p:spPr/>
        <p:txBody>
          <a:bodyPr/>
          <a:lstStyle/>
          <a:p>
            <a:pPr>
              <a:defRPr/>
            </a:pPr>
            <a:fld id="{A21D8357-226B-420E-8D36-098C63679D0D}" type="slidenum">
              <a:rPr lang="en-US" altLang="en-US" smtClean="0"/>
              <a:pPr>
                <a:defRPr/>
              </a:pPr>
              <a:t>5</a:t>
            </a:fld>
            <a:endParaRPr lang="en-US" altLang="en-US"/>
          </a:p>
        </p:txBody>
      </p:sp>
      <p:pic>
        <p:nvPicPr>
          <p:cNvPr id="13317" name="Picture 7">
            <a:extLst>
              <a:ext uri="{FF2B5EF4-FFF2-40B4-BE49-F238E27FC236}">
                <a16:creationId xmlns:a16="http://schemas.microsoft.com/office/drawing/2014/main" id="{0593FD41-E5DD-73CE-1093-06C71B6F9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52400"/>
            <a:ext cx="7848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9">
            <a:extLst>
              <a:ext uri="{FF2B5EF4-FFF2-40B4-BE49-F238E27FC236}">
                <a16:creationId xmlns:a16="http://schemas.microsoft.com/office/drawing/2014/main" id="{E5DA351D-D503-32B8-D1B9-E2E8003C2D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13" y="4810125"/>
            <a:ext cx="9069388"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F16F-0072-0A27-5ED4-BE97F91939C7}"/>
              </a:ext>
            </a:extLst>
          </p:cNvPr>
          <p:cNvSpPr>
            <a:spLocks noGrp="1"/>
          </p:cNvSpPr>
          <p:nvPr>
            <p:ph type="title"/>
          </p:nvPr>
        </p:nvSpPr>
        <p:spPr/>
        <p:txBody>
          <a:bodyPr/>
          <a:lstStyle/>
          <a:p>
            <a:pPr>
              <a:defRPr/>
            </a:pPr>
            <a:r>
              <a:rPr lang="en-US" b="1" dirty="0">
                <a:solidFill>
                  <a:schemeClr val="tx1"/>
                </a:solidFill>
              </a:rPr>
              <a:t>Anomalies</a:t>
            </a:r>
            <a:endParaRPr lang="en-US" dirty="0"/>
          </a:p>
        </p:txBody>
      </p:sp>
      <p:sp>
        <p:nvSpPr>
          <p:cNvPr id="59395" name="Content Placeholder 2">
            <a:extLst>
              <a:ext uri="{FF2B5EF4-FFF2-40B4-BE49-F238E27FC236}">
                <a16:creationId xmlns:a16="http://schemas.microsoft.com/office/drawing/2014/main" id="{52CD1A4C-7FA1-5BB1-E826-4B4898A1AB20}"/>
              </a:ext>
            </a:extLst>
          </p:cNvPr>
          <p:cNvSpPr>
            <a:spLocks noGrp="1" noChangeArrowheads="1"/>
          </p:cNvSpPr>
          <p:nvPr>
            <p:ph idx="1"/>
          </p:nvPr>
        </p:nvSpPr>
        <p:spPr/>
        <p:txBody>
          <a:bodyPr/>
          <a:lstStyle/>
          <a:p>
            <a:r>
              <a:rPr lang="en-US" altLang="en-US" sz="2800" b="1"/>
              <a:t>Update anomalies: </a:t>
            </a:r>
            <a:r>
              <a:rPr lang="en-US" altLang="en-US" sz="2800"/>
              <a:t> These anomalies occur when modifying data in a database and can result in inconsistencies or errors. For example, if a database contains information about employees and their salaries, updating an employee's salary in one record but not in all related records could lead to incorrect calculations and reporting.</a:t>
            </a:r>
          </a:p>
          <a:p>
            <a:endParaRPr lang="en-US" altLang="en-US"/>
          </a:p>
        </p:txBody>
      </p:sp>
      <p:sp>
        <p:nvSpPr>
          <p:cNvPr id="4" name="Date Placeholder 3">
            <a:extLst>
              <a:ext uri="{FF2B5EF4-FFF2-40B4-BE49-F238E27FC236}">
                <a16:creationId xmlns:a16="http://schemas.microsoft.com/office/drawing/2014/main" id="{3EFAE15C-3F17-A2AD-E0A4-0FFCF4E81C80}"/>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6C18261A-4C4B-ABD6-179B-CAA4F55B3E55}"/>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E78DE514-765D-A165-0B8F-EF6F0720ABE1}"/>
              </a:ext>
            </a:extLst>
          </p:cNvPr>
          <p:cNvSpPr>
            <a:spLocks noGrp="1"/>
          </p:cNvSpPr>
          <p:nvPr>
            <p:ph type="sldNum" sz="quarter" idx="12"/>
          </p:nvPr>
        </p:nvSpPr>
        <p:spPr/>
        <p:txBody>
          <a:bodyPr/>
          <a:lstStyle/>
          <a:p>
            <a:pPr>
              <a:defRPr/>
            </a:pPr>
            <a:fld id="{8C98D65D-99CB-4662-A3A1-0CFCFBBA0650}"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219B-0D14-888F-20EC-0392E200ADCB}"/>
              </a:ext>
            </a:extLst>
          </p:cNvPr>
          <p:cNvSpPr>
            <a:spLocks noGrp="1"/>
          </p:cNvSpPr>
          <p:nvPr>
            <p:ph type="title"/>
          </p:nvPr>
        </p:nvSpPr>
        <p:spPr/>
        <p:txBody>
          <a:bodyPr/>
          <a:lstStyle/>
          <a:p>
            <a:pPr>
              <a:defRPr/>
            </a:pPr>
            <a:r>
              <a:rPr lang="en-US" b="1" dirty="0">
                <a:solidFill>
                  <a:schemeClr val="tx1"/>
                </a:solidFill>
              </a:rPr>
              <a:t>Anomalies</a:t>
            </a:r>
            <a:endParaRPr lang="en-US" dirty="0"/>
          </a:p>
        </p:txBody>
      </p:sp>
      <p:sp>
        <p:nvSpPr>
          <p:cNvPr id="60419" name="Content Placeholder 2">
            <a:extLst>
              <a:ext uri="{FF2B5EF4-FFF2-40B4-BE49-F238E27FC236}">
                <a16:creationId xmlns:a16="http://schemas.microsoft.com/office/drawing/2014/main" id="{9C82C8BC-1025-2174-26BC-9F9FDB2396A7}"/>
              </a:ext>
            </a:extLst>
          </p:cNvPr>
          <p:cNvSpPr>
            <a:spLocks noGrp="1" noChangeArrowheads="1"/>
          </p:cNvSpPr>
          <p:nvPr>
            <p:ph idx="1"/>
          </p:nvPr>
        </p:nvSpPr>
        <p:spPr>
          <a:xfrm>
            <a:off x="822325" y="1736725"/>
            <a:ext cx="7543800" cy="4022725"/>
          </a:xfrm>
        </p:spPr>
        <p:txBody>
          <a:bodyPr/>
          <a:lstStyle/>
          <a:p>
            <a:r>
              <a:rPr lang="en-US" altLang="en-US" sz="2400" i="1"/>
              <a:t>These anomalies can be removed with the process of Normalization, which generally splits the database which results in reducing the anomalies in the database.</a:t>
            </a:r>
            <a:endParaRPr lang="en-US" altLang="en-US" sz="2400"/>
          </a:p>
        </p:txBody>
      </p:sp>
      <p:sp>
        <p:nvSpPr>
          <p:cNvPr id="4" name="Date Placeholder 3">
            <a:extLst>
              <a:ext uri="{FF2B5EF4-FFF2-40B4-BE49-F238E27FC236}">
                <a16:creationId xmlns:a16="http://schemas.microsoft.com/office/drawing/2014/main" id="{8BA735ED-B904-FBD8-7182-154FC4639510}"/>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C797C265-883C-665D-8519-EB630A1B20D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CA7D9B5-494C-2C78-AC9A-596934607962}"/>
              </a:ext>
            </a:extLst>
          </p:cNvPr>
          <p:cNvSpPr>
            <a:spLocks noGrp="1"/>
          </p:cNvSpPr>
          <p:nvPr>
            <p:ph type="sldNum" sz="quarter" idx="12"/>
          </p:nvPr>
        </p:nvSpPr>
        <p:spPr/>
        <p:txBody>
          <a:bodyPr/>
          <a:lstStyle/>
          <a:p>
            <a:pPr>
              <a:defRPr/>
            </a:pPr>
            <a:fld id="{17D9F950-C18E-4BB9-BC47-0308F52461A4}" type="slidenum">
              <a:rPr lang="en-US" altLang="en-US" smtClean="0"/>
              <a:pPr>
                <a:defRPr/>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9865922-E8C5-A3E4-EED0-B795C0396685}"/>
              </a:ext>
            </a:extLst>
          </p:cNvPr>
          <p:cNvGraphicFramePr>
            <a:graphicFrameLocks noGrp="1"/>
          </p:cNvGraphicFramePr>
          <p:nvPr>
            <p:ph idx="1"/>
          </p:nvPr>
        </p:nvGraphicFramePr>
        <p:xfrm>
          <a:off x="865188" y="381000"/>
          <a:ext cx="7543800" cy="3581400"/>
        </p:xfrm>
        <a:graphic>
          <a:graphicData uri="http://schemas.openxmlformats.org/drawingml/2006/table">
            <a:tbl>
              <a:tblPr firstRow="1" bandRow="1">
                <a:tableStyleId>{5940675A-B579-460E-94D1-54222C63F5DA}</a:tableStyleId>
              </a:tblPr>
              <a:tblGrid>
                <a:gridCol w="1257300">
                  <a:extLst>
                    <a:ext uri="{9D8B030D-6E8A-4147-A177-3AD203B41FA5}">
                      <a16:colId xmlns:a16="http://schemas.microsoft.com/office/drawing/2014/main" val="20000"/>
                    </a:ext>
                  </a:extLst>
                </a:gridCol>
                <a:gridCol w="12573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7300">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70840">
                <a:tc>
                  <a:txBody>
                    <a:bodyPr/>
                    <a:lstStyle/>
                    <a:p>
                      <a:pPr algn="ctr" fontAlgn="base">
                        <a:buNone/>
                      </a:pPr>
                      <a:r>
                        <a:rPr lang="en-US" sz="2000" b="1" dirty="0">
                          <a:effectLst/>
                        </a:rPr>
                        <a:t>STUD_NO</a:t>
                      </a:r>
                    </a:p>
                  </a:txBody>
                  <a:tcPr marL="38100" marR="38100" marT="63500" marB="63500" anchor="ctr"/>
                </a:tc>
                <a:tc>
                  <a:txBody>
                    <a:bodyPr/>
                    <a:lstStyle/>
                    <a:p>
                      <a:pPr algn="ctr" fontAlgn="base">
                        <a:buNone/>
                      </a:pPr>
                      <a:r>
                        <a:rPr lang="en-US" sz="2000" b="1">
                          <a:effectLst/>
                        </a:rPr>
                        <a:t>STUD_NAME</a:t>
                      </a:r>
                    </a:p>
                  </a:txBody>
                  <a:tcPr marL="63500" marR="63500" marT="63500" marB="63500" anchor="ctr"/>
                </a:tc>
                <a:tc>
                  <a:txBody>
                    <a:bodyPr/>
                    <a:lstStyle/>
                    <a:p>
                      <a:pPr algn="ctr" fontAlgn="base">
                        <a:buNone/>
                      </a:pPr>
                      <a:r>
                        <a:rPr lang="en-US" sz="2000" b="1">
                          <a:effectLst/>
                        </a:rPr>
                        <a:t>STUD_PHONE</a:t>
                      </a:r>
                    </a:p>
                  </a:txBody>
                  <a:tcPr marL="63500" marR="63500" marT="63500" marB="63500" anchor="ctr"/>
                </a:tc>
                <a:tc>
                  <a:txBody>
                    <a:bodyPr/>
                    <a:lstStyle/>
                    <a:p>
                      <a:pPr algn="ctr" fontAlgn="base">
                        <a:buNone/>
                      </a:pPr>
                      <a:r>
                        <a:rPr lang="en-US" sz="2000" b="1">
                          <a:effectLst/>
                        </a:rPr>
                        <a:t>STUD_STATE</a:t>
                      </a:r>
                    </a:p>
                  </a:txBody>
                  <a:tcPr marL="63500" marR="63500" marT="63500" marB="63500" anchor="ctr"/>
                </a:tc>
                <a:tc>
                  <a:txBody>
                    <a:bodyPr/>
                    <a:lstStyle/>
                    <a:p>
                      <a:pPr algn="ctr" fontAlgn="base">
                        <a:buNone/>
                      </a:pPr>
                      <a:r>
                        <a:rPr lang="en-US" sz="2000" b="1">
                          <a:effectLst/>
                        </a:rPr>
                        <a:t>STUD-COUNTRY</a:t>
                      </a:r>
                    </a:p>
                  </a:txBody>
                  <a:tcPr marL="63500" marR="63500" marT="63500" marB="63500" anchor="ctr"/>
                </a:tc>
                <a:tc>
                  <a:txBody>
                    <a:bodyPr/>
                    <a:lstStyle/>
                    <a:p>
                      <a:pPr algn="ctr" fontAlgn="base">
                        <a:buNone/>
                      </a:pPr>
                      <a:r>
                        <a:rPr lang="en-US" sz="2000" b="1">
                          <a:effectLst/>
                        </a:rPr>
                        <a:t>STUD_AGE</a:t>
                      </a:r>
                    </a:p>
                  </a:txBody>
                  <a:tcPr marL="63500" marR="63500" marT="63500" marB="63500" anchor="ctr"/>
                </a:tc>
                <a:extLst>
                  <a:ext uri="{0D108BD9-81ED-4DB2-BD59-A6C34878D82A}">
                    <a16:rowId xmlns:a16="http://schemas.microsoft.com/office/drawing/2014/main" val="10000"/>
                  </a:ext>
                </a:extLst>
              </a:tr>
              <a:tr h="370840">
                <a:tc>
                  <a:txBody>
                    <a:bodyPr/>
                    <a:lstStyle/>
                    <a:p>
                      <a:pPr algn="ctr" fontAlgn="ctr">
                        <a:buNone/>
                      </a:pPr>
                      <a:r>
                        <a:rPr lang="en-US" sz="2000" b="0" dirty="0">
                          <a:effectLst/>
                        </a:rPr>
                        <a:t>1</a:t>
                      </a:r>
                    </a:p>
                  </a:txBody>
                  <a:tcPr marL="63500" marR="63500" marT="88900" marB="88900" anchor="ctr"/>
                </a:tc>
                <a:tc>
                  <a:txBody>
                    <a:bodyPr/>
                    <a:lstStyle/>
                    <a:p>
                      <a:pPr algn="ctr" fontAlgn="ctr">
                        <a:buNone/>
                      </a:pPr>
                      <a:r>
                        <a:rPr lang="en-US" sz="2000" b="0">
                          <a:effectLst/>
                        </a:rPr>
                        <a:t>RAM</a:t>
                      </a:r>
                    </a:p>
                  </a:txBody>
                  <a:tcPr marL="63500" marR="63500" marT="88900" marB="88900" anchor="ctr"/>
                </a:tc>
                <a:tc>
                  <a:txBody>
                    <a:bodyPr/>
                    <a:lstStyle/>
                    <a:p>
                      <a:pPr algn="ctr" fontAlgn="ctr">
                        <a:buNone/>
                      </a:pPr>
                      <a:r>
                        <a:rPr lang="en-US" sz="2000" b="0">
                          <a:effectLst/>
                        </a:rPr>
                        <a:t>9716271721</a:t>
                      </a:r>
                    </a:p>
                  </a:txBody>
                  <a:tcPr marL="63500" marR="63500" marT="88900" marB="88900" anchor="ctr"/>
                </a:tc>
                <a:tc>
                  <a:txBody>
                    <a:bodyPr/>
                    <a:lstStyle/>
                    <a:p>
                      <a:pPr algn="ctr" fontAlgn="ctr">
                        <a:buNone/>
                      </a:pPr>
                      <a:r>
                        <a:rPr lang="en-US" sz="2000" b="0">
                          <a:effectLst/>
                        </a:rPr>
                        <a:t>Haryana</a:t>
                      </a:r>
                    </a:p>
                  </a:txBody>
                  <a:tcPr marL="63500" marR="63500" marT="88900" marB="88900" anchor="ctr"/>
                </a:tc>
                <a:tc>
                  <a:txBody>
                    <a:bodyPr/>
                    <a:lstStyle/>
                    <a:p>
                      <a:pPr algn="ctr" fontAlgn="ctr">
                        <a:buNone/>
                      </a:pPr>
                      <a:r>
                        <a:rPr lang="en-US" sz="2000" b="0">
                          <a:effectLst/>
                        </a:rPr>
                        <a:t>India</a:t>
                      </a:r>
                    </a:p>
                  </a:txBody>
                  <a:tcPr marL="63500" marR="63500" marT="88900" marB="88900" anchor="ctr"/>
                </a:tc>
                <a:tc>
                  <a:txBody>
                    <a:bodyPr/>
                    <a:lstStyle/>
                    <a:p>
                      <a:pPr algn="ctr" fontAlgn="ctr">
                        <a:buNone/>
                      </a:pPr>
                      <a:r>
                        <a:rPr lang="en-US" sz="2000" b="0">
                          <a:effectLst/>
                        </a:rPr>
                        <a:t>20</a:t>
                      </a:r>
                    </a:p>
                  </a:txBody>
                  <a:tcPr marL="63500" marR="63500" marT="88900" marB="88900" anchor="ctr"/>
                </a:tc>
                <a:extLst>
                  <a:ext uri="{0D108BD9-81ED-4DB2-BD59-A6C34878D82A}">
                    <a16:rowId xmlns:a16="http://schemas.microsoft.com/office/drawing/2014/main" val="10001"/>
                  </a:ext>
                </a:extLst>
              </a:tr>
              <a:tr h="370840">
                <a:tc>
                  <a:txBody>
                    <a:bodyPr/>
                    <a:lstStyle/>
                    <a:p>
                      <a:pPr algn="ctr" fontAlgn="ctr">
                        <a:buNone/>
                      </a:pPr>
                      <a:r>
                        <a:rPr lang="en-US" sz="2000" b="0">
                          <a:effectLst/>
                        </a:rPr>
                        <a:t>2</a:t>
                      </a:r>
                    </a:p>
                  </a:txBody>
                  <a:tcPr marL="63500" marR="63500" marT="88900" marB="88900" anchor="ctr"/>
                </a:tc>
                <a:tc>
                  <a:txBody>
                    <a:bodyPr/>
                    <a:lstStyle/>
                    <a:p>
                      <a:pPr algn="ctr" fontAlgn="ctr">
                        <a:buNone/>
                      </a:pPr>
                      <a:r>
                        <a:rPr lang="en-US" sz="2000" b="0">
                          <a:effectLst/>
                        </a:rPr>
                        <a:t>RAM</a:t>
                      </a:r>
                    </a:p>
                  </a:txBody>
                  <a:tcPr marL="63500" marR="63500" marT="88900" marB="88900" anchor="ctr"/>
                </a:tc>
                <a:tc>
                  <a:txBody>
                    <a:bodyPr/>
                    <a:lstStyle/>
                    <a:p>
                      <a:pPr algn="ctr" fontAlgn="ctr">
                        <a:buNone/>
                      </a:pPr>
                      <a:r>
                        <a:rPr lang="en-US" sz="2000" b="0">
                          <a:effectLst/>
                        </a:rPr>
                        <a:t>9898291281</a:t>
                      </a:r>
                    </a:p>
                  </a:txBody>
                  <a:tcPr marL="63500" marR="63500" marT="88900" marB="88900" anchor="ctr"/>
                </a:tc>
                <a:tc>
                  <a:txBody>
                    <a:bodyPr/>
                    <a:lstStyle/>
                    <a:p>
                      <a:pPr algn="ctr" fontAlgn="ctr">
                        <a:buNone/>
                      </a:pPr>
                      <a:r>
                        <a:rPr lang="en-US" sz="2000" b="0">
                          <a:effectLst/>
                        </a:rPr>
                        <a:t>Punjab</a:t>
                      </a:r>
                    </a:p>
                  </a:txBody>
                  <a:tcPr marL="63500" marR="63500" marT="88900" marB="88900" anchor="ctr"/>
                </a:tc>
                <a:tc>
                  <a:txBody>
                    <a:bodyPr/>
                    <a:lstStyle/>
                    <a:p>
                      <a:pPr algn="ctr" fontAlgn="ctr">
                        <a:buNone/>
                      </a:pPr>
                      <a:r>
                        <a:rPr lang="en-US" sz="2000" b="0">
                          <a:effectLst/>
                        </a:rPr>
                        <a:t>India</a:t>
                      </a:r>
                    </a:p>
                  </a:txBody>
                  <a:tcPr marL="63500" marR="63500" marT="88900" marB="88900" anchor="ctr"/>
                </a:tc>
                <a:tc>
                  <a:txBody>
                    <a:bodyPr/>
                    <a:lstStyle/>
                    <a:p>
                      <a:pPr algn="ctr" fontAlgn="ctr">
                        <a:buNone/>
                      </a:pPr>
                      <a:r>
                        <a:rPr lang="en-US" sz="2000" b="0">
                          <a:effectLst/>
                        </a:rPr>
                        <a:t>19</a:t>
                      </a:r>
                    </a:p>
                  </a:txBody>
                  <a:tcPr marL="63500" marR="63500" marT="88900" marB="88900" anchor="ctr"/>
                </a:tc>
                <a:extLst>
                  <a:ext uri="{0D108BD9-81ED-4DB2-BD59-A6C34878D82A}">
                    <a16:rowId xmlns:a16="http://schemas.microsoft.com/office/drawing/2014/main" val="10002"/>
                  </a:ext>
                </a:extLst>
              </a:tr>
              <a:tr h="370840">
                <a:tc>
                  <a:txBody>
                    <a:bodyPr/>
                    <a:lstStyle/>
                    <a:p>
                      <a:pPr algn="ctr" fontAlgn="ctr">
                        <a:buNone/>
                      </a:pPr>
                      <a:r>
                        <a:rPr lang="en-US" sz="2000" b="0">
                          <a:effectLst/>
                        </a:rPr>
                        <a:t>3</a:t>
                      </a:r>
                    </a:p>
                  </a:txBody>
                  <a:tcPr marL="63500" marR="63500" marT="88900" marB="88900" anchor="ctr"/>
                </a:tc>
                <a:tc>
                  <a:txBody>
                    <a:bodyPr/>
                    <a:lstStyle/>
                    <a:p>
                      <a:pPr algn="ctr" fontAlgn="ctr">
                        <a:buNone/>
                      </a:pPr>
                      <a:r>
                        <a:rPr lang="en-US" sz="2000" b="0">
                          <a:effectLst/>
                        </a:rPr>
                        <a:t>SUJIT</a:t>
                      </a:r>
                    </a:p>
                  </a:txBody>
                  <a:tcPr marL="63500" marR="63500" marT="88900" marB="88900" anchor="ctr"/>
                </a:tc>
                <a:tc>
                  <a:txBody>
                    <a:bodyPr/>
                    <a:lstStyle/>
                    <a:p>
                      <a:pPr algn="ctr" fontAlgn="ctr">
                        <a:buNone/>
                      </a:pPr>
                      <a:r>
                        <a:rPr lang="en-US" sz="2000" b="0">
                          <a:effectLst/>
                        </a:rPr>
                        <a:t>7898291981</a:t>
                      </a:r>
                    </a:p>
                  </a:txBody>
                  <a:tcPr marL="63500" marR="63500" marT="88900" marB="88900" anchor="ctr"/>
                </a:tc>
                <a:tc>
                  <a:txBody>
                    <a:bodyPr/>
                    <a:lstStyle/>
                    <a:p>
                      <a:pPr algn="ctr" fontAlgn="ctr">
                        <a:buNone/>
                      </a:pPr>
                      <a:r>
                        <a:rPr lang="en-US" sz="2000" b="0">
                          <a:effectLst/>
                        </a:rPr>
                        <a:t>Rajasthan</a:t>
                      </a:r>
                    </a:p>
                  </a:txBody>
                  <a:tcPr marL="63500" marR="63500" marT="88900" marB="88900" anchor="ctr"/>
                </a:tc>
                <a:tc>
                  <a:txBody>
                    <a:bodyPr/>
                    <a:lstStyle/>
                    <a:p>
                      <a:pPr algn="ctr" fontAlgn="ctr">
                        <a:buNone/>
                      </a:pPr>
                      <a:r>
                        <a:rPr lang="en-US" sz="2000" b="0">
                          <a:effectLst/>
                        </a:rPr>
                        <a:t>India</a:t>
                      </a:r>
                    </a:p>
                  </a:txBody>
                  <a:tcPr marL="63500" marR="63500" marT="88900" marB="88900" anchor="ctr"/>
                </a:tc>
                <a:tc>
                  <a:txBody>
                    <a:bodyPr/>
                    <a:lstStyle/>
                    <a:p>
                      <a:pPr algn="ctr" fontAlgn="ctr">
                        <a:buNone/>
                      </a:pPr>
                      <a:r>
                        <a:rPr lang="en-US" sz="2000" b="0">
                          <a:effectLst/>
                        </a:rPr>
                        <a:t>18</a:t>
                      </a:r>
                    </a:p>
                  </a:txBody>
                  <a:tcPr marL="63500" marR="63500" marT="88900" marB="88900" anchor="ctr"/>
                </a:tc>
                <a:extLst>
                  <a:ext uri="{0D108BD9-81ED-4DB2-BD59-A6C34878D82A}">
                    <a16:rowId xmlns:a16="http://schemas.microsoft.com/office/drawing/2014/main" val="10003"/>
                  </a:ext>
                </a:extLst>
              </a:tr>
              <a:tr h="370840">
                <a:tc>
                  <a:txBody>
                    <a:bodyPr/>
                    <a:lstStyle/>
                    <a:p>
                      <a:pPr algn="ctr" fontAlgn="ctr">
                        <a:buNone/>
                      </a:pPr>
                      <a:r>
                        <a:rPr lang="en-US" sz="2000" b="0">
                          <a:effectLst/>
                        </a:rPr>
                        <a:t>4</a:t>
                      </a:r>
                    </a:p>
                  </a:txBody>
                  <a:tcPr marL="63500" marR="63500" marT="88900" marB="88900" anchor="ctr"/>
                </a:tc>
                <a:tc>
                  <a:txBody>
                    <a:bodyPr/>
                    <a:lstStyle/>
                    <a:p>
                      <a:pPr algn="ctr" fontAlgn="ctr">
                        <a:buNone/>
                      </a:pPr>
                      <a:r>
                        <a:rPr lang="en-US" sz="2000" b="0">
                          <a:effectLst/>
                        </a:rPr>
                        <a:t>SURESH</a:t>
                      </a:r>
                    </a:p>
                  </a:txBody>
                  <a:tcPr marL="63500" marR="63500" marT="88900" marB="88900" anchor="ctr"/>
                </a:tc>
                <a:tc>
                  <a:txBody>
                    <a:bodyPr/>
                    <a:lstStyle/>
                    <a:p>
                      <a:pPr algn="ctr" fontAlgn="ctr">
                        <a:buNone/>
                      </a:pPr>
                      <a:r>
                        <a:rPr lang="en-US" sz="2000" b="0" dirty="0">
                          <a:effectLst/>
                        </a:rPr>
                        <a:t> NULL</a:t>
                      </a:r>
                    </a:p>
                  </a:txBody>
                  <a:tcPr marL="63500" marR="63500" marT="88900" marB="88900" anchor="ctr"/>
                </a:tc>
                <a:tc>
                  <a:txBody>
                    <a:bodyPr/>
                    <a:lstStyle/>
                    <a:p>
                      <a:pPr algn="ctr" fontAlgn="ctr">
                        <a:buNone/>
                      </a:pPr>
                      <a:r>
                        <a:rPr lang="en-US" sz="2000" b="0">
                          <a:effectLst/>
                        </a:rPr>
                        <a:t>Punjab</a:t>
                      </a:r>
                    </a:p>
                  </a:txBody>
                  <a:tcPr marL="63500" marR="63500" marT="88900" marB="88900" anchor="ctr"/>
                </a:tc>
                <a:tc>
                  <a:txBody>
                    <a:bodyPr/>
                    <a:lstStyle/>
                    <a:p>
                      <a:pPr algn="ctr" fontAlgn="ctr">
                        <a:buNone/>
                      </a:pPr>
                      <a:r>
                        <a:rPr lang="en-US" sz="2000" b="0">
                          <a:effectLst/>
                        </a:rPr>
                        <a:t>India</a:t>
                      </a:r>
                    </a:p>
                  </a:txBody>
                  <a:tcPr marL="63500" marR="63500" marT="88900" marB="88900" anchor="ctr"/>
                </a:tc>
                <a:tc>
                  <a:txBody>
                    <a:bodyPr/>
                    <a:lstStyle/>
                    <a:p>
                      <a:pPr algn="ctr" fontAlgn="ctr">
                        <a:buNone/>
                      </a:pPr>
                      <a:r>
                        <a:rPr lang="en-US" sz="2000" b="0" dirty="0">
                          <a:effectLst/>
                        </a:rPr>
                        <a:t>21</a:t>
                      </a:r>
                    </a:p>
                  </a:txBody>
                  <a:tcPr marL="63500" marR="63500" marT="88900" marB="88900" anchor="ctr"/>
                </a:tc>
                <a:extLst>
                  <a:ext uri="{0D108BD9-81ED-4DB2-BD59-A6C34878D82A}">
                    <a16:rowId xmlns:a16="http://schemas.microsoft.com/office/drawing/2014/main" val="10004"/>
                  </a:ext>
                </a:extLst>
              </a:tr>
            </a:tbl>
          </a:graphicData>
        </a:graphic>
      </p:graphicFrame>
      <p:sp>
        <p:nvSpPr>
          <p:cNvPr id="4" name="Date Placeholder 3">
            <a:extLst>
              <a:ext uri="{FF2B5EF4-FFF2-40B4-BE49-F238E27FC236}">
                <a16:creationId xmlns:a16="http://schemas.microsoft.com/office/drawing/2014/main" id="{1427DC2E-FC60-B5BF-42F5-EAF48ABFE8FD}"/>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362F907F-A7AF-C848-C01E-C5ACC867234F}"/>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F19D6771-3194-26EA-C527-B7D84898C6D7}"/>
              </a:ext>
            </a:extLst>
          </p:cNvPr>
          <p:cNvSpPr>
            <a:spLocks noGrp="1"/>
          </p:cNvSpPr>
          <p:nvPr>
            <p:ph type="sldNum" sz="quarter" idx="12"/>
          </p:nvPr>
        </p:nvSpPr>
        <p:spPr/>
        <p:txBody>
          <a:bodyPr/>
          <a:lstStyle/>
          <a:p>
            <a:pPr>
              <a:defRPr/>
            </a:pPr>
            <a:fld id="{E4CE729B-A83B-4AFE-9CD1-194F9F6CA687}" type="slidenum">
              <a:rPr lang="en-US" altLang="en-US" smtClean="0"/>
              <a:pPr>
                <a:defRPr/>
              </a:pPr>
              <a:t>52</a:t>
            </a:fld>
            <a:endParaRPr lang="en-US" altLang="en-US"/>
          </a:p>
        </p:txBody>
      </p:sp>
      <p:graphicFrame>
        <p:nvGraphicFramePr>
          <p:cNvPr id="8" name="Table 7">
            <a:extLst>
              <a:ext uri="{FF2B5EF4-FFF2-40B4-BE49-F238E27FC236}">
                <a16:creationId xmlns:a16="http://schemas.microsoft.com/office/drawing/2014/main" id="{D9824482-C254-6350-F16B-15304CD266DE}"/>
              </a:ext>
            </a:extLst>
          </p:cNvPr>
          <p:cNvGraphicFramePr>
            <a:graphicFrameLocks noGrp="1"/>
          </p:cNvGraphicFramePr>
          <p:nvPr/>
        </p:nvGraphicFramePr>
        <p:xfrm>
          <a:off x="1447800" y="4343400"/>
          <a:ext cx="6096000" cy="1757363"/>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01248">
                <a:tc>
                  <a:txBody>
                    <a:bodyPr/>
                    <a:lstStyle/>
                    <a:p>
                      <a:pPr algn="ctr" fontAlgn="base">
                        <a:buNone/>
                      </a:pPr>
                      <a:r>
                        <a:rPr lang="en-US" sz="1800" b="1" dirty="0">
                          <a:effectLst/>
                        </a:rPr>
                        <a:t>STUD_NO</a:t>
                      </a:r>
                    </a:p>
                  </a:txBody>
                  <a:tcPr marL="38100" marR="38100" marT="63489" marB="63489" anchor="ctr"/>
                </a:tc>
                <a:tc>
                  <a:txBody>
                    <a:bodyPr/>
                    <a:lstStyle/>
                    <a:p>
                      <a:pPr algn="ctr" fontAlgn="base">
                        <a:buNone/>
                      </a:pPr>
                      <a:r>
                        <a:rPr lang="en-US" sz="1800" b="1">
                          <a:effectLst/>
                        </a:rPr>
                        <a:t>COURSE_NO</a:t>
                      </a:r>
                    </a:p>
                  </a:txBody>
                  <a:tcPr marL="63500" marR="63500" marT="63489" marB="63489" anchor="ctr"/>
                </a:tc>
                <a:tc>
                  <a:txBody>
                    <a:bodyPr/>
                    <a:lstStyle/>
                    <a:p>
                      <a:pPr algn="ctr" fontAlgn="base">
                        <a:buNone/>
                      </a:pPr>
                      <a:r>
                        <a:rPr lang="en-US" sz="1800" b="1">
                          <a:effectLst/>
                        </a:rPr>
                        <a:t>COURSE_NAME</a:t>
                      </a:r>
                    </a:p>
                  </a:txBody>
                  <a:tcPr marL="63500" marR="63500" marT="63489" marB="63489" anchor="ctr"/>
                </a:tc>
                <a:extLst>
                  <a:ext uri="{0D108BD9-81ED-4DB2-BD59-A6C34878D82A}">
                    <a16:rowId xmlns:a16="http://schemas.microsoft.com/office/drawing/2014/main" val="10000"/>
                  </a:ext>
                </a:extLst>
              </a:tr>
              <a:tr h="452038">
                <a:tc>
                  <a:txBody>
                    <a:bodyPr/>
                    <a:lstStyle/>
                    <a:p>
                      <a:pPr algn="ctr" fontAlgn="ctr">
                        <a:buNone/>
                      </a:pPr>
                      <a:r>
                        <a:rPr lang="en-US" sz="1800" b="0">
                          <a:effectLst/>
                        </a:rPr>
                        <a:t>1</a:t>
                      </a:r>
                    </a:p>
                  </a:txBody>
                  <a:tcPr marL="63500" marR="63500" marT="88884" marB="88884" anchor="ctr"/>
                </a:tc>
                <a:tc>
                  <a:txBody>
                    <a:bodyPr/>
                    <a:lstStyle/>
                    <a:p>
                      <a:pPr algn="ctr" fontAlgn="ctr">
                        <a:buNone/>
                      </a:pPr>
                      <a:r>
                        <a:rPr lang="en-US" sz="1800" b="0">
                          <a:effectLst/>
                        </a:rPr>
                        <a:t>C1</a:t>
                      </a:r>
                    </a:p>
                  </a:txBody>
                  <a:tcPr marL="63500" marR="63500" marT="88884" marB="88884" anchor="ctr"/>
                </a:tc>
                <a:tc>
                  <a:txBody>
                    <a:bodyPr/>
                    <a:lstStyle/>
                    <a:p>
                      <a:pPr algn="ctr" fontAlgn="ctr">
                        <a:buNone/>
                      </a:pPr>
                      <a:r>
                        <a:rPr lang="en-US" sz="1800" b="0">
                          <a:effectLst/>
                        </a:rPr>
                        <a:t>DBMS</a:t>
                      </a:r>
                    </a:p>
                  </a:txBody>
                  <a:tcPr marL="63500" marR="63500" marT="88884" marB="88884" anchor="ctr"/>
                </a:tc>
                <a:extLst>
                  <a:ext uri="{0D108BD9-81ED-4DB2-BD59-A6C34878D82A}">
                    <a16:rowId xmlns:a16="http://schemas.microsoft.com/office/drawing/2014/main" val="10001"/>
                  </a:ext>
                </a:extLst>
              </a:tr>
              <a:tr h="452038">
                <a:tc>
                  <a:txBody>
                    <a:bodyPr/>
                    <a:lstStyle/>
                    <a:p>
                      <a:pPr algn="ctr" fontAlgn="ctr">
                        <a:buNone/>
                      </a:pPr>
                      <a:r>
                        <a:rPr lang="en-US" sz="1800" b="0">
                          <a:effectLst/>
                        </a:rPr>
                        <a:t>2</a:t>
                      </a:r>
                    </a:p>
                  </a:txBody>
                  <a:tcPr marL="63500" marR="63500" marT="88884" marB="88884" anchor="ctr"/>
                </a:tc>
                <a:tc>
                  <a:txBody>
                    <a:bodyPr/>
                    <a:lstStyle/>
                    <a:p>
                      <a:pPr algn="ctr" fontAlgn="ctr">
                        <a:buNone/>
                      </a:pPr>
                      <a:r>
                        <a:rPr lang="en-US" sz="1800" b="0">
                          <a:effectLst/>
                        </a:rPr>
                        <a:t>C2</a:t>
                      </a:r>
                    </a:p>
                  </a:txBody>
                  <a:tcPr marL="63500" marR="63500" marT="88884" marB="88884" anchor="ctr"/>
                </a:tc>
                <a:tc>
                  <a:txBody>
                    <a:bodyPr/>
                    <a:lstStyle/>
                    <a:p>
                      <a:pPr algn="ctr" fontAlgn="ctr">
                        <a:buNone/>
                      </a:pPr>
                      <a:r>
                        <a:rPr lang="en-US" sz="1800" b="0">
                          <a:effectLst/>
                        </a:rPr>
                        <a:t>Computer Networks</a:t>
                      </a:r>
                    </a:p>
                  </a:txBody>
                  <a:tcPr marL="63500" marR="63500" marT="88884" marB="88884" anchor="ctr"/>
                </a:tc>
                <a:extLst>
                  <a:ext uri="{0D108BD9-81ED-4DB2-BD59-A6C34878D82A}">
                    <a16:rowId xmlns:a16="http://schemas.microsoft.com/office/drawing/2014/main" val="10002"/>
                  </a:ext>
                </a:extLst>
              </a:tr>
              <a:tr h="452038">
                <a:tc>
                  <a:txBody>
                    <a:bodyPr/>
                    <a:lstStyle/>
                    <a:p>
                      <a:pPr algn="ctr" fontAlgn="ctr">
                        <a:buNone/>
                      </a:pPr>
                      <a:r>
                        <a:rPr lang="en-US" sz="1800" b="0">
                          <a:effectLst/>
                        </a:rPr>
                        <a:t>1</a:t>
                      </a:r>
                    </a:p>
                  </a:txBody>
                  <a:tcPr marL="63500" marR="63500" marT="88884" marB="88884" anchor="ctr"/>
                </a:tc>
                <a:tc>
                  <a:txBody>
                    <a:bodyPr/>
                    <a:lstStyle/>
                    <a:p>
                      <a:pPr algn="ctr" fontAlgn="ctr">
                        <a:buNone/>
                      </a:pPr>
                      <a:r>
                        <a:rPr lang="en-US" sz="1800" b="0">
                          <a:effectLst/>
                        </a:rPr>
                        <a:t>C2</a:t>
                      </a:r>
                    </a:p>
                  </a:txBody>
                  <a:tcPr marL="63500" marR="63500" marT="88884" marB="88884" anchor="ctr"/>
                </a:tc>
                <a:tc>
                  <a:txBody>
                    <a:bodyPr/>
                    <a:lstStyle/>
                    <a:p>
                      <a:pPr algn="ctr" fontAlgn="ctr">
                        <a:buNone/>
                      </a:pPr>
                      <a:r>
                        <a:rPr lang="en-US" sz="1800" b="0" dirty="0">
                          <a:effectLst/>
                        </a:rPr>
                        <a:t>Computer Networks</a:t>
                      </a:r>
                    </a:p>
                  </a:txBody>
                  <a:tcPr marL="63500" marR="63500" marT="88884" marB="88884"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70E32-D9FB-694F-5254-8CD54D4CB7F5}"/>
              </a:ext>
            </a:extLst>
          </p:cNvPr>
          <p:cNvSpPr>
            <a:spLocks noGrp="1"/>
          </p:cNvSpPr>
          <p:nvPr>
            <p:ph type="title"/>
          </p:nvPr>
        </p:nvSpPr>
        <p:spPr/>
        <p:txBody>
          <a:bodyPr/>
          <a:lstStyle/>
          <a:p>
            <a:pPr>
              <a:defRPr/>
            </a:pPr>
            <a:r>
              <a:rPr lang="en-US" altLang="en-US" b="1" dirty="0">
                <a:solidFill>
                  <a:srgbClr val="273239"/>
                </a:solidFill>
                <a:latin typeface="Nunito" pitchFamily="2" charset="0"/>
              </a:rPr>
              <a:t>1. Insertion Anomaly</a:t>
            </a:r>
            <a:endParaRPr lang="en-US" dirty="0"/>
          </a:p>
        </p:txBody>
      </p:sp>
      <p:sp>
        <p:nvSpPr>
          <p:cNvPr id="4" name="Date Placeholder 3">
            <a:extLst>
              <a:ext uri="{FF2B5EF4-FFF2-40B4-BE49-F238E27FC236}">
                <a16:creationId xmlns:a16="http://schemas.microsoft.com/office/drawing/2014/main" id="{B70FC93E-B133-2C79-CB27-69AADEFC08C2}"/>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81D001B3-9E65-E8D8-3F0D-FFEC5825D9E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B70459E8-AFB3-1F2D-1ED7-3E6CCAE63907}"/>
              </a:ext>
            </a:extLst>
          </p:cNvPr>
          <p:cNvSpPr>
            <a:spLocks noGrp="1"/>
          </p:cNvSpPr>
          <p:nvPr>
            <p:ph type="sldNum" sz="quarter" idx="12"/>
          </p:nvPr>
        </p:nvSpPr>
        <p:spPr/>
        <p:txBody>
          <a:bodyPr/>
          <a:lstStyle/>
          <a:p>
            <a:pPr>
              <a:defRPr/>
            </a:pPr>
            <a:fld id="{D615390E-6928-4114-A5D7-0C062919475F}" type="slidenum">
              <a:rPr lang="en-US" altLang="en-US" smtClean="0"/>
              <a:pPr>
                <a:defRPr/>
              </a:pPr>
              <a:t>53</a:t>
            </a:fld>
            <a:endParaRPr lang="en-US" altLang="en-US"/>
          </a:p>
        </p:txBody>
      </p:sp>
      <p:sp>
        <p:nvSpPr>
          <p:cNvPr id="7" name="Rectangle 1">
            <a:extLst>
              <a:ext uri="{FF2B5EF4-FFF2-40B4-BE49-F238E27FC236}">
                <a16:creationId xmlns:a16="http://schemas.microsoft.com/office/drawing/2014/main" id="{08026337-C8A7-FB44-A54D-5A0BDBF20075}"/>
              </a:ext>
            </a:extLst>
          </p:cNvPr>
          <p:cNvSpPr>
            <a:spLocks noGrp="1" noChangeArrowheads="1"/>
          </p:cNvSpPr>
          <p:nvPr>
            <p:ph idx="1"/>
          </p:nvPr>
        </p:nvSpPr>
        <p:spPr>
          <a:xfrm>
            <a:off x="517525" y="2362200"/>
            <a:ext cx="7848600" cy="3078163"/>
          </a:xfrm>
          <a:solidFill>
            <a:srgbClr val="FFFFFF"/>
          </a:solidFill>
        </p:spPr>
        <p:txBody>
          <a:bodyPr tIns="0" bIns="0" anchor="ctr">
            <a:spAutoFit/>
          </a:bodyPr>
          <a:lstStyle>
            <a:lvl1pPr>
              <a:defRPr>
                <a:solidFill>
                  <a:schemeClr val="tx1"/>
                </a:solidFill>
                <a:latin typeface="Franklin Gothic Book" panose="020B0503020102020204" pitchFamily="34" charset="0"/>
              </a:defRPr>
            </a:lvl1pPr>
            <a:lvl2pPr>
              <a:defRPr>
                <a:solidFill>
                  <a:schemeClr val="tx1"/>
                </a:solidFill>
                <a:latin typeface="Franklin Gothic Book" panose="020B0503020102020204" pitchFamily="34" charset="0"/>
              </a:defRPr>
            </a:lvl2pPr>
            <a:lvl3pPr>
              <a:defRPr>
                <a:solidFill>
                  <a:schemeClr val="tx1"/>
                </a:solidFill>
                <a:latin typeface="Franklin Gothic Book" panose="020B0503020102020204" pitchFamily="34" charset="0"/>
              </a:defRPr>
            </a:lvl3pPr>
            <a:lvl4pPr>
              <a:defRPr>
                <a:solidFill>
                  <a:schemeClr val="tx1"/>
                </a:solidFill>
                <a:latin typeface="Franklin Gothic Book" panose="020B0503020102020204" pitchFamily="34" charset="0"/>
              </a:defRPr>
            </a:lvl4pPr>
            <a:lvl5pPr>
              <a:defRPr>
                <a:solidFill>
                  <a:schemeClr val="tx1"/>
                </a:solidFill>
                <a:latin typeface="Franklin Gothic Book" panose="020B0503020102020204" pitchFamily="34" charset="0"/>
              </a:defRPr>
            </a:lvl5pPr>
            <a:lvl6pPr defTabSz="457200" eaLnBrk="0" fontAlgn="base" hangingPunct="0">
              <a:spcBef>
                <a:spcPct val="0"/>
              </a:spcBef>
              <a:spcAft>
                <a:spcPct val="0"/>
              </a:spcAft>
              <a:defRPr>
                <a:solidFill>
                  <a:schemeClr val="tx1"/>
                </a:solidFill>
                <a:latin typeface="Franklin Gothic Book" panose="020B0503020102020204" pitchFamily="34" charset="0"/>
              </a:defRPr>
            </a:lvl6pPr>
            <a:lvl7pPr defTabSz="457200" eaLnBrk="0" fontAlgn="base" hangingPunct="0">
              <a:spcBef>
                <a:spcPct val="0"/>
              </a:spcBef>
              <a:spcAft>
                <a:spcPct val="0"/>
              </a:spcAft>
              <a:defRPr>
                <a:solidFill>
                  <a:schemeClr val="tx1"/>
                </a:solidFill>
                <a:latin typeface="Franklin Gothic Book" panose="020B0503020102020204" pitchFamily="34" charset="0"/>
              </a:defRPr>
            </a:lvl7pPr>
            <a:lvl8pPr defTabSz="457200" eaLnBrk="0" fontAlgn="base" hangingPunct="0">
              <a:spcBef>
                <a:spcPct val="0"/>
              </a:spcBef>
              <a:spcAft>
                <a:spcPct val="0"/>
              </a:spcAft>
              <a:defRPr>
                <a:solidFill>
                  <a:schemeClr val="tx1"/>
                </a:solidFill>
                <a:latin typeface="Franklin Gothic Book" panose="020B0503020102020204" pitchFamily="34" charset="0"/>
              </a:defRPr>
            </a:lvl8pPr>
            <a:lvl9pPr defTabSz="457200" eaLnBrk="0" fontAlgn="base" hangingPunct="0">
              <a:spcBef>
                <a:spcPct val="0"/>
              </a:spcBef>
              <a:spcAft>
                <a:spcPct val="0"/>
              </a:spcAft>
              <a:defRPr>
                <a:solidFill>
                  <a:schemeClr val="tx1"/>
                </a:solidFill>
                <a:latin typeface="Franklin Gothic Book" panose="020B0503020102020204" pitchFamily="34" charset="0"/>
              </a:defRPr>
            </a:lvl9pPr>
          </a:lstStyle>
          <a:p>
            <a:pPr marL="0" indent="0" defTabSz="457200">
              <a:lnSpc>
                <a:spcPct val="100000"/>
              </a:lnSpc>
              <a:spcBef>
                <a:spcPct val="0"/>
              </a:spcBef>
              <a:spcAft>
                <a:spcPct val="0"/>
              </a:spcAft>
              <a:buClrTx/>
              <a:buSzTx/>
              <a:buFontTx/>
              <a:buNone/>
              <a:defRPr/>
            </a:pPr>
            <a:r>
              <a:rPr lang="en-US" altLang="en-US" dirty="0">
                <a:solidFill>
                  <a:srgbClr val="273239"/>
                </a:solidFill>
                <a:latin typeface="+mn-lt"/>
              </a:rPr>
              <a:t>If a tuple is inserted in referencing relation and referencing attribute value</a:t>
            </a:r>
          </a:p>
          <a:p>
            <a:pPr marL="0" indent="0" defTabSz="457200">
              <a:lnSpc>
                <a:spcPct val="100000"/>
              </a:lnSpc>
              <a:spcBef>
                <a:spcPct val="0"/>
              </a:spcBef>
              <a:spcAft>
                <a:spcPct val="0"/>
              </a:spcAft>
              <a:buClrTx/>
              <a:buSzTx/>
              <a:buFontTx/>
              <a:buNone/>
              <a:defRPr/>
            </a:pPr>
            <a:r>
              <a:rPr lang="en-US" altLang="en-US" dirty="0">
                <a:solidFill>
                  <a:srgbClr val="273239"/>
                </a:solidFill>
                <a:latin typeface="+mn-lt"/>
              </a:rPr>
              <a:t> is not present in referenced attribute, </a:t>
            </a:r>
          </a:p>
          <a:p>
            <a:pPr marL="0" indent="0" defTabSz="457200">
              <a:lnSpc>
                <a:spcPct val="100000"/>
              </a:lnSpc>
              <a:spcBef>
                <a:spcPct val="0"/>
              </a:spcBef>
              <a:spcAft>
                <a:spcPct val="0"/>
              </a:spcAft>
              <a:buClrTx/>
              <a:buSzTx/>
              <a:buFontTx/>
              <a:buNone/>
              <a:defRPr/>
            </a:pPr>
            <a:r>
              <a:rPr lang="en-US" altLang="en-US" dirty="0">
                <a:solidFill>
                  <a:srgbClr val="273239"/>
                </a:solidFill>
                <a:latin typeface="+mn-lt"/>
              </a:rPr>
              <a:t>it will not allow insertion in referencing relation. </a:t>
            </a:r>
          </a:p>
          <a:p>
            <a:pPr marL="0" indent="0" defTabSz="457200">
              <a:lnSpc>
                <a:spcPct val="100000"/>
              </a:lnSpc>
              <a:spcBef>
                <a:spcPct val="0"/>
              </a:spcBef>
              <a:spcAft>
                <a:spcPct val="0"/>
              </a:spcAft>
              <a:buClrTx/>
              <a:buSzTx/>
              <a:buFontTx/>
              <a:buNone/>
              <a:defRPr/>
            </a:pPr>
            <a:r>
              <a:rPr lang="en-US" altLang="en-US" dirty="0">
                <a:solidFill>
                  <a:srgbClr val="273239"/>
                </a:solidFill>
                <a:latin typeface="+mn-lt"/>
              </a:rPr>
              <a:t>In simpler words, an insertion anomaly occurs when adding </a:t>
            </a:r>
          </a:p>
          <a:p>
            <a:pPr marL="0" indent="0" defTabSz="457200">
              <a:lnSpc>
                <a:spcPct val="100000"/>
              </a:lnSpc>
              <a:spcBef>
                <a:spcPct val="0"/>
              </a:spcBef>
              <a:spcAft>
                <a:spcPct val="0"/>
              </a:spcAft>
              <a:buClrTx/>
              <a:buSzTx/>
              <a:buFontTx/>
              <a:buNone/>
              <a:defRPr/>
            </a:pPr>
            <a:r>
              <a:rPr lang="en-US" altLang="en-US" dirty="0">
                <a:solidFill>
                  <a:srgbClr val="273239"/>
                </a:solidFill>
                <a:latin typeface="+mn-lt"/>
              </a:rPr>
              <a:t>a new row to a table leads to inconsistencies.</a:t>
            </a:r>
            <a:endParaRPr lang="en-US" altLang="en-US" dirty="0">
              <a:latin typeface="+mn-lt"/>
            </a:endParaRPr>
          </a:p>
          <a:p>
            <a:pPr marL="0" indent="0" defTabSz="457200">
              <a:lnSpc>
                <a:spcPct val="100000"/>
              </a:lnSpc>
              <a:spcBef>
                <a:spcPct val="0"/>
              </a:spcBef>
              <a:spcAft>
                <a:spcPct val="0"/>
              </a:spcAft>
              <a:buClrTx/>
              <a:buSzTx/>
              <a:buFontTx/>
              <a:buNone/>
              <a:defRPr/>
            </a:pPr>
            <a:r>
              <a:rPr lang="en-US" altLang="en-US" b="1" dirty="0">
                <a:latin typeface="+mn-lt"/>
              </a:rPr>
              <a:t>Example: </a:t>
            </a:r>
            <a:r>
              <a:rPr lang="en-US" altLang="en-US" dirty="0">
                <a:latin typeface="+mn-lt"/>
              </a:rPr>
              <a:t>If we try to insert a record into the STUDENT_COURSE table with STUD_NO = 7, </a:t>
            </a:r>
          </a:p>
          <a:p>
            <a:pPr marL="0" indent="0" defTabSz="457200">
              <a:lnSpc>
                <a:spcPct val="100000"/>
              </a:lnSpc>
              <a:spcBef>
                <a:spcPct val="0"/>
              </a:spcBef>
              <a:spcAft>
                <a:spcPct val="0"/>
              </a:spcAft>
              <a:buClrTx/>
              <a:buSzTx/>
              <a:buFontTx/>
              <a:buNone/>
              <a:defRPr/>
            </a:pPr>
            <a:r>
              <a:rPr lang="en-US" altLang="en-US" dirty="0">
                <a:latin typeface="+mn-lt"/>
              </a:rPr>
              <a:t>it will not be allowed because there is no corresponding STUD_NO = 7 in the STUDENT table.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AC8F-F9B1-4CE1-BA43-09FDD860C1B2}"/>
              </a:ext>
            </a:extLst>
          </p:cNvPr>
          <p:cNvSpPr>
            <a:spLocks noGrp="1"/>
          </p:cNvSpPr>
          <p:nvPr>
            <p:ph type="title"/>
          </p:nvPr>
        </p:nvSpPr>
        <p:spPr/>
        <p:txBody>
          <a:bodyPr/>
          <a:lstStyle/>
          <a:p>
            <a:pPr>
              <a:defRPr/>
            </a:pPr>
            <a:r>
              <a:rPr lang="en-US" b="1" dirty="0"/>
              <a:t>2. Deletion and </a:t>
            </a:r>
            <a:r>
              <a:rPr lang="en-US" b="1" dirty="0" err="1"/>
              <a:t>Updation</a:t>
            </a:r>
            <a:r>
              <a:rPr lang="en-US" b="1" dirty="0"/>
              <a:t> Anomaly:</a:t>
            </a:r>
            <a:endParaRPr lang="en-US" dirty="0"/>
          </a:p>
        </p:txBody>
      </p:sp>
      <p:sp>
        <p:nvSpPr>
          <p:cNvPr id="63491" name="Content Placeholder 2">
            <a:extLst>
              <a:ext uri="{FF2B5EF4-FFF2-40B4-BE49-F238E27FC236}">
                <a16:creationId xmlns:a16="http://schemas.microsoft.com/office/drawing/2014/main" id="{419E9A61-D9C6-C148-B6EE-CB39738E594E}"/>
              </a:ext>
            </a:extLst>
          </p:cNvPr>
          <p:cNvSpPr>
            <a:spLocks noGrp="1" noChangeArrowheads="1"/>
          </p:cNvSpPr>
          <p:nvPr>
            <p:ph idx="1"/>
          </p:nvPr>
        </p:nvSpPr>
        <p:spPr/>
        <p:txBody>
          <a:bodyPr/>
          <a:lstStyle/>
          <a:p>
            <a:r>
              <a:rPr lang="en-US" altLang="en-US"/>
              <a:t>If a tuple is deleted or updated from referenced relation and the referenced attribute value is used by referencing attribute in referencing relation, it will not allow deleting the tuple from referenced relation.</a:t>
            </a:r>
          </a:p>
          <a:p>
            <a:r>
              <a:rPr lang="en-US" altLang="en-US" b="1"/>
              <a:t>Example: </a:t>
            </a:r>
            <a:r>
              <a:rPr lang="en-US" altLang="en-US"/>
              <a:t>If we want to update a record from STUDENT_COURSE with STUD_NO =1, We have to update it in both rows of the table. If we try to delete a record from the STUDENT table with STUD_NO = 1, it will not be allowed because there are corresponding records in the STUDENT_COURSE table referencing STUD_NO = 1. To avoid this, the following can be used in query:</a:t>
            </a:r>
          </a:p>
        </p:txBody>
      </p:sp>
      <p:sp>
        <p:nvSpPr>
          <p:cNvPr id="4" name="Date Placeholder 3">
            <a:extLst>
              <a:ext uri="{FF2B5EF4-FFF2-40B4-BE49-F238E27FC236}">
                <a16:creationId xmlns:a16="http://schemas.microsoft.com/office/drawing/2014/main" id="{CFC3B5AA-4D49-A99E-25CB-3911CFC83914}"/>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BEF777DB-DFF9-B465-CC14-D7B17CEB37ED}"/>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D330BEA9-6DFF-0BB0-AF64-D42DD19EA52B}"/>
              </a:ext>
            </a:extLst>
          </p:cNvPr>
          <p:cNvSpPr>
            <a:spLocks noGrp="1"/>
          </p:cNvSpPr>
          <p:nvPr>
            <p:ph type="sldNum" sz="quarter" idx="12"/>
          </p:nvPr>
        </p:nvSpPr>
        <p:spPr/>
        <p:txBody>
          <a:bodyPr/>
          <a:lstStyle/>
          <a:p>
            <a:pPr>
              <a:defRPr/>
            </a:pPr>
            <a:fld id="{4848F1BE-1BF3-47DD-B8EC-4CE36EE4E854}"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DAE27-C2F3-07D6-F2BF-5ACDB4B42F84}"/>
              </a:ext>
            </a:extLst>
          </p:cNvPr>
          <p:cNvSpPr>
            <a:spLocks noGrp="1"/>
          </p:cNvSpPr>
          <p:nvPr>
            <p:ph type="title"/>
          </p:nvPr>
        </p:nvSpPr>
        <p:spPr/>
        <p:txBody>
          <a:bodyPr/>
          <a:lstStyle/>
          <a:p>
            <a:pPr>
              <a:defRPr/>
            </a:pPr>
            <a:r>
              <a:rPr lang="en-US" b="1" dirty="0"/>
              <a:t>2. Deletion and </a:t>
            </a:r>
            <a:r>
              <a:rPr lang="en-US" b="1" dirty="0" err="1"/>
              <a:t>Updation</a:t>
            </a:r>
            <a:r>
              <a:rPr lang="en-US" b="1" dirty="0"/>
              <a:t> Anomaly:</a:t>
            </a:r>
            <a:endParaRPr lang="en-US" dirty="0"/>
          </a:p>
        </p:txBody>
      </p:sp>
      <p:pic>
        <p:nvPicPr>
          <p:cNvPr id="64515" name="Content Placeholder 8">
            <a:extLst>
              <a:ext uri="{FF2B5EF4-FFF2-40B4-BE49-F238E27FC236}">
                <a16:creationId xmlns:a16="http://schemas.microsoft.com/office/drawing/2014/main" id="{33C54D05-8A07-6D1B-E9F8-1409F78F20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81200"/>
            <a:ext cx="7543800" cy="3503613"/>
          </a:xfrm>
        </p:spPr>
      </p:pic>
      <p:sp>
        <p:nvSpPr>
          <p:cNvPr id="4" name="Date Placeholder 3">
            <a:extLst>
              <a:ext uri="{FF2B5EF4-FFF2-40B4-BE49-F238E27FC236}">
                <a16:creationId xmlns:a16="http://schemas.microsoft.com/office/drawing/2014/main" id="{95C714CE-E80F-D277-9155-88D1B3C38696}"/>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E9A0DD1B-59E2-F661-8B87-E9E24EA9119E}"/>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7F765233-CE4A-CE98-AF6A-68585BDE8609}"/>
              </a:ext>
            </a:extLst>
          </p:cNvPr>
          <p:cNvSpPr>
            <a:spLocks noGrp="1"/>
          </p:cNvSpPr>
          <p:nvPr>
            <p:ph type="sldNum" sz="quarter" idx="12"/>
          </p:nvPr>
        </p:nvSpPr>
        <p:spPr/>
        <p:txBody>
          <a:bodyPr/>
          <a:lstStyle/>
          <a:p>
            <a:pPr>
              <a:defRPr/>
            </a:pPr>
            <a:fld id="{1CEC9CF2-0FC2-48D8-A016-1001EB687C34}" type="slidenum">
              <a:rPr lang="en-US" altLang="en-US" smtClean="0"/>
              <a:pPr>
                <a:defRPr/>
              </a:pPr>
              <a:t>55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CF9E854-134D-7D2E-4222-047DFDF3FB36}"/>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35EC7CBC-F0E0-2204-2818-9C647A7F66C2}"/>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A18F5022-5006-E632-A4E1-E0D8C64D763A}"/>
              </a:ext>
            </a:extLst>
          </p:cNvPr>
          <p:cNvSpPr>
            <a:spLocks noGrp="1"/>
          </p:cNvSpPr>
          <p:nvPr>
            <p:ph type="sldNum" sz="quarter" idx="12"/>
          </p:nvPr>
        </p:nvSpPr>
        <p:spPr/>
        <p:txBody>
          <a:bodyPr/>
          <a:lstStyle/>
          <a:p>
            <a:pPr>
              <a:defRPr/>
            </a:pPr>
            <a:fld id="{ADB414A9-3A9A-470F-9508-B39FDD8E4B2B}" type="slidenum">
              <a:rPr lang="en-US" altLang="en-US" smtClean="0"/>
              <a:pPr>
                <a:defRPr/>
              </a:pPr>
              <a:t>6</a:t>
            </a:fld>
            <a:endParaRPr lang="en-US" altLang="en-US"/>
          </a:p>
        </p:txBody>
      </p:sp>
      <p:pic>
        <p:nvPicPr>
          <p:cNvPr id="14341" name="Picture 7">
            <a:extLst>
              <a:ext uri="{FF2B5EF4-FFF2-40B4-BE49-F238E27FC236}">
                <a16:creationId xmlns:a16="http://schemas.microsoft.com/office/drawing/2014/main" id="{FB3AEF4A-E0A5-4845-29ED-DCE13A610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347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E01F9D6-252D-91D2-40F9-36A808AE4043}"/>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3504451F-5204-0E2A-F055-C86C2C275151}"/>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C2811E91-7007-2FDE-128E-92C212534C8F}"/>
              </a:ext>
            </a:extLst>
          </p:cNvPr>
          <p:cNvSpPr>
            <a:spLocks noGrp="1"/>
          </p:cNvSpPr>
          <p:nvPr>
            <p:ph type="sldNum" sz="quarter" idx="12"/>
          </p:nvPr>
        </p:nvSpPr>
        <p:spPr/>
        <p:txBody>
          <a:bodyPr/>
          <a:lstStyle/>
          <a:p>
            <a:pPr>
              <a:defRPr/>
            </a:pPr>
            <a:fld id="{20BC61DD-F6A7-4B46-B204-93E58F367823}" type="slidenum">
              <a:rPr lang="en-US" altLang="en-US" smtClean="0"/>
              <a:pPr>
                <a:defRPr/>
              </a:pPr>
              <a:t>7</a:t>
            </a:fld>
            <a:endParaRPr lang="en-US" altLang="en-US"/>
          </a:p>
        </p:txBody>
      </p:sp>
      <p:pic>
        <p:nvPicPr>
          <p:cNvPr id="15365" name="Picture 7">
            <a:extLst>
              <a:ext uri="{FF2B5EF4-FFF2-40B4-BE49-F238E27FC236}">
                <a16:creationId xmlns:a16="http://schemas.microsoft.com/office/drawing/2014/main" id="{B18D24F5-4A6A-8D76-9B07-7CD9BF7A9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534400" cy="542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1F4DFFA-07BC-2D53-6936-FB984DEDFE9A}"/>
              </a:ext>
            </a:extLst>
          </p:cNvPr>
          <p:cNvSpPr>
            <a:spLocks noGrp="1"/>
          </p:cNvSpPr>
          <p:nvPr>
            <p:ph type="dt" sz="quarter" idx="10"/>
          </p:nvPr>
        </p:nvSpPr>
        <p:spPr/>
        <p:txBody>
          <a:bodyPr/>
          <a:lstStyle/>
          <a:p>
            <a:pPr>
              <a:defRPr/>
            </a:pPr>
            <a:fld id="{B6892697-FD2F-48F9-BD10-D50DC4BDA60C}" type="datetime1">
              <a:rPr lang="en-US" smtClean="0"/>
              <a:pPr>
                <a:defRPr/>
              </a:pPr>
              <a:t>8/11/2025</a:t>
            </a:fld>
            <a:endParaRPr lang="en-US"/>
          </a:p>
        </p:txBody>
      </p:sp>
      <p:sp>
        <p:nvSpPr>
          <p:cNvPr id="5" name="Footer Placeholder 4">
            <a:extLst>
              <a:ext uri="{FF2B5EF4-FFF2-40B4-BE49-F238E27FC236}">
                <a16:creationId xmlns:a16="http://schemas.microsoft.com/office/drawing/2014/main" id="{FBF1B29D-07B7-BC30-5E4A-0FE44DFBC4E8}"/>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3A6D23FB-D63A-1D37-85C3-68C30AE375FC}"/>
              </a:ext>
            </a:extLst>
          </p:cNvPr>
          <p:cNvSpPr>
            <a:spLocks noGrp="1"/>
          </p:cNvSpPr>
          <p:nvPr>
            <p:ph type="sldNum" sz="quarter" idx="12"/>
          </p:nvPr>
        </p:nvSpPr>
        <p:spPr/>
        <p:txBody>
          <a:bodyPr/>
          <a:lstStyle/>
          <a:p>
            <a:pPr>
              <a:defRPr/>
            </a:pPr>
            <a:fld id="{1AAAA777-AC5A-4C4E-8816-95189FA5D1CE}" type="slidenum">
              <a:rPr lang="en-US" altLang="en-US" smtClean="0"/>
              <a:pPr>
                <a:defRPr/>
              </a:pPr>
              <a:t>8</a:t>
            </a:fld>
            <a:endParaRPr lang="en-US" altLang="en-US"/>
          </a:p>
        </p:txBody>
      </p:sp>
      <p:pic>
        <p:nvPicPr>
          <p:cNvPr id="16389" name="Picture 7">
            <a:extLst>
              <a:ext uri="{FF2B5EF4-FFF2-40B4-BE49-F238E27FC236}">
                <a16:creationId xmlns:a16="http://schemas.microsoft.com/office/drawing/2014/main" id="{326390A9-BFF0-6D86-5E60-8AA3F9F66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1762125"/>
            <a:ext cx="6657975"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6A234-4200-C2A0-1F72-5A19319C3691}"/>
              </a:ext>
            </a:extLst>
          </p:cNvPr>
          <p:cNvSpPr>
            <a:spLocks noGrp="1"/>
          </p:cNvSpPr>
          <p:nvPr>
            <p:ph type="title"/>
          </p:nvPr>
        </p:nvSpPr>
        <p:spPr/>
        <p:txBody>
          <a:bodyPr>
            <a:normAutofit fontScale="90000"/>
          </a:bodyPr>
          <a:lstStyle/>
          <a:p>
            <a:pPr>
              <a:defRPr/>
            </a:pPr>
            <a:r>
              <a:rPr lang="en-US" b="1" dirty="0"/>
              <a:t>DBMS Integrity Constraints</a:t>
            </a:r>
            <a:br>
              <a:rPr lang="en-US" b="1" dirty="0"/>
            </a:br>
            <a:endParaRPr lang="en-US" dirty="0"/>
          </a:p>
        </p:txBody>
      </p:sp>
      <p:sp>
        <p:nvSpPr>
          <p:cNvPr id="17411" name="Content Placeholder 2">
            <a:extLst>
              <a:ext uri="{FF2B5EF4-FFF2-40B4-BE49-F238E27FC236}">
                <a16:creationId xmlns:a16="http://schemas.microsoft.com/office/drawing/2014/main" id="{43E1BBEB-61DA-21DD-CF76-3D6C77CA8787}"/>
              </a:ext>
            </a:extLst>
          </p:cNvPr>
          <p:cNvSpPr>
            <a:spLocks noGrp="1" noChangeArrowheads="1"/>
          </p:cNvSpPr>
          <p:nvPr>
            <p:ph idx="1"/>
          </p:nvPr>
        </p:nvSpPr>
        <p:spPr/>
        <p:txBody>
          <a:bodyPr/>
          <a:lstStyle/>
          <a:p>
            <a:r>
              <a:rPr lang="en-US" altLang="en-US"/>
              <a:t>Integrity constraints in a Database Management System are rules that help keep the data in a database accurate, consistent and reliable. They act like a set of guidelines that ensure all the information stored in the database follows specific standards.</a:t>
            </a:r>
          </a:p>
          <a:p>
            <a:br>
              <a:rPr lang="en-US" altLang="en-US"/>
            </a:br>
            <a:endParaRPr lang="en-US" altLang="en-US"/>
          </a:p>
        </p:txBody>
      </p:sp>
      <p:sp>
        <p:nvSpPr>
          <p:cNvPr id="4" name="Date Placeholder 3">
            <a:extLst>
              <a:ext uri="{FF2B5EF4-FFF2-40B4-BE49-F238E27FC236}">
                <a16:creationId xmlns:a16="http://schemas.microsoft.com/office/drawing/2014/main" id="{A9C00DD7-9C02-EFE6-C184-41878D34518B}"/>
              </a:ext>
            </a:extLst>
          </p:cNvPr>
          <p:cNvSpPr>
            <a:spLocks noGrp="1"/>
          </p:cNvSpPr>
          <p:nvPr>
            <p:ph type="dt" sz="quarter" idx="10"/>
          </p:nvPr>
        </p:nvSpPr>
        <p:spPr/>
        <p:txBody>
          <a:bodyPr/>
          <a:lstStyle/>
          <a:p>
            <a:pPr>
              <a:defRPr/>
            </a:pPr>
            <a:fld id="{9AC6B7B6-BC8C-4700-BD34-787A89996A8B}" type="datetime1">
              <a:rPr lang="en-US" smtClean="0"/>
              <a:pPr>
                <a:defRPr/>
              </a:pPr>
              <a:t>8/11/2025</a:t>
            </a:fld>
            <a:endParaRPr lang="en-US"/>
          </a:p>
        </p:txBody>
      </p:sp>
      <p:sp>
        <p:nvSpPr>
          <p:cNvPr id="5" name="Footer Placeholder 4">
            <a:extLst>
              <a:ext uri="{FF2B5EF4-FFF2-40B4-BE49-F238E27FC236}">
                <a16:creationId xmlns:a16="http://schemas.microsoft.com/office/drawing/2014/main" id="{7922AF1F-C395-5778-0896-C68913225749}"/>
              </a:ext>
            </a:extLst>
          </p:cNvPr>
          <p:cNvSpPr>
            <a:spLocks noGrp="1"/>
          </p:cNvSpPr>
          <p:nvPr>
            <p:ph type="ftr" sz="quarter" idx="11"/>
          </p:nvPr>
        </p:nvSpPr>
        <p:spPr/>
        <p:txBody>
          <a:bodyPr/>
          <a:lstStyle/>
          <a:p>
            <a:pPr>
              <a:defRPr/>
            </a:pPr>
            <a:r>
              <a:rPr lang="en-US"/>
              <a:t>CF</a:t>
            </a:r>
          </a:p>
        </p:txBody>
      </p:sp>
      <p:sp>
        <p:nvSpPr>
          <p:cNvPr id="6" name="Slide Number Placeholder 5">
            <a:extLst>
              <a:ext uri="{FF2B5EF4-FFF2-40B4-BE49-F238E27FC236}">
                <a16:creationId xmlns:a16="http://schemas.microsoft.com/office/drawing/2014/main" id="{21A6F6F9-1D0A-B398-B270-4EAB745ED3A4}"/>
              </a:ext>
            </a:extLst>
          </p:cNvPr>
          <p:cNvSpPr>
            <a:spLocks noGrp="1"/>
          </p:cNvSpPr>
          <p:nvPr>
            <p:ph type="sldNum" sz="quarter" idx="12"/>
          </p:nvPr>
        </p:nvSpPr>
        <p:spPr/>
        <p:txBody>
          <a:bodyPr/>
          <a:lstStyle/>
          <a:p>
            <a:pPr>
              <a:defRPr/>
            </a:pPr>
            <a:fld id="{93EC4E08-6E92-440E-86D2-B6E150882618}" type="slidenum">
              <a:rPr lang="en-US" altLang="en-US" smtClean="0"/>
              <a:pPr>
                <a:defRPr/>
              </a:pPr>
              <a:t>9</a:t>
            </a:fld>
            <a:endParaRPr lang="en-US" altLang="en-US"/>
          </a:p>
        </p:txBody>
      </p:sp>
      <p:pic>
        <p:nvPicPr>
          <p:cNvPr id="17415" name="Picture 7">
            <a:extLst>
              <a:ext uri="{FF2B5EF4-FFF2-40B4-BE49-F238E27FC236}">
                <a16:creationId xmlns:a16="http://schemas.microsoft.com/office/drawing/2014/main" id="{953B0797-6CA4-D678-6F76-4D14B2827E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70225"/>
            <a:ext cx="6188075" cy="309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onstantia-Franklin Gothic Book">
      <a:majorFont>
        <a:latin typeface="Constantia" panose="02030602050306030303"/>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1673</TotalTime>
  <Words>1664</Words>
  <Application>Microsoft Office PowerPoint</Application>
  <PresentationFormat>On-screen Show (4:3)</PresentationFormat>
  <Paragraphs>287</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Retrospect</vt:lpstr>
      <vt:lpstr>Database Management System   Lecture 5</vt:lpstr>
      <vt:lpstr>Minimization</vt:lpstr>
      <vt:lpstr>PowerPoint Presentation</vt:lpstr>
      <vt:lpstr>PowerPoint Presentation</vt:lpstr>
      <vt:lpstr>PowerPoint Presentation</vt:lpstr>
      <vt:lpstr>PowerPoint Presentation</vt:lpstr>
      <vt:lpstr>PowerPoint Presentation</vt:lpstr>
      <vt:lpstr>PowerPoint Presentation</vt:lpstr>
      <vt:lpstr>DBMS Integrity Constraints </vt:lpstr>
      <vt:lpstr>1. Domain Constraints</vt:lpstr>
      <vt:lpstr>Domain Constraints</vt:lpstr>
      <vt:lpstr>PowerPoint Presentation</vt:lpstr>
      <vt:lpstr>Domain Constraints</vt:lpstr>
      <vt:lpstr>Domain Constraints</vt:lpstr>
      <vt:lpstr>Domain Constraints</vt:lpstr>
      <vt:lpstr>Domain Constraints</vt:lpstr>
      <vt:lpstr>2. Entity Integrity Constraints</vt:lpstr>
      <vt:lpstr>2. Entity Integrity Constraints</vt:lpstr>
      <vt:lpstr>2. Entity Integrity Constraints</vt:lpstr>
      <vt:lpstr>3. Key Constraints </vt:lpstr>
      <vt:lpstr>3. Key Constraints</vt:lpstr>
      <vt:lpstr>3.1 Primary Key Constraints</vt:lpstr>
      <vt:lpstr>3.1 Primary Key Constraints</vt:lpstr>
      <vt:lpstr>3.2 Unique Key Constraints</vt:lpstr>
      <vt:lpstr>4. Referential integrity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Assertion</vt:lpstr>
      <vt:lpstr>PowerPoint Presentation</vt:lpstr>
      <vt:lpstr>PowerPoint Presentation</vt:lpstr>
      <vt:lpstr>6. Triggers </vt:lpstr>
      <vt:lpstr>PowerPoint Presentation</vt:lpstr>
      <vt:lpstr>6. Triggers </vt:lpstr>
      <vt:lpstr>What is Schema Design?</vt:lpstr>
      <vt:lpstr>PowerPoint Presentation</vt:lpstr>
      <vt:lpstr>1. Top-Down Strategy</vt:lpstr>
      <vt:lpstr>PowerPoint Presentation</vt:lpstr>
      <vt:lpstr>2. Bottom-Up Strategy</vt:lpstr>
      <vt:lpstr>PowerPoint Presentation</vt:lpstr>
      <vt:lpstr>Anomalies in Relational Model</vt:lpstr>
      <vt:lpstr>How Are Anomalies Caused in DBMS?</vt:lpstr>
      <vt:lpstr>Anomalies</vt:lpstr>
      <vt:lpstr>Anomalies</vt:lpstr>
      <vt:lpstr>Anomalies</vt:lpstr>
      <vt:lpstr>Anomalies</vt:lpstr>
      <vt:lpstr>PowerPoint Presentation</vt:lpstr>
      <vt:lpstr>1. Insertion Anomaly</vt:lpstr>
      <vt:lpstr>2. Deletion and Updation Anomaly:</vt:lpstr>
      <vt:lpstr>2. Deletion and Updation Anomaly: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Code 1112</dc:title>
  <dc:creator>BILAL</dc:creator>
  <cp:lastModifiedBy>Ali Razzaq</cp:lastModifiedBy>
  <cp:revision>210</cp:revision>
  <dcterms:created xsi:type="dcterms:W3CDTF">2009-02-11T04:22:50Z</dcterms:created>
  <dcterms:modified xsi:type="dcterms:W3CDTF">2025-08-11T07:47:46Z</dcterms:modified>
</cp:coreProperties>
</file>