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204864"/>
            <a:ext cx="9144000" cy="1296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73883"/>
            <a:ext cx="7772400" cy="98311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2351-9EA4-4A04-AB33-FE6DF99B087B}" type="datetimeFigureOut">
              <a:rPr lang="ko-KR" altLang="en-US" smtClean="0"/>
              <a:t>2013-01-14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70F5-A817-4601-9784-A798EC7EF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아이러브커피 </a:t>
            </a:r>
            <a:r>
              <a:rPr lang="ko-KR" altLang="en-US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컨텐츠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기획서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830416"/>
            <a:ext cx="6400800" cy="8389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2013. 1. 14.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(5/11)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smtClean="0"/>
              <a:t>Q-003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 </a:t>
            </a:r>
            <a:r>
              <a:rPr lang="ko-KR" altLang="en-US" dirty="0" smtClean="0"/>
              <a:t>향에 이끌려 온 막내토끼</a:t>
            </a:r>
            <a:r>
              <a:rPr lang="en-US" altLang="ko-KR" dirty="0" smtClean="0"/>
              <a:t>(2/2)</a:t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시작 시점 </a:t>
            </a:r>
            <a:r>
              <a:rPr lang="en-US" altLang="ko-KR" dirty="0" smtClean="0"/>
              <a:t>: Q-002 </a:t>
            </a:r>
            <a:r>
              <a:rPr lang="ko-KR" altLang="en-US" dirty="0" smtClean="0"/>
              <a:t>종료 후 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출현 </a:t>
            </a:r>
            <a:r>
              <a:rPr lang="en-US" altLang="ko-KR" dirty="0" smtClean="0"/>
              <a:t>NPC 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NPC </a:t>
            </a:r>
            <a:r>
              <a:rPr lang="ko-KR" altLang="en-US" dirty="0" smtClean="0"/>
              <a:t>출현 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4) NPC </a:t>
            </a:r>
            <a:r>
              <a:rPr lang="ko-KR" altLang="en-US" dirty="0" smtClean="0"/>
              <a:t>출현 빈도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5) </a:t>
            </a:r>
            <a:r>
              <a:rPr lang="ko-KR" altLang="en-US" dirty="0" smtClean="0"/>
              <a:t>미션 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</a:t>
            </a:r>
            <a:r>
              <a:rPr lang="ko-KR" altLang="en-US" dirty="0" smtClean="0"/>
              <a:t>손님 건의사항 들어주기</a:t>
            </a:r>
            <a:r>
              <a:rPr lang="en-US" altLang="ko-KR" dirty="0" smtClean="0"/>
              <a:t>(5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(2) </a:t>
            </a:r>
            <a:r>
              <a:rPr lang="ko-KR" altLang="en-US" dirty="0" err="1" smtClean="0"/>
              <a:t>아메리카노</a:t>
            </a:r>
            <a:r>
              <a:rPr lang="ko-KR" altLang="en-US" dirty="0" smtClean="0"/>
              <a:t> 판매 완료하기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(3) </a:t>
            </a:r>
            <a:r>
              <a:rPr lang="ko-KR" altLang="en-US" dirty="0" smtClean="0"/>
              <a:t>브라질 </a:t>
            </a:r>
            <a:r>
              <a:rPr lang="ko-KR" altLang="en-US" dirty="0" err="1" smtClean="0"/>
              <a:t>산토스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로스팅</a:t>
            </a:r>
            <a:r>
              <a:rPr lang="ko-KR" altLang="en-US" dirty="0" smtClean="0"/>
              <a:t> 완료하기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 smtClean="0"/>
              <a:t>보상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완료 후 즉시 지급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15000G</a:t>
            </a:r>
            <a:br>
              <a:rPr lang="en-US" altLang="ko-KR" dirty="0" smtClean="0"/>
            </a:br>
            <a:r>
              <a:rPr lang="en-US" altLang="ko-KR" dirty="0" smtClean="0"/>
              <a:t>  (2) 4 Cash</a:t>
            </a:r>
            <a:br>
              <a:rPr lang="en-US" altLang="ko-KR" dirty="0" smtClean="0"/>
            </a:br>
            <a:r>
              <a:rPr lang="en-US" altLang="ko-KR" dirty="0" smtClean="0"/>
              <a:t>  (3) ITEM-001 : 1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(6/11)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 smtClean="0"/>
              <a:t>Q-004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은토끼는</a:t>
            </a:r>
            <a:r>
              <a:rPr lang="ko-KR" altLang="en-US" dirty="0" smtClean="0"/>
              <a:t> 커피 애호가</a:t>
            </a:r>
            <a:r>
              <a:rPr lang="en-US" altLang="ko-KR" dirty="0" smtClean="0"/>
              <a:t>(1/2)</a:t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시작 시점 </a:t>
            </a:r>
            <a:r>
              <a:rPr lang="en-US" altLang="ko-KR" dirty="0" smtClean="0"/>
              <a:t>: Q-003 </a:t>
            </a:r>
            <a:r>
              <a:rPr lang="ko-KR" altLang="en-US" dirty="0" smtClean="0"/>
              <a:t>종료 후 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출현 </a:t>
            </a:r>
            <a:r>
              <a:rPr lang="en-US" altLang="ko-KR" dirty="0" smtClean="0"/>
              <a:t>NPC : NPC-003</a:t>
            </a:r>
            <a:br>
              <a:rPr lang="en-US" altLang="ko-KR" dirty="0" smtClean="0"/>
            </a:br>
            <a:r>
              <a:rPr lang="en-US" altLang="ko-KR" dirty="0" smtClean="0"/>
              <a:t>3) NPC </a:t>
            </a:r>
            <a:r>
              <a:rPr lang="ko-KR" altLang="en-US" dirty="0" smtClean="0"/>
              <a:t>출현 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카페 외부 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4) NPC </a:t>
            </a:r>
            <a:r>
              <a:rPr lang="ko-KR" altLang="en-US" dirty="0" smtClean="0"/>
              <a:t>출현 빈도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카페 외부 길가 일반 </a:t>
            </a:r>
            <a:r>
              <a:rPr lang="en-US" altLang="ko-KR" dirty="0" smtClean="0"/>
              <a:t>NPC </a:t>
            </a:r>
            <a:r>
              <a:rPr lang="ko-KR" altLang="en-US" dirty="0" smtClean="0"/>
              <a:t>출현 대비 </a:t>
            </a:r>
            <a:r>
              <a:rPr lang="en-US" altLang="ko-KR" dirty="0" smtClean="0"/>
              <a:t>6%</a:t>
            </a:r>
            <a:br>
              <a:rPr lang="en-US" altLang="ko-KR" dirty="0" smtClean="0"/>
            </a:br>
            <a:r>
              <a:rPr lang="en-US" altLang="ko-KR" dirty="0" smtClean="0"/>
              <a:t>5) </a:t>
            </a:r>
            <a:r>
              <a:rPr lang="ko-KR" altLang="en-US" dirty="0" smtClean="0"/>
              <a:t>미션 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NPC-003 </a:t>
            </a:r>
            <a:r>
              <a:rPr lang="ko-KR" altLang="en-US" dirty="0" smtClean="0"/>
              <a:t>발견하기</a:t>
            </a:r>
            <a:r>
              <a:rPr lang="en-US" altLang="ko-KR" dirty="0" smtClean="0"/>
              <a:t>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(2) NPC-003 </a:t>
            </a:r>
            <a:r>
              <a:rPr lang="ko-KR" altLang="en-US" dirty="0" smtClean="0"/>
              <a:t>길거리영업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성공하기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 smtClean="0"/>
              <a:t>보상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완료 후 즉시 지급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10000G</a:t>
            </a:r>
            <a:br>
              <a:rPr lang="en-US" altLang="ko-KR" dirty="0" smtClean="0"/>
            </a:br>
            <a:r>
              <a:rPr lang="en-US" altLang="ko-KR" dirty="0" smtClean="0"/>
              <a:t>  (2) 3 Cash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(7/11)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dirty="0" smtClean="0"/>
              <a:t>Q-005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은토끼는</a:t>
            </a:r>
            <a:r>
              <a:rPr lang="ko-KR" altLang="en-US" dirty="0" smtClean="0"/>
              <a:t> 커피 애호가</a:t>
            </a:r>
            <a:r>
              <a:rPr lang="en-US" altLang="ko-KR" dirty="0" smtClean="0"/>
              <a:t>(2/2)</a:t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시작 시점 </a:t>
            </a:r>
            <a:r>
              <a:rPr lang="en-US" altLang="ko-KR" dirty="0" smtClean="0"/>
              <a:t>: Q-004 </a:t>
            </a:r>
            <a:r>
              <a:rPr lang="ko-KR" altLang="en-US" dirty="0" smtClean="0"/>
              <a:t>종료 후 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출현 </a:t>
            </a:r>
            <a:r>
              <a:rPr lang="en-US" altLang="ko-KR" dirty="0" smtClean="0"/>
              <a:t>NPC 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NPC </a:t>
            </a:r>
            <a:r>
              <a:rPr lang="ko-KR" altLang="en-US" dirty="0" smtClean="0"/>
              <a:t>출현 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4) NPC </a:t>
            </a:r>
            <a:r>
              <a:rPr lang="ko-KR" altLang="en-US" dirty="0" smtClean="0"/>
              <a:t>출현 빈도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5) </a:t>
            </a:r>
            <a:r>
              <a:rPr lang="ko-KR" altLang="en-US" dirty="0" smtClean="0"/>
              <a:t>미션 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</a:t>
            </a:r>
            <a:r>
              <a:rPr lang="ko-KR" altLang="en-US" dirty="0" smtClean="0"/>
              <a:t>의자 정리하기</a:t>
            </a:r>
            <a:r>
              <a:rPr lang="en-US" altLang="ko-KR" dirty="0" smtClean="0"/>
              <a:t>(10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(2) </a:t>
            </a:r>
            <a:r>
              <a:rPr lang="ko-KR" altLang="en-US" dirty="0" err="1" smtClean="0"/>
              <a:t>도피오</a:t>
            </a:r>
            <a:r>
              <a:rPr lang="ko-KR" altLang="en-US" dirty="0" smtClean="0"/>
              <a:t> 판매 완료하기</a:t>
            </a:r>
            <a:r>
              <a:rPr lang="en-US" altLang="ko-KR" dirty="0" smtClean="0"/>
              <a:t>(7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(3) </a:t>
            </a:r>
            <a:r>
              <a:rPr lang="ko-KR" altLang="en-US" dirty="0" smtClean="0"/>
              <a:t>멕시코 </a:t>
            </a:r>
            <a:r>
              <a:rPr lang="ko-KR" altLang="en-US" dirty="0" err="1" smtClean="0"/>
              <a:t>알투라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로스팅</a:t>
            </a:r>
            <a:r>
              <a:rPr lang="ko-KR" altLang="en-US" dirty="0" smtClean="0"/>
              <a:t> 완료하기</a:t>
            </a:r>
            <a:r>
              <a:rPr lang="en-US" altLang="ko-KR" dirty="0" smtClean="0"/>
              <a:t>(7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 smtClean="0"/>
              <a:t>보상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완료 후 즉시 지급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20000G</a:t>
            </a:r>
            <a:br>
              <a:rPr lang="en-US" altLang="ko-KR" dirty="0" smtClean="0"/>
            </a:br>
            <a:r>
              <a:rPr lang="en-US" altLang="ko-KR" dirty="0" smtClean="0"/>
              <a:t>  (2) 5 Cash</a:t>
            </a:r>
            <a:br>
              <a:rPr lang="en-US" altLang="ko-KR" dirty="0" smtClean="0"/>
            </a:br>
            <a:r>
              <a:rPr lang="en-US" altLang="ko-KR" dirty="0" smtClean="0"/>
              <a:t>  (3) ITEM-002 : 1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(8/11)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dirty="0" smtClean="0"/>
              <a:t>Q-006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금토끼는</a:t>
            </a:r>
            <a:r>
              <a:rPr lang="ko-KR" altLang="en-US" dirty="0" smtClean="0"/>
              <a:t> 카페인 중독자</a:t>
            </a:r>
            <a:r>
              <a:rPr lang="en-US" altLang="ko-KR" dirty="0" smtClean="0"/>
              <a:t>(1/2)</a:t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시작 시점 </a:t>
            </a:r>
            <a:r>
              <a:rPr lang="en-US" altLang="ko-KR" dirty="0" smtClean="0"/>
              <a:t>: Q-005 </a:t>
            </a:r>
            <a:r>
              <a:rPr lang="ko-KR" altLang="en-US" dirty="0" smtClean="0"/>
              <a:t>종료 후 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출현 </a:t>
            </a:r>
            <a:r>
              <a:rPr lang="en-US" altLang="ko-KR" dirty="0" smtClean="0"/>
              <a:t>NPC : NPC-004</a:t>
            </a:r>
            <a:br>
              <a:rPr lang="en-US" altLang="ko-KR" dirty="0" smtClean="0"/>
            </a:br>
            <a:r>
              <a:rPr lang="en-US" altLang="ko-KR" dirty="0" smtClean="0"/>
              <a:t>3) NPC </a:t>
            </a:r>
            <a:r>
              <a:rPr lang="ko-KR" altLang="en-US" dirty="0" smtClean="0"/>
              <a:t>출현 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카페 외부 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4) NPC </a:t>
            </a:r>
            <a:r>
              <a:rPr lang="ko-KR" altLang="en-US" dirty="0" smtClean="0"/>
              <a:t>출현 빈도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카페 외부 길가 일반 </a:t>
            </a:r>
            <a:r>
              <a:rPr lang="en-US" altLang="ko-KR" dirty="0" smtClean="0"/>
              <a:t>NPC </a:t>
            </a:r>
            <a:r>
              <a:rPr lang="ko-KR" altLang="en-US" dirty="0" smtClean="0"/>
              <a:t>출현 대비 </a:t>
            </a:r>
            <a:r>
              <a:rPr lang="en-US" altLang="ko-KR" dirty="0" smtClean="0"/>
              <a:t>4%</a:t>
            </a:r>
            <a:br>
              <a:rPr lang="en-US" altLang="ko-KR" dirty="0" smtClean="0"/>
            </a:br>
            <a:r>
              <a:rPr lang="en-US" altLang="ko-KR" dirty="0" smtClean="0"/>
              <a:t>5) </a:t>
            </a:r>
            <a:r>
              <a:rPr lang="ko-KR" altLang="en-US" dirty="0" smtClean="0"/>
              <a:t>미션 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NPC-004 </a:t>
            </a:r>
            <a:r>
              <a:rPr lang="ko-KR" altLang="en-US" dirty="0" smtClean="0"/>
              <a:t>발견하기</a:t>
            </a:r>
            <a:r>
              <a:rPr lang="en-US" altLang="ko-KR" dirty="0" smtClean="0"/>
              <a:t>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(2) NPC-004 </a:t>
            </a:r>
            <a:r>
              <a:rPr lang="ko-KR" altLang="en-US" dirty="0" smtClean="0"/>
              <a:t>길거리영업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성공하기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 smtClean="0"/>
              <a:t>보상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완료 후 즉시 지급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10000G</a:t>
            </a:r>
            <a:br>
              <a:rPr lang="en-US" altLang="ko-KR" dirty="0" smtClean="0"/>
            </a:br>
            <a:r>
              <a:rPr lang="en-US" altLang="ko-KR" dirty="0" smtClean="0"/>
              <a:t>  (2) 3 Cash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(9/11)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ko-KR" dirty="0" smtClean="0"/>
              <a:t>Q-007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금토끼는</a:t>
            </a:r>
            <a:r>
              <a:rPr lang="ko-KR" altLang="en-US" dirty="0" smtClean="0"/>
              <a:t> 카페인 중독자</a:t>
            </a:r>
            <a:r>
              <a:rPr lang="en-US" altLang="ko-KR" dirty="0" smtClean="0"/>
              <a:t>(2/2) </a:t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시작 시점 </a:t>
            </a:r>
            <a:r>
              <a:rPr lang="en-US" altLang="ko-KR" dirty="0" smtClean="0"/>
              <a:t>: Q-006 </a:t>
            </a:r>
            <a:r>
              <a:rPr lang="ko-KR" altLang="en-US" dirty="0" smtClean="0"/>
              <a:t>종료 후 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출현 </a:t>
            </a:r>
            <a:r>
              <a:rPr lang="en-US" altLang="ko-KR" dirty="0" smtClean="0"/>
              <a:t>NPC 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NPC </a:t>
            </a:r>
            <a:r>
              <a:rPr lang="ko-KR" altLang="en-US" dirty="0" smtClean="0"/>
              <a:t>출현 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4) NPC </a:t>
            </a:r>
            <a:r>
              <a:rPr lang="ko-KR" altLang="en-US" dirty="0" smtClean="0"/>
              <a:t>출현 빈도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5) </a:t>
            </a:r>
            <a:r>
              <a:rPr lang="ko-KR" altLang="en-US" dirty="0" smtClean="0"/>
              <a:t>미션 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</a:t>
            </a:r>
            <a:r>
              <a:rPr lang="ko-KR" altLang="en-US" dirty="0" smtClean="0"/>
              <a:t>졸고 있는 손님 깨우기</a:t>
            </a:r>
            <a:r>
              <a:rPr lang="en-US" altLang="ko-KR" dirty="0" smtClean="0"/>
              <a:t>(10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  (3) </a:t>
            </a:r>
            <a:r>
              <a:rPr lang="ko-KR" altLang="en-US" dirty="0" err="1" smtClean="0"/>
              <a:t>콘파냐</a:t>
            </a:r>
            <a:r>
              <a:rPr lang="ko-KR" altLang="en-US" dirty="0" smtClean="0"/>
              <a:t> 판매 완료하기</a:t>
            </a:r>
            <a:r>
              <a:rPr lang="en-US" altLang="ko-KR" dirty="0" smtClean="0"/>
              <a:t>(10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(4) </a:t>
            </a:r>
            <a:r>
              <a:rPr lang="ko-KR" altLang="en-US" dirty="0" smtClean="0"/>
              <a:t>코스타리카 </a:t>
            </a:r>
            <a:r>
              <a:rPr lang="ko-KR" altLang="en-US" dirty="0" err="1" smtClean="0"/>
              <a:t>따라주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로스팅</a:t>
            </a:r>
            <a:r>
              <a:rPr lang="ko-KR" altLang="en-US" dirty="0" smtClean="0"/>
              <a:t> 완료하기</a:t>
            </a:r>
            <a:r>
              <a:rPr lang="en-US" altLang="ko-KR" dirty="0" smtClean="0"/>
              <a:t>(10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6) </a:t>
            </a:r>
            <a:r>
              <a:rPr lang="ko-KR" altLang="en-US" dirty="0" smtClean="0"/>
              <a:t>보상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완료 후 즉시 지급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30000G</a:t>
            </a:r>
            <a:br>
              <a:rPr lang="en-US" altLang="ko-KR" dirty="0" smtClean="0"/>
            </a:br>
            <a:r>
              <a:rPr lang="en-US" altLang="ko-KR" dirty="0" smtClean="0"/>
              <a:t>  (2) 6 Cash</a:t>
            </a:r>
            <a:br>
              <a:rPr lang="en-US" altLang="ko-KR" dirty="0" smtClean="0"/>
            </a:br>
            <a:r>
              <a:rPr lang="en-US" altLang="ko-KR" dirty="0" smtClean="0"/>
              <a:t>  (3) ITEM-003 : 1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(10/11)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ko-KR" dirty="0" smtClean="0"/>
              <a:t>Q-008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달나라 </a:t>
            </a:r>
            <a:r>
              <a:rPr lang="ko-KR" altLang="en-US" dirty="0" err="1" smtClean="0"/>
              <a:t>컴백홈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시작 시점 </a:t>
            </a:r>
            <a:r>
              <a:rPr lang="en-US" altLang="ko-KR" dirty="0" smtClean="0"/>
              <a:t>: Q-007 </a:t>
            </a:r>
            <a:r>
              <a:rPr lang="ko-KR" altLang="en-US" dirty="0" smtClean="0"/>
              <a:t>종료 후 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출현 </a:t>
            </a:r>
            <a:r>
              <a:rPr lang="en-US" altLang="ko-KR" dirty="0" smtClean="0"/>
              <a:t>NPC 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NPC </a:t>
            </a:r>
            <a:r>
              <a:rPr lang="ko-KR" altLang="en-US" dirty="0" smtClean="0"/>
              <a:t>출현 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4) NPC </a:t>
            </a:r>
            <a:r>
              <a:rPr lang="ko-KR" altLang="en-US" dirty="0" smtClean="0"/>
              <a:t>출현 빈도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5) </a:t>
            </a:r>
            <a:r>
              <a:rPr lang="ko-KR" altLang="en-US" dirty="0" smtClean="0"/>
              <a:t>미션 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</a:t>
            </a:r>
            <a:r>
              <a:rPr lang="ko-KR" altLang="en-US" dirty="0" smtClean="0"/>
              <a:t>테이블 위 쓰레기 치우기</a:t>
            </a:r>
            <a:r>
              <a:rPr lang="en-US" altLang="ko-KR" dirty="0" smtClean="0"/>
              <a:t>(10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(2) </a:t>
            </a:r>
            <a:r>
              <a:rPr lang="ko-KR" altLang="en-US" dirty="0" smtClean="0"/>
              <a:t>커피 머신 청소하기</a:t>
            </a:r>
            <a:r>
              <a:rPr lang="en-US" altLang="ko-KR" dirty="0" smtClean="0"/>
              <a:t>(10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(3) </a:t>
            </a:r>
            <a:r>
              <a:rPr lang="ko-KR" altLang="en-US" dirty="0" smtClean="0"/>
              <a:t>커피 </a:t>
            </a:r>
            <a:r>
              <a:rPr lang="ko-KR" altLang="en-US" dirty="0" err="1" smtClean="0"/>
              <a:t>로스팅</a:t>
            </a:r>
            <a:r>
              <a:rPr lang="ko-KR" altLang="en-US" dirty="0" smtClean="0"/>
              <a:t> 머신 청소하기</a:t>
            </a:r>
            <a:r>
              <a:rPr lang="en-US" altLang="ko-KR" dirty="0" smtClean="0"/>
              <a:t>(10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 smtClean="0"/>
              <a:t>보상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완료 후 즉시 지급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50000G</a:t>
            </a:r>
            <a:br>
              <a:rPr lang="en-US" altLang="ko-KR" dirty="0" smtClean="0"/>
            </a:br>
            <a:r>
              <a:rPr lang="en-US" altLang="ko-KR" dirty="0" smtClean="0"/>
              <a:t>  (2) 8 Cash</a:t>
            </a:r>
            <a:br>
              <a:rPr lang="en-US" altLang="ko-KR" dirty="0" smtClean="0"/>
            </a:br>
            <a:r>
              <a:rPr lang="en-US" altLang="ko-KR" dirty="0" smtClean="0"/>
              <a:t>  (3) ITEM-004 : 7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(11/11)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00141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dirty="0" smtClean="0"/>
              <a:t>고려사항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smtClean="0"/>
              <a:t>이벤트 기간이 종료되었을 때 현재 진행중인 </a:t>
            </a:r>
            <a:r>
              <a:rPr lang="ko-KR" altLang="en-US" dirty="0" err="1" smtClean="0"/>
              <a:t>퀘스트가</a:t>
            </a:r>
            <a:r>
              <a:rPr lang="ko-KR" altLang="en-US" dirty="0" smtClean="0"/>
              <a:t> 있을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현재 진행중인 </a:t>
            </a:r>
            <a:r>
              <a:rPr lang="ko-KR" altLang="en-US" dirty="0" err="1" smtClean="0"/>
              <a:t>퀘스트까지만</a:t>
            </a:r>
            <a:r>
              <a:rPr lang="ko-KR" altLang="en-US" dirty="0" smtClean="0"/>
              <a:t> 진행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진행 불가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(</a:t>
            </a:r>
            <a:r>
              <a:rPr lang="ko-KR" altLang="en-US" dirty="0" smtClean="0"/>
              <a:t>사용자에게 이벤트 종료 팝업 알림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2) NPC </a:t>
            </a:r>
            <a:r>
              <a:rPr lang="ko-KR" altLang="en-US" dirty="0" smtClean="0"/>
              <a:t>출현 빈도가 잦을 경우 시뮬레이션 후 하향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</a:t>
            </a:r>
            <a:r>
              <a:rPr lang="ko-KR" altLang="en-US" dirty="0" smtClean="0"/>
              <a:t>지속적인 사용자 접속을 유도하기 위해 이벤트 </a:t>
            </a:r>
            <a:r>
              <a:rPr lang="ko-KR" altLang="en-US" dirty="0" err="1" smtClean="0"/>
              <a:t>기간동안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매일 아침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Notification</a:t>
            </a:r>
            <a:r>
              <a:rPr lang="ko-KR" altLang="en-US" dirty="0" smtClean="0"/>
              <a:t> 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(ex. </a:t>
            </a:r>
            <a:r>
              <a:rPr lang="ko-KR" altLang="en-US" dirty="0" smtClean="0"/>
              <a:t>오늘은 명절 이벤트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 입니다</a:t>
            </a:r>
            <a:r>
              <a:rPr lang="en-US" altLang="ko-KR" dirty="0" smtClean="0"/>
              <a:t>!)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목</a:t>
            </a:r>
            <a:r>
              <a:rPr lang="ko-KR" altLang="en-US" sz="3600" b="1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기획 의도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세부 기획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우리 민족 고유의 </a:t>
            </a:r>
            <a:r>
              <a:rPr lang="ko-KR" altLang="en-US" dirty="0" err="1" smtClean="0"/>
              <a:t>대명절인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컨셉으로 하여 사용자들이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게임 내에서 명절을 느낄 수 있도록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명절 이벤트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기획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접속률이 저조할 수 있는 연휴 기간에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명절 이벤트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완료할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레어</a:t>
            </a:r>
            <a:r>
              <a:rPr lang="ko-KR" altLang="en-US" dirty="0" smtClean="0"/>
              <a:t> 아이템과 캐시 등을 제공하여 사용자들의 게임 접속을 유도</a:t>
            </a:r>
            <a:r>
              <a:rPr lang="ko-KR" altLang="en-US" dirty="0"/>
              <a:t>함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4338" name="Picture 2" descr="http://cdn.gamemeca.com/gmdata/0000/102/417/jong31_120725_iloco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437112"/>
            <a:ext cx="3035935" cy="20204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beautyland.com.ne.kr/korlove/4/qp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5373216"/>
            <a:ext cx="1534294" cy="130486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4644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제목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금토끼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은토끼</a:t>
            </a:r>
            <a:r>
              <a:rPr lang="ko-KR" altLang="en-US" dirty="0" smtClean="0"/>
              <a:t> 디저트 </a:t>
            </a:r>
            <a:r>
              <a:rPr lang="ko-KR" altLang="en-US" dirty="0" err="1" smtClean="0"/>
              <a:t>대작전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구분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퀘스트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기간 </a:t>
            </a:r>
            <a:r>
              <a:rPr lang="en-US" altLang="ko-KR" dirty="0" smtClean="0"/>
              <a:t>: 2012. 2. 7. 09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~ 2. 14. 09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(7</a:t>
            </a:r>
            <a:r>
              <a:rPr lang="ko-KR" altLang="en-US" dirty="0" smtClean="0"/>
              <a:t>일간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시나리오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smtClean="0"/>
              <a:t>달나라에서 떡방아를 찧던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금토끼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은토끼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막내토끼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설 연휴를 맞아 디저트로 커피를 먹기 위해 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달나라 떡집 주인이 사라진 토끼들의 행방을 쫓기 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카페로 찾아옴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</a:t>
            </a:r>
            <a:r>
              <a:rPr lang="ko-KR" altLang="en-US" dirty="0" smtClean="0"/>
              <a:t>달나라 떡집 주인이 사라진 뒤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금토끼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은토끼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막내토끼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카페에 와서 커피를 먹고 돈이 없어 아르바이트를 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(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토끼별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수행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4) </a:t>
            </a:r>
            <a:r>
              <a:rPr lang="ko-KR" altLang="en-US" dirty="0" smtClean="0"/>
              <a:t>카페로 찾아온 달나라 떡집 주인이 토끼들을 보고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커피 값을 대신 치른 뒤 토끼들을 데리고 달나라로 돌아감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 smtClean="0"/>
              <a:t>진행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Q-001 : </a:t>
            </a:r>
            <a:r>
              <a:rPr lang="ko-KR" altLang="en-US" dirty="0" smtClean="0"/>
              <a:t>달나라 떡집 주인의 수소문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Q-002 : </a:t>
            </a:r>
            <a:r>
              <a:rPr lang="ko-KR" altLang="en-US" dirty="0" smtClean="0"/>
              <a:t>커피 향에 이끌려 온 막내토끼</a:t>
            </a:r>
            <a:r>
              <a:rPr lang="en-US" altLang="ko-KR" dirty="0" smtClean="0"/>
              <a:t>(1/2)</a:t>
            </a:r>
            <a:br>
              <a:rPr lang="en-US" altLang="ko-KR" dirty="0" smtClean="0"/>
            </a:br>
            <a:r>
              <a:rPr lang="en-US" altLang="ko-KR" dirty="0" smtClean="0"/>
              <a:t>3) Q-003 : </a:t>
            </a:r>
            <a:r>
              <a:rPr lang="ko-KR" altLang="en-US" dirty="0" smtClean="0"/>
              <a:t>커피 향에 이끌려 온 막내토끼</a:t>
            </a:r>
            <a:r>
              <a:rPr lang="en-US" altLang="ko-KR" dirty="0" smtClean="0"/>
              <a:t>(2/2) </a:t>
            </a:r>
            <a:br>
              <a:rPr lang="en-US" altLang="ko-KR" dirty="0" smtClean="0"/>
            </a:br>
            <a:r>
              <a:rPr lang="en-US" altLang="ko-KR" dirty="0" smtClean="0"/>
              <a:t>4) Q-004 : </a:t>
            </a:r>
            <a:r>
              <a:rPr lang="ko-KR" altLang="en-US" dirty="0" err="1" smtClean="0"/>
              <a:t>은토끼는</a:t>
            </a:r>
            <a:r>
              <a:rPr lang="ko-KR" altLang="en-US" dirty="0" smtClean="0"/>
              <a:t> 커피 애호가</a:t>
            </a:r>
            <a:r>
              <a:rPr lang="en-US" altLang="ko-KR" dirty="0" smtClean="0"/>
              <a:t>(1/2)</a:t>
            </a:r>
            <a:br>
              <a:rPr lang="en-US" altLang="ko-KR" dirty="0" smtClean="0"/>
            </a:br>
            <a:r>
              <a:rPr lang="en-US" altLang="ko-KR" dirty="0" smtClean="0"/>
              <a:t>5) Q-005 : </a:t>
            </a:r>
            <a:r>
              <a:rPr lang="ko-KR" altLang="en-US" dirty="0" err="1" smtClean="0"/>
              <a:t>은토끼는</a:t>
            </a:r>
            <a:r>
              <a:rPr lang="ko-KR" altLang="en-US" dirty="0" smtClean="0"/>
              <a:t> 커피 애호가</a:t>
            </a:r>
            <a:r>
              <a:rPr lang="en-US" altLang="ko-KR" dirty="0" smtClean="0"/>
              <a:t>(2/2)</a:t>
            </a:r>
            <a:br>
              <a:rPr lang="en-US" altLang="ko-KR" dirty="0" smtClean="0"/>
            </a:br>
            <a:r>
              <a:rPr lang="en-US" altLang="ko-KR" dirty="0" smtClean="0"/>
              <a:t>6) Q-006 : </a:t>
            </a:r>
            <a:r>
              <a:rPr lang="ko-KR" altLang="en-US" dirty="0" smtClean="0"/>
              <a:t>카페인 중독자 </a:t>
            </a:r>
            <a:r>
              <a:rPr lang="ko-KR" altLang="en-US" dirty="0" err="1" smtClean="0"/>
              <a:t>금토끼</a:t>
            </a:r>
            <a:r>
              <a:rPr lang="en-US" altLang="ko-KR" dirty="0" smtClean="0"/>
              <a:t>(1/2)</a:t>
            </a:r>
            <a:br>
              <a:rPr lang="en-US" altLang="ko-KR" dirty="0" smtClean="0"/>
            </a:br>
            <a:r>
              <a:rPr lang="en-US" altLang="ko-KR" dirty="0" smtClean="0"/>
              <a:t>7) Q-007 : </a:t>
            </a:r>
            <a:r>
              <a:rPr lang="ko-KR" altLang="en-US" dirty="0" smtClean="0"/>
              <a:t>카페인 중독자 </a:t>
            </a:r>
            <a:r>
              <a:rPr lang="ko-KR" altLang="en-US" dirty="0" err="1" smtClean="0"/>
              <a:t>금토끼</a:t>
            </a:r>
            <a:r>
              <a:rPr lang="en-US" altLang="ko-KR" dirty="0" smtClean="0"/>
              <a:t>(2/2)</a:t>
            </a:r>
            <a:br>
              <a:rPr lang="en-US" altLang="ko-KR" dirty="0" smtClean="0"/>
            </a:br>
            <a:r>
              <a:rPr lang="en-US" altLang="ko-KR" dirty="0" smtClean="0"/>
              <a:t>8) Q-008 : </a:t>
            </a:r>
            <a:r>
              <a:rPr lang="ko-KR" altLang="en-US" dirty="0" smtClean="0"/>
              <a:t>달나라 </a:t>
            </a:r>
            <a:r>
              <a:rPr lang="ko-KR" altLang="en-US" dirty="0" err="1" smtClean="0"/>
              <a:t>컴백홈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 smtClean="0"/>
              <a:t>보상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퀘스트별</a:t>
            </a:r>
            <a:r>
              <a:rPr lang="ko-KR" altLang="en-US" dirty="0" smtClean="0"/>
              <a:t> 별도 지급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(1/11)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2241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캐릭터 및 아이템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2" y="1916833"/>
          <a:ext cx="8136905" cy="45365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7381"/>
                <a:gridCol w="1627381"/>
                <a:gridCol w="1627381"/>
                <a:gridCol w="1627381"/>
                <a:gridCol w="1627381"/>
              </a:tblGrid>
              <a:tr h="545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 </a:t>
                      </a:r>
                      <a:r>
                        <a:rPr lang="ko-KR" altLang="en-US" sz="1600" dirty="0" err="1" smtClean="0"/>
                        <a:t>컨셉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출현 시점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9771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NPC-001</a:t>
                      </a:r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흥부</a:t>
                      </a:r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달나라 떡집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주인</a:t>
                      </a:r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Q-001</a:t>
                      </a:r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771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NPC-002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막내토끼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토끼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파란색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Q-002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771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NPC-003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은토끼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토끼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은색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Q-004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771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NPC-004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금토끼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토끼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황금색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Q-006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http://sstream.passone.net/ST2/iclickart/IMAGE/540250af06d746378ad5a4eb2be5c566/540250af06d746378ad5a4eb2be5c5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57598"/>
            <a:ext cx="576064" cy="834875"/>
          </a:xfrm>
          <a:prstGeom prst="rect">
            <a:avLst/>
          </a:prstGeom>
          <a:noFill/>
        </p:spPr>
      </p:pic>
      <p:pic>
        <p:nvPicPr>
          <p:cNvPr id="20482" name="Picture 2" descr="C:\Users\admin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589240"/>
            <a:ext cx="360040" cy="722780"/>
          </a:xfrm>
          <a:prstGeom prst="rect">
            <a:avLst/>
          </a:prstGeom>
          <a:noFill/>
        </p:spPr>
      </p:pic>
      <p:pic>
        <p:nvPicPr>
          <p:cNvPr id="20483" name="Picture 3" descr="C:\Users\admin\Desktop\Untitled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581128"/>
            <a:ext cx="360040" cy="722780"/>
          </a:xfrm>
          <a:prstGeom prst="rect">
            <a:avLst/>
          </a:prstGeom>
          <a:noFill/>
        </p:spPr>
      </p:pic>
      <p:pic>
        <p:nvPicPr>
          <p:cNvPr id="20484" name="Picture 4" descr="C:\Users\admin\Desktop\Untitled-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573016"/>
            <a:ext cx="360040" cy="722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(2/11)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224136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altLang="ko-KR" dirty="0" smtClean="0"/>
              <a:t>2) </a:t>
            </a:r>
            <a:r>
              <a:rPr lang="ko-KR" altLang="en-US" dirty="0" smtClean="0"/>
              <a:t>아이템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2" y="1700807"/>
          <a:ext cx="8136906" cy="43924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6151"/>
                <a:gridCol w="1356151"/>
                <a:gridCol w="1356151"/>
                <a:gridCol w="1356151"/>
                <a:gridCol w="1356151"/>
                <a:gridCol w="1356151"/>
              </a:tblGrid>
              <a:tr h="609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err="1" smtClean="0"/>
                        <a:t>컨셉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아이템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아이템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효과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획득 시점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457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ITEM-001</a:t>
                      </a:r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막내토끼 </a:t>
                      </a:r>
                      <a:r>
                        <a:rPr lang="en-US" altLang="ko-KR" sz="1600" baseline="0" dirty="0" smtClean="0"/>
                        <a:t/>
                      </a:r>
                      <a:br>
                        <a:rPr lang="en-US" altLang="ko-KR" sz="1600" baseline="0" dirty="0" smtClean="0"/>
                      </a:br>
                      <a:r>
                        <a:rPr lang="ko-KR" altLang="en-US" sz="1600" baseline="0" dirty="0" smtClean="0"/>
                        <a:t>인형</a:t>
                      </a:r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익스테리어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(1x1)</a:t>
                      </a:r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꾸미기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점수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+50</a:t>
                      </a:r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Q-003</a:t>
                      </a:r>
                      <a:endParaRPr lang="ko-KR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7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ITEM-002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은토끼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err="1" smtClean="0"/>
                        <a:t>인형탈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코스튬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머리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종업원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종업원</a:t>
                      </a:r>
                      <a:r>
                        <a:rPr lang="en-US" altLang="ko-KR" sz="1600" baseline="0" dirty="0" smtClean="0"/>
                        <a:t> </a:t>
                      </a:r>
                      <a:br>
                        <a:rPr lang="en-US" altLang="ko-KR" sz="1600" baseline="0" dirty="0" smtClean="0"/>
                      </a:br>
                      <a:r>
                        <a:rPr lang="ko-KR" altLang="en-US" sz="1600" baseline="0" dirty="0" smtClean="0"/>
                        <a:t>숙련도</a:t>
                      </a:r>
                      <a:r>
                        <a:rPr lang="en-US" altLang="ko-KR" sz="1600" baseline="0" dirty="0" smtClean="0"/>
                        <a:t/>
                      </a:r>
                      <a:br>
                        <a:rPr lang="en-US" altLang="ko-KR" sz="1600" baseline="0" dirty="0" smtClean="0"/>
                      </a:br>
                      <a:r>
                        <a:rPr lang="en-US" altLang="ko-KR" sz="1600" baseline="0" dirty="0" smtClean="0"/>
                        <a:t>+50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Q-005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7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ITEM-003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금토끼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err="1" smtClean="0"/>
                        <a:t>인형탈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코스튬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머리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종업원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종업원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숙련도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+60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Q-007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7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ITEM-004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흥부의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복권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일회용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비매품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랜덤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아이템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획득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Q-008</a:t>
                      </a:r>
                      <a:endParaRPr lang="ko-KR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043608" y="2420888"/>
            <a:ext cx="360040" cy="754451"/>
            <a:chOff x="1043608" y="2492896"/>
            <a:chExt cx="360040" cy="792088"/>
          </a:xfrm>
        </p:grpSpPr>
        <p:sp>
          <p:nvSpPr>
            <p:cNvPr id="9" name="양쪽 모서리가 잘린 사각형 8"/>
            <p:cNvSpPr/>
            <p:nvPr/>
          </p:nvSpPr>
          <p:spPr>
            <a:xfrm>
              <a:off x="1043608" y="3140968"/>
              <a:ext cx="360040" cy="144016"/>
            </a:xfrm>
            <a:prstGeom prst="snip2Same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4" descr="C:\Users\admin\Desktop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2492896"/>
              <a:ext cx="360040" cy="722780"/>
            </a:xfrm>
            <a:prstGeom prst="rect">
              <a:avLst/>
            </a:prstGeom>
            <a:noFill/>
          </p:spPr>
        </p:pic>
      </p:grpSp>
      <p:pic>
        <p:nvPicPr>
          <p:cNvPr id="21506" name="Picture 2" descr="C:\Users\admin\Desktop\Untitled-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0186"/>
            <a:ext cx="576064" cy="798894"/>
          </a:xfrm>
          <a:prstGeom prst="rect">
            <a:avLst/>
          </a:prstGeom>
          <a:noFill/>
        </p:spPr>
      </p:pic>
      <p:pic>
        <p:nvPicPr>
          <p:cNvPr id="21507" name="Picture 3" descr="C:\Users\admin\Desktop\Untitled-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285080"/>
            <a:ext cx="576063" cy="785725"/>
          </a:xfrm>
          <a:prstGeom prst="rect">
            <a:avLst/>
          </a:prstGeom>
          <a:noFill/>
        </p:spPr>
      </p:pic>
      <p:pic>
        <p:nvPicPr>
          <p:cNvPr id="21509" name="Picture 5" descr="http://postfiles16.naver.net/20100130_255/designgoood_12648143612130oOAo_jpg/%EB%B3%B5%EA%B6%8C_designgoood.jpg?type=w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301208"/>
            <a:ext cx="1080120" cy="68411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23528" y="6165304"/>
            <a:ext cx="879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흥부의 복권 사용시 획득 아이템 비율 </a:t>
            </a:r>
            <a:r>
              <a:rPr lang="en-US" altLang="ko-KR" sz="1600" dirty="0" smtClean="0"/>
              <a:t>: 10000G 50%, </a:t>
            </a:r>
            <a:r>
              <a:rPr lang="ko-KR" altLang="en-US" sz="1600" dirty="0" smtClean="0"/>
              <a:t>일반 아이템 </a:t>
            </a:r>
            <a:r>
              <a:rPr lang="en-US" altLang="ko-KR" sz="1600" dirty="0" smtClean="0"/>
              <a:t>49%(LV/</a:t>
            </a:r>
            <a:r>
              <a:rPr lang="ko-KR" altLang="en-US" sz="1600" dirty="0" smtClean="0"/>
              <a:t>종류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제한 없이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                    10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Cash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0.7%, </a:t>
            </a:r>
            <a:r>
              <a:rPr lang="ko-KR" altLang="en-US" sz="1600" dirty="0" smtClean="0"/>
              <a:t>캐시 아이템 </a:t>
            </a:r>
            <a:r>
              <a:rPr lang="en-US" altLang="ko-KR" sz="1600" dirty="0" smtClean="0"/>
              <a:t>0.3%(LV/</a:t>
            </a:r>
            <a:r>
              <a:rPr lang="ko-KR" altLang="en-US" sz="1600" dirty="0" smtClean="0"/>
              <a:t>종류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제한 없이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(3/11)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Q-001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달나라 떡집 주인의 수소문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시작 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 기간 내 최초 게임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자동 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출현 </a:t>
            </a:r>
            <a:r>
              <a:rPr lang="en-US" altLang="ko-KR" dirty="0" smtClean="0"/>
              <a:t>NPC : NPC-001</a:t>
            </a:r>
            <a:br>
              <a:rPr lang="en-US" altLang="ko-KR" dirty="0" smtClean="0"/>
            </a:br>
            <a:r>
              <a:rPr lang="en-US" altLang="ko-KR" dirty="0" smtClean="0"/>
              <a:t>3) NPC </a:t>
            </a:r>
            <a:r>
              <a:rPr lang="ko-KR" altLang="en-US" dirty="0" smtClean="0"/>
              <a:t>출현 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카페 외부 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4) NPC </a:t>
            </a:r>
            <a:r>
              <a:rPr lang="ko-KR" altLang="en-US" dirty="0" smtClean="0"/>
              <a:t>출현 빈도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카페 외부 길가 일반 </a:t>
            </a:r>
            <a:r>
              <a:rPr lang="en-US" altLang="ko-KR" dirty="0" smtClean="0"/>
              <a:t>NPC </a:t>
            </a:r>
            <a:r>
              <a:rPr lang="ko-KR" altLang="en-US" dirty="0" smtClean="0"/>
              <a:t>출현 대비 </a:t>
            </a:r>
            <a:r>
              <a:rPr lang="en-US" altLang="ko-KR" dirty="0" smtClean="0"/>
              <a:t>9%</a:t>
            </a:r>
            <a:br>
              <a:rPr lang="en-US" altLang="ko-KR" dirty="0" smtClean="0"/>
            </a:br>
            <a:r>
              <a:rPr lang="en-US" altLang="ko-KR" dirty="0" smtClean="0"/>
              <a:t>5) </a:t>
            </a:r>
            <a:r>
              <a:rPr lang="ko-KR" altLang="en-US" dirty="0" smtClean="0"/>
              <a:t>미션 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NPC-001 </a:t>
            </a:r>
            <a:r>
              <a:rPr lang="ko-KR" altLang="en-US" dirty="0" smtClean="0"/>
              <a:t>발견하기</a:t>
            </a:r>
            <a:r>
              <a:rPr lang="en-US" altLang="ko-KR" dirty="0" smtClean="0"/>
              <a:t>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(2) NPC-001 </a:t>
            </a:r>
            <a:r>
              <a:rPr lang="ko-KR" altLang="en-US" dirty="0" smtClean="0"/>
              <a:t>길거리영업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성공하기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 smtClean="0"/>
              <a:t>보상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완료 후 즉시 지급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5000G</a:t>
            </a:r>
            <a:br>
              <a:rPr lang="en-US" altLang="ko-KR" dirty="0" smtClean="0"/>
            </a:br>
            <a:r>
              <a:rPr lang="en-US" altLang="ko-KR" dirty="0" smtClean="0"/>
              <a:t>  (2) 3 Cash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기획</a:t>
            </a:r>
            <a:r>
              <a:rPr lang="en-US" altLang="ko-KR" dirty="0" smtClean="0"/>
              <a:t>(4/11)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Q-002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커피 향에 이끌려 온 막내토끼</a:t>
            </a:r>
            <a:r>
              <a:rPr lang="en-US" altLang="ko-KR" dirty="0" smtClean="0"/>
              <a:t>(1/2)</a:t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시작 시점 </a:t>
            </a:r>
            <a:r>
              <a:rPr lang="en-US" altLang="ko-KR" dirty="0" smtClean="0"/>
              <a:t>: Q-001 </a:t>
            </a:r>
            <a:r>
              <a:rPr lang="ko-KR" altLang="en-US" dirty="0" smtClean="0"/>
              <a:t>종료 후 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출현 </a:t>
            </a:r>
            <a:r>
              <a:rPr lang="en-US" altLang="ko-KR" dirty="0" smtClean="0"/>
              <a:t>NPC : NPC-002</a:t>
            </a:r>
            <a:br>
              <a:rPr lang="en-US" altLang="ko-KR" dirty="0" smtClean="0"/>
            </a:br>
            <a:r>
              <a:rPr lang="en-US" altLang="ko-KR" dirty="0" smtClean="0"/>
              <a:t>3) NPC </a:t>
            </a:r>
            <a:r>
              <a:rPr lang="ko-KR" altLang="en-US" dirty="0" smtClean="0"/>
              <a:t>출현 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카페 외부 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4) NPC </a:t>
            </a:r>
            <a:r>
              <a:rPr lang="ko-KR" altLang="en-US" dirty="0" smtClean="0"/>
              <a:t>출현 빈도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카페 외부 길가 일반 </a:t>
            </a:r>
            <a:r>
              <a:rPr lang="en-US" altLang="ko-KR" dirty="0" smtClean="0"/>
              <a:t>NPC </a:t>
            </a:r>
            <a:r>
              <a:rPr lang="ko-KR" altLang="en-US" dirty="0" smtClean="0"/>
              <a:t>출현 대비 </a:t>
            </a:r>
            <a:r>
              <a:rPr lang="en-US" altLang="ko-KR" dirty="0" smtClean="0"/>
              <a:t>8%</a:t>
            </a:r>
            <a:br>
              <a:rPr lang="en-US" altLang="ko-KR" dirty="0" smtClean="0"/>
            </a:br>
            <a:r>
              <a:rPr lang="en-US" altLang="ko-KR" dirty="0" smtClean="0"/>
              <a:t>5) </a:t>
            </a:r>
            <a:r>
              <a:rPr lang="ko-KR" altLang="en-US" dirty="0" smtClean="0"/>
              <a:t>미션 목록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NPC-002 </a:t>
            </a:r>
            <a:r>
              <a:rPr lang="ko-KR" altLang="en-US" dirty="0" smtClean="0"/>
              <a:t>발견하기</a:t>
            </a:r>
            <a:r>
              <a:rPr lang="en-US" altLang="ko-KR" dirty="0" smtClean="0"/>
              <a:t>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(2) NPC-002 </a:t>
            </a:r>
            <a:r>
              <a:rPr lang="ko-KR" altLang="en-US" dirty="0" smtClean="0"/>
              <a:t>길거리영업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성공하기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 smtClean="0"/>
              <a:t>보상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완료 후 즉시 지급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(1) 10000G</a:t>
            </a:r>
            <a:br>
              <a:rPr lang="en-US" altLang="ko-KR" dirty="0" smtClean="0"/>
            </a:br>
            <a:r>
              <a:rPr lang="en-US" altLang="ko-KR" dirty="0" smtClean="0"/>
              <a:t>  (2) 3 Cash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273</Words>
  <Application>Microsoft Office PowerPoint</Application>
  <PresentationFormat>화면 슬라이드 쇼(4:3)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아이러브커피 컨텐츠 기획서</vt:lpstr>
      <vt:lpstr>목차</vt:lpstr>
      <vt:lpstr>기획 의도</vt:lpstr>
      <vt:lpstr>개요(1/2)</vt:lpstr>
      <vt:lpstr>개요(2/2)</vt:lpstr>
      <vt:lpstr>세부 기획(1/11)</vt:lpstr>
      <vt:lpstr>세부 기획(2/11)</vt:lpstr>
      <vt:lpstr>세부 기획(3/11)</vt:lpstr>
      <vt:lpstr>세부 기획(4/11)</vt:lpstr>
      <vt:lpstr>세부 기획(5/11)</vt:lpstr>
      <vt:lpstr>세부 기획(6/11)</vt:lpstr>
      <vt:lpstr>세부 기획(7/11)</vt:lpstr>
      <vt:lpstr>세부 기획(8/11)</vt:lpstr>
      <vt:lpstr>세부 기획(9/11)</vt:lpstr>
      <vt:lpstr>세부 기획(10/11)</vt:lpstr>
      <vt:lpstr>세부 기획(11/11)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아이러브커피 컨텐츠 기획서</dc:title>
  <dc:creator>admin</dc:creator>
  <cp:lastModifiedBy>admin</cp:lastModifiedBy>
  <cp:revision>102</cp:revision>
  <dcterms:created xsi:type="dcterms:W3CDTF">2012-12-11T12:02:46Z</dcterms:created>
  <dcterms:modified xsi:type="dcterms:W3CDTF">2013-01-14T08:04:23Z</dcterms:modified>
</cp:coreProperties>
</file>