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3" r:id="rId4"/>
    <p:sldId id="26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C6B5-AD6A-4B1D-92C6-8CC489DE794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DA0B-8E5A-4DAE-B47F-FB734B0F4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8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C6B5-AD6A-4B1D-92C6-8CC489DE794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DA0B-8E5A-4DAE-B47F-FB734B0F4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16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C6B5-AD6A-4B1D-92C6-8CC489DE794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DA0B-8E5A-4DAE-B47F-FB734B0F4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92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C6B5-AD6A-4B1D-92C6-8CC489DE794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DA0B-8E5A-4DAE-B47F-FB734B0F4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56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C6B5-AD6A-4B1D-92C6-8CC489DE794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DA0B-8E5A-4DAE-B47F-FB734B0F4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35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C6B5-AD6A-4B1D-92C6-8CC489DE794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DA0B-8E5A-4DAE-B47F-FB734B0F4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73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C6B5-AD6A-4B1D-92C6-8CC489DE794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DA0B-8E5A-4DAE-B47F-FB734B0F4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96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C6B5-AD6A-4B1D-92C6-8CC489DE794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DA0B-8E5A-4DAE-B47F-FB734B0F4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3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C6B5-AD6A-4B1D-92C6-8CC489DE794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DA0B-8E5A-4DAE-B47F-FB734B0F4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39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C6B5-AD6A-4B1D-92C6-8CC489DE794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DA0B-8E5A-4DAE-B47F-FB734B0F4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62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C6B5-AD6A-4B1D-92C6-8CC489DE794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DA0B-8E5A-4DAE-B47F-FB734B0F4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5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8C6B5-AD6A-4B1D-92C6-8CC489DE794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1DA0B-8E5A-4DAE-B47F-FB734B0F4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84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7547754" cy="1600200"/>
          </a:xfrm>
        </p:spPr>
        <p:txBody>
          <a:bodyPr/>
          <a:lstStyle/>
          <a:p>
            <a:r>
              <a:rPr lang="ko-KR" altLang="en-US" dirty="0" smtClean="0"/>
              <a:t>마을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야생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캐릭터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https://assetstore.unity.com/packages/3d/environments/fantasy/polygon-fantasy-kingdom-low-poly-3d-art-by-synty-164532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912" y="2057400"/>
            <a:ext cx="7471088" cy="319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6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몬스터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https://assetstore.unity.com/packages/3d/characters/humanoids/fantasy/polygon-fantasy-rivals-low-poly-3d-art-by-synty-118399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337" y="1925206"/>
            <a:ext cx="7995663" cy="346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광산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던전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85205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https://assetstore.unity.com/packages/3d/environments/dungeons/polygon-dungeons-low-poly-3d-art-by-synty-102677#content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083" y="1809692"/>
            <a:ext cx="7706615" cy="323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94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455419" cy="1600200"/>
          </a:xfrm>
        </p:spPr>
        <p:txBody>
          <a:bodyPr/>
          <a:lstStyle/>
          <a:p>
            <a:r>
              <a:rPr lang="ko-KR" altLang="en-US" dirty="0" smtClean="0"/>
              <a:t>애니메이션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구매 완료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https://assetstore.unity.com/packages/3d/animations/life-simulation-motion-haon-sd-series-106560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258" y="2057400"/>
            <a:ext cx="7261706" cy="306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0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26</Words>
  <Application>Microsoft Office PowerPoint</Application>
  <PresentationFormat>와이드스크린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마을, 야생, 캐릭터</vt:lpstr>
      <vt:lpstr>몬스터</vt:lpstr>
      <vt:lpstr>광산, 던전</vt:lpstr>
      <vt:lpstr>애니메이션(구매 완료)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서울IT</cp:lastModifiedBy>
  <cp:revision>11</cp:revision>
  <dcterms:created xsi:type="dcterms:W3CDTF">2023-02-28T02:21:03Z</dcterms:created>
  <dcterms:modified xsi:type="dcterms:W3CDTF">2023-03-15T06:50:18Z</dcterms:modified>
</cp:coreProperties>
</file>