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03" r:id="rId3"/>
    <p:sldId id="259" r:id="rId4"/>
    <p:sldId id="257" r:id="rId5"/>
    <p:sldId id="297" r:id="rId6"/>
    <p:sldId id="306" r:id="rId7"/>
    <p:sldId id="307" r:id="rId8"/>
    <p:sldId id="313" r:id="rId9"/>
    <p:sldId id="305" r:id="rId10"/>
    <p:sldId id="308" r:id="rId11"/>
    <p:sldId id="309" r:id="rId12"/>
    <p:sldId id="302" r:id="rId13"/>
    <p:sldId id="298" r:id="rId14"/>
    <p:sldId id="312" r:id="rId15"/>
  </p:sldIdLst>
  <p:sldSz cx="9144000" cy="5143500" type="screen16x9"/>
  <p:notesSz cx="6858000" cy="9144000"/>
  <p:embeddedFontLst>
    <p:embeddedFont>
      <p:font typeface="Barlow Semi Condensed" panose="020B0604020202020204" charset="0"/>
      <p:regular r:id="rId17"/>
      <p:bold r:id="rId18"/>
      <p:italic r:id="rId19"/>
      <p:boldItalic r:id="rId20"/>
    </p:embeddedFont>
    <p:embeddedFont>
      <p:font typeface="Grenze Medium" panose="020B0604020202020204" charset="0"/>
      <p:regular r:id="rId21"/>
      <p:bold r:id="rId22"/>
      <p:italic r:id="rId23"/>
      <p:boldItalic r:id="rId24"/>
    </p:embeddedFont>
    <p:embeddedFont>
      <p:font typeface="한컴 윤고딕 240" panose="02020603020101020101" pitchFamily="18" charset="-127"/>
      <p:regular r:id="rId25"/>
    </p:embeddedFont>
    <p:embeddedFont>
      <p:font typeface="Bai Jamjuree" panose="020B0604020202020204" charset="-34"/>
      <p:regular r:id="rId26"/>
      <p:bold r:id="rId27"/>
      <p:italic r:id="rId28"/>
      <p:boldItalic r:id="rId29"/>
    </p:embeddedFont>
    <p:embeddedFont>
      <p:font typeface="Grenze" panose="020B060402020202020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c6b0208e188f97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2F4F3"/>
    <a:srgbClr val="BBF3F2"/>
    <a:srgbClr val="D2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0AD9A-EBB9-4666-9CCE-16414E6C7862}">
  <a:tblStyle styleId="{4780AD9A-EBB9-4666-9CCE-16414E6C78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0459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634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03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387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6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0ec085073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0ec085073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65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eb0ebb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eb0ebb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06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4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78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7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5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7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ec085073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ec085073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50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ec08507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ec08507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16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41841" y="281493"/>
            <a:ext cx="10069120" cy="1347742"/>
            <a:chOff x="-641841" y="281493"/>
            <a:chExt cx="10069120" cy="1347742"/>
          </a:xfrm>
        </p:grpSpPr>
        <p:sp>
          <p:nvSpPr>
            <p:cNvPr id="10" name="Google Shape;10;p2"/>
            <p:cNvSpPr/>
            <p:nvPr/>
          </p:nvSpPr>
          <p:spPr>
            <a:xfrm>
              <a:off x="5778035" y="28149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41841" y="1246013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5203712" y="2260525"/>
            <a:ext cx="2618747" cy="247912"/>
          </a:xfrm>
          <a:custGeom>
            <a:avLst/>
            <a:gdLst/>
            <a:ahLst/>
            <a:cxnLst/>
            <a:rect l="l" t="t" r="r" b="b"/>
            <a:pathLst>
              <a:path w="27908" h="2642" extrusionOk="0">
                <a:moveTo>
                  <a:pt x="11432" y="1"/>
                </a:moveTo>
                <a:cubicBezTo>
                  <a:pt x="8780" y="1"/>
                  <a:pt x="6863" y="1210"/>
                  <a:pt x="6275" y="1457"/>
                </a:cubicBezTo>
                <a:cubicBezTo>
                  <a:pt x="6275" y="1457"/>
                  <a:pt x="1" y="1526"/>
                  <a:pt x="814" y="2244"/>
                </a:cubicBezTo>
                <a:cubicBezTo>
                  <a:pt x="1146" y="2537"/>
                  <a:pt x="1738" y="2641"/>
                  <a:pt x="2477" y="2641"/>
                </a:cubicBezTo>
                <a:cubicBezTo>
                  <a:pt x="3548" y="2641"/>
                  <a:pt x="4929" y="2423"/>
                  <a:pt x="6275" y="2244"/>
                </a:cubicBezTo>
                <a:cubicBezTo>
                  <a:pt x="7388" y="2098"/>
                  <a:pt x="8119" y="2053"/>
                  <a:pt x="8886" y="2053"/>
                </a:cubicBezTo>
                <a:cubicBezTo>
                  <a:pt x="9685" y="2053"/>
                  <a:pt x="10523" y="2102"/>
                  <a:pt x="11873" y="2137"/>
                </a:cubicBezTo>
                <a:cubicBezTo>
                  <a:pt x="13479" y="2179"/>
                  <a:pt x="13710" y="2244"/>
                  <a:pt x="14410" y="2244"/>
                </a:cubicBezTo>
                <a:cubicBezTo>
                  <a:pt x="14864" y="2244"/>
                  <a:pt x="15514" y="2217"/>
                  <a:pt x="16863" y="2137"/>
                </a:cubicBezTo>
                <a:cubicBezTo>
                  <a:pt x="20294" y="1934"/>
                  <a:pt x="18792" y="1934"/>
                  <a:pt x="20733" y="1797"/>
                </a:cubicBezTo>
                <a:cubicBezTo>
                  <a:pt x="21380" y="1752"/>
                  <a:pt x="22089" y="1738"/>
                  <a:pt x="22797" y="1738"/>
                </a:cubicBezTo>
                <a:cubicBezTo>
                  <a:pt x="24213" y="1738"/>
                  <a:pt x="25625" y="1797"/>
                  <a:pt x="26539" y="1797"/>
                </a:cubicBezTo>
                <a:cubicBezTo>
                  <a:pt x="27908" y="1797"/>
                  <a:pt x="27475" y="712"/>
                  <a:pt x="26933" y="372"/>
                </a:cubicBezTo>
                <a:cubicBezTo>
                  <a:pt x="26787" y="282"/>
                  <a:pt x="26460" y="245"/>
                  <a:pt x="25984" y="245"/>
                </a:cubicBezTo>
                <a:cubicBezTo>
                  <a:pt x="24687" y="245"/>
                  <a:pt x="22283" y="519"/>
                  <a:pt x="19412" y="730"/>
                </a:cubicBezTo>
                <a:cubicBezTo>
                  <a:pt x="18773" y="777"/>
                  <a:pt x="18232" y="797"/>
                  <a:pt x="17761" y="797"/>
                </a:cubicBezTo>
                <a:cubicBezTo>
                  <a:pt x="15339" y="797"/>
                  <a:pt x="14768" y="263"/>
                  <a:pt x="12210" y="35"/>
                </a:cubicBezTo>
                <a:cubicBezTo>
                  <a:pt x="11944" y="12"/>
                  <a:pt x="11685" y="1"/>
                  <a:pt x="11432" y="1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6466" y="534600"/>
            <a:ext cx="55704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175" y="2093825"/>
            <a:ext cx="5570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1900" y="2625275"/>
            <a:ext cx="9200577" cy="3506819"/>
            <a:chOff x="-11900" y="2625275"/>
            <a:chExt cx="9200577" cy="3506819"/>
          </a:xfrm>
        </p:grpSpPr>
        <p:sp>
          <p:nvSpPr>
            <p:cNvPr id="16" name="Google Shape;16;p2"/>
            <p:cNvSpPr/>
            <p:nvPr/>
          </p:nvSpPr>
          <p:spPr>
            <a:xfrm>
              <a:off x="-11900" y="2625275"/>
              <a:ext cx="9098349" cy="2518203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716" y="36857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971341" y="3609503"/>
              <a:ext cx="820439" cy="254728"/>
            </a:xfrm>
            <a:custGeom>
              <a:avLst/>
              <a:gdLst/>
              <a:ahLst/>
              <a:cxnLst/>
              <a:rect l="l" t="t" r="r" b="b"/>
              <a:pathLst>
                <a:path w="7015" h="2178" extrusionOk="0">
                  <a:moveTo>
                    <a:pt x="3721" y="0"/>
                  </a:moveTo>
                  <a:cubicBezTo>
                    <a:pt x="3685" y="164"/>
                    <a:pt x="3625" y="352"/>
                    <a:pt x="3601" y="557"/>
                  </a:cubicBezTo>
                  <a:cubicBezTo>
                    <a:pt x="3560" y="388"/>
                    <a:pt x="3488" y="227"/>
                    <a:pt x="3390" y="83"/>
                  </a:cubicBezTo>
                  <a:cubicBezTo>
                    <a:pt x="3360" y="218"/>
                    <a:pt x="3315" y="367"/>
                    <a:pt x="3291" y="531"/>
                  </a:cubicBezTo>
                  <a:cubicBezTo>
                    <a:pt x="3273" y="423"/>
                    <a:pt x="3244" y="322"/>
                    <a:pt x="3199" y="224"/>
                  </a:cubicBezTo>
                  <a:cubicBezTo>
                    <a:pt x="3175" y="322"/>
                    <a:pt x="3142" y="429"/>
                    <a:pt x="3113" y="546"/>
                  </a:cubicBezTo>
                  <a:cubicBezTo>
                    <a:pt x="3089" y="414"/>
                    <a:pt x="3047" y="286"/>
                    <a:pt x="2993" y="167"/>
                  </a:cubicBezTo>
                  <a:cubicBezTo>
                    <a:pt x="2937" y="388"/>
                    <a:pt x="2853" y="638"/>
                    <a:pt x="2814" y="924"/>
                  </a:cubicBezTo>
                  <a:cubicBezTo>
                    <a:pt x="2758" y="587"/>
                    <a:pt x="2656" y="283"/>
                    <a:pt x="2546" y="101"/>
                  </a:cubicBezTo>
                  <a:cubicBezTo>
                    <a:pt x="2522" y="259"/>
                    <a:pt x="2487" y="435"/>
                    <a:pt x="2463" y="623"/>
                  </a:cubicBezTo>
                  <a:cubicBezTo>
                    <a:pt x="2403" y="379"/>
                    <a:pt x="2317" y="164"/>
                    <a:pt x="2224" y="27"/>
                  </a:cubicBezTo>
                  <a:cubicBezTo>
                    <a:pt x="2191" y="206"/>
                    <a:pt x="2144" y="405"/>
                    <a:pt x="2114" y="623"/>
                  </a:cubicBezTo>
                  <a:cubicBezTo>
                    <a:pt x="2069" y="498"/>
                    <a:pt x="1998" y="385"/>
                    <a:pt x="1899" y="295"/>
                  </a:cubicBezTo>
                  <a:cubicBezTo>
                    <a:pt x="1864" y="391"/>
                    <a:pt x="1810" y="501"/>
                    <a:pt x="1786" y="623"/>
                  </a:cubicBezTo>
                  <a:cubicBezTo>
                    <a:pt x="1741" y="510"/>
                    <a:pt x="1673" y="411"/>
                    <a:pt x="1583" y="328"/>
                  </a:cubicBezTo>
                  <a:cubicBezTo>
                    <a:pt x="1556" y="408"/>
                    <a:pt x="1512" y="495"/>
                    <a:pt x="1485" y="593"/>
                  </a:cubicBezTo>
                  <a:cubicBezTo>
                    <a:pt x="1467" y="525"/>
                    <a:pt x="1440" y="462"/>
                    <a:pt x="1401" y="405"/>
                  </a:cubicBezTo>
                  <a:cubicBezTo>
                    <a:pt x="1378" y="462"/>
                    <a:pt x="1342" y="525"/>
                    <a:pt x="1312" y="596"/>
                  </a:cubicBezTo>
                  <a:cubicBezTo>
                    <a:pt x="1288" y="513"/>
                    <a:pt x="1252" y="432"/>
                    <a:pt x="1205" y="361"/>
                  </a:cubicBezTo>
                  <a:cubicBezTo>
                    <a:pt x="1145" y="492"/>
                    <a:pt x="1056" y="644"/>
                    <a:pt x="1014" y="817"/>
                  </a:cubicBezTo>
                  <a:cubicBezTo>
                    <a:pt x="966" y="608"/>
                    <a:pt x="871" y="417"/>
                    <a:pt x="770" y="304"/>
                  </a:cubicBezTo>
                  <a:cubicBezTo>
                    <a:pt x="740" y="399"/>
                    <a:pt x="701" y="504"/>
                    <a:pt x="668" y="620"/>
                  </a:cubicBezTo>
                  <a:cubicBezTo>
                    <a:pt x="623" y="480"/>
                    <a:pt x="549" y="352"/>
                    <a:pt x="454" y="247"/>
                  </a:cubicBezTo>
                  <a:cubicBezTo>
                    <a:pt x="400" y="388"/>
                    <a:pt x="316" y="551"/>
                    <a:pt x="287" y="739"/>
                  </a:cubicBezTo>
                  <a:cubicBezTo>
                    <a:pt x="260" y="653"/>
                    <a:pt x="218" y="572"/>
                    <a:pt x="164" y="501"/>
                  </a:cubicBezTo>
                  <a:cubicBezTo>
                    <a:pt x="105" y="647"/>
                    <a:pt x="0" y="826"/>
                    <a:pt x="6" y="1037"/>
                  </a:cubicBezTo>
                  <a:cubicBezTo>
                    <a:pt x="12" y="1249"/>
                    <a:pt x="87" y="1338"/>
                    <a:pt x="179" y="1338"/>
                  </a:cubicBezTo>
                  <a:cubicBezTo>
                    <a:pt x="251" y="1338"/>
                    <a:pt x="310" y="1282"/>
                    <a:pt x="331" y="1154"/>
                  </a:cubicBezTo>
                  <a:cubicBezTo>
                    <a:pt x="377" y="1249"/>
                    <a:pt x="446" y="1288"/>
                    <a:pt x="520" y="1288"/>
                  </a:cubicBezTo>
                  <a:cubicBezTo>
                    <a:pt x="523" y="1288"/>
                    <a:pt x="525" y="1288"/>
                    <a:pt x="528" y="1288"/>
                  </a:cubicBezTo>
                  <a:cubicBezTo>
                    <a:pt x="582" y="1288"/>
                    <a:pt x="629" y="1261"/>
                    <a:pt x="662" y="1219"/>
                  </a:cubicBezTo>
                  <a:cubicBezTo>
                    <a:pt x="709" y="1344"/>
                    <a:pt x="781" y="1398"/>
                    <a:pt x="859" y="1398"/>
                  </a:cubicBezTo>
                  <a:cubicBezTo>
                    <a:pt x="861" y="1398"/>
                    <a:pt x="863" y="1398"/>
                    <a:pt x="865" y="1398"/>
                  </a:cubicBezTo>
                  <a:cubicBezTo>
                    <a:pt x="933" y="1392"/>
                    <a:pt x="990" y="1350"/>
                    <a:pt x="1020" y="1255"/>
                  </a:cubicBezTo>
                  <a:cubicBezTo>
                    <a:pt x="1041" y="1315"/>
                    <a:pt x="1094" y="1356"/>
                    <a:pt x="1160" y="1362"/>
                  </a:cubicBezTo>
                  <a:cubicBezTo>
                    <a:pt x="1163" y="1362"/>
                    <a:pt x="1166" y="1363"/>
                    <a:pt x="1169" y="1363"/>
                  </a:cubicBezTo>
                  <a:cubicBezTo>
                    <a:pt x="1261" y="1363"/>
                    <a:pt x="1340" y="1275"/>
                    <a:pt x="1360" y="1073"/>
                  </a:cubicBezTo>
                  <a:lnTo>
                    <a:pt x="1372" y="1073"/>
                  </a:lnTo>
                  <a:cubicBezTo>
                    <a:pt x="1374" y="1073"/>
                    <a:pt x="1376" y="1073"/>
                    <a:pt x="1378" y="1073"/>
                  </a:cubicBezTo>
                  <a:cubicBezTo>
                    <a:pt x="1426" y="1073"/>
                    <a:pt x="1468" y="1040"/>
                    <a:pt x="1491" y="963"/>
                  </a:cubicBezTo>
                  <a:cubicBezTo>
                    <a:pt x="1531" y="1064"/>
                    <a:pt x="1603" y="1109"/>
                    <a:pt x="1677" y="1109"/>
                  </a:cubicBezTo>
                  <a:cubicBezTo>
                    <a:pt x="1680" y="1109"/>
                    <a:pt x="1682" y="1109"/>
                    <a:pt x="1685" y="1109"/>
                  </a:cubicBezTo>
                  <a:cubicBezTo>
                    <a:pt x="1759" y="1109"/>
                    <a:pt x="1822" y="1055"/>
                    <a:pt x="1834" y="981"/>
                  </a:cubicBezTo>
                  <a:cubicBezTo>
                    <a:pt x="1840" y="990"/>
                    <a:pt x="1843" y="996"/>
                    <a:pt x="1852" y="1005"/>
                  </a:cubicBezTo>
                  <a:cubicBezTo>
                    <a:pt x="1840" y="1106"/>
                    <a:pt x="1837" y="1210"/>
                    <a:pt x="1843" y="1315"/>
                  </a:cubicBezTo>
                  <a:cubicBezTo>
                    <a:pt x="1852" y="1476"/>
                    <a:pt x="1873" y="1517"/>
                    <a:pt x="1904" y="1517"/>
                  </a:cubicBezTo>
                  <a:cubicBezTo>
                    <a:pt x="1934" y="1517"/>
                    <a:pt x="1973" y="1477"/>
                    <a:pt x="2016" y="1476"/>
                  </a:cubicBezTo>
                  <a:cubicBezTo>
                    <a:pt x="2058" y="1476"/>
                    <a:pt x="2097" y="1510"/>
                    <a:pt x="2124" y="1510"/>
                  </a:cubicBezTo>
                  <a:cubicBezTo>
                    <a:pt x="2147" y="1510"/>
                    <a:pt x="2162" y="1485"/>
                    <a:pt x="2162" y="1395"/>
                  </a:cubicBezTo>
                  <a:cubicBezTo>
                    <a:pt x="2177" y="1412"/>
                    <a:pt x="2195" y="1417"/>
                    <a:pt x="2214" y="1417"/>
                  </a:cubicBezTo>
                  <a:cubicBezTo>
                    <a:pt x="2253" y="1417"/>
                    <a:pt x="2299" y="1393"/>
                    <a:pt x="2349" y="1389"/>
                  </a:cubicBezTo>
                  <a:cubicBezTo>
                    <a:pt x="2355" y="1389"/>
                    <a:pt x="2360" y="1389"/>
                    <a:pt x="2366" y="1389"/>
                  </a:cubicBezTo>
                  <a:cubicBezTo>
                    <a:pt x="2398" y="1389"/>
                    <a:pt x="2428" y="1395"/>
                    <a:pt x="2454" y="1395"/>
                  </a:cubicBezTo>
                  <a:cubicBezTo>
                    <a:pt x="2480" y="1536"/>
                    <a:pt x="2518" y="1569"/>
                    <a:pt x="2563" y="1569"/>
                  </a:cubicBezTo>
                  <a:cubicBezTo>
                    <a:pt x="2599" y="1569"/>
                    <a:pt x="2640" y="1548"/>
                    <a:pt x="2683" y="1544"/>
                  </a:cubicBezTo>
                  <a:cubicBezTo>
                    <a:pt x="2692" y="1543"/>
                    <a:pt x="2700" y="1543"/>
                    <a:pt x="2708" y="1543"/>
                  </a:cubicBezTo>
                  <a:cubicBezTo>
                    <a:pt x="2731" y="1543"/>
                    <a:pt x="2752" y="1546"/>
                    <a:pt x="2770" y="1546"/>
                  </a:cubicBezTo>
                  <a:cubicBezTo>
                    <a:pt x="2803" y="1546"/>
                    <a:pt x="2828" y="1537"/>
                    <a:pt x="2841" y="1490"/>
                  </a:cubicBezTo>
                  <a:cubicBezTo>
                    <a:pt x="2849" y="1495"/>
                    <a:pt x="2857" y="1496"/>
                    <a:pt x="2866" y="1496"/>
                  </a:cubicBezTo>
                  <a:cubicBezTo>
                    <a:pt x="2893" y="1496"/>
                    <a:pt x="2926" y="1481"/>
                    <a:pt x="2962" y="1481"/>
                  </a:cubicBezTo>
                  <a:cubicBezTo>
                    <a:pt x="2965" y="1481"/>
                    <a:pt x="2967" y="1481"/>
                    <a:pt x="2969" y="1482"/>
                  </a:cubicBezTo>
                  <a:cubicBezTo>
                    <a:pt x="3013" y="1483"/>
                    <a:pt x="3053" y="1504"/>
                    <a:pt x="3087" y="1504"/>
                  </a:cubicBezTo>
                  <a:cubicBezTo>
                    <a:pt x="3131" y="1504"/>
                    <a:pt x="3163" y="1469"/>
                    <a:pt x="3175" y="1312"/>
                  </a:cubicBezTo>
                  <a:lnTo>
                    <a:pt x="3184" y="1312"/>
                  </a:lnTo>
                  <a:cubicBezTo>
                    <a:pt x="3235" y="1312"/>
                    <a:pt x="3279" y="1255"/>
                    <a:pt x="3303" y="1127"/>
                  </a:cubicBezTo>
                  <a:cubicBezTo>
                    <a:pt x="3349" y="1284"/>
                    <a:pt x="3420" y="1354"/>
                    <a:pt x="3494" y="1354"/>
                  </a:cubicBezTo>
                  <a:cubicBezTo>
                    <a:pt x="3497" y="1354"/>
                    <a:pt x="3500" y="1354"/>
                    <a:pt x="3503" y="1353"/>
                  </a:cubicBezTo>
                  <a:cubicBezTo>
                    <a:pt x="3578" y="1347"/>
                    <a:pt x="3634" y="1279"/>
                    <a:pt x="3655" y="1139"/>
                  </a:cubicBezTo>
                  <a:cubicBezTo>
                    <a:pt x="3697" y="1239"/>
                    <a:pt x="3755" y="1282"/>
                    <a:pt x="3816" y="1282"/>
                  </a:cubicBezTo>
                  <a:cubicBezTo>
                    <a:pt x="3820" y="1282"/>
                    <a:pt x="3824" y="1282"/>
                    <a:pt x="3828" y="1282"/>
                  </a:cubicBezTo>
                  <a:cubicBezTo>
                    <a:pt x="3870" y="1279"/>
                    <a:pt x="3905" y="1255"/>
                    <a:pt x="3929" y="1222"/>
                  </a:cubicBezTo>
                  <a:cubicBezTo>
                    <a:pt x="3961" y="1445"/>
                    <a:pt x="4049" y="1538"/>
                    <a:pt x="4149" y="1538"/>
                  </a:cubicBezTo>
                  <a:cubicBezTo>
                    <a:pt x="4153" y="1538"/>
                    <a:pt x="4156" y="1538"/>
                    <a:pt x="4159" y="1538"/>
                  </a:cubicBezTo>
                  <a:cubicBezTo>
                    <a:pt x="4168" y="1538"/>
                    <a:pt x="4177" y="1538"/>
                    <a:pt x="4183" y="1535"/>
                  </a:cubicBezTo>
                  <a:cubicBezTo>
                    <a:pt x="4195" y="1654"/>
                    <a:pt x="4233" y="1714"/>
                    <a:pt x="4287" y="1723"/>
                  </a:cubicBezTo>
                  <a:cubicBezTo>
                    <a:pt x="4293" y="1724"/>
                    <a:pt x="4298" y="1725"/>
                    <a:pt x="4304" y="1725"/>
                  </a:cubicBezTo>
                  <a:cubicBezTo>
                    <a:pt x="4341" y="1725"/>
                    <a:pt x="4378" y="1699"/>
                    <a:pt x="4409" y="1642"/>
                  </a:cubicBezTo>
                  <a:cubicBezTo>
                    <a:pt x="4433" y="1654"/>
                    <a:pt x="4457" y="1657"/>
                    <a:pt x="4481" y="1657"/>
                  </a:cubicBezTo>
                  <a:cubicBezTo>
                    <a:pt x="4499" y="1654"/>
                    <a:pt x="4514" y="1651"/>
                    <a:pt x="4528" y="1642"/>
                  </a:cubicBezTo>
                  <a:cubicBezTo>
                    <a:pt x="4549" y="1681"/>
                    <a:pt x="4585" y="1708"/>
                    <a:pt x="4630" y="1714"/>
                  </a:cubicBezTo>
                  <a:cubicBezTo>
                    <a:pt x="4636" y="1715"/>
                    <a:pt x="4642" y="1716"/>
                    <a:pt x="4649" y="1716"/>
                  </a:cubicBezTo>
                  <a:cubicBezTo>
                    <a:pt x="4693" y="1716"/>
                    <a:pt x="4737" y="1688"/>
                    <a:pt x="4779" y="1634"/>
                  </a:cubicBezTo>
                  <a:cubicBezTo>
                    <a:pt x="4788" y="1836"/>
                    <a:pt x="4847" y="1932"/>
                    <a:pt x="4925" y="1941"/>
                  </a:cubicBezTo>
                  <a:cubicBezTo>
                    <a:pt x="4929" y="1941"/>
                    <a:pt x="4934" y="1941"/>
                    <a:pt x="4938" y="1941"/>
                  </a:cubicBezTo>
                  <a:cubicBezTo>
                    <a:pt x="5000" y="1941"/>
                    <a:pt x="5063" y="1884"/>
                    <a:pt x="5113" y="1756"/>
                  </a:cubicBezTo>
                  <a:cubicBezTo>
                    <a:pt x="5125" y="1869"/>
                    <a:pt x="5163" y="1932"/>
                    <a:pt x="5217" y="1947"/>
                  </a:cubicBezTo>
                  <a:cubicBezTo>
                    <a:pt x="5225" y="1949"/>
                    <a:pt x="5233" y="1950"/>
                    <a:pt x="5242" y="1950"/>
                  </a:cubicBezTo>
                  <a:cubicBezTo>
                    <a:pt x="5331" y="1950"/>
                    <a:pt x="5427" y="1830"/>
                    <a:pt x="5503" y="1541"/>
                  </a:cubicBezTo>
                  <a:lnTo>
                    <a:pt x="5512" y="1544"/>
                  </a:lnTo>
                  <a:cubicBezTo>
                    <a:pt x="5518" y="1546"/>
                    <a:pt x="5525" y="1547"/>
                    <a:pt x="5531" y="1547"/>
                  </a:cubicBezTo>
                  <a:cubicBezTo>
                    <a:pt x="5576" y="1547"/>
                    <a:pt x="5623" y="1499"/>
                    <a:pt x="5667" y="1392"/>
                  </a:cubicBezTo>
                  <a:cubicBezTo>
                    <a:pt x="5676" y="1562"/>
                    <a:pt x="5736" y="1645"/>
                    <a:pt x="5816" y="1657"/>
                  </a:cubicBezTo>
                  <a:cubicBezTo>
                    <a:pt x="5823" y="1658"/>
                    <a:pt x="5829" y="1659"/>
                    <a:pt x="5835" y="1659"/>
                  </a:cubicBezTo>
                  <a:cubicBezTo>
                    <a:pt x="5900" y="1659"/>
                    <a:pt x="5961" y="1604"/>
                    <a:pt x="6007" y="1482"/>
                  </a:cubicBezTo>
                  <a:cubicBezTo>
                    <a:pt x="6028" y="1598"/>
                    <a:pt x="6081" y="1654"/>
                    <a:pt x="6147" y="1663"/>
                  </a:cubicBezTo>
                  <a:cubicBezTo>
                    <a:pt x="6153" y="1664"/>
                    <a:pt x="6159" y="1665"/>
                    <a:pt x="6164" y="1665"/>
                  </a:cubicBezTo>
                  <a:cubicBezTo>
                    <a:pt x="6198" y="1665"/>
                    <a:pt x="6231" y="1650"/>
                    <a:pt x="6254" y="1628"/>
                  </a:cubicBezTo>
                  <a:lnTo>
                    <a:pt x="6254" y="1628"/>
                  </a:lnTo>
                  <a:cubicBezTo>
                    <a:pt x="6242" y="1860"/>
                    <a:pt x="6314" y="1970"/>
                    <a:pt x="6415" y="1988"/>
                  </a:cubicBezTo>
                  <a:cubicBezTo>
                    <a:pt x="6424" y="1990"/>
                    <a:pt x="6432" y="1990"/>
                    <a:pt x="6440" y="1990"/>
                  </a:cubicBezTo>
                  <a:cubicBezTo>
                    <a:pt x="6485" y="1990"/>
                    <a:pt x="6528" y="1970"/>
                    <a:pt x="6558" y="1938"/>
                  </a:cubicBezTo>
                  <a:cubicBezTo>
                    <a:pt x="6573" y="2090"/>
                    <a:pt x="6633" y="2164"/>
                    <a:pt x="6707" y="2176"/>
                  </a:cubicBezTo>
                  <a:cubicBezTo>
                    <a:pt x="6715" y="2177"/>
                    <a:pt x="6722" y="2178"/>
                    <a:pt x="6730" y="2178"/>
                  </a:cubicBezTo>
                  <a:cubicBezTo>
                    <a:pt x="6832" y="2178"/>
                    <a:pt x="6928" y="2059"/>
                    <a:pt x="6970" y="1759"/>
                  </a:cubicBezTo>
                  <a:cubicBezTo>
                    <a:pt x="7014" y="1440"/>
                    <a:pt x="6970" y="1103"/>
                    <a:pt x="6877" y="906"/>
                  </a:cubicBezTo>
                  <a:cubicBezTo>
                    <a:pt x="6827" y="1014"/>
                    <a:pt x="6761" y="1130"/>
                    <a:pt x="6704" y="1255"/>
                  </a:cubicBezTo>
                  <a:cubicBezTo>
                    <a:pt x="6699" y="1091"/>
                    <a:pt x="6660" y="930"/>
                    <a:pt x="6588" y="781"/>
                  </a:cubicBezTo>
                  <a:cubicBezTo>
                    <a:pt x="6538" y="879"/>
                    <a:pt x="6469" y="984"/>
                    <a:pt x="6412" y="1100"/>
                  </a:cubicBezTo>
                  <a:cubicBezTo>
                    <a:pt x="6424" y="823"/>
                    <a:pt x="6380" y="551"/>
                    <a:pt x="6302" y="385"/>
                  </a:cubicBezTo>
                  <a:cubicBezTo>
                    <a:pt x="6233" y="537"/>
                    <a:pt x="6135" y="706"/>
                    <a:pt x="6070" y="900"/>
                  </a:cubicBezTo>
                  <a:cubicBezTo>
                    <a:pt x="6064" y="724"/>
                    <a:pt x="6028" y="551"/>
                    <a:pt x="5959" y="388"/>
                  </a:cubicBezTo>
                  <a:cubicBezTo>
                    <a:pt x="5906" y="513"/>
                    <a:pt x="5834" y="650"/>
                    <a:pt x="5771" y="802"/>
                  </a:cubicBezTo>
                  <a:cubicBezTo>
                    <a:pt x="5777" y="695"/>
                    <a:pt x="5768" y="587"/>
                    <a:pt x="5748" y="483"/>
                  </a:cubicBezTo>
                  <a:cubicBezTo>
                    <a:pt x="5706" y="572"/>
                    <a:pt x="5649" y="668"/>
                    <a:pt x="5599" y="775"/>
                  </a:cubicBezTo>
                  <a:cubicBezTo>
                    <a:pt x="5602" y="641"/>
                    <a:pt x="5587" y="510"/>
                    <a:pt x="5560" y="379"/>
                  </a:cubicBezTo>
                  <a:cubicBezTo>
                    <a:pt x="5458" y="581"/>
                    <a:pt x="5324" y="808"/>
                    <a:pt x="5232" y="1079"/>
                  </a:cubicBezTo>
                  <a:cubicBezTo>
                    <a:pt x="5244" y="739"/>
                    <a:pt x="5205" y="414"/>
                    <a:pt x="5137" y="215"/>
                  </a:cubicBezTo>
                  <a:cubicBezTo>
                    <a:pt x="5080" y="364"/>
                    <a:pt x="5011" y="525"/>
                    <a:pt x="4946" y="704"/>
                  </a:cubicBezTo>
                  <a:cubicBezTo>
                    <a:pt x="4937" y="453"/>
                    <a:pt x="4898" y="227"/>
                    <a:pt x="4838" y="72"/>
                  </a:cubicBezTo>
                  <a:cubicBezTo>
                    <a:pt x="4755" y="268"/>
                    <a:pt x="4645" y="489"/>
                    <a:pt x="4567" y="742"/>
                  </a:cubicBezTo>
                  <a:cubicBezTo>
                    <a:pt x="4555" y="698"/>
                    <a:pt x="4540" y="662"/>
                    <a:pt x="4525" y="623"/>
                  </a:cubicBezTo>
                  <a:cubicBezTo>
                    <a:pt x="4517" y="557"/>
                    <a:pt x="4505" y="495"/>
                    <a:pt x="4484" y="432"/>
                  </a:cubicBezTo>
                  <a:lnTo>
                    <a:pt x="4460" y="486"/>
                  </a:lnTo>
                  <a:cubicBezTo>
                    <a:pt x="4439" y="450"/>
                    <a:pt x="4418" y="411"/>
                    <a:pt x="4391" y="379"/>
                  </a:cubicBezTo>
                  <a:cubicBezTo>
                    <a:pt x="4364" y="495"/>
                    <a:pt x="4323" y="623"/>
                    <a:pt x="4293" y="760"/>
                  </a:cubicBezTo>
                  <a:cubicBezTo>
                    <a:pt x="4254" y="599"/>
                    <a:pt x="4183" y="450"/>
                    <a:pt x="4084" y="322"/>
                  </a:cubicBezTo>
                  <a:cubicBezTo>
                    <a:pt x="4051" y="429"/>
                    <a:pt x="4010" y="546"/>
                    <a:pt x="3974" y="674"/>
                  </a:cubicBezTo>
                  <a:cubicBezTo>
                    <a:pt x="3932" y="399"/>
                    <a:pt x="3834" y="143"/>
                    <a:pt x="37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2308750" y="3071275"/>
              <a:ext cx="6879927" cy="1759295"/>
              <a:chOff x="2308750" y="3071275"/>
              <a:chExt cx="6879927" cy="1759295"/>
            </a:xfrm>
          </p:grpSpPr>
          <p:sp>
            <p:nvSpPr>
              <p:cNvPr id="20" name="Google Shape;20;p2"/>
              <p:cNvSpPr/>
              <p:nvPr/>
            </p:nvSpPr>
            <p:spPr>
              <a:xfrm rot="-220677">
                <a:off x="2344245" y="3288300"/>
                <a:ext cx="6808938" cy="1325244"/>
              </a:xfrm>
              <a:custGeom>
                <a:avLst/>
                <a:gdLst/>
                <a:ahLst/>
                <a:cxnLst/>
                <a:rect l="l" t="t" r="r" b="b"/>
                <a:pathLst>
                  <a:path w="58218" h="8881" extrusionOk="0">
                    <a:moveTo>
                      <a:pt x="141" y="0"/>
                    </a:moveTo>
                    <a:lnTo>
                      <a:pt x="1" y="7458"/>
                    </a:lnTo>
                    <a:lnTo>
                      <a:pt x="58218" y="8880"/>
                    </a:lnTo>
                    <a:lnTo>
                      <a:pt x="58218" y="510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4199569" y="3410668"/>
                <a:ext cx="2471279" cy="861962"/>
                <a:chOff x="4199569" y="3410668"/>
                <a:chExt cx="2471279" cy="861962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5349363" y="3453825"/>
                  <a:ext cx="148299" cy="480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4107" extrusionOk="0">
                      <a:moveTo>
                        <a:pt x="1005" y="1"/>
                      </a:moveTo>
                      <a:cubicBezTo>
                        <a:pt x="716" y="716"/>
                        <a:pt x="281" y="1554"/>
                        <a:pt x="141" y="2579"/>
                      </a:cubicBezTo>
                      <a:cubicBezTo>
                        <a:pt x="1" y="3587"/>
                        <a:pt x="153" y="4049"/>
                        <a:pt x="421" y="4102"/>
                      </a:cubicBezTo>
                      <a:cubicBezTo>
                        <a:pt x="436" y="4105"/>
                        <a:pt x="452" y="4107"/>
                        <a:pt x="467" y="4107"/>
                      </a:cubicBezTo>
                      <a:cubicBezTo>
                        <a:pt x="718" y="4107"/>
                        <a:pt x="972" y="3715"/>
                        <a:pt x="1113" y="2758"/>
                      </a:cubicBezTo>
                      <a:cubicBezTo>
                        <a:pt x="1268" y="1721"/>
                        <a:pt x="1202" y="630"/>
                        <a:pt x="10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75447" y="3555694"/>
                  <a:ext cx="112394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3226" extrusionOk="0">
                      <a:moveTo>
                        <a:pt x="823" y="0"/>
                      </a:moveTo>
                      <a:cubicBezTo>
                        <a:pt x="597" y="552"/>
                        <a:pt x="260" y="1192"/>
                        <a:pt x="129" y="2000"/>
                      </a:cubicBezTo>
                      <a:cubicBezTo>
                        <a:pt x="1" y="2796"/>
                        <a:pt x="96" y="3169"/>
                        <a:pt x="287" y="3219"/>
                      </a:cubicBezTo>
                      <a:cubicBezTo>
                        <a:pt x="301" y="3224"/>
                        <a:pt x="316" y="3226"/>
                        <a:pt x="330" y="3226"/>
                      </a:cubicBezTo>
                      <a:cubicBezTo>
                        <a:pt x="507" y="3226"/>
                        <a:pt x="697" y="2920"/>
                        <a:pt x="823" y="2179"/>
                      </a:cubicBezTo>
                      <a:cubicBezTo>
                        <a:pt x="961" y="1368"/>
                        <a:pt x="946" y="504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5512868" y="3552887"/>
                  <a:ext cx="152509" cy="456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3902" extrusionOk="0">
                      <a:moveTo>
                        <a:pt x="1193" y="0"/>
                      </a:moveTo>
                      <a:lnTo>
                        <a:pt x="1193" y="0"/>
                      </a:lnTo>
                      <a:cubicBezTo>
                        <a:pt x="877" y="659"/>
                        <a:pt x="427" y="1413"/>
                        <a:pt x="209" y="2388"/>
                      </a:cubicBezTo>
                      <a:cubicBezTo>
                        <a:pt x="1" y="3348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9" y="3902"/>
                        <a:pt x="835" y="3546"/>
                        <a:pt x="1035" y="2677"/>
                      </a:cubicBezTo>
                      <a:cubicBezTo>
                        <a:pt x="1259" y="1696"/>
                        <a:pt x="1303" y="635"/>
                        <a:pt x="11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5604561" y="3585283"/>
                  <a:ext cx="105026" cy="30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2646" extrusionOk="0">
                      <a:moveTo>
                        <a:pt x="823" y="0"/>
                      </a:moveTo>
                      <a:cubicBezTo>
                        <a:pt x="609" y="442"/>
                        <a:pt x="299" y="951"/>
                        <a:pt x="150" y="1613"/>
                      </a:cubicBezTo>
                      <a:cubicBezTo>
                        <a:pt x="1" y="2269"/>
                        <a:pt x="63" y="2582"/>
                        <a:pt x="215" y="2639"/>
                      </a:cubicBezTo>
                      <a:cubicBezTo>
                        <a:pt x="230" y="2644"/>
                        <a:pt x="244" y="2646"/>
                        <a:pt x="259" y="2646"/>
                      </a:cubicBezTo>
                      <a:cubicBezTo>
                        <a:pt x="404" y="2646"/>
                        <a:pt x="572" y="2400"/>
                        <a:pt x="710" y="1804"/>
                      </a:cubicBezTo>
                      <a:cubicBezTo>
                        <a:pt x="865" y="1142"/>
                        <a:pt x="898" y="427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5427490" y="3499555"/>
                  <a:ext cx="142334" cy="503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7" h="4308" extrusionOk="0">
                      <a:moveTo>
                        <a:pt x="993" y="0"/>
                      </a:moveTo>
                      <a:cubicBezTo>
                        <a:pt x="710" y="760"/>
                        <a:pt x="290" y="1652"/>
                        <a:pt x="143" y="2728"/>
                      </a:cubicBezTo>
                      <a:cubicBezTo>
                        <a:pt x="0" y="3786"/>
                        <a:pt x="140" y="4260"/>
                        <a:pt x="391" y="4305"/>
                      </a:cubicBezTo>
                      <a:cubicBezTo>
                        <a:pt x="403" y="4307"/>
                        <a:pt x="415" y="4308"/>
                        <a:pt x="427" y="4308"/>
                      </a:cubicBezTo>
                      <a:cubicBezTo>
                        <a:pt x="664" y="4308"/>
                        <a:pt x="914" y="3892"/>
                        <a:pt x="1062" y="2877"/>
                      </a:cubicBezTo>
                      <a:cubicBezTo>
                        <a:pt x="1217" y="1792"/>
                        <a:pt x="1169" y="653"/>
                        <a:pt x="9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5812743" y="3682591"/>
                  <a:ext cx="138475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3014" extrusionOk="0">
                      <a:moveTo>
                        <a:pt x="895" y="0"/>
                      </a:moveTo>
                      <a:cubicBezTo>
                        <a:pt x="632" y="504"/>
                        <a:pt x="233" y="1088"/>
                        <a:pt x="117" y="1842"/>
                      </a:cubicBezTo>
                      <a:cubicBezTo>
                        <a:pt x="0" y="2588"/>
                        <a:pt x="158" y="2945"/>
                        <a:pt x="418" y="3005"/>
                      </a:cubicBezTo>
                      <a:cubicBezTo>
                        <a:pt x="442" y="3011"/>
                        <a:pt x="466" y="3014"/>
                        <a:pt x="490" y="3014"/>
                      </a:cubicBezTo>
                      <a:cubicBezTo>
                        <a:pt x="724" y="3014"/>
                        <a:pt x="948" y="2732"/>
                        <a:pt x="1058" y="2054"/>
                      </a:cubicBezTo>
                      <a:cubicBezTo>
                        <a:pt x="1184" y="1297"/>
                        <a:pt x="1097" y="480"/>
                        <a:pt x="8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5889817" y="3722590"/>
                  <a:ext cx="1321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3170" extrusionOk="0">
                      <a:moveTo>
                        <a:pt x="870" y="1"/>
                      </a:moveTo>
                      <a:cubicBezTo>
                        <a:pt x="620" y="541"/>
                        <a:pt x="236" y="1166"/>
                        <a:pt x="116" y="1959"/>
                      </a:cubicBezTo>
                      <a:cubicBezTo>
                        <a:pt x="0" y="2740"/>
                        <a:pt x="146" y="3110"/>
                        <a:pt x="388" y="3164"/>
                      </a:cubicBezTo>
                      <a:cubicBezTo>
                        <a:pt x="406" y="3168"/>
                        <a:pt x="425" y="3170"/>
                        <a:pt x="444" y="3170"/>
                      </a:cubicBezTo>
                      <a:cubicBezTo>
                        <a:pt x="670" y="3170"/>
                        <a:pt x="889" y="2870"/>
                        <a:pt x="1005" y="2144"/>
                      </a:cubicBezTo>
                      <a:cubicBezTo>
                        <a:pt x="1130" y="1348"/>
                        <a:pt x="1058" y="499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748885" y="3562945"/>
                  <a:ext cx="128417" cy="373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3193" extrusionOk="0">
                      <a:moveTo>
                        <a:pt x="832" y="1"/>
                      </a:moveTo>
                      <a:cubicBezTo>
                        <a:pt x="588" y="546"/>
                        <a:pt x="215" y="1181"/>
                        <a:pt x="108" y="1980"/>
                      </a:cubicBezTo>
                      <a:cubicBezTo>
                        <a:pt x="1" y="2770"/>
                        <a:pt x="144" y="3137"/>
                        <a:pt x="385" y="3187"/>
                      </a:cubicBezTo>
                      <a:cubicBezTo>
                        <a:pt x="403" y="3191"/>
                        <a:pt x="420" y="3193"/>
                        <a:pt x="438" y="3193"/>
                      </a:cubicBezTo>
                      <a:cubicBezTo>
                        <a:pt x="659" y="3193"/>
                        <a:pt x="876" y="2891"/>
                        <a:pt x="981" y="2156"/>
                      </a:cubicBezTo>
                      <a:cubicBezTo>
                        <a:pt x="1098" y="1351"/>
                        <a:pt x="1017" y="499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663156" y="3560138"/>
                  <a:ext cx="125259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3170" extrusionOk="0">
                      <a:moveTo>
                        <a:pt x="805" y="1"/>
                      </a:moveTo>
                      <a:cubicBezTo>
                        <a:pt x="567" y="543"/>
                        <a:pt x="206" y="1175"/>
                        <a:pt x="102" y="1968"/>
                      </a:cubicBezTo>
                      <a:cubicBezTo>
                        <a:pt x="0" y="2749"/>
                        <a:pt x="147" y="3116"/>
                        <a:pt x="382" y="3164"/>
                      </a:cubicBezTo>
                      <a:cubicBezTo>
                        <a:pt x="399" y="3167"/>
                        <a:pt x="417" y="3169"/>
                        <a:pt x="434" y="3169"/>
                      </a:cubicBezTo>
                      <a:cubicBezTo>
                        <a:pt x="651" y="3169"/>
                        <a:pt x="861" y="2867"/>
                        <a:pt x="960" y="2138"/>
                      </a:cubicBezTo>
                      <a:cubicBezTo>
                        <a:pt x="1071" y="1342"/>
                        <a:pt x="990" y="496"/>
                        <a:pt x="8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737216" y="3410668"/>
                  <a:ext cx="123738" cy="407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3488" extrusionOk="0">
                      <a:moveTo>
                        <a:pt x="424" y="0"/>
                      </a:moveTo>
                      <a:cubicBezTo>
                        <a:pt x="272" y="772"/>
                        <a:pt x="0" y="1702"/>
                        <a:pt x="48" y="2740"/>
                      </a:cubicBezTo>
                      <a:cubicBezTo>
                        <a:pt x="77" y="3361"/>
                        <a:pt x="175" y="3488"/>
                        <a:pt x="308" y="3488"/>
                      </a:cubicBezTo>
                      <a:cubicBezTo>
                        <a:pt x="394" y="3488"/>
                        <a:pt x="494" y="3435"/>
                        <a:pt x="599" y="3428"/>
                      </a:cubicBezTo>
                      <a:cubicBezTo>
                        <a:pt x="607" y="3428"/>
                        <a:pt x="614" y="3428"/>
                        <a:pt x="621" y="3428"/>
                      </a:cubicBezTo>
                      <a:cubicBezTo>
                        <a:pt x="705" y="3428"/>
                        <a:pt x="781" y="3453"/>
                        <a:pt x="845" y="3453"/>
                      </a:cubicBezTo>
                      <a:cubicBezTo>
                        <a:pt x="978" y="3453"/>
                        <a:pt x="1057" y="3343"/>
                        <a:pt x="1032" y="2665"/>
                      </a:cubicBezTo>
                      <a:cubicBezTo>
                        <a:pt x="993" y="1616"/>
                        <a:pt x="731" y="563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673708" y="3534408"/>
                  <a:ext cx="86313" cy="309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2650" extrusionOk="0">
                      <a:moveTo>
                        <a:pt x="332" y="0"/>
                      </a:moveTo>
                      <a:cubicBezTo>
                        <a:pt x="212" y="596"/>
                        <a:pt x="1" y="1309"/>
                        <a:pt x="22" y="2132"/>
                      </a:cubicBezTo>
                      <a:cubicBezTo>
                        <a:pt x="29" y="2547"/>
                        <a:pt x="77" y="2648"/>
                        <a:pt x="147" y="2648"/>
                      </a:cubicBezTo>
                      <a:cubicBezTo>
                        <a:pt x="214" y="2648"/>
                        <a:pt x="301" y="2558"/>
                        <a:pt x="395" y="2558"/>
                      </a:cubicBezTo>
                      <a:cubicBezTo>
                        <a:pt x="396" y="2558"/>
                        <a:pt x="396" y="2558"/>
                        <a:pt x="397" y="2558"/>
                      </a:cubicBezTo>
                      <a:cubicBezTo>
                        <a:pt x="492" y="2558"/>
                        <a:pt x="576" y="2650"/>
                        <a:pt x="636" y="2650"/>
                      </a:cubicBezTo>
                      <a:cubicBezTo>
                        <a:pt x="700" y="2650"/>
                        <a:pt x="737" y="2548"/>
                        <a:pt x="731" y="2129"/>
                      </a:cubicBezTo>
                      <a:cubicBezTo>
                        <a:pt x="716" y="1303"/>
                        <a:pt x="543" y="462"/>
                        <a:pt x="3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4922123" y="3460141"/>
                  <a:ext cx="107365" cy="393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3367" extrusionOk="0">
                      <a:moveTo>
                        <a:pt x="542" y="0"/>
                      </a:moveTo>
                      <a:cubicBezTo>
                        <a:pt x="357" y="722"/>
                        <a:pt x="53" y="1574"/>
                        <a:pt x="20" y="2585"/>
                      </a:cubicBezTo>
                      <a:cubicBezTo>
                        <a:pt x="1" y="3217"/>
                        <a:pt x="65" y="3323"/>
                        <a:pt x="175" y="3323"/>
                      </a:cubicBezTo>
                      <a:cubicBezTo>
                        <a:pt x="230" y="3323"/>
                        <a:pt x="297" y="3296"/>
                        <a:pt x="370" y="3296"/>
                      </a:cubicBezTo>
                      <a:cubicBezTo>
                        <a:pt x="379" y="3296"/>
                        <a:pt x="387" y="3296"/>
                        <a:pt x="396" y="3297"/>
                      </a:cubicBezTo>
                      <a:cubicBezTo>
                        <a:pt x="491" y="3306"/>
                        <a:pt x="582" y="3366"/>
                        <a:pt x="660" y="3366"/>
                      </a:cubicBezTo>
                      <a:cubicBezTo>
                        <a:pt x="771" y="3366"/>
                        <a:pt x="854" y="3241"/>
                        <a:pt x="878" y="2653"/>
                      </a:cubicBezTo>
                      <a:cubicBezTo>
                        <a:pt x="917" y="1640"/>
                        <a:pt x="765" y="591"/>
                        <a:pt x="5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4993466" y="3479321"/>
                  <a:ext cx="74734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" h="2732" extrusionOk="0">
                      <a:moveTo>
                        <a:pt x="391" y="0"/>
                      </a:moveTo>
                      <a:cubicBezTo>
                        <a:pt x="260" y="486"/>
                        <a:pt x="54" y="1062"/>
                        <a:pt x="27" y="1747"/>
                      </a:cubicBezTo>
                      <a:cubicBezTo>
                        <a:pt x="0" y="2424"/>
                        <a:pt x="116" y="2716"/>
                        <a:pt x="277" y="2731"/>
                      </a:cubicBezTo>
                      <a:cubicBezTo>
                        <a:pt x="281" y="2731"/>
                        <a:pt x="284" y="2731"/>
                        <a:pt x="288" y="2731"/>
                      </a:cubicBezTo>
                      <a:cubicBezTo>
                        <a:pt x="444" y="2731"/>
                        <a:pt x="579" y="2457"/>
                        <a:pt x="608" y="1792"/>
                      </a:cubicBezTo>
                      <a:cubicBezTo>
                        <a:pt x="638" y="1103"/>
                        <a:pt x="540" y="397"/>
                        <a:pt x="3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4825049" y="3435697"/>
                  <a:ext cx="117540" cy="431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3686" extrusionOk="0">
                      <a:moveTo>
                        <a:pt x="382" y="1"/>
                      </a:moveTo>
                      <a:cubicBezTo>
                        <a:pt x="248" y="814"/>
                        <a:pt x="0" y="1792"/>
                        <a:pt x="54" y="2880"/>
                      </a:cubicBezTo>
                      <a:cubicBezTo>
                        <a:pt x="86" y="3555"/>
                        <a:pt x="187" y="3686"/>
                        <a:pt x="320" y="3686"/>
                      </a:cubicBezTo>
                      <a:cubicBezTo>
                        <a:pt x="397" y="3686"/>
                        <a:pt x="486" y="3641"/>
                        <a:pt x="579" y="3634"/>
                      </a:cubicBezTo>
                      <a:cubicBezTo>
                        <a:pt x="589" y="3634"/>
                        <a:pt x="600" y="3633"/>
                        <a:pt x="610" y="3633"/>
                      </a:cubicBezTo>
                      <a:cubicBezTo>
                        <a:pt x="676" y="3633"/>
                        <a:pt x="736" y="3648"/>
                        <a:pt x="788" y="3648"/>
                      </a:cubicBezTo>
                      <a:cubicBezTo>
                        <a:pt x="924" y="3648"/>
                        <a:pt x="1004" y="3545"/>
                        <a:pt x="975" y="2794"/>
                      </a:cubicBezTo>
                      <a:cubicBezTo>
                        <a:pt x="930" y="1694"/>
                        <a:pt x="677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5215565" y="3519086"/>
                  <a:ext cx="117189" cy="357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3059" extrusionOk="0">
                      <a:moveTo>
                        <a:pt x="450" y="0"/>
                      </a:moveTo>
                      <a:cubicBezTo>
                        <a:pt x="286" y="558"/>
                        <a:pt x="0" y="1231"/>
                        <a:pt x="24" y="1997"/>
                      </a:cubicBezTo>
                      <a:cubicBezTo>
                        <a:pt x="47" y="2747"/>
                        <a:pt x="264" y="3059"/>
                        <a:pt x="523" y="3059"/>
                      </a:cubicBezTo>
                      <a:cubicBezTo>
                        <a:pt x="526" y="3059"/>
                        <a:pt x="528" y="3059"/>
                        <a:pt x="531" y="3059"/>
                      </a:cubicBezTo>
                      <a:cubicBezTo>
                        <a:pt x="796" y="3050"/>
                        <a:pt x="1002" y="2728"/>
                        <a:pt x="984" y="1965"/>
                      </a:cubicBezTo>
                      <a:cubicBezTo>
                        <a:pt x="966" y="1192"/>
                        <a:pt x="733" y="417"/>
                        <a:pt x="4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5300242" y="3539320"/>
                  <a:ext cx="111692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11" extrusionOk="0">
                      <a:moveTo>
                        <a:pt x="409" y="0"/>
                      </a:moveTo>
                      <a:cubicBezTo>
                        <a:pt x="260" y="587"/>
                        <a:pt x="0" y="1300"/>
                        <a:pt x="30" y="2105"/>
                      </a:cubicBezTo>
                      <a:cubicBezTo>
                        <a:pt x="60" y="2887"/>
                        <a:pt x="263" y="3211"/>
                        <a:pt x="506" y="3211"/>
                      </a:cubicBezTo>
                      <a:cubicBezTo>
                        <a:pt x="509" y="3211"/>
                        <a:pt x="513" y="3211"/>
                        <a:pt x="516" y="3210"/>
                      </a:cubicBezTo>
                      <a:cubicBezTo>
                        <a:pt x="763" y="3201"/>
                        <a:pt x="954" y="2859"/>
                        <a:pt x="930" y="2060"/>
                      </a:cubicBezTo>
                      <a:cubicBezTo>
                        <a:pt x="904" y="1246"/>
                        <a:pt x="680" y="435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5131825" y="3420376"/>
                  <a:ext cx="112043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3227" extrusionOk="0">
                      <a:moveTo>
                        <a:pt x="385" y="1"/>
                      </a:moveTo>
                      <a:cubicBezTo>
                        <a:pt x="248" y="597"/>
                        <a:pt x="1" y="1312"/>
                        <a:pt x="39" y="2120"/>
                      </a:cubicBezTo>
                      <a:cubicBezTo>
                        <a:pt x="77" y="2902"/>
                        <a:pt x="279" y="3226"/>
                        <a:pt x="518" y="3226"/>
                      </a:cubicBezTo>
                      <a:cubicBezTo>
                        <a:pt x="523" y="3226"/>
                        <a:pt x="527" y="3226"/>
                        <a:pt x="531" y="3226"/>
                      </a:cubicBezTo>
                      <a:cubicBezTo>
                        <a:pt x="773" y="3214"/>
                        <a:pt x="957" y="2871"/>
                        <a:pt x="922" y="2066"/>
                      </a:cubicBezTo>
                      <a:cubicBezTo>
                        <a:pt x="889" y="1253"/>
                        <a:pt x="659" y="439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5046096" y="3440609"/>
                  <a:ext cx="111341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3197" extrusionOk="0">
                      <a:moveTo>
                        <a:pt x="370" y="0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6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75" y="3184"/>
                        <a:pt x="951" y="2844"/>
                        <a:pt x="915" y="2048"/>
                      </a:cubicBezTo>
                      <a:cubicBezTo>
                        <a:pt x="877" y="1240"/>
                        <a:pt x="644" y="433"/>
                        <a:pt x="3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268573" y="3454527"/>
                  <a:ext cx="122920" cy="306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2618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9" y="2338"/>
                        <a:pt x="281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8" y="2618"/>
                        <a:pt x="1050" y="2340"/>
                        <a:pt x="1026" y="1685"/>
                      </a:cubicBezTo>
                      <a:cubicBezTo>
                        <a:pt x="1003" y="1026"/>
                        <a:pt x="758" y="364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4199569" y="3525636"/>
                  <a:ext cx="87599" cy="24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2100" extrusionOk="0">
                      <a:moveTo>
                        <a:pt x="388" y="1"/>
                      </a:moveTo>
                      <a:cubicBezTo>
                        <a:pt x="248" y="364"/>
                        <a:pt x="13" y="803"/>
                        <a:pt x="7" y="1330"/>
                      </a:cubicBezTo>
                      <a:cubicBezTo>
                        <a:pt x="1" y="1858"/>
                        <a:pt x="165" y="2090"/>
                        <a:pt x="367" y="2099"/>
                      </a:cubicBezTo>
                      <a:cubicBezTo>
                        <a:pt x="371" y="2099"/>
                        <a:pt x="375" y="2100"/>
                        <a:pt x="379" y="2100"/>
                      </a:cubicBezTo>
                      <a:cubicBezTo>
                        <a:pt x="577" y="2100"/>
                        <a:pt x="737" y="1883"/>
                        <a:pt x="743" y="1366"/>
                      </a:cubicBezTo>
                      <a:cubicBezTo>
                        <a:pt x="749" y="838"/>
                        <a:pt x="591" y="299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449972" y="3497450"/>
                  <a:ext cx="109470" cy="29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" h="2503" extrusionOk="0">
                      <a:moveTo>
                        <a:pt x="575" y="0"/>
                      </a:moveTo>
                      <a:cubicBezTo>
                        <a:pt x="391" y="424"/>
                        <a:pt x="86" y="933"/>
                        <a:pt x="42" y="1562"/>
                      </a:cubicBezTo>
                      <a:cubicBezTo>
                        <a:pt x="0" y="2191"/>
                        <a:pt x="176" y="2477"/>
                        <a:pt x="408" y="2501"/>
                      </a:cubicBezTo>
                      <a:cubicBezTo>
                        <a:pt x="419" y="2502"/>
                        <a:pt x="429" y="2503"/>
                        <a:pt x="439" y="2503"/>
                      </a:cubicBezTo>
                      <a:cubicBezTo>
                        <a:pt x="662" y="2503"/>
                        <a:pt x="854" y="2253"/>
                        <a:pt x="894" y="1649"/>
                      </a:cubicBezTo>
                      <a:cubicBezTo>
                        <a:pt x="936" y="1020"/>
                        <a:pt x="793" y="370"/>
                        <a:pt x="57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4523420" y="3512069"/>
                  <a:ext cx="73331" cy="19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" h="1678" extrusionOk="0">
                      <a:moveTo>
                        <a:pt x="388" y="1"/>
                      </a:moveTo>
                      <a:cubicBezTo>
                        <a:pt x="263" y="287"/>
                        <a:pt x="58" y="626"/>
                        <a:pt x="31" y="1047"/>
                      </a:cubicBezTo>
                      <a:cubicBezTo>
                        <a:pt x="1" y="1470"/>
                        <a:pt x="117" y="1661"/>
                        <a:pt x="275" y="1676"/>
                      </a:cubicBezTo>
                      <a:cubicBezTo>
                        <a:pt x="283" y="1677"/>
                        <a:pt x="291" y="1677"/>
                        <a:pt x="298" y="1677"/>
                      </a:cubicBezTo>
                      <a:cubicBezTo>
                        <a:pt x="446" y="1677"/>
                        <a:pt x="572" y="1509"/>
                        <a:pt x="600" y="1106"/>
                      </a:cubicBezTo>
                      <a:cubicBezTo>
                        <a:pt x="627" y="683"/>
                        <a:pt x="532" y="248"/>
                        <a:pt x="3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4356524" y="3475462"/>
                  <a:ext cx="116838" cy="320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743" extrusionOk="0">
                      <a:moveTo>
                        <a:pt x="411" y="1"/>
                      </a:moveTo>
                      <a:cubicBezTo>
                        <a:pt x="265" y="486"/>
                        <a:pt x="0" y="1077"/>
                        <a:pt x="36" y="1765"/>
                      </a:cubicBezTo>
                      <a:cubicBezTo>
                        <a:pt x="71" y="2453"/>
                        <a:pt x="290" y="2743"/>
                        <a:pt x="545" y="2743"/>
                      </a:cubicBezTo>
                      <a:cubicBezTo>
                        <a:pt x="546" y="2743"/>
                        <a:pt x="547" y="2743"/>
                        <a:pt x="549" y="2743"/>
                      </a:cubicBezTo>
                      <a:cubicBezTo>
                        <a:pt x="805" y="2743"/>
                        <a:pt x="999" y="2448"/>
                        <a:pt x="963" y="1759"/>
                      </a:cubicBezTo>
                      <a:cubicBezTo>
                        <a:pt x="930" y="1068"/>
                        <a:pt x="692" y="376"/>
                        <a:pt x="41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4738619" y="3549378"/>
                  <a:ext cx="113680" cy="2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873" extrusionOk="0">
                      <a:moveTo>
                        <a:pt x="406" y="0"/>
                      </a:moveTo>
                      <a:cubicBezTo>
                        <a:pt x="260" y="328"/>
                        <a:pt x="0" y="722"/>
                        <a:pt x="33" y="1193"/>
                      </a:cubicBezTo>
                      <a:cubicBezTo>
                        <a:pt x="66" y="1664"/>
                        <a:pt x="280" y="1866"/>
                        <a:pt x="531" y="1872"/>
                      </a:cubicBezTo>
                      <a:cubicBezTo>
                        <a:pt x="536" y="1873"/>
                        <a:pt x="542" y="1873"/>
                        <a:pt x="547" y="1873"/>
                      </a:cubicBezTo>
                      <a:cubicBezTo>
                        <a:pt x="789" y="1873"/>
                        <a:pt x="971" y="1677"/>
                        <a:pt x="942" y="1217"/>
                      </a:cubicBezTo>
                      <a:cubicBezTo>
                        <a:pt x="909" y="746"/>
                        <a:pt x="677" y="266"/>
                        <a:pt x="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18734" y="3566103"/>
                  <a:ext cx="108885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1966" extrusionOk="0">
                      <a:moveTo>
                        <a:pt x="356" y="1"/>
                      </a:moveTo>
                      <a:cubicBezTo>
                        <a:pt x="230" y="346"/>
                        <a:pt x="1" y="761"/>
                        <a:pt x="45" y="1256"/>
                      </a:cubicBezTo>
                      <a:cubicBezTo>
                        <a:pt x="87" y="1750"/>
                        <a:pt x="293" y="1962"/>
                        <a:pt x="525" y="1965"/>
                      </a:cubicBezTo>
                      <a:cubicBezTo>
                        <a:pt x="529" y="1965"/>
                        <a:pt x="532" y="1965"/>
                        <a:pt x="535" y="1965"/>
                      </a:cubicBezTo>
                      <a:cubicBezTo>
                        <a:pt x="763" y="1965"/>
                        <a:pt x="930" y="1758"/>
                        <a:pt x="886" y="1270"/>
                      </a:cubicBezTo>
                      <a:cubicBezTo>
                        <a:pt x="844" y="776"/>
                        <a:pt x="618" y="278"/>
                        <a:pt x="3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4658036" y="3485520"/>
                  <a:ext cx="108534" cy="230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1969" extrusionOk="0">
                      <a:moveTo>
                        <a:pt x="355" y="1"/>
                      </a:moveTo>
                      <a:cubicBezTo>
                        <a:pt x="230" y="347"/>
                        <a:pt x="1" y="761"/>
                        <a:pt x="42" y="1256"/>
                      </a:cubicBezTo>
                      <a:cubicBezTo>
                        <a:pt x="84" y="1751"/>
                        <a:pt x="293" y="1962"/>
                        <a:pt x="525" y="1968"/>
                      </a:cubicBezTo>
                      <a:cubicBezTo>
                        <a:pt x="527" y="1968"/>
                        <a:pt x="529" y="1968"/>
                        <a:pt x="530" y="1968"/>
                      </a:cubicBezTo>
                      <a:cubicBezTo>
                        <a:pt x="760" y="1968"/>
                        <a:pt x="927" y="1762"/>
                        <a:pt x="886" y="1271"/>
                      </a:cubicBezTo>
                      <a:cubicBezTo>
                        <a:pt x="841" y="776"/>
                        <a:pt x="615" y="278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4575465" y="3492187"/>
                  <a:ext cx="108417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" h="1966" extrusionOk="0">
                      <a:moveTo>
                        <a:pt x="355" y="1"/>
                      </a:moveTo>
                      <a:cubicBezTo>
                        <a:pt x="230" y="343"/>
                        <a:pt x="0" y="761"/>
                        <a:pt x="42" y="1256"/>
                      </a:cubicBezTo>
                      <a:cubicBezTo>
                        <a:pt x="87" y="1750"/>
                        <a:pt x="292" y="1962"/>
                        <a:pt x="525" y="1965"/>
                      </a:cubicBezTo>
                      <a:cubicBezTo>
                        <a:pt x="526" y="1965"/>
                        <a:pt x="528" y="1965"/>
                        <a:pt x="530" y="1965"/>
                      </a:cubicBezTo>
                      <a:cubicBezTo>
                        <a:pt x="760" y="1965"/>
                        <a:pt x="927" y="1762"/>
                        <a:pt x="885" y="1270"/>
                      </a:cubicBezTo>
                      <a:cubicBezTo>
                        <a:pt x="844" y="776"/>
                        <a:pt x="617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6002679" y="3633002"/>
                  <a:ext cx="147246" cy="48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4108" extrusionOk="0">
                      <a:moveTo>
                        <a:pt x="1002" y="1"/>
                      </a:moveTo>
                      <a:cubicBezTo>
                        <a:pt x="713" y="716"/>
                        <a:pt x="281" y="1554"/>
                        <a:pt x="141" y="2579"/>
                      </a:cubicBezTo>
                      <a:cubicBezTo>
                        <a:pt x="1" y="3587"/>
                        <a:pt x="156" y="4049"/>
                        <a:pt x="418" y="4103"/>
                      </a:cubicBezTo>
                      <a:cubicBezTo>
                        <a:pt x="434" y="4106"/>
                        <a:pt x="449" y="4107"/>
                        <a:pt x="465" y="4107"/>
                      </a:cubicBezTo>
                      <a:cubicBezTo>
                        <a:pt x="715" y="4107"/>
                        <a:pt x="969" y="3716"/>
                        <a:pt x="1110" y="2758"/>
                      </a:cubicBezTo>
                      <a:cubicBezTo>
                        <a:pt x="1259" y="1721"/>
                        <a:pt x="1196" y="630"/>
                        <a:pt x="1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5929465" y="3734870"/>
                  <a:ext cx="111692" cy="377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3226" extrusionOk="0">
                      <a:moveTo>
                        <a:pt x="818" y="0"/>
                      </a:moveTo>
                      <a:cubicBezTo>
                        <a:pt x="591" y="552"/>
                        <a:pt x="260" y="1193"/>
                        <a:pt x="129" y="2000"/>
                      </a:cubicBezTo>
                      <a:cubicBezTo>
                        <a:pt x="1" y="2796"/>
                        <a:pt x="96" y="3169"/>
                        <a:pt x="284" y="3220"/>
                      </a:cubicBezTo>
                      <a:cubicBezTo>
                        <a:pt x="298" y="3224"/>
                        <a:pt x="313" y="3226"/>
                        <a:pt x="327" y="3226"/>
                      </a:cubicBezTo>
                      <a:cubicBezTo>
                        <a:pt x="504" y="3226"/>
                        <a:pt x="694" y="2920"/>
                        <a:pt x="818" y="2179"/>
                      </a:cubicBezTo>
                      <a:cubicBezTo>
                        <a:pt x="955" y="1369"/>
                        <a:pt x="940" y="504"/>
                        <a:pt x="81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6165131" y="3732063"/>
                  <a:ext cx="151808" cy="4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3903" extrusionOk="0">
                      <a:moveTo>
                        <a:pt x="1184" y="0"/>
                      </a:moveTo>
                      <a:cubicBezTo>
                        <a:pt x="871" y="656"/>
                        <a:pt x="424" y="1413"/>
                        <a:pt x="210" y="2388"/>
                      </a:cubicBezTo>
                      <a:cubicBezTo>
                        <a:pt x="1" y="3345"/>
                        <a:pt x="90" y="3810"/>
                        <a:pt x="314" y="3890"/>
                      </a:cubicBezTo>
                      <a:cubicBezTo>
                        <a:pt x="335" y="3898"/>
                        <a:pt x="357" y="3902"/>
                        <a:pt x="379" y="3902"/>
                      </a:cubicBezTo>
                      <a:cubicBezTo>
                        <a:pt x="588" y="3902"/>
                        <a:pt x="830" y="3546"/>
                        <a:pt x="1029" y="2674"/>
                      </a:cubicBezTo>
                      <a:cubicBezTo>
                        <a:pt x="1253" y="1697"/>
                        <a:pt x="1298" y="635"/>
                        <a:pt x="11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6256474" y="3764460"/>
                  <a:ext cx="104090" cy="30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" h="2644" extrusionOk="0">
                      <a:moveTo>
                        <a:pt x="815" y="1"/>
                      </a:moveTo>
                      <a:cubicBezTo>
                        <a:pt x="603" y="442"/>
                        <a:pt x="296" y="952"/>
                        <a:pt x="147" y="1613"/>
                      </a:cubicBezTo>
                      <a:cubicBezTo>
                        <a:pt x="1" y="2266"/>
                        <a:pt x="61" y="2582"/>
                        <a:pt x="213" y="2636"/>
                      </a:cubicBezTo>
                      <a:cubicBezTo>
                        <a:pt x="227" y="2641"/>
                        <a:pt x="241" y="2643"/>
                        <a:pt x="256" y="2643"/>
                      </a:cubicBezTo>
                      <a:cubicBezTo>
                        <a:pt x="399" y="2643"/>
                        <a:pt x="566" y="2399"/>
                        <a:pt x="704" y="1804"/>
                      </a:cubicBezTo>
                      <a:cubicBezTo>
                        <a:pt x="859" y="1139"/>
                        <a:pt x="889" y="427"/>
                        <a:pt x="81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6080455" y="3678731"/>
                  <a:ext cx="141633" cy="503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4309" extrusionOk="0">
                      <a:moveTo>
                        <a:pt x="987" y="0"/>
                      </a:moveTo>
                      <a:cubicBezTo>
                        <a:pt x="707" y="760"/>
                        <a:pt x="290" y="1652"/>
                        <a:pt x="144" y="2728"/>
                      </a:cubicBezTo>
                      <a:cubicBezTo>
                        <a:pt x="1" y="3786"/>
                        <a:pt x="141" y="4260"/>
                        <a:pt x="388" y="4305"/>
                      </a:cubicBezTo>
                      <a:cubicBezTo>
                        <a:pt x="400" y="4307"/>
                        <a:pt x="412" y="4308"/>
                        <a:pt x="425" y="4308"/>
                      </a:cubicBezTo>
                      <a:cubicBezTo>
                        <a:pt x="661" y="4308"/>
                        <a:pt x="908" y="3892"/>
                        <a:pt x="1053" y="2877"/>
                      </a:cubicBezTo>
                      <a:cubicBezTo>
                        <a:pt x="1211" y="1792"/>
                        <a:pt x="1163" y="653"/>
                        <a:pt x="9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463252" y="3861767"/>
                  <a:ext cx="137188" cy="352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" h="3014" extrusionOk="0">
                      <a:moveTo>
                        <a:pt x="886" y="0"/>
                      </a:moveTo>
                      <a:cubicBezTo>
                        <a:pt x="627" y="504"/>
                        <a:pt x="230" y="1088"/>
                        <a:pt x="114" y="1843"/>
                      </a:cubicBezTo>
                      <a:cubicBezTo>
                        <a:pt x="1" y="2588"/>
                        <a:pt x="156" y="2945"/>
                        <a:pt x="415" y="3005"/>
                      </a:cubicBezTo>
                      <a:cubicBezTo>
                        <a:pt x="439" y="3011"/>
                        <a:pt x="463" y="3014"/>
                        <a:pt x="487" y="3014"/>
                      </a:cubicBezTo>
                      <a:cubicBezTo>
                        <a:pt x="718" y="3014"/>
                        <a:pt x="942" y="2732"/>
                        <a:pt x="1050" y="2054"/>
                      </a:cubicBezTo>
                      <a:cubicBezTo>
                        <a:pt x="1172" y="1294"/>
                        <a:pt x="1089" y="480"/>
                        <a:pt x="88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6539975" y="3901883"/>
                  <a:ext cx="130873" cy="370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3170" extrusionOk="0">
                      <a:moveTo>
                        <a:pt x="862" y="0"/>
                      </a:moveTo>
                      <a:cubicBezTo>
                        <a:pt x="611" y="540"/>
                        <a:pt x="230" y="1166"/>
                        <a:pt x="114" y="1959"/>
                      </a:cubicBezTo>
                      <a:cubicBezTo>
                        <a:pt x="0" y="2740"/>
                        <a:pt x="143" y="3109"/>
                        <a:pt x="385" y="3163"/>
                      </a:cubicBezTo>
                      <a:cubicBezTo>
                        <a:pt x="404" y="3167"/>
                        <a:pt x="422" y="3169"/>
                        <a:pt x="441" y="3169"/>
                      </a:cubicBezTo>
                      <a:cubicBezTo>
                        <a:pt x="664" y="3169"/>
                        <a:pt x="883" y="2869"/>
                        <a:pt x="996" y="2143"/>
                      </a:cubicBezTo>
                      <a:cubicBezTo>
                        <a:pt x="1118" y="1345"/>
                        <a:pt x="1047" y="498"/>
                        <a:pt x="8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6399862" y="3742121"/>
                  <a:ext cx="127364" cy="37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94" extrusionOk="0">
                      <a:moveTo>
                        <a:pt x="826" y="1"/>
                      </a:moveTo>
                      <a:cubicBezTo>
                        <a:pt x="584" y="546"/>
                        <a:pt x="215" y="1181"/>
                        <a:pt x="104" y="1980"/>
                      </a:cubicBezTo>
                      <a:cubicBezTo>
                        <a:pt x="0" y="2767"/>
                        <a:pt x="146" y="3137"/>
                        <a:pt x="382" y="3187"/>
                      </a:cubicBezTo>
                      <a:cubicBezTo>
                        <a:pt x="399" y="3191"/>
                        <a:pt x="417" y="3193"/>
                        <a:pt x="434" y="3193"/>
                      </a:cubicBezTo>
                      <a:cubicBezTo>
                        <a:pt x="655" y="3193"/>
                        <a:pt x="870" y="2891"/>
                        <a:pt x="975" y="2156"/>
                      </a:cubicBezTo>
                      <a:cubicBezTo>
                        <a:pt x="1088" y="1351"/>
                        <a:pt x="1011" y="499"/>
                        <a:pt x="8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6314718" y="3739431"/>
                  <a:ext cx="124206" cy="370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3169" extrusionOk="0">
                      <a:moveTo>
                        <a:pt x="797" y="0"/>
                      </a:moveTo>
                      <a:cubicBezTo>
                        <a:pt x="561" y="543"/>
                        <a:pt x="200" y="1172"/>
                        <a:pt x="99" y="1964"/>
                      </a:cubicBezTo>
                      <a:cubicBezTo>
                        <a:pt x="1" y="2748"/>
                        <a:pt x="144" y="3112"/>
                        <a:pt x="376" y="3163"/>
                      </a:cubicBezTo>
                      <a:cubicBezTo>
                        <a:pt x="394" y="3166"/>
                        <a:pt x="411" y="3168"/>
                        <a:pt x="428" y="3168"/>
                      </a:cubicBezTo>
                      <a:cubicBezTo>
                        <a:pt x="646" y="3168"/>
                        <a:pt x="855" y="2867"/>
                        <a:pt x="955" y="2137"/>
                      </a:cubicBezTo>
                      <a:cubicBezTo>
                        <a:pt x="1062" y="1338"/>
                        <a:pt x="984" y="495"/>
                        <a:pt x="7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5395093" y="3589845"/>
                  <a:ext cx="124206" cy="48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" h="4156" extrusionOk="0">
                      <a:moveTo>
                        <a:pt x="420" y="0"/>
                      </a:moveTo>
                      <a:cubicBezTo>
                        <a:pt x="268" y="772"/>
                        <a:pt x="0" y="1699"/>
                        <a:pt x="48" y="2740"/>
                      </a:cubicBezTo>
                      <a:cubicBezTo>
                        <a:pt x="95" y="3741"/>
                        <a:pt x="320" y="4156"/>
                        <a:pt x="580" y="4156"/>
                      </a:cubicBezTo>
                      <a:cubicBezTo>
                        <a:pt x="584" y="4156"/>
                        <a:pt x="589" y="4156"/>
                        <a:pt x="593" y="4156"/>
                      </a:cubicBezTo>
                      <a:cubicBezTo>
                        <a:pt x="862" y="4138"/>
                        <a:pt x="1061" y="3694"/>
                        <a:pt x="1026" y="2665"/>
                      </a:cubicBezTo>
                      <a:cubicBezTo>
                        <a:pt x="984" y="1613"/>
                        <a:pt x="725" y="564"/>
                        <a:pt x="42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5331937" y="3713584"/>
                  <a:ext cx="86196" cy="383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3283" extrusionOk="0">
                      <a:moveTo>
                        <a:pt x="329" y="0"/>
                      </a:moveTo>
                      <a:cubicBezTo>
                        <a:pt x="209" y="597"/>
                        <a:pt x="1" y="1309"/>
                        <a:pt x="19" y="2132"/>
                      </a:cubicBezTo>
                      <a:cubicBezTo>
                        <a:pt x="36" y="2943"/>
                        <a:pt x="200" y="3279"/>
                        <a:pt x="391" y="3282"/>
                      </a:cubicBezTo>
                      <a:cubicBezTo>
                        <a:pt x="392" y="3282"/>
                        <a:pt x="393" y="3282"/>
                        <a:pt x="394" y="3282"/>
                      </a:cubicBezTo>
                      <a:cubicBezTo>
                        <a:pt x="586" y="3282"/>
                        <a:pt x="737" y="2942"/>
                        <a:pt x="722" y="2129"/>
                      </a:cubicBezTo>
                      <a:cubicBezTo>
                        <a:pt x="710" y="1300"/>
                        <a:pt x="537" y="462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5577427" y="3639317"/>
                  <a:ext cx="107833" cy="470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4023" extrusionOk="0">
                      <a:moveTo>
                        <a:pt x="549" y="1"/>
                      </a:moveTo>
                      <a:cubicBezTo>
                        <a:pt x="364" y="719"/>
                        <a:pt x="63" y="1574"/>
                        <a:pt x="30" y="2582"/>
                      </a:cubicBezTo>
                      <a:cubicBezTo>
                        <a:pt x="0" y="3572"/>
                        <a:pt x="173" y="4001"/>
                        <a:pt x="406" y="4022"/>
                      </a:cubicBezTo>
                      <a:cubicBezTo>
                        <a:pt x="412" y="4022"/>
                        <a:pt x="418" y="4023"/>
                        <a:pt x="425" y="4023"/>
                      </a:cubicBezTo>
                      <a:cubicBezTo>
                        <a:pt x="647" y="4023"/>
                        <a:pt x="842" y="3621"/>
                        <a:pt x="883" y="2654"/>
                      </a:cubicBezTo>
                      <a:cubicBezTo>
                        <a:pt x="921" y="1640"/>
                        <a:pt x="772" y="591"/>
                        <a:pt x="54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5649589" y="3658498"/>
                  <a:ext cx="74033" cy="319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2732" extrusionOk="0">
                      <a:moveTo>
                        <a:pt x="385" y="0"/>
                      </a:moveTo>
                      <a:cubicBezTo>
                        <a:pt x="257" y="486"/>
                        <a:pt x="51" y="1062"/>
                        <a:pt x="24" y="1747"/>
                      </a:cubicBezTo>
                      <a:cubicBezTo>
                        <a:pt x="0" y="2427"/>
                        <a:pt x="116" y="2716"/>
                        <a:pt x="274" y="2731"/>
                      </a:cubicBezTo>
                      <a:cubicBezTo>
                        <a:pt x="278" y="2731"/>
                        <a:pt x="281" y="2731"/>
                        <a:pt x="284" y="2731"/>
                      </a:cubicBezTo>
                      <a:cubicBezTo>
                        <a:pt x="438" y="2731"/>
                        <a:pt x="573" y="2457"/>
                        <a:pt x="602" y="1792"/>
                      </a:cubicBezTo>
                      <a:cubicBezTo>
                        <a:pt x="632" y="1103"/>
                        <a:pt x="534" y="397"/>
                        <a:pt x="38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5482225" y="3614873"/>
                  <a:ext cx="118242" cy="5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4360" extrusionOk="0">
                      <a:moveTo>
                        <a:pt x="382" y="1"/>
                      </a:moveTo>
                      <a:cubicBezTo>
                        <a:pt x="245" y="815"/>
                        <a:pt x="0" y="1789"/>
                        <a:pt x="51" y="2880"/>
                      </a:cubicBezTo>
                      <a:cubicBezTo>
                        <a:pt x="104" y="3929"/>
                        <a:pt x="317" y="4359"/>
                        <a:pt x="561" y="4359"/>
                      </a:cubicBezTo>
                      <a:cubicBezTo>
                        <a:pt x="566" y="4359"/>
                        <a:pt x="571" y="4359"/>
                        <a:pt x="576" y="4359"/>
                      </a:cubicBezTo>
                      <a:cubicBezTo>
                        <a:pt x="826" y="4338"/>
                        <a:pt x="1011" y="3873"/>
                        <a:pt x="966" y="2794"/>
                      </a:cubicBezTo>
                      <a:cubicBezTo>
                        <a:pt x="921" y="1694"/>
                        <a:pt x="671" y="594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5870285" y="3697912"/>
                  <a:ext cx="116136" cy="358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3062" extrusionOk="0">
                      <a:moveTo>
                        <a:pt x="444" y="0"/>
                      </a:moveTo>
                      <a:cubicBezTo>
                        <a:pt x="280" y="561"/>
                        <a:pt x="0" y="1234"/>
                        <a:pt x="24" y="2000"/>
                      </a:cubicBezTo>
                      <a:cubicBezTo>
                        <a:pt x="48" y="2751"/>
                        <a:pt x="258" y="3062"/>
                        <a:pt x="520" y="3062"/>
                      </a:cubicBezTo>
                      <a:cubicBezTo>
                        <a:pt x="523" y="3062"/>
                        <a:pt x="525" y="3062"/>
                        <a:pt x="528" y="3062"/>
                      </a:cubicBezTo>
                      <a:cubicBezTo>
                        <a:pt x="790" y="3053"/>
                        <a:pt x="993" y="2731"/>
                        <a:pt x="975" y="1968"/>
                      </a:cubicBezTo>
                      <a:cubicBezTo>
                        <a:pt x="960" y="1193"/>
                        <a:pt x="727" y="421"/>
                        <a:pt x="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5953909" y="3718496"/>
                  <a:ext cx="110990" cy="375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11" extrusionOk="0">
                      <a:moveTo>
                        <a:pt x="409" y="0"/>
                      </a:moveTo>
                      <a:cubicBezTo>
                        <a:pt x="260" y="590"/>
                        <a:pt x="1" y="1300"/>
                        <a:pt x="30" y="2105"/>
                      </a:cubicBezTo>
                      <a:cubicBezTo>
                        <a:pt x="60" y="2887"/>
                        <a:pt x="266" y="3211"/>
                        <a:pt x="506" y="3211"/>
                      </a:cubicBezTo>
                      <a:cubicBezTo>
                        <a:pt x="510" y="3211"/>
                        <a:pt x="513" y="3211"/>
                        <a:pt x="516" y="3211"/>
                      </a:cubicBezTo>
                      <a:cubicBezTo>
                        <a:pt x="758" y="3202"/>
                        <a:pt x="948" y="2859"/>
                        <a:pt x="925" y="2060"/>
                      </a:cubicBezTo>
                      <a:cubicBezTo>
                        <a:pt x="901" y="1249"/>
                        <a:pt x="677" y="438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5786895" y="3599552"/>
                  <a:ext cx="110990" cy="37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227" extrusionOk="0">
                      <a:moveTo>
                        <a:pt x="382" y="1"/>
                      </a:moveTo>
                      <a:cubicBezTo>
                        <a:pt x="245" y="594"/>
                        <a:pt x="1" y="1309"/>
                        <a:pt x="39" y="2120"/>
                      </a:cubicBezTo>
                      <a:cubicBezTo>
                        <a:pt x="77" y="2902"/>
                        <a:pt x="279" y="3226"/>
                        <a:pt x="515" y="3226"/>
                      </a:cubicBezTo>
                      <a:cubicBezTo>
                        <a:pt x="520" y="3226"/>
                        <a:pt x="524" y="3226"/>
                        <a:pt x="528" y="3226"/>
                      </a:cubicBezTo>
                      <a:cubicBezTo>
                        <a:pt x="767" y="3214"/>
                        <a:pt x="949" y="2871"/>
                        <a:pt x="916" y="2066"/>
                      </a:cubicBezTo>
                      <a:cubicBezTo>
                        <a:pt x="883" y="1250"/>
                        <a:pt x="653" y="439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5701518" y="3619785"/>
                  <a:ext cx="110990" cy="373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3197" extrusionOk="0">
                      <a:moveTo>
                        <a:pt x="370" y="1"/>
                      </a:moveTo>
                      <a:cubicBezTo>
                        <a:pt x="239" y="588"/>
                        <a:pt x="0" y="1297"/>
                        <a:pt x="45" y="2099"/>
                      </a:cubicBezTo>
                      <a:cubicBezTo>
                        <a:pt x="89" y="2875"/>
                        <a:pt x="288" y="3196"/>
                        <a:pt x="521" y="3196"/>
                      </a:cubicBezTo>
                      <a:cubicBezTo>
                        <a:pt x="525" y="3196"/>
                        <a:pt x="530" y="3196"/>
                        <a:pt x="534" y="3196"/>
                      </a:cubicBezTo>
                      <a:cubicBezTo>
                        <a:pt x="769" y="3184"/>
                        <a:pt x="948" y="2844"/>
                        <a:pt x="910" y="2048"/>
                      </a:cubicBezTo>
                      <a:cubicBezTo>
                        <a:pt x="871" y="1241"/>
                        <a:pt x="641" y="433"/>
                        <a:pt x="3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4929257" y="3633703"/>
                  <a:ext cx="122101" cy="306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2619" extrusionOk="0">
                      <a:moveTo>
                        <a:pt x="463" y="1"/>
                      </a:moveTo>
                      <a:cubicBezTo>
                        <a:pt x="296" y="463"/>
                        <a:pt x="1" y="1020"/>
                        <a:pt x="25" y="1679"/>
                      </a:cubicBezTo>
                      <a:cubicBezTo>
                        <a:pt x="48" y="2341"/>
                        <a:pt x="284" y="2618"/>
                        <a:pt x="558" y="2618"/>
                      </a:cubicBezTo>
                      <a:cubicBezTo>
                        <a:pt x="560" y="2618"/>
                        <a:pt x="561" y="2618"/>
                        <a:pt x="563" y="2618"/>
                      </a:cubicBezTo>
                      <a:cubicBezTo>
                        <a:pt x="835" y="2618"/>
                        <a:pt x="1044" y="2340"/>
                        <a:pt x="1020" y="1685"/>
                      </a:cubicBezTo>
                      <a:cubicBezTo>
                        <a:pt x="996" y="1023"/>
                        <a:pt x="755" y="365"/>
                        <a:pt x="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4860955" y="3704462"/>
                  <a:ext cx="86898" cy="2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2103" extrusionOk="0">
                      <a:moveTo>
                        <a:pt x="385" y="1"/>
                      </a:moveTo>
                      <a:cubicBezTo>
                        <a:pt x="248" y="368"/>
                        <a:pt x="12" y="806"/>
                        <a:pt x="6" y="1333"/>
                      </a:cubicBezTo>
                      <a:cubicBezTo>
                        <a:pt x="0" y="1861"/>
                        <a:pt x="161" y="2094"/>
                        <a:pt x="364" y="2102"/>
                      </a:cubicBezTo>
                      <a:cubicBezTo>
                        <a:pt x="368" y="2103"/>
                        <a:pt x="372" y="2103"/>
                        <a:pt x="376" y="2103"/>
                      </a:cubicBezTo>
                      <a:cubicBezTo>
                        <a:pt x="573" y="2103"/>
                        <a:pt x="731" y="1886"/>
                        <a:pt x="737" y="1369"/>
                      </a:cubicBezTo>
                      <a:cubicBezTo>
                        <a:pt x="743" y="839"/>
                        <a:pt x="588" y="302"/>
                        <a:pt x="3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5109486" y="3676626"/>
                  <a:ext cx="108885" cy="292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" h="2504" extrusionOk="0">
                      <a:moveTo>
                        <a:pt x="573" y="0"/>
                      </a:moveTo>
                      <a:cubicBezTo>
                        <a:pt x="388" y="424"/>
                        <a:pt x="87" y="934"/>
                        <a:pt x="43" y="1562"/>
                      </a:cubicBezTo>
                      <a:cubicBezTo>
                        <a:pt x="1" y="2191"/>
                        <a:pt x="174" y="2478"/>
                        <a:pt x="406" y="2501"/>
                      </a:cubicBezTo>
                      <a:cubicBezTo>
                        <a:pt x="416" y="2502"/>
                        <a:pt x="427" y="2503"/>
                        <a:pt x="437" y="2503"/>
                      </a:cubicBezTo>
                      <a:cubicBezTo>
                        <a:pt x="657" y="2503"/>
                        <a:pt x="849" y="2253"/>
                        <a:pt x="889" y="1649"/>
                      </a:cubicBezTo>
                      <a:cubicBezTo>
                        <a:pt x="931" y="1020"/>
                        <a:pt x="788" y="370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182701" y="3691246"/>
                  <a:ext cx="72629" cy="196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677" extrusionOk="0">
                      <a:moveTo>
                        <a:pt x="382" y="1"/>
                      </a:moveTo>
                      <a:cubicBezTo>
                        <a:pt x="260" y="287"/>
                        <a:pt x="57" y="627"/>
                        <a:pt x="28" y="1047"/>
                      </a:cubicBezTo>
                      <a:cubicBezTo>
                        <a:pt x="1" y="1470"/>
                        <a:pt x="114" y="1661"/>
                        <a:pt x="272" y="1676"/>
                      </a:cubicBezTo>
                      <a:cubicBezTo>
                        <a:pt x="278" y="1677"/>
                        <a:pt x="285" y="1677"/>
                        <a:pt x="291" y="1677"/>
                      </a:cubicBezTo>
                      <a:cubicBezTo>
                        <a:pt x="438" y="1677"/>
                        <a:pt x="565" y="1510"/>
                        <a:pt x="594" y="1107"/>
                      </a:cubicBezTo>
                      <a:cubicBezTo>
                        <a:pt x="621" y="683"/>
                        <a:pt x="525" y="248"/>
                        <a:pt x="3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5016740" y="3654287"/>
                  <a:ext cx="116253" cy="32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2747" extrusionOk="0">
                      <a:moveTo>
                        <a:pt x="409" y="1"/>
                      </a:moveTo>
                      <a:cubicBezTo>
                        <a:pt x="263" y="487"/>
                        <a:pt x="1" y="1077"/>
                        <a:pt x="37" y="1768"/>
                      </a:cubicBezTo>
                      <a:cubicBezTo>
                        <a:pt x="69" y="2459"/>
                        <a:pt x="291" y="2746"/>
                        <a:pt x="543" y="2746"/>
                      </a:cubicBezTo>
                      <a:cubicBezTo>
                        <a:pt x="544" y="2746"/>
                        <a:pt x="545" y="2746"/>
                        <a:pt x="546" y="2746"/>
                      </a:cubicBezTo>
                      <a:cubicBezTo>
                        <a:pt x="803" y="2743"/>
                        <a:pt x="994" y="2451"/>
                        <a:pt x="961" y="1759"/>
                      </a:cubicBezTo>
                      <a:cubicBezTo>
                        <a:pt x="925" y="1068"/>
                        <a:pt x="687" y="379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5396496" y="3728555"/>
                  <a:ext cx="112979" cy="219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876" extrusionOk="0">
                      <a:moveTo>
                        <a:pt x="400" y="1"/>
                      </a:moveTo>
                      <a:cubicBezTo>
                        <a:pt x="256" y="329"/>
                        <a:pt x="0" y="722"/>
                        <a:pt x="30" y="1193"/>
                      </a:cubicBezTo>
                      <a:cubicBezTo>
                        <a:pt x="63" y="1664"/>
                        <a:pt x="277" y="1867"/>
                        <a:pt x="528" y="1876"/>
                      </a:cubicBezTo>
                      <a:cubicBezTo>
                        <a:pt x="531" y="1876"/>
                        <a:pt x="535" y="1876"/>
                        <a:pt x="539" y="1876"/>
                      </a:cubicBezTo>
                      <a:cubicBezTo>
                        <a:pt x="781" y="1876"/>
                        <a:pt x="965" y="1681"/>
                        <a:pt x="933" y="1217"/>
                      </a:cubicBezTo>
                      <a:cubicBezTo>
                        <a:pt x="900" y="746"/>
                        <a:pt x="671" y="266"/>
                        <a:pt x="4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5475910" y="3745279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5" y="1"/>
                      </a:moveTo>
                      <a:cubicBezTo>
                        <a:pt x="230" y="344"/>
                        <a:pt x="1" y="761"/>
                        <a:pt x="42" y="1256"/>
                      </a:cubicBezTo>
                      <a:cubicBezTo>
                        <a:pt x="87" y="1751"/>
                        <a:pt x="293" y="1962"/>
                        <a:pt x="522" y="1965"/>
                      </a:cubicBezTo>
                      <a:cubicBezTo>
                        <a:pt x="526" y="1965"/>
                        <a:pt x="529" y="1965"/>
                        <a:pt x="532" y="1965"/>
                      </a:cubicBezTo>
                      <a:cubicBezTo>
                        <a:pt x="760" y="1965"/>
                        <a:pt x="921" y="1758"/>
                        <a:pt x="880" y="1271"/>
                      </a:cubicBezTo>
                      <a:cubicBezTo>
                        <a:pt x="838" y="776"/>
                        <a:pt x="612" y="275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5315914" y="3664814"/>
                  <a:ext cx="107716" cy="229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1" h="1965" extrusionOk="0">
                      <a:moveTo>
                        <a:pt x="355" y="0"/>
                      </a:moveTo>
                      <a:cubicBezTo>
                        <a:pt x="230" y="346"/>
                        <a:pt x="1" y="760"/>
                        <a:pt x="45" y="1255"/>
                      </a:cubicBezTo>
                      <a:cubicBezTo>
                        <a:pt x="87" y="1750"/>
                        <a:pt x="290" y="1962"/>
                        <a:pt x="522" y="1965"/>
                      </a:cubicBezTo>
                      <a:cubicBezTo>
                        <a:pt x="525" y="1965"/>
                        <a:pt x="529" y="1965"/>
                        <a:pt x="532" y="1965"/>
                      </a:cubicBezTo>
                      <a:cubicBezTo>
                        <a:pt x="759" y="1965"/>
                        <a:pt x="921" y="1758"/>
                        <a:pt x="880" y="1270"/>
                      </a:cubicBezTo>
                      <a:cubicBezTo>
                        <a:pt x="838" y="775"/>
                        <a:pt x="612" y="277"/>
                        <a:pt x="3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5234278" y="3671363"/>
                  <a:ext cx="107833" cy="229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" h="1966" extrusionOk="0">
                      <a:moveTo>
                        <a:pt x="353" y="1"/>
                      </a:moveTo>
                      <a:cubicBezTo>
                        <a:pt x="228" y="344"/>
                        <a:pt x="1" y="761"/>
                        <a:pt x="43" y="1256"/>
                      </a:cubicBezTo>
                      <a:cubicBezTo>
                        <a:pt x="84" y="1751"/>
                        <a:pt x="290" y="1962"/>
                        <a:pt x="523" y="1965"/>
                      </a:cubicBezTo>
                      <a:cubicBezTo>
                        <a:pt x="524" y="1965"/>
                        <a:pt x="526" y="1965"/>
                        <a:pt x="528" y="1965"/>
                      </a:cubicBezTo>
                      <a:cubicBezTo>
                        <a:pt x="755" y="1965"/>
                        <a:pt x="922" y="1759"/>
                        <a:pt x="880" y="1268"/>
                      </a:cubicBezTo>
                      <a:cubicBezTo>
                        <a:pt x="839" y="773"/>
                        <a:pt x="612" y="275"/>
                        <a:pt x="35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" name="Google Shape;76;p2"/>
            <p:cNvGrpSpPr/>
            <p:nvPr/>
          </p:nvGrpSpPr>
          <p:grpSpPr>
            <a:xfrm>
              <a:off x="-11899" y="3063075"/>
              <a:ext cx="9155822" cy="3069018"/>
              <a:chOff x="-11899" y="3063075"/>
              <a:chExt cx="9155822" cy="3069018"/>
            </a:xfrm>
          </p:grpSpPr>
          <p:sp>
            <p:nvSpPr>
              <p:cNvPr id="77" name="Google Shape;77;p2"/>
              <p:cNvSpPr/>
              <p:nvPr/>
            </p:nvSpPr>
            <p:spPr>
              <a:xfrm>
                <a:off x="-11899" y="3063075"/>
                <a:ext cx="1275745" cy="489691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4187" extrusionOk="0">
                    <a:moveTo>
                      <a:pt x="5545" y="0"/>
                    </a:moveTo>
                    <a:cubicBezTo>
                      <a:pt x="5414" y="438"/>
                      <a:pt x="5223" y="930"/>
                      <a:pt x="5113" y="1482"/>
                    </a:cubicBezTo>
                    <a:cubicBezTo>
                      <a:pt x="5074" y="1398"/>
                      <a:pt x="5029" y="1318"/>
                      <a:pt x="4985" y="1243"/>
                    </a:cubicBezTo>
                    <a:cubicBezTo>
                      <a:pt x="4949" y="1106"/>
                      <a:pt x="4898" y="969"/>
                      <a:pt x="4839" y="841"/>
                    </a:cubicBezTo>
                    <a:cubicBezTo>
                      <a:pt x="4827" y="882"/>
                      <a:pt x="4812" y="921"/>
                      <a:pt x="4800" y="963"/>
                    </a:cubicBezTo>
                    <a:cubicBezTo>
                      <a:pt x="4743" y="888"/>
                      <a:pt x="4681" y="814"/>
                      <a:pt x="4612" y="748"/>
                    </a:cubicBezTo>
                    <a:cubicBezTo>
                      <a:pt x="4579" y="999"/>
                      <a:pt x="4526" y="1279"/>
                      <a:pt x="4493" y="1577"/>
                    </a:cubicBezTo>
                    <a:cubicBezTo>
                      <a:pt x="4329" y="1207"/>
                      <a:pt x="4111" y="888"/>
                      <a:pt x="3891" y="689"/>
                    </a:cubicBezTo>
                    <a:cubicBezTo>
                      <a:pt x="3849" y="924"/>
                      <a:pt x="3783" y="1184"/>
                      <a:pt x="3742" y="1461"/>
                    </a:cubicBezTo>
                    <a:cubicBezTo>
                      <a:pt x="3566" y="888"/>
                      <a:pt x="3268" y="367"/>
                      <a:pt x="2976" y="81"/>
                    </a:cubicBezTo>
                    <a:cubicBezTo>
                      <a:pt x="2937" y="435"/>
                      <a:pt x="2853" y="847"/>
                      <a:pt x="2856" y="1288"/>
                    </a:cubicBezTo>
                    <a:cubicBezTo>
                      <a:pt x="2684" y="885"/>
                      <a:pt x="2457" y="537"/>
                      <a:pt x="2236" y="322"/>
                    </a:cubicBezTo>
                    <a:cubicBezTo>
                      <a:pt x="2210" y="614"/>
                      <a:pt x="2150" y="942"/>
                      <a:pt x="2135" y="1291"/>
                    </a:cubicBezTo>
                    <a:cubicBezTo>
                      <a:pt x="2063" y="1067"/>
                      <a:pt x="1968" y="856"/>
                      <a:pt x="1843" y="659"/>
                    </a:cubicBezTo>
                    <a:cubicBezTo>
                      <a:pt x="1813" y="871"/>
                      <a:pt x="1765" y="1103"/>
                      <a:pt x="1736" y="1356"/>
                    </a:cubicBezTo>
                    <a:cubicBezTo>
                      <a:pt x="1637" y="1085"/>
                      <a:pt x="1509" y="823"/>
                      <a:pt x="1354" y="578"/>
                    </a:cubicBezTo>
                    <a:cubicBezTo>
                      <a:pt x="1288" y="1058"/>
                      <a:pt x="1166" y="1613"/>
                      <a:pt x="1157" y="2224"/>
                    </a:cubicBezTo>
                    <a:cubicBezTo>
                      <a:pt x="937" y="1523"/>
                      <a:pt x="615" y="894"/>
                      <a:pt x="317" y="531"/>
                    </a:cubicBezTo>
                    <a:cubicBezTo>
                      <a:pt x="302" y="874"/>
                      <a:pt x="272" y="1252"/>
                      <a:pt x="266" y="1658"/>
                    </a:cubicBezTo>
                    <a:cubicBezTo>
                      <a:pt x="189" y="1464"/>
                      <a:pt x="99" y="1276"/>
                      <a:pt x="1" y="1094"/>
                    </a:cubicBezTo>
                    <a:lnTo>
                      <a:pt x="1" y="3792"/>
                    </a:lnTo>
                    <a:cubicBezTo>
                      <a:pt x="90" y="3884"/>
                      <a:pt x="186" y="3928"/>
                      <a:pt x="278" y="3928"/>
                    </a:cubicBezTo>
                    <a:cubicBezTo>
                      <a:pt x="296" y="3928"/>
                      <a:pt x="314" y="3926"/>
                      <a:pt x="332" y="3923"/>
                    </a:cubicBezTo>
                    <a:cubicBezTo>
                      <a:pt x="448" y="3902"/>
                      <a:pt x="540" y="3819"/>
                      <a:pt x="594" y="3661"/>
                    </a:cubicBezTo>
                    <a:cubicBezTo>
                      <a:pt x="752" y="4028"/>
                      <a:pt x="927" y="4187"/>
                      <a:pt x="1092" y="4187"/>
                    </a:cubicBezTo>
                    <a:cubicBezTo>
                      <a:pt x="1108" y="4187"/>
                      <a:pt x="1124" y="4185"/>
                      <a:pt x="1139" y="4182"/>
                    </a:cubicBezTo>
                    <a:cubicBezTo>
                      <a:pt x="1288" y="4153"/>
                      <a:pt x="1393" y="3992"/>
                      <a:pt x="1411" y="3679"/>
                    </a:cubicBezTo>
                    <a:cubicBezTo>
                      <a:pt x="1515" y="3893"/>
                      <a:pt x="1642" y="3992"/>
                      <a:pt x="1769" y="3992"/>
                    </a:cubicBezTo>
                    <a:cubicBezTo>
                      <a:pt x="1773" y="3992"/>
                      <a:pt x="1777" y="3992"/>
                      <a:pt x="1780" y="3992"/>
                    </a:cubicBezTo>
                    <a:cubicBezTo>
                      <a:pt x="2001" y="3980"/>
                      <a:pt x="2150" y="3676"/>
                      <a:pt x="2093" y="2972"/>
                    </a:cubicBezTo>
                    <a:lnTo>
                      <a:pt x="2093" y="2972"/>
                    </a:lnTo>
                    <a:cubicBezTo>
                      <a:pt x="2098" y="2974"/>
                      <a:pt x="2102" y="2974"/>
                      <a:pt x="2107" y="2974"/>
                    </a:cubicBezTo>
                    <a:cubicBezTo>
                      <a:pt x="2111" y="2974"/>
                      <a:pt x="2116" y="2974"/>
                      <a:pt x="2120" y="2972"/>
                    </a:cubicBezTo>
                    <a:cubicBezTo>
                      <a:pt x="2236" y="2966"/>
                      <a:pt x="2323" y="2838"/>
                      <a:pt x="2341" y="2558"/>
                    </a:cubicBezTo>
                    <a:cubicBezTo>
                      <a:pt x="2476" y="2866"/>
                      <a:pt x="2645" y="3000"/>
                      <a:pt x="2812" y="3000"/>
                    </a:cubicBezTo>
                    <a:cubicBezTo>
                      <a:pt x="2829" y="3000"/>
                      <a:pt x="2845" y="2999"/>
                      <a:pt x="2862" y="2996"/>
                    </a:cubicBezTo>
                    <a:cubicBezTo>
                      <a:pt x="3026" y="2969"/>
                      <a:pt x="3140" y="2814"/>
                      <a:pt x="3149" y="2510"/>
                    </a:cubicBezTo>
                    <a:cubicBezTo>
                      <a:pt x="3265" y="2701"/>
                      <a:pt x="3400" y="2785"/>
                      <a:pt x="3533" y="2785"/>
                    </a:cubicBezTo>
                    <a:cubicBezTo>
                      <a:pt x="3550" y="2785"/>
                      <a:pt x="3567" y="2784"/>
                      <a:pt x="3584" y="2781"/>
                    </a:cubicBezTo>
                    <a:cubicBezTo>
                      <a:pt x="3673" y="2766"/>
                      <a:pt x="3751" y="2713"/>
                      <a:pt x="3795" y="2632"/>
                    </a:cubicBezTo>
                    <a:cubicBezTo>
                      <a:pt x="3927" y="3076"/>
                      <a:pt x="4138" y="3263"/>
                      <a:pt x="4355" y="3263"/>
                    </a:cubicBezTo>
                    <a:cubicBezTo>
                      <a:pt x="4374" y="3263"/>
                      <a:pt x="4393" y="3261"/>
                      <a:pt x="4412" y="3258"/>
                    </a:cubicBezTo>
                    <a:cubicBezTo>
                      <a:pt x="4430" y="3255"/>
                      <a:pt x="4448" y="3252"/>
                      <a:pt x="4466" y="3246"/>
                    </a:cubicBezTo>
                    <a:cubicBezTo>
                      <a:pt x="4526" y="3494"/>
                      <a:pt x="4630" y="3613"/>
                      <a:pt x="4752" y="3625"/>
                    </a:cubicBezTo>
                    <a:cubicBezTo>
                      <a:pt x="4759" y="3625"/>
                      <a:pt x="4765" y="3626"/>
                      <a:pt x="4771" y="3626"/>
                    </a:cubicBezTo>
                    <a:cubicBezTo>
                      <a:pt x="4862" y="3626"/>
                      <a:pt x="4948" y="3565"/>
                      <a:pt x="5015" y="3425"/>
                    </a:cubicBezTo>
                    <a:cubicBezTo>
                      <a:pt x="5050" y="3440"/>
                      <a:pt x="5088" y="3447"/>
                      <a:pt x="5128" y="3447"/>
                    </a:cubicBezTo>
                    <a:cubicBezTo>
                      <a:pt x="5145" y="3447"/>
                      <a:pt x="5162" y="3446"/>
                      <a:pt x="5179" y="3443"/>
                    </a:cubicBezTo>
                    <a:cubicBezTo>
                      <a:pt x="5217" y="3437"/>
                      <a:pt x="5253" y="3422"/>
                      <a:pt x="5286" y="3404"/>
                    </a:cubicBezTo>
                    <a:cubicBezTo>
                      <a:pt x="5345" y="3482"/>
                      <a:pt x="5435" y="3530"/>
                      <a:pt x="5533" y="3535"/>
                    </a:cubicBezTo>
                    <a:cubicBezTo>
                      <a:pt x="5536" y="3536"/>
                      <a:pt x="5539" y="3536"/>
                      <a:pt x="5541" y="3536"/>
                    </a:cubicBezTo>
                    <a:cubicBezTo>
                      <a:pt x="5657" y="3536"/>
                      <a:pt x="5765" y="3473"/>
                      <a:pt x="5849" y="3336"/>
                    </a:cubicBezTo>
                    <a:cubicBezTo>
                      <a:pt x="5930" y="3762"/>
                      <a:pt x="6088" y="3950"/>
                      <a:pt x="6270" y="3956"/>
                    </a:cubicBezTo>
                    <a:cubicBezTo>
                      <a:pt x="6271" y="3956"/>
                      <a:pt x="6273" y="3956"/>
                      <a:pt x="6275" y="3956"/>
                    </a:cubicBezTo>
                    <a:cubicBezTo>
                      <a:pt x="6427" y="3956"/>
                      <a:pt x="6563" y="3821"/>
                      <a:pt x="6651" y="3524"/>
                    </a:cubicBezTo>
                    <a:cubicBezTo>
                      <a:pt x="6708" y="3762"/>
                      <a:pt x="6815" y="3884"/>
                      <a:pt x="6943" y="3905"/>
                    </a:cubicBezTo>
                    <a:cubicBezTo>
                      <a:pt x="6956" y="3907"/>
                      <a:pt x="6969" y="3908"/>
                      <a:pt x="6982" y="3908"/>
                    </a:cubicBezTo>
                    <a:cubicBezTo>
                      <a:pt x="7189" y="3908"/>
                      <a:pt x="7384" y="3635"/>
                      <a:pt x="7480" y="2987"/>
                    </a:cubicBezTo>
                    <a:cubicBezTo>
                      <a:pt x="7486" y="2987"/>
                      <a:pt x="7495" y="2990"/>
                      <a:pt x="7504" y="2993"/>
                    </a:cubicBezTo>
                    <a:cubicBezTo>
                      <a:pt x="7512" y="2994"/>
                      <a:pt x="7520" y="2995"/>
                      <a:pt x="7528" y="2995"/>
                    </a:cubicBezTo>
                    <a:cubicBezTo>
                      <a:pt x="7636" y="2995"/>
                      <a:pt x="7739" y="2885"/>
                      <a:pt x="7814" y="2635"/>
                    </a:cubicBezTo>
                    <a:cubicBezTo>
                      <a:pt x="7885" y="2996"/>
                      <a:pt x="8043" y="3160"/>
                      <a:pt x="8228" y="3169"/>
                    </a:cubicBezTo>
                    <a:cubicBezTo>
                      <a:pt x="8233" y="3169"/>
                      <a:pt x="8239" y="3169"/>
                      <a:pt x="8245" y="3169"/>
                    </a:cubicBezTo>
                    <a:cubicBezTo>
                      <a:pt x="8405" y="3169"/>
                      <a:pt x="8546" y="3043"/>
                      <a:pt x="8618" y="2760"/>
                    </a:cubicBezTo>
                    <a:cubicBezTo>
                      <a:pt x="8702" y="2996"/>
                      <a:pt x="8836" y="3109"/>
                      <a:pt x="8988" y="3115"/>
                    </a:cubicBezTo>
                    <a:cubicBezTo>
                      <a:pt x="8992" y="3115"/>
                      <a:pt x="8995" y="3115"/>
                      <a:pt x="8998" y="3115"/>
                    </a:cubicBezTo>
                    <a:cubicBezTo>
                      <a:pt x="9084" y="3115"/>
                      <a:pt x="9169" y="3080"/>
                      <a:pt x="9227" y="3014"/>
                    </a:cubicBezTo>
                    <a:cubicBezTo>
                      <a:pt x="9262" y="3512"/>
                      <a:pt x="9456" y="3735"/>
                      <a:pt x="9698" y="3750"/>
                    </a:cubicBezTo>
                    <a:cubicBezTo>
                      <a:pt x="9706" y="3751"/>
                      <a:pt x="9715" y="3751"/>
                      <a:pt x="9723" y="3751"/>
                    </a:cubicBezTo>
                    <a:cubicBezTo>
                      <a:pt x="9833" y="3751"/>
                      <a:pt x="9938" y="3699"/>
                      <a:pt x="10008" y="3613"/>
                    </a:cubicBezTo>
                    <a:cubicBezTo>
                      <a:pt x="10082" y="3932"/>
                      <a:pt x="10234" y="4081"/>
                      <a:pt x="10413" y="4090"/>
                    </a:cubicBezTo>
                    <a:cubicBezTo>
                      <a:pt x="10418" y="4090"/>
                      <a:pt x="10424" y="4090"/>
                      <a:pt x="10429" y="4090"/>
                    </a:cubicBezTo>
                    <a:cubicBezTo>
                      <a:pt x="10675" y="4090"/>
                      <a:pt x="10881" y="3816"/>
                      <a:pt x="10893" y="3151"/>
                    </a:cubicBezTo>
                    <a:cubicBezTo>
                      <a:pt x="10908" y="2459"/>
                      <a:pt x="10711" y="1753"/>
                      <a:pt x="10452" y="1356"/>
                    </a:cubicBezTo>
                    <a:cubicBezTo>
                      <a:pt x="10362" y="1595"/>
                      <a:pt x="10246" y="1854"/>
                      <a:pt x="10151" y="2134"/>
                    </a:cubicBezTo>
                    <a:cubicBezTo>
                      <a:pt x="10070" y="1741"/>
                      <a:pt x="9924" y="1389"/>
                      <a:pt x="9754" y="1151"/>
                    </a:cubicBezTo>
                    <a:cubicBezTo>
                      <a:pt x="9662" y="1368"/>
                      <a:pt x="9540" y="1604"/>
                      <a:pt x="9435" y="1866"/>
                    </a:cubicBezTo>
                    <a:cubicBezTo>
                      <a:pt x="9390" y="1273"/>
                      <a:pt x="9209" y="704"/>
                      <a:pt x="8985" y="367"/>
                    </a:cubicBezTo>
                    <a:cubicBezTo>
                      <a:pt x="8869" y="704"/>
                      <a:pt x="8696" y="1085"/>
                      <a:pt x="8601" y="1511"/>
                    </a:cubicBezTo>
                    <a:cubicBezTo>
                      <a:pt x="8520" y="1085"/>
                      <a:pt x="8374" y="701"/>
                      <a:pt x="8207" y="447"/>
                    </a:cubicBezTo>
                    <a:cubicBezTo>
                      <a:pt x="8115" y="722"/>
                      <a:pt x="7984" y="1026"/>
                      <a:pt x="7891" y="1362"/>
                    </a:cubicBezTo>
                    <a:cubicBezTo>
                      <a:pt x="7870" y="1133"/>
                      <a:pt x="7823" y="906"/>
                      <a:pt x="7745" y="689"/>
                    </a:cubicBezTo>
                    <a:cubicBezTo>
                      <a:pt x="7671" y="888"/>
                      <a:pt x="7569" y="1106"/>
                      <a:pt x="7483" y="1345"/>
                    </a:cubicBezTo>
                    <a:cubicBezTo>
                      <a:pt x="7450" y="1058"/>
                      <a:pt x="7381" y="778"/>
                      <a:pt x="7283" y="510"/>
                    </a:cubicBezTo>
                    <a:cubicBezTo>
                      <a:pt x="7110" y="960"/>
                      <a:pt x="6869" y="1470"/>
                      <a:pt x="6726" y="2060"/>
                    </a:cubicBezTo>
                    <a:cubicBezTo>
                      <a:pt x="6660" y="1336"/>
                      <a:pt x="6484" y="659"/>
                      <a:pt x="6270" y="245"/>
                    </a:cubicBezTo>
                    <a:cubicBezTo>
                      <a:pt x="6183" y="575"/>
                      <a:pt x="6067" y="936"/>
                      <a:pt x="5971" y="1327"/>
                    </a:cubicBezTo>
                    <a:cubicBezTo>
                      <a:pt x="5882" y="793"/>
                      <a:pt x="5727" y="316"/>
                      <a:pt x="5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11899" y="3322717"/>
                <a:ext cx="9155822" cy="2809376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4021" extrusionOk="0">
                    <a:moveTo>
                      <a:pt x="1" y="1"/>
                    </a:moveTo>
                    <a:lnTo>
                      <a:pt x="1" y="14810"/>
                    </a:lnTo>
                    <a:cubicBezTo>
                      <a:pt x="6895" y="16390"/>
                      <a:pt x="15051" y="17934"/>
                      <a:pt x="24313" y="19332"/>
                    </a:cubicBezTo>
                    <a:cubicBezTo>
                      <a:pt x="44705" y="22411"/>
                      <a:pt x="64164" y="23991"/>
                      <a:pt x="78285" y="24021"/>
                    </a:cubicBezTo>
                    <a:lnTo>
                      <a:pt x="78285" y="9865"/>
                    </a:lnTo>
                    <a:cubicBezTo>
                      <a:pt x="60009" y="5349"/>
                      <a:pt x="33795" y="1712"/>
                      <a:pt x="12735" y="466"/>
                    </a:cubicBezTo>
                    <a:cubicBezTo>
                      <a:pt x="8159" y="198"/>
                      <a:pt x="3897" y="4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7135398" y="3857557"/>
              <a:ext cx="1822407" cy="682786"/>
              <a:chOff x="7135398" y="3857557"/>
              <a:chExt cx="1822407" cy="6827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8285192" y="3900831"/>
                <a:ext cx="148299" cy="48033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07" extrusionOk="0">
                    <a:moveTo>
                      <a:pt x="1005" y="0"/>
                    </a:moveTo>
                    <a:cubicBezTo>
                      <a:pt x="716" y="716"/>
                      <a:pt x="281" y="1553"/>
                      <a:pt x="141" y="2579"/>
                    </a:cubicBezTo>
                    <a:cubicBezTo>
                      <a:pt x="1" y="3586"/>
                      <a:pt x="153" y="4048"/>
                      <a:pt x="418" y="4102"/>
                    </a:cubicBezTo>
                    <a:cubicBezTo>
                      <a:pt x="434" y="4105"/>
                      <a:pt x="449" y="4106"/>
                      <a:pt x="465" y="4106"/>
                    </a:cubicBezTo>
                    <a:cubicBezTo>
                      <a:pt x="718" y="4106"/>
                      <a:pt x="972" y="3715"/>
                      <a:pt x="1113" y="2758"/>
                    </a:cubicBezTo>
                    <a:cubicBezTo>
                      <a:pt x="1268" y="1720"/>
                      <a:pt x="1202" y="629"/>
                      <a:pt x="10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11276" y="4002582"/>
                <a:ext cx="112394" cy="377414"/>
              </a:xfrm>
              <a:custGeom>
                <a:avLst/>
                <a:gdLst/>
                <a:ahLst/>
                <a:cxnLst/>
                <a:rect l="l" t="t" r="r" b="b"/>
                <a:pathLst>
                  <a:path w="961" h="3227" extrusionOk="0">
                    <a:moveTo>
                      <a:pt x="823" y="1"/>
                    </a:moveTo>
                    <a:cubicBezTo>
                      <a:pt x="597" y="552"/>
                      <a:pt x="260" y="1193"/>
                      <a:pt x="129" y="2001"/>
                    </a:cubicBezTo>
                    <a:cubicBezTo>
                      <a:pt x="1" y="2797"/>
                      <a:pt x="96" y="3169"/>
                      <a:pt x="287" y="3220"/>
                    </a:cubicBezTo>
                    <a:cubicBezTo>
                      <a:pt x="301" y="3224"/>
                      <a:pt x="316" y="3226"/>
                      <a:pt x="331" y="3226"/>
                    </a:cubicBezTo>
                    <a:cubicBezTo>
                      <a:pt x="509" y="3226"/>
                      <a:pt x="697" y="2921"/>
                      <a:pt x="823" y="2183"/>
                    </a:cubicBezTo>
                    <a:cubicBezTo>
                      <a:pt x="961" y="1369"/>
                      <a:pt x="946" y="507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448346" y="3999775"/>
                <a:ext cx="152860" cy="456475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3903" extrusionOk="0">
                    <a:moveTo>
                      <a:pt x="1193" y="1"/>
                    </a:moveTo>
                    <a:cubicBezTo>
                      <a:pt x="880" y="660"/>
                      <a:pt x="430" y="1414"/>
                      <a:pt x="212" y="2388"/>
                    </a:cubicBezTo>
                    <a:cubicBezTo>
                      <a:pt x="1" y="3345"/>
                      <a:pt x="93" y="3810"/>
                      <a:pt x="317" y="3891"/>
                    </a:cubicBezTo>
                    <a:cubicBezTo>
                      <a:pt x="338" y="3898"/>
                      <a:pt x="360" y="3902"/>
                      <a:pt x="382" y="3902"/>
                    </a:cubicBezTo>
                    <a:cubicBezTo>
                      <a:pt x="595" y="3902"/>
                      <a:pt x="838" y="3546"/>
                      <a:pt x="1038" y="2678"/>
                    </a:cubicBezTo>
                    <a:cubicBezTo>
                      <a:pt x="1262" y="1697"/>
                      <a:pt x="1306" y="636"/>
                      <a:pt x="1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540390" y="4032523"/>
                <a:ext cx="105026" cy="30922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2644" extrusionOk="0">
                    <a:moveTo>
                      <a:pt x="823" y="1"/>
                    </a:moveTo>
                    <a:lnTo>
                      <a:pt x="823" y="1"/>
                    </a:lnTo>
                    <a:cubicBezTo>
                      <a:pt x="609" y="439"/>
                      <a:pt x="299" y="949"/>
                      <a:pt x="150" y="1614"/>
                    </a:cubicBezTo>
                    <a:cubicBezTo>
                      <a:pt x="1" y="2263"/>
                      <a:pt x="63" y="2582"/>
                      <a:pt x="215" y="2636"/>
                    </a:cubicBezTo>
                    <a:cubicBezTo>
                      <a:pt x="230" y="2641"/>
                      <a:pt x="244" y="2644"/>
                      <a:pt x="259" y="2644"/>
                    </a:cubicBezTo>
                    <a:cubicBezTo>
                      <a:pt x="405" y="2644"/>
                      <a:pt x="572" y="2399"/>
                      <a:pt x="710" y="1804"/>
                    </a:cubicBezTo>
                    <a:cubicBezTo>
                      <a:pt x="865" y="1140"/>
                      <a:pt x="898" y="424"/>
                      <a:pt x="8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363319" y="3946794"/>
                <a:ext cx="142334" cy="50360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306" extrusionOk="0">
                    <a:moveTo>
                      <a:pt x="993" y="1"/>
                    </a:moveTo>
                    <a:cubicBezTo>
                      <a:pt x="713" y="758"/>
                      <a:pt x="292" y="1649"/>
                      <a:pt x="146" y="2725"/>
                    </a:cubicBezTo>
                    <a:cubicBezTo>
                      <a:pt x="0" y="3783"/>
                      <a:pt x="140" y="4257"/>
                      <a:pt x="391" y="4302"/>
                    </a:cubicBezTo>
                    <a:cubicBezTo>
                      <a:pt x="403" y="4304"/>
                      <a:pt x="415" y="4305"/>
                      <a:pt x="428" y="4305"/>
                    </a:cubicBezTo>
                    <a:cubicBezTo>
                      <a:pt x="667" y="4305"/>
                      <a:pt x="914" y="3889"/>
                      <a:pt x="1062" y="2877"/>
                    </a:cubicBezTo>
                    <a:cubicBezTo>
                      <a:pt x="1217" y="1789"/>
                      <a:pt x="1172" y="651"/>
                      <a:pt x="9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748572" y="4129480"/>
                <a:ext cx="138475" cy="35261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015" extrusionOk="0">
                    <a:moveTo>
                      <a:pt x="895" y="1"/>
                    </a:moveTo>
                    <a:cubicBezTo>
                      <a:pt x="632" y="504"/>
                      <a:pt x="233" y="1089"/>
                      <a:pt x="116" y="1843"/>
                    </a:cubicBezTo>
                    <a:cubicBezTo>
                      <a:pt x="0" y="2588"/>
                      <a:pt x="158" y="2946"/>
                      <a:pt x="418" y="3005"/>
                    </a:cubicBezTo>
                    <a:cubicBezTo>
                      <a:pt x="442" y="3011"/>
                      <a:pt x="466" y="3014"/>
                      <a:pt x="490" y="3014"/>
                    </a:cubicBezTo>
                    <a:cubicBezTo>
                      <a:pt x="724" y="3014"/>
                      <a:pt x="948" y="2733"/>
                      <a:pt x="1058" y="2054"/>
                    </a:cubicBezTo>
                    <a:cubicBezTo>
                      <a:pt x="1184" y="1297"/>
                      <a:pt x="1097" y="481"/>
                      <a:pt x="8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825646" y="4169596"/>
                <a:ext cx="132159" cy="37074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170" extrusionOk="0">
                    <a:moveTo>
                      <a:pt x="870" y="0"/>
                    </a:moveTo>
                    <a:cubicBezTo>
                      <a:pt x="617" y="540"/>
                      <a:pt x="236" y="1166"/>
                      <a:pt x="116" y="1959"/>
                    </a:cubicBezTo>
                    <a:cubicBezTo>
                      <a:pt x="0" y="2740"/>
                      <a:pt x="146" y="3110"/>
                      <a:pt x="391" y="3163"/>
                    </a:cubicBezTo>
                    <a:cubicBezTo>
                      <a:pt x="409" y="3167"/>
                      <a:pt x="428" y="3169"/>
                      <a:pt x="447" y="3169"/>
                    </a:cubicBezTo>
                    <a:cubicBezTo>
                      <a:pt x="670" y="3169"/>
                      <a:pt x="889" y="2870"/>
                      <a:pt x="1005" y="2144"/>
                    </a:cubicBezTo>
                    <a:cubicBezTo>
                      <a:pt x="1130" y="1348"/>
                      <a:pt x="1058" y="498"/>
                      <a:pt x="8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8684714" y="4009951"/>
                <a:ext cx="128417" cy="37343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3193" extrusionOk="0">
                    <a:moveTo>
                      <a:pt x="832" y="0"/>
                    </a:moveTo>
                    <a:cubicBezTo>
                      <a:pt x="588" y="546"/>
                      <a:pt x="215" y="1181"/>
                      <a:pt x="108" y="1980"/>
                    </a:cubicBezTo>
                    <a:cubicBezTo>
                      <a:pt x="1" y="2769"/>
                      <a:pt x="144" y="3136"/>
                      <a:pt x="385" y="3187"/>
                    </a:cubicBezTo>
                    <a:cubicBezTo>
                      <a:pt x="403" y="3190"/>
                      <a:pt x="420" y="3192"/>
                      <a:pt x="438" y="3192"/>
                    </a:cubicBezTo>
                    <a:cubicBezTo>
                      <a:pt x="658" y="3192"/>
                      <a:pt x="874" y="2890"/>
                      <a:pt x="981" y="2155"/>
                    </a:cubicBezTo>
                    <a:cubicBezTo>
                      <a:pt x="1098" y="1351"/>
                      <a:pt x="1017" y="498"/>
                      <a:pt x="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8598985" y="4007495"/>
                <a:ext cx="125259" cy="3702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3166" extrusionOk="0">
                    <a:moveTo>
                      <a:pt x="802" y="0"/>
                    </a:moveTo>
                    <a:cubicBezTo>
                      <a:pt x="567" y="540"/>
                      <a:pt x="203" y="1172"/>
                      <a:pt x="102" y="1965"/>
                    </a:cubicBezTo>
                    <a:cubicBezTo>
                      <a:pt x="0" y="2746"/>
                      <a:pt x="147" y="3112"/>
                      <a:pt x="382" y="3160"/>
                    </a:cubicBezTo>
                    <a:cubicBezTo>
                      <a:pt x="399" y="3164"/>
                      <a:pt x="417" y="3166"/>
                      <a:pt x="434" y="3166"/>
                    </a:cubicBezTo>
                    <a:cubicBezTo>
                      <a:pt x="652" y="3166"/>
                      <a:pt x="861" y="2866"/>
                      <a:pt x="960" y="2135"/>
                    </a:cubicBezTo>
                    <a:cubicBezTo>
                      <a:pt x="1071" y="1339"/>
                      <a:pt x="990" y="492"/>
                      <a:pt x="8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673045" y="3857557"/>
                <a:ext cx="123738" cy="407939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3488" extrusionOk="0">
                    <a:moveTo>
                      <a:pt x="424" y="1"/>
                    </a:moveTo>
                    <a:cubicBezTo>
                      <a:pt x="271" y="773"/>
                      <a:pt x="0" y="1700"/>
                      <a:pt x="48" y="2740"/>
                    </a:cubicBezTo>
                    <a:cubicBezTo>
                      <a:pt x="77" y="3361"/>
                      <a:pt x="176" y="3488"/>
                      <a:pt x="309" y="3488"/>
                    </a:cubicBezTo>
                    <a:cubicBezTo>
                      <a:pt x="395" y="3488"/>
                      <a:pt x="495" y="3436"/>
                      <a:pt x="599" y="3429"/>
                    </a:cubicBezTo>
                    <a:cubicBezTo>
                      <a:pt x="607" y="3428"/>
                      <a:pt x="614" y="3428"/>
                      <a:pt x="621" y="3428"/>
                    </a:cubicBezTo>
                    <a:cubicBezTo>
                      <a:pt x="704" y="3428"/>
                      <a:pt x="781" y="3453"/>
                      <a:pt x="845" y="3453"/>
                    </a:cubicBezTo>
                    <a:cubicBezTo>
                      <a:pt x="978" y="3453"/>
                      <a:pt x="1057" y="3343"/>
                      <a:pt x="1032" y="2665"/>
                    </a:cubicBezTo>
                    <a:cubicBezTo>
                      <a:pt x="990" y="1613"/>
                      <a:pt x="731" y="564"/>
                      <a:pt x="4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609538" y="3981296"/>
                <a:ext cx="85962" cy="310048"/>
              </a:xfrm>
              <a:custGeom>
                <a:avLst/>
                <a:gdLst/>
                <a:ahLst/>
                <a:cxnLst/>
                <a:rect l="l" t="t" r="r" b="b"/>
                <a:pathLst>
                  <a:path w="735" h="2651" extrusionOk="0">
                    <a:moveTo>
                      <a:pt x="329" y="1"/>
                    </a:moveTo>
                    <a:cubicBezTo>
                      <a:pt x="209" y="597"/>
                      <a:pt x="1" y="1309"/>
                      <a:pt x="19" y="2132"/>
                    </a:cubicBezTo>
                    <a:cubicBezTo>
                      <a:pt x="28" y="2547"/>
                      <a:pt x="75" y="2648"/>
                      <a:pt x="145" y="2648"/>
                    </a:cubicBezTo>
                    <a:cubicBezTo>
                      <a:pt x="212" y="2648"/>
                      <a:pt x="298" y="2558"/>
                      <a:pt x="392" y="2558"/>
                    </a:cubicBezTo>
                    <a:cubicBezTo>
                      <a:pt x="393" y="2558"/>
                      <a:pt x="393" y="2558"/>
                      <a:pt x="394" y="2558"/>
                    </a:cubicBezTo>
                    <a:cubicBezTo>
                      <a:pt x="489" y="2558"/>
                      <a:pt x="573" y="2651"/>
                      <a:pt x="634" y="2651"/>
                    </a:cubicBezTo>
                    <a:cubicBezTo>
                      <a:pt x="697" y="2651"/>
                      <a:pt x="734" y="2549"/>
                      <a:pt x="728" y="2132"/>
                    </a:cubicBezTo>
                    <a:cubicBezTo>
                      <a:pt x="713" y="1303"/>
                      <a:pt x="540" y="463"/>
                      <a:pt x="3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857952" y="3907029"/>
                <a:ext cx="107365" cy="39378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3367" extrusionOk="0">
                    <a:moveTo>
                      <a:pt x="542" y="1"/>
                    </a:moveTo>
                    <a:cubicBezTo>
                      <a:pt x="357" y="722"/>
                      <a:pt x="53" y="1575"/>
                      <a:pt x="20" y="2585"/>
                    </a:cubicBezTo>
                    <a:cubicBezTo>
                      <a:pt x="1" y="3218"/>
                      <a:pt x="65" y="3323"/>
                      <a:pt x="175" y="3323"/>
                    </a:cubicBezTo>
                    <a:cubicBezTo>
                      <a:pt x="230" y="3323"/>
                      <a:pt x="297" y="3297"/>
                      <a:pt x="370" y="3297"/>
                    </a:cubicBezTo>
                    <a:cubicBezTo>
                      <a:pt x="379" y="3297"/>
                      <a:pt x="387" y="3297"/>
                      <a:pt x="396" y="3298"/>
                    </a:cubicBezTo>
                    <a:cubicBezTo>
                      <a:pt x="492" y="3306"/>
                      <a:pt x="584" y="3367"/>
                      <a:pt x="661" y="3367"/>
                    </a:cubicBezTo>
                    <a:cubicBezTo>
                      <a:pt x="772" y="3367"/>
                      <a:pt x="854" y="3241"/>
                      <a:pt x="878" y="2654"/>
                    </a:cubicBezTo>
                    <a:cubicBezTo>
                      <a:pt x="917" y="1640"/>
                      <a:pt x="765" y="591"/>
                      <a:pt x="5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929295" y="3926210"/>
                <a:ext cx="74734" cy="319521"/>
              </a:xfrm>
              <a:custGeom>
                <a:avLst/>
                <a:gdLst/>
                <a:ahLst/>
                <a:cxnLst/>
                <a:rect l="l" t="t" r="r" b="b"/>
                <a:pathLst>
                  <a:path w="639" h="2732" extrusionOk="0">
                    <a:moveTo>
                      <a:pt x="388" y="1"/>
                    </a:moveTo>
                    <a:cubicBezTo>
                      <a:pt x="260" y="487"/>
                      <a:pt x="54" y="1062"/>
                      <a:pt x="27" y="1748"/>
                    </a:cubicBezTo>
                    <a:cubicBezTo>
                      <a:pt x="0" y="2424"/>
                      <a:pt x="119" y="2716"/>
                      <a:pt x="277" y="2731"/>
                    </a:cubicBezTo>
                    <a:cubicBezTo>
                      <a:pt x="281" y="2732"/>
                      <a:pt x="284" y="2732"/>
                      <a:pt x="287" y="2732"/>
                    </a:cubicBezTo>
                    <a:cubicBezTo>
                      <a:pt x="444" y="2732"/>
                      <a:pt x="579" y="2458"/>
                      <a:pt x="608" y="1792"/>
                    </a:cubicBezTo>
                    <a:cubicBezTo>
                      <a:pt x="638" y="1104"/>
                      <a:pt x="537" y="397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0879" y="3882703"/>
                <a:ext cx="117774" cy="43109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3686" extrusionOk="0">
                    <a:moveTo>
                      <a:pt x="385" y="0"/>
                    </a:moveTo>
                    <a:cubicBezTo>
                      <a:pt x="248" y="814"/>
                      <a:pt x="0" y="1789"/>
                      <a:pt x="54" y="2880"/>
                    </a:cubicBezTo>
                    <a:cubicBezTo>
                      <a:pt x="86" y="3555"/>
                      <a:pt x="187" y="3685"/>
                      <a:pt x="320" y="3685"/>
                    </a:cubicBezTo>
                    <a:cubicBezTo>
                      <a:pt x="397" y="3685"/>
                      <a:pt x="486" y="3640"/>
                      <a:pt x="579" y="3634"/>
                    </a:cubicBezTo>
                    <a:cubicBezTo>
                      <a:pt x="589" y="3633"/>
                      <a:pt x="600" y="3633"/>
                      <a:pt x="610" y="3633"/>
                    </a:cubicBezTo>
                    <a:cubicBezTo>
                      <a:pt x="676" y="3633"/>
                      <a:pt x="736" y="3648"/>
                      <a:pt x="788" y="3648"/>
                    </a:cubicBezTo>
                    <a:cubicBezTo>
                      <a:pt x="925" y="3648"/>
                      <a:pt x="1006" y="3544"/>
                      <a:pt x="975" y="2793"/>
                    </a:cubicBezTo>
                    <a:cubicBezTo>
                      <a:pt x="927" y="1693"/>
                      <a:pt x="677" y="593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8151278" y="3965624"/>
                <a:ext cx="117306" cy="358233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063" extrusionOk="0">
                    <a:moveTo>
                      <a:pt x="451" y="1"/>
                    </a:moveTo>
                    <a:cubicBezTo>
                      <a:pt x="287" y="561"/>
                      <a:pt x="1" y="1235"/>
                      <a:pt x="25" y="2001"/>
                    </a:cubicBezTo>
                    <a:cubicBezTo>
                      <a:pt x="48" y="2751"/>
                      <a:pt x="265" y="3062"/>
                      <a:pt x="524" y="3062"/>
                    </a:cubicBezTo>
                    <a:cubicBezTo>
                      <a:pt x="527" y="3062"/>
                      <a:pt x="529" y="3062"/>
                      <a:pt x="532" y="3062"/>
                    </a:cubicBezTo>
                    <a:cubicBezTo>
                      <a:pt x="797" y="3053"/>
                      <a:pt x="1003" y="2731"/>
                      <a:pt x="985" y="1968"/>
                    </a:cubicBezTo>
                    <a:cubicBezTo>
                      <a:pt x="967" y="1193"/>
                      <a:pt x="734" y="421"/>
                      <a:pt x="4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236071" y="3986209"/>
                <a:ext cx="111692" cy="375659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212" extrusionOk="0">
                    <a:moveTo>
                      <a:pt x="409" y="1"/>
                    </a:moveTo>
                    <a:cubicBezTo>
                      <a:pt x="260" y="591"/>
                      <a:pt x="0" y="1300"/>
                      <a:pt x="30" y="2105"/>
                    </a:cubicBezTo>
                    <a:cubicBezTo>
                      <a:pt x="59" y="2884"/>
                      <a:pt x="261" y="3211"/>
                      <a:pt x="503" y="3211"/>
                    </a:cubicBezTo>
                    <a:cubicBezTo>
                      <a:pt x="507" y="3211"/>
                      <a:pt x="512" y="3211"/>
                      <a:pt x="516" y="3211"/>
                    </a:cubicBezTo>
                    <a:cubicBezTo>
                      <a:pt x="763" y="3202"/>
                      <a:pt x="954" y="2859"/>
                      <a:pt x="930" y="2060"/>
                    </a:cubicBezTo>
                    <a:cubicBezTo>
                      <a:pt x="907" y="1250"/>
                      <a:pt x="680" y="439"/>
                      <a:pt x="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067654" y="3867381"/>
                <a:ext cx="112043" cy="377297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26" extrusionOk="0">
                    <a:moveTo>
                      <a:pt x="385" y="0"/>
                    </a:moveTo>
                    <a:cubicBezTo>
                      <a:pt x="248" y="593"/>
                      <a:pt x="1" y="1312"/>
                      <a:pt x="39" y="2119"/>
                    </a:cubicBezTo>
                    <a:cubicBezTo>
                      <a:pt x="77" y="2901"/>
                      <a:pt x="279" y="3226"/>
                      <a:pt x="518" y="3226"/>
                    </a:cubicBezTo>
                    <a:cubicBezTo>
                      <a:pt x="522" y="3226"/>
                      <a:pt x="527" y="3226"/>
                      <a:pt x="531" y="3225"/>
                    </a:cubicBezTo>
                    <a:cubicBezTo>
                      <a:pt x="773" y="3213"/>
                      <a:pt x="957" y="2871"/>
                      <a:pt x="922" y="2066"/>
                    </a:cubicBezTo>
                    <a:cubicBezTo>
                      <a:pt x="889" y="1249"/>
                      <a:pt x="656" y="438"/>
                      <a:pt x="3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81925" y="3887498"/>
                <a:ext cx="111341" cy="373905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197" extrusionOk="0">
                    <a:moveTo>
                      <a:pt x="370" y="1"/>
                    </a:moveTo>
                    <a:cubicBezTo>
                      <a:pt x="239" y="588"/>
                      <a:pt x="0" y="1298"/>
                      <a:pt x="45" y="2099"/>
                    </a:cubicBezTo>
                    <a:cubicBezTo>
                      <a:pt x="86" y="2875"/>
                      <a:pt x="288" y="3197"/>
                      <a:pt x="521" y="3197"/>
                    </a:cubicBezTo>
                    <a:cubicBezTo>
                      <a:pt x="525" y="3197"/>
                      <a:pt x="530" y="3197"/>
                      <a:pt x="534" y="3196"/>
                    </a:cubicBezTo>
                    <a:cubicBezTo>
                      <a:pt x="772" y="3187"/>
                      <a:pt x="951" y="2845"/>
                      <a:pt x="915" y="2046"/>
                    </a:cubicBezTo>
                    <a:cubicBezTo>
                      <a:pt x="877" y="1241"/>
                      <a:pt x="644" y="433"/>
                      <a:pt x="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204402" y="3901532"/>
                <a:ext cx="122920" cy="306188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2618" extrusionOk="0">
                    <a:moveTo>
                      <a:pt x="463" y="0"/>
                    </a:moveTo>
                    <a:cubicBezTo>
                      <a:pt x="296" y="462"/>
                      <a:pt x="1" y="1020"/>
                      <a:pt x="25" y="1678"/>
                    </a:cubicBezTo>
                    <a:cubicBezTo>
                      <a:pt x="49" y="2337"/>
                      <a:pt x="281" y="2617"/>
                      <a:pt x="558" y="2617"/>
                    </a:cubicBezTo>
                    <a:cubicBezTo>
                      <a:pt x="560" y="2617"/>
                      <a:pt x="561" y="2617"/>
                      <a:pt x="563" y="2617"/>
                    </a:cubicBezTo>
                    <a:cubicBezTo>
                      <a:pt x="838" y="2617"/>
                      <a:pt x="1050" y="2340"/>
                      <a:pt x="1026" y="1684"/>
                    </a:cubicBezTo>
                    <a:cubicBezTo>
                      <a:pt x="1003" y="1023"/>
                      <a:pt x="758" y="364"/>
                      <a:pt x="4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135398" y="3972642"/>
                <a:ext cx="87599" cy="245606"/>
              </a:xfrm>
              <a:custGeom>
                <a:avLst/>
                <a:gdLst/>
                <a:ahLst/>
                <a:cxnLst/>
                <a:rect l="l" t="t" r="r" b="b"/>
                <a:pathLst>
                  <a:path w="749" h="2100" extrusionOk="0">
                    <a:moveTo>
                      <a:pt x="388" y="0"/>
                    </a:moveTo>
                    <a:cubicBezTo>
                      <a:pt x="248" y="361"/>
                      <a:pt x="13" y="802"/>
                      <a:pt x="7" y="1330"/>
                    </a:cubicBezTo>
                    <a:cubicBezTo>
                      <a:pt x="1" y="1857"/>
                      <a:pt x="165" y="2090"/>
                      <a:pt x="367" y="2099"/>
                    </a:cubicBezTo>
                    <a:cubicBezTo>
                      <a:pt x="371" y="2099"/>
                      <a:pt x="375" y="2099"/>
                      <a:pt x="379" y="2099"/>
                    </a:cubicBezTo>
                    <a:cubicBezTo>
                      <a:pt x="577" y="2099"/>
                      <a:pt x="737" y="1883"/>
                      <a:pt x="743" y="1366"/>
                    </a:cubicBezTo>
                    <a:cubicBezTo>
                      <a:pt x="749" y="835"/>
                      <a:pt x="591" y="298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85684" y="3944338"/>
                <a:ext cx="109587" cy="29285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2504" extrusionOk="0">
                    <a:moveTo>
                      <a:pt x="576" y="1"/>
                    </a:moveTo>
                    <a:cubicBezTo>
                      <a:pt x="391" y="424"/>
                      <a:pt x="84" y="934"/>
                      <a:pt x="43" y="1563"/>
                    </a:cubicBezTo>
                    <a:cubicBezTo>
                      <a:pt x="1" y="2192"/>
                      <a:pt x="177" y="2478"/>
                      <a:pt x="409" y="2502"/>
                    </a:cubicBezTo>
                    <a:cubicBezTo>
                      <a:pt x="420" y="2503"/>
                      <a:pt x="430" y="2503"/>
                      <a:pt x="440" y="2503"/>
                    </a:cubicBezTo>
                    <a:cubicBezTo>
                      <a:pt x="662" y="2503"/>
                      <a:pt x="852" y="2251"/>
                      <a:pt x="895" y="1649"/>
                    </a:cubicBezTo>
                    <a:cubicBezTo>
                      <a:pt x="937" y="1020"/>
                      <a:pt x="794" y="370"/>
                      <a:pt x="5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59249" y="3959075"/>
                <a:ext cx="73331" cy="196134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677" extrusionOk="0">
                    <a:moveTo>
                      <a:pt x="388" y="0"/>
                    </a:moveTo>
                    <a:cubicBezTo>
                      <a:pt x="263" y="286"/>
                      <a:pt x="58" y="626"/>
                      <a:pt x="31" y="1049"/>
                    </a:cubicBezTo>
                    <a:cubicBezTo>
                      <a:pt x="1" y="1470"/>
                      <a:pt x="117" y="1660"/>
                      <a:pt x="275" y="1675"/>
                    </a:cubicBezTo>
                    <a:cubicBezTo>
                      <a:pt x="283" y="1676"/>
                      <a:pt x="290" y="1677"/>
                      <a:pt x="298" y="1677"/>
                    </a:cubicBezTo>
                    <a:cubicBezTo>
                      <a:pt x="446" y="1677"/>
                      <a:pt x="572" y="1506"/>
                      <a:pt x="600" y="1106"/>
                    </a:cubicBezTo>
                    <a:cubicBezTo>
                      <a:pt x="627" y="683"/>
                      <a:pt x="532" y="247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292353" y="3922117"/>
                <a:ext cx="116838" cy="32115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746" extrusionOk="0">
                    <a:moveTo>
                      <a:pt x="411" y="0"/>
                    </a:moveTo>
                    <a:cubicBezTo>
                      <a:pt x="265" y="486"/>
                      <a:pt x="0" y="1079"/>
                      <a:pt x="36" y="1768"/>
                    </a:cubicBezTo>
                    <a:cubicBezTo>
                      <a:pt x="71" y="2456"/>
                      <a:pt x="290" y="2745"/>
                      <a:pt x="545" y="2745"/>
                    </a:cubicBezTo>
                    <a:cubicBezTo>
                      <a:pt x="546" y="2745"/>
                      <a:pt x="547" y="2745"/>
                      <a:pt x="549" y="2745"/>
                    </a:cubicBezTo>
                    <a:cubicBezTo>
                      <a:pt x="805" y="2745"/>
                      <a:pt x="999" y="2450"/>
                      <a:pt x="966" y="1759"/>
                    </a:cubicBezTo>
                    <a:cubicBezTo>
                      <a:pt x="930" y="1070"/>
                      <a:pt x="692" y="379"/>
                      <a:pt x="4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674448" y="3996267"/>
                <a:ext cx="113680" cy="21917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74" extrusionOk="0">
                    <a:moveTo>
                      <a:pt x="406" y="1"/>
                    </a:moveTo>
                    <a:cubicBezTo>
                      <a:pt x="259" y="329"/>
                      <a:pt x="0" y="719"/>
                      <a:pt x="33" y="1193"/>
                    </a:cubicBezTo>
                    <a:cubicBezTo>
                      <a:pt x="66" y="1664"/>
                      <a:pt x="277" y="1867"/>
                      <a:pt x="531" y="1873"/>
                    </a:cubicBezTo>
                    <a:cubicBezTo>
                      <a:pt x="536" y="1873"/>
                      <a:pt x="542" y="1873"/>
                      <a:pt x="547" y="1873"/>
                    </a:cubicBezTo>
                    <a:cubicBezTo>
                      <a:pt x="792" y="1873"/>
                      <a:pt x="971" y="1678"/>
                      <a:pt x="942" y="1217"/>
                    </a:cubicBezTo>
                    <a:cubicBezTo>
                      <a:pt x="909" y="746"/>
                      <a:pt x="677" y="266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54563" y="4013108"/>
                <a:ext cx="108534" cy="23016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968" extrusionOk="0">
                    <a:moveTo>
                      <a:pt x="355" y="0"/>
                    </a:moveTo>
                    <a:cubicBezTo>
                      <a:pt x="230" y="346"/>
                      <a:pt x="1" y="763"/>
                      <a:pt x="45" y="1258"/>
                    </a:cubicBezTo>
                    <a:cubicBezTo>
                      <a:pt x="87" y="1750"/>
                      <a:pt x="293" y="1961"/>
                      <a:pt x="525" y="1967"/>
                    </a:cubicBezTo>
                    <a:cubicBezTo>
                      <a:pt x="527" y="1967"/>
                      <a:pt x="529" y="1967"/>
                      <a:pt x="530" y="1967"/>
                    </a:cubicBezTo>
                    <a:cubicBezTo>
                      <a:pt x="760" y="1967"/>
                      <a:pt x="928" y="1761"/>
                      <a:pt x="886" y="1270"/>
                    </a:cubicBezTo>
                    <a:cubicBezTo>
                      <a:pt x="844" y="775"/>
                      <a:pt x="618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593515" y="3932526"/>
                <a:ext cx="108885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965" extrusionOk="0">
                    <a:moveTo>
                      <a:pt x="358" y="0"/>
                    </a:moveTo>
                    <a:cubicBezTo>
                      <a:pt x="230" y="346"/>
                      <a:pt x="1" y="761"/>
                      <a:pt x="45" y="1255"/>
                    </a:cubicBezTo>
                    <a:cubicBezTo>
                      <a:pt x="87" y="1750"/>
                      <a:pt x="293" y="1962"/>
                      <a:pt x="525" y="1965"/>
                    </a:cubicBezTo>
                    <a:cubicBezTo>
                      <a:pt x="529" y="1965"/>
                      <a:pt x="532" y="1965"/>
                      <a:pt x="535" y="1965"/>
                    </a:cubicBezTo>
                    <a:cubicBezTo>
                      <a:pt x="765" y="1965"/>
                      <a:pt x="930" y="1758"/>
                      <a:pt x="889" y="1270"/>
                    </a:cubicBezTo>
                    <a:cubicBezTo>
                      <a:pt x="844" y="775"/>
                      <a:pt x="618" y="278"/>
                      <a:pt x="3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511294" y="3939192"/>
                <a:ext cx="108417" cy="22981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965" extrusionOk="0">
                    <a:moveTo>
                      <a:pt x="355" y="0"/>
                    </a:moveTo>
                    <a:cubicBezTo>
                      <a:pt x="230" y="343"/>
                      <a:pt x="0" y="760"/>
                      <a:pt x="42" y="1255"/>
                    </a:cubicBezTo>
                    <a:cubicBezTo>
                      <a:pt x="87" y="1750"/>
                      <a:pt x="292" y="1962"/>
                      <a:pt x="525" y="1964"/>
                    </a:cubicBezTo>
                    <a:cubicBezTo>
                      <a:pt x="528" y="1965"/>
                      <a:pt x="531" y="1965"/>
                      <a:pt x="534" y="1965"/>
                    </a:cubicBezTo>
                    <a:cubicBezTo>
                      <a:pt x="762" y="1965"/>
                      <a:pt x="927" y="1758"/>
                      <a:pt x="885" y="1270"/>
                    </a:cubicBezTo>
                    <a:cubicBezTo>
                      <a:pt x="844" y="775"/>
                      <a:pt x="617" y="277"/>
                      <a:pt x="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2"/>
            <p:cNvSpPr/>
            <p:nvPr/>
          </p:nvSpPr>
          <p:spPr>
            <a:xfrm>
              <a:off x="-11899" y="3609493"/>
              <a:ext cx="9155822" cy="2450792"/>
            </a:xfrm>
            <a:custGeom>
              <a:avLst/>
              <a:gdLst/>
              <a:ahLst/>
              <a:cxnLst/>
              <a:rect l="l" t="t" r="r" b="b"/>
              <a:pathLst>
                <a:path w="78285" h="20955" extrusionOk="0">
                  <a:moveTo>
                    <a:pt x="6935" y="0"/>
                  </a:moveTo>
                  <a:cubicBezTo>
                    <a:pt x="4513" y="0"/>
                    <a:pt x="2199" y="31"/>
                    <a:pt x="1" y="92"/>
                  </a:cubicBezTo>
                  <a:lnTo>
                    <a:pt x="1" y="14784"/>
                  </a:lnTo>
                  <a:cubicBezTo>
                    <a:pt x="7250" y="16132"/>
                    <a:pt x="15859" y="17381"/>
                    <a:pt x="25639" y="18418"/>
                  </a:cubicBezTo>
                  <a:cubicBezTo>
                    <a:pt x="41766" y="20131"/>
                    <a:pt x="57207" y="20955"/>
                    <a:pt x="69878" y="20955"/>
                  </a:cubicBezTo>
                  <a:cubicBezTo>
                    <a:pt x="72841" y="20955"/>
                    <a:pt x="75652" y="20910"/>
                    <a:pt x="78285" y="20821"/>
                  </a:cubicBezTo>
                  <a:lnTo>
                    <a:pt x="78285" y="6650"/>
                  </a:lnTo>
                  <a:cubicBezTo>
                    <a:pt x="59523" y="2891"/>
                    <a:pt x="32838" y="369"/>
                    <a:pt x="11647" y="38"/>
                  </a:cubicBezTo>
                  <a:cubicBezTo>
                    <a:pt x="10035" y="13"/>
                    <a:pt x="8464" y="0"/>
                    <a:pt x="6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702946" y="3981297"/>
              <a:ext cx="3441050" cy="790382"/>
            </a:xfrm>
            <a:custGeom>
              <a:avLst/>
              <a:gdLst/>
              <a:ahLst/>
              <a:cxnLst/>
              <a:rect l="l" t="t" r="r" b="b"/>
              <a:pathLst>
                <a:path w="29422" h="6758" extrusionOk="0">
                  <a:moveTo>
                    <a:pt x="5008" y="0"/>
                  </a:moveTo>
                  <a:cubicBezTo>
                    <a:pt x="4806" y="0"/>
                    <a:pt x="4617" y="124"/>
                    <a:pt x="4475" y="417"/>
                  </a:cubicBezTo>
                  <a:cubicBezTo>
                    <a:pt x="4403" y="563"/>
                    <a:pt x="4510" y="768"/>
                    <a:pt x="4472" y="903"/>
                  </a:cubicBezTo>
                  <a:cubicBezTo>
                    <a:pt x="4430" y="1040"/>
                    <a:pt x="4257" y="998"/>
                    <a:pt x="4242" y="1061"/>
                  </a:cubicBezTo>
                  <a:cubicBezTo>
                    <a:pt x="4168" y="1371"/>
                    <a:pt x="4165" y="1740"/>
                    <a:pt x="4150" y="2071"/>
                  </a:cubicBezTo>
                  <a:cubicBezTo>
                    <a:pt x="4074" y="1885"/>
                    <a:pt x="3984" y="1797"/>
                    <a:pt x="3914" y="1797"/>
                  </a:cubicBezTo>
                  <a:cubicBezTo>
                    <a:pt x="3831" y="1797"/>
                    <a:pt x="3777" y="1922"/>
                    <a:pt x="3810" y="2158"/>
                  </a:cubicBezTo>
                  <a:cubicBezTo>
                    <a:pt x="3751" y="1859"/>
                    <a:pt x="3506" y="1647"/>
                    <a:pt x="3353" y="1647"/>
                  </a:cubicBezTo>
                  <a:cubicBezTo>
                    <a:pt x="3273" y="1647"/>
                    <a:pt x="3218" y="1703"/>
                    <a:pt x="3226" y="1833"/>
                  </a:cubicBezTo>
                  <a:cubicBezTo>
                    <a:pt x="3143" y="1621"/>
                    <a:pt x="2987" y="1486"/>
                    <a:pt x="2873" y="1486"/>
                  </a:cubicBezTo>
                  <a:cubicBezTo>
                    <a:pt x="2771" y="1486"/>
                    <a:pt x="2702" y="1596"/>
                    <a:pt x="2752" y="1859"/>
                  </a:cubicBezTo>
                  <a:cubicBezTo>
                    <a:pt x="2591" y="1519"/>
                    <a:pt x="1996" y="928"/>
                    <a:pt x="1747" y="928"/>
                  </a:cubicBezTo>
                  <a:cubicBezTo>
                    <a:pt x="1627" y="928"/>
                    <a:pt x="1587" y="1065"/>
                    <a:pt x="1714" y="1433"/>
                  </a:cubicBezTo>
                  <a:cubicBezTo>
                    <a:pt x="1475" y="1057"/>
                    <a:pt x="1003" y="960"/>
                    <a:pt x="685" y="960"/>
                  </a:cubicBezTo>
                  <a:cubicBezTo>
                    <a:pt x="631" y="960"/>
                    <a:pt x="580" y="963"/>
                    <a:pt x="537" y="968"/>
                  </a:cubicBezTo>
                  <a:cubicBezTo>
                    <a:pt x="292" y="995"/>
                    <a:pt x="0" y="1055"/>
                    <a:pt x="125" y="1594"/>
                  </a:cubicBezTo>
                  <a:cubicBezTo>
                    <a:pt x="152" y="1713"/>
                    <a:pt x="203" y="1827"/>
                    <a:pt x="275" y="1925"/>
                  </a:cubicBezTo>
                  <a:cubicBezTo>
                    <a:pt x="253" y="1912"/>
                    <a:pt x="234" y="1905"/>
                    <a:pt x="217" y="1905"/>
                  </a:cubicBezTo>
                  <a:cubicBezTo>
                    <a:pt x="58" y="1905"/>
                    <a:pt x="124" y="2482"/>
                    <a:pt x="221" y="2736"/>
                  </a:cubicBezTo>
                  <a:cubicBezTo>
                    <a:pt x="453" y="3347"/>
                    <a:pt x="2060" y="4736"/>
                    <a:pt x="2302" y="4924"/>
                  </a:cubicBezTo>
                  <a:lnTo>
                    <a:pt x="29422" y="6757"/>
                  </a:lnTo>
                  <a:lnTo>
                    <a:pt x="29422" y="1615"/>
                  </a:lnTo>
                  <a:cubicBezTo>
                    <a:pt x="29109" y="1773"/>
                    <a:pt x="28873" y="2137"/>
                    <a:pt x="28709" y="2396"/>
                  </a:cubicBezTo>
                  <a:cubicBezTo>
                    <a:pt x="28700" y="2214"/>
                    <a:pt x="28602" y="2098"/>
                    <a:pt x="28575" y="1925"/>
                  </a:cubicBezTo>
                  <a:cubicBezTo>
                    <a:pt x="28532" y="1918"/>
                    <a:pt x="28492" y="1914"/>
                    <a:pt x="28455" y="1914"/>
                  </a:cubicBezTo>
                  <a:cubicBezTo>
                    <a:pt x="27932" y="1914"/>
                    <a:pt x="27944" y="2612"/>
                    <a:pt x="27538" y="2751"/>
                  </a:cubicBezTo>
                  <a:cubicBezTo>
                    <a:pt x="27503" y="2763"/>
                    <a:pt x="27467" y="2768"/>
                    <a:pt x="27431" y="2768"/>
                  </a:cubicBezTo>
                  <a:cubicBezTo>
                    <a:pt x="27225" y="2768"/>
                    <a:pt x="26994" y="2608"/>
                    <a:pt x="26765" y="2608"/>
                  </a:cubicBezTo>
                  <a:cubicBezTo>
                    <a:pt x="26676" y="2608"/>
                    <a:pt x="26587" y="2633"/>
                    <a:pt x="26500" y="2700"/>
                  </a:cubicBezTo>
                  <a:cubicBezTo>
                    <a:pt x="26795" y="2282"/>
                    <a:pt x="26576" y="2019"/>
                    <a:pt x="26310" y="2019"/>
                  </a:cubicBezTo>
                  <a:cubicBezTo>
                    <a:pt x="26171" y="2019"/>
                    <a:pt x="26019" y="2092"/>
                    <a:pt x="25922" y="2253"/>
                  </a:cubicBezTo>
                  <a:cubicBezTo>
                    <a:pt x="26035" y="1304"/>
                    <a:pt x="25360" y="173"/>
                    <a:pt x="24751" y="173"/>
                  </a:cubicBezTo>
                  <a:cubicBezTo>
                    <a:pt x="24557" y="173"/>
                    <a:pt x="24370" y="287"/>
                    <a:pt x="24217" y="560"/>
                  </a:cubicBezTo>
                  <a:cubicBezTo>
                    <a:pt x="24136" y="703"/>
                    <a:pt x="24238" y="918"/>
                    <a:pt x="24187" y="1049"/>
                  </a:cubicBezTo>
                  <a:cubicBezTo>
                    <a:pt x="24139" y="1183"/>
                    <a:pt x="23964" y="1132"/>
                    <a:pt x="23946" y="1195"/>
                  </a:cubicBezTo>
                  <a:cubicBezTo>
                    <a:pt x="23856" y="1502"/>
                    <a:pt x="23835" y="1871"/>
                    <a:pt x="23803" y="2199"/>
                  </a:cubicBezTo>
                  <a:cubicBezTo>
                    <a:pt x="23733" y="2005"/>
                    <a:pt x="23644" y="1911"/>
                    <a:pt x="23573" y="1911"/>
                  </a:cubicBezTo>
                  <a:cubicBezTo>
                    <a:pt x="23491" y="1911"/>
                    <a:pt x="23432" y="2034"/>
                    <a:pt x="23451" y="2268"/>
                  </a:cubicBezTo>
                  <a:cubicBezTo>
                    <a:pt x="23405" y="1959"/>
                    <a:pt x="23159" y="1728"/>
                    <a:pt x="23004" y="1728"/>
                  </a:cubicBezTo>
                  <a:cubicBezTo>
                    <a:pt x="22929" y="1728"/>
                    <a:pt x="22876" y="1782"/>
                    <a:pt x="22876" y="1907"/>
                  </a:cubicBezTo>
                  <a:cubicBezTo>
                    <a:pt x="22800" y="1685"/>
                    <a:pt x="22644" y="1538"/>
                    <a:pt x="22527" y="1538"/>
                  </a:cubicBezTo>
                  <a:cubicBezTo>
                    <a:pt x="22441" y="1538"/>
                    <a:pt x="22376" y="1620"/>
                    <a:pt x="22384" y="1812"/>
                  </a:cubicBezTo>
                  <a:cubicBezTo>
                    <a:pt x="22357" y="1779"/>
                    <a:pt x="22327" y="1746"/>
                    <a:pt x="22294" y="1719"/>
                  </a:cubicBezTo>
                  <a:cubicBezTo>
                    <a:pt x="22071" y="1366"/>
                    <a:pt x="21623" y="912"/>
                    <a:pt x="21414" y="912"/>
                  </a:cubicBezTo>
                  <a:cubicBezTo>
                    <a:pt x="21299" y="912"/>
                    <a:pt x="21256" y="1050"/>
                    <a:pt x="21364" y="1418"/>
                  </a:cubicBezTo>
                  <a:cubicBezTo>
                    <a:pt x="21116" y="989"/>
                    <a:pt x="20570" y="880"/>
                    <a:pt x="20252" y="880"/>
                  </a:cubicBezTo>
                  <a:cubicBezTo>
                    <a:pt x="20230" y="880"/>
                    <a:pt x="20209" y="881"/>
                    <a:pt x="20190" y="882"/>
                  </a:cubicBezTo>
                  <a:cubicBezTo>
                    <a:pt x="19942" y="894"/>
                    <a:pt x="19641" y="935"/>
                    <a:pt x="19740" y="1487"/>
                  </a:cubicBezTo>
                  <a:cubicBezTo>
                    <a:pt x="19761" y="1609"/>
                    <a:pt x="19805" y="1725"/>
                    <a:pt x="19874" y="1827"/>
                  </a:cubicBezTo>
                  <a:cubicBezTo>
                    <a:pt x="19851" y="1811"/>
                    <a:pt x="19830" y="1803"/>
                    <a:pt x="19812" y="1803"/>
                  </a:cubicBezTo>
                  <a:cubicBezTo>
                    <a:pt x="19655" y="1803"/>
                    <a:pt x="19692" y="2378"/>
                    <a:pt x="19775" y="2640"/>
                  </a:cubicBezTo>
                  <a:cubicBezTo>
                    <a:pt x="19790" y="2682"/>
                    <a:pt x="19805" y="2724"/>
                    <a:pt x="19826" y="2769"/>
                  </a:cubicBezTo>
                  <a:cubicBezTo>
                    <a:pt x="19778" y="2819"/>
                    <a:pt x="19722" y="2861"/>
                    <a:pt x="19659" y="2888"/>
                  </a:cubicBezTo>
                  <a:cubicBezTo>
                    <a:pt x="19618" y="2905"/>
                    <a:pt x="19574" y="2912"/>
                    <a:pt x="19529" y="2912"/>
                  </a:cubicBezTo>
                  <a:cubicBezTo>
                    <a:pt x="19341" y="2912"/>
                    <a:pt x="19125" y="2791"/>
                    <a:pt x="18918" y="2791"/>
                  </a:cubicBezTo>
                  <a:cubicBezTo>
                    <a:pt x="18819" y="2791"/>
                    <a:pt x="18722" y="2819"/>
                    <a:pt x="18631" y="2900"/>
                  </a:cubicBezTo>
                  <a:cubicBezTo>
                    <a:pt x="18893" y="2477"/>
                    <a:pt x="18681" y="2228"/>
                    <a:pt x="18427" y="2228"/>
                  </a:cubicBezTo>
                  <a:cubicBezTo>
                    <a:pt x="18282" y="2228"/>
                    <a:pt x="18124" y="2309"/>
                    <a:pt x="18032" y="2485"/>
                  </a:cubicBezTo>
                  <a:cubicBezTo>
                    <a:pt x="18092" y="1548"/>
                    <a:pt x="17382" y="477"/>
                    <a:pt x="16784" y="477"/>
                  </a:cubicBezTo>
                  <a:cubicBezTo>
                    <a:pt x="16582" y="477"/>
                    <a:pt x="16392" y="600"/>
                    <a:pt x="16249" y="894"/>
                  </a:cubicBezTo>
                  <a:cubicBezTo>
                    <a:pt x="16178" y="1040"/>
                    <a:pt x="16291" y="1248"/>
                    <a:pt x="16249" y="1386"/>
                  </a:cubicBezTo>
                  <a:cubicBezTo>
                    <a:pt x="16210" y="1520"/>
                    <a:pt x="16034" y="1481"/>
                    <a:pt x="16020" y="1544"/>
                  </a:cubicBezTo>
                  <a:cubicBezTo>
                    <a:pt x="15945" y="1854"/>
                    <a:pt x="15945" y="2226"/>
                    <a:pt x="15930" y="2557"/>
                  </a:cubicBezTo>
                  <a:cubicBezTo>
                    <a:pt x="15853" y="2369"/>
                    <a:pt x="15761" y="2280"/>
                    <a:pt x="15691" y="2280"/>
                  </a:cubicBezTo>
                  <a:cubicBezTo>
                    <a:pt x="15607" y="2280"/>
                    <a:pt x="15553" y="2407"/>
                    <a:pt x="15587" y="2643"/>
                  </a:cubicBezTo>
                  <a:cubicBezTo>
                    <a:pt x="15524" y="2344"/>
                    <a:pt x="15278" y="2132"/>
                    <a:pt x="15123" y="2132"/>
                  </a:cubicBezTo>
                  <a:cubicBezTo>
                    <a:pt x="15051" y="2132"/>
                    <a:pt x="14999" y="2178"/>
                    <a:pt x="14994" y="2283"/>
                  </a:cubicBezTo>
                  <a:lnTo>
                    <a:pt x="14979" y="2283"/>
                  </a:lnTo>
                  <a:cubicBezTo>
                    <a:pt x="14892" y="2089"/>
                    <a:pt x="14746" y="1968"/>
                    <a:pt x="14638" y="1968"/>
                  </a:cubicBezTo>
                  <a:cubicBezTo>
                    <a:pt x="14535" y="1968"/>
                    <a:pt x="14466" y="2079"/>
                    <a:pt x="14517" y="2342"/>
                  </a:cubicBezTo>
                  <a:cubicBezTo>
                    <a:pt x="14354" y="2001"/>
                    <a:pt x="13753" y="1408"/>
                    <a:pt x="13502" y="1408"/>
                  </a:cubicBezTo>
                  <a:cubicBezTo>
                    <a:pt x="13381" y="1408"/>
                    <a:pt x="13341" y="1546"/>
                    <a:pt x="13471" y="1916"/>
                  </a:cubicBezTo>
                  <a:cubicBezTo>
                    <a:pt x="13227" y="1537"/>
                    <a:pt x="12751" y="1440"/>
                    <a:pt x="12429" y="1440"/>
                  </a:cubicBezTo>
                  <a:cubicBezTo>
                    <a:pt x="12374" y="1440"/>
                    <a:pt x="12323" y="1443"/>
                    <a:pt x="12279" y="1448"/>
                  </a:cubicBezTo>
                  <a:cubicBezTo>
                    <a:pt x="12037" y="1475"/>
                    <a:pt x="11748" y="1535"/>
                    <a:pt x="11861" y="2056"/>
                  </a:cubicBezTo>
                  <a:cubicBezTo>
                    <a:pt x="11744" y="1865"/>
                    <a:pt x="11550" y="1765"/>
                    <a:pt x="11353" y="1765"/>
                  </a:cubicBezTo>
                  <a:cubicBezTo>
                    <a:pt x="11049" y="1765"/>
                    <a:pt x="10736" y="2003"/>
                    <a:pt x="10684" y="2509"/>
                  </a:cubicBezTo>
                  <a:cubicBezTo>
                    <a:pt x="10699" y="1952"/>
                    <a:pt x="10842" y="1299"/>
                    <a:pt x="10198" y="1099"/>
                  </a:cubicBezTo>
                  <a:cubicBezTo>
                    <a:pt x="10123" y="1076"/>
                    <a:pt x="10051" y="1065"/>
                    <a:pt x="9983" y="1065"/>
                  </a:cubicBezTo>
                  <a:cubicBezTo>
                    <a:pt x="9495" y="1065"/>
                    <a:pt x="9178" y="1618"/>
                    <a:pt x="8982" y="1982"/>
                  </a:cubicBezTo>
                  <a:cubicBezTo>
                    <a:pt x="8964" y="1803"/>
                    <a:pt x="8859" y="1693"/>
                    <a:pt x="8827" y="1520"/>
                  </a:cubicBezTo>
                  <a:cubicBezTo>
                    <a:pt x="8798" y="1516"/>
                    <a:pt x="8770" y="1515"/>
                    <a:pt x="8744" y="1515"/>
                  </a:cubicBezTo>
                  <a:cubicBezTo>
                    <a:pt x="8192" y="1515"/>
                    <a:pt x="8247" y="2234"/>
                    <a:pt x="7849" y="2399"/>
                  </a:cubicBezTo>
                  <a:cubicBezTo>
                    <a:pt x="7807" y="2416"/>
                    <a:pt x="7764" y="2423"/>
                    <a:pt x="7719" y="2423"/>
                  </a:cubicBezTo>
                  <a:cubicBezTo>
                    <a:pt x="7531" y="2423"/>
                    <a:pt x="7318" y="2303"/>
                    <a:pt x="7112" y="2303"/>
                  </a:cubicBezTo>
                  <a:cubicBezTo>
                    <a:pt x="7014" y="2303"/>
                    <a:pt x="6918" y="2331"/>
                    <a:pt x="6826" y="2411"/>
                  </a:cubicBezTo>
                  <a:cubicBezTo>
                    <a:pt x="7088" y="1991"/>
                    <a:pt x="6879" y="1744"/>
                    <a:pt x="6628" y="1744"/>
                  </a:cubicBezTo>
                  <a:cubicBezTo>
                    <a:pt x="6484" y="1744"/>
                    <a:pt x="6327" y="1824"/>
                    <a:pt x="6236" y="2000"/>
                  </a:cubicBezTo>
                  <a:cubicBezTo>
                    <a:pt x="6299" y="1067"/>
                    <a:pt x="5600" y="0"/>
                    <a:pt x="50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11899" y="3482479"/>
              <a:ext cx="3544672" cy="1029555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545902" y="3706567"/>
              <a:ext cx="1567548" cy="826755"/>
            </a:xfrm>
            <a:custGeom>
              <a:avLst/>
              <a:gdLst/>
              <a:ahLst/>
              <a:cxnLst/>
              <a:rect l="l" t="t" r="r" b="b"/>
              <a:pathLst>
                <a:path w="13403" h="7069" extrusionOk="0">
                  <a:moveTo>
                    <a:pt x="1" y="1"/>
                  </a:moveTo>
                  <a:lnTo>
                    <a:pt x="1" y="1"/>
                  </a:lnTo>
                  <a:cubicBezTo>
                    <a:pt x="7286" y="1002"/>
                    <a:pt x="12049" y="7069"/>
                    <a:pt x="12049" y="7069"/>
                  </a:cubicBezTo>
                  <a:lnTo>
                    <a:pt x="13403" y="7027"/>
                  </a:lnTo>
                  <a:cubicBezTo>
                    <a:pt x="8705" y="1551"/>
                    <a:pt x="3223" y="460"/>
                    <a:pt x="731" y="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1900" y="4052524"/>
              <a:ext cx="9155822" cy="1469255"/>
            </a:xfrm>
            <a:custGeom>
              <a:avLst/>
              <a:gdLst/>
              <a:ahLst/>
              <a:cxnLst/>
              <a:rect l="l" t="t" r="r" b="b"/>
              <a:pathLst>
                <a:path w="78285" h="25296" extrusionOk="0">
                  <a:moveTo>
                    <a:pt x="8782" y="0"/>
                  </a:moveTo>
                  <a:cubicBezTo>
                    <a:pt x="8473" y="0"/>
                    <a:pt x="8165" y="1"/>
                    <a:pt x="7858" y="3"/>
                  </a:cubicBezTo>
                  <a:cubicBezTo>
                    <a:pt x="5161" y="18"/>
                    <a:pt x="2540" y="62"/>
                    <a:pt x="1" y="137"/>
                  </a:cubicBezTo>
                  <a:lnTo>
                    <a:pt x="1" y="25296"/>
                  </a:lnTo>
                  <a:lnTo>
                    <a:pt x="78285" y="25296"/>
                  </a:lnTo>
                  <a:lnTo>
                    <a:pt x="78285" y="6203"/>
                  </a:lnTo>
                  <a:cubicBezTo>
                    <a:pt x="66054" y="3628"/>
                    <a:pt x="48723" y="1580"/>
                    <a:pt x="29380" y="685"/>
                  </a:cubicBezTo>
                  <a:cubicBezTo>
                    <a:pt x="22199" y="352"/>
                    <a:pt x="15304" y="0"/>
                    <a:pt x="8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939602" y="3461895"/>
              <a:ext cx="11345" cy="50992"/>
            </a:xfrm>
            <a:custGeom>
              <a:avLst/>
              <a:gdLst/>
              <a:ahLst/>
              <a:cxnLst/>
              <a:rect l="l" t="t" r="r" b="b"/>
              <a:pathLst>
                <a:path w="97" h="436" extrusionOk="0">
                  <a:moveTo>
                    <a:pt x="96" y="0"/>
                  </a:moveTo>
                  <a:lnTo>
                    <a:pt x="75" y="3"/>
                  </a:lnTo>
                  <a:lnTo>
                    <a:pt x="75" y="242"/>
                  </a:lnTo>
                  <a:lnTo>
                    <a:pt x="87" y="242"/>
                  </a:lnTo>
                  <a:lnTo>
                    <a:pt x="96" y="0"/>
                  </a:lnTo>
                  <a:close/>
                  <a:moveTo>
                    <a:pt x="1" y="15"/>
                  </a:moveTo>
                  <a:lnTo>
                    <a:pt x="10" y="251"/>
                  </a:lnTo>
                  <a:lnTo>
                    <a:pt x="19" y="251"/>
                  </a:lnTo>
                  <a:lnTo>
                    <a:pt x="16" y="15"/>
                  </a:lnTo>
                  <a:close/>
                  <a:moveTo>
                    <a:pt x="75" y="269"/>
                  </a:moveTo>
                  <a:lnTo>
                    <a:pt x="75" y="322"/>
                  </a:lnTo>
                  <a:lnTo>
                    <a:pt x="87" y="295"/>
                  </a:lnTo>
                  <a:lnTo>
                    <a:pt x="87" y="269"/>
                  </a:lnTo>
                  <a:close/>
                  <a:moveTo>
                    <a:pt x="10" y="275"/>
                  </a:moveTo>
                  <a:lnTo>
                    <a:pt x="19" y="435"/>
                  </a:lnTo>
                  <a:lnTo>
                    <a:pt x="22" y="435"/>
                  </a:lnTo>
                  <a:lnTo>
                    <a:pt x="19" y="275"/>
                  </a:lnTo>
                  <a:close/>
                </a:path>
              </a:pathLst>
            </a:custGeom>
            <a:solidFill>
              <a:srgbClr val="B78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83255" y="4158120"/>
              <a:ext cx="3721742" cy="1126278"/>
            </a:xfrm>
            <a:custGeom>
              <a:avLst/>
              <a:gdLst/>
              <a:ahLst/>
              <a:cxnLst/>
              <a:rect l="l" t="t" r="r" b="b"/>
              <a:pathLst>
                <a:path w="31822" h="19391" extrusionOk="0">
                  <a:moveTo>
                    <a:pt x="29944" y="0"/>
                  </a:moveTo>
                  <a:cubicBezTo>
                    <a:pt x="23836" y="1228"/>
                    <a:pt x="10920" y="4296"/>
                    <a:pt x="1" y="19143"/>
                  </a:cubicBezTo>
                  <a:lnTo>
                    <a:pt x="3172" y="19391"/>
                  </a:lnTo>
                  <a:cubicBezTo>
                    <a:pt x="3172" y="19391"/>
                    <a:pt x="14187" y="2957"/>
                    <a:pt x="31822" y="122"/>
                  </a:cubicBezTo>
                  <a:lnTo>
                    <a:pt x="29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3"/>
          <p:cNvGrpSpPr/>
          <p:nvPr/>
        </p:nvGrpSpPr>
        <p:grpSpPr>
          <a:xfrm>
            <a:off x="-1049991" y="623938"/>
            <a:ext cx="11247057" cy="6422556"/>
            <a:chOff x="-1049991" y="623938"/>
            <a:chExt cx="11247057" cy="6422556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0" y="3429713"/>
              <a:ext cx="9143997" cy="2522924"/>
            </a:xfrm>
            <a:custGeom>
              <a:avLst/>
              <a:gdLst/>
              <a:ahLst/>
              <a:cxnLst/>
              <a:rect l="l" t="t" r="r" b="b"/>
              <a:pathLst>
                <a:path w="51004" h="21222" extrusionOk="0">
                  <a:moveTo>
                    <a:pt x="51004" y="0"/>
                  </a:moveTo>
                  <a:lnTo>
                    <a:pt x="49528" y="537"/>
                  </a:lnTo>
                  <a:cubicBezTo>
                    <a:pt x="49528" y="537"/>
                    <a:pt x="47358" y="1989"/>
                    <a:pt x="46273" y="2907"/>
                  </a:cubicBezTo>
                  <a:cubicBezTo>
                    <a:pt x="45188" y="3825"/>
                    <a:pt x="45233" y="4454"/>
                    <a:pt x="44195" y="5566"/>
                  </a:cubicBezTo>
                  <a:cubicBezTo>
                    <a:pt x="43155" y="6675"/>
                    <a:pt x="42928" y="7205"/>
                    <a:pt x="41074" y="8174"/>
                  </a:cubicBezTo>
                  <a:cubicBezTo>
                    <a:pt x="40588" y="8428"/>
                    <a:pt x="40176" y="8522"/>
                    <a:pt x="39833" y="8522"/>
                  </a:cubicBezTo>
                  <a:cubicBezTo>
                    <a:pt x="38872" y="8522"/>
                    <a:pt x="38454" y="7786"/>
                    <a:pt x="38454" y="7786"/>
                  </a:cubicBezTo>
                  <a:cubicBezTo>
                    <a:pt x="38454" y="7786"/>
                    <a:pt x="36961" y="6916"/>
                    <a:pt x="36600" y="6338"/>
                  </a:cubicBezTo>
                  <a:cubicBezTo>
                    <a:pt x="36239" y="5756"/>
                    <a:pt x="36466" y="5324"/>
                    <a:pt x="35786" y="4549"/>
                  </a:cubicBezTo>
                  <a:cubicBezTo>
                    <a:pt x="35110" y="3774"/>
                    <a:pt x="35017" y="2954"/>
                    <a:pt x="34430" y="2275"/>
                  </a:cubicBezTo>
                  <a:cubicBezTo>
                    <a:pt x="33843" y="1598"/>
                    <a:pt x="32126" y="3"/>
                    <a:pt x="32126" y="3"/>
                  </a:cubicBezTo>
                  <a:cubicBezTo>
                    <a:pt x="32126" y="3"/>
                    <a:pt x="30498" y="1163"/>
                    <a:pt x="29863" y="2033"/>
                  </a:cubicBezTo>
                  <a:cubicBezTo>
                    <a:pt x="29231" y="2901"/>
                    <a:pt x="28328" y="3238"/>
                    <a:pt x="26745" y="4159"/>
                  </a:cubicBezTo>
                  <a:cubicBezTo>
                    <a:pt x="25204" y="5055"/>
                    <a:pt x="24223" y="5901"/>
                    <a:pt x="23085" y="5901"/>
                  </a:cubicBezTo>
                  <a:cubicBezTo>
                    <a:pt x="23054" y="5901"/>
                    <a:pt x="23023" y="5901"/>
                    <a:pt x="22992" y="5900"/>
                  </a:cubicBezTo>
                  <a:cubicBezTo>
                    <a:pt x="21818" y="5852"/>
                    <a:pt x="21907" y="5414"/>
                    <a:pt x="20959" y="4499"/>
                  </a:cubicBezTo>
                  <a:cubicBezTo>
                    <a:pt x="20009" y="3580"/>
                    <a:pt x="19740" y="2904"/>
                    <a:pt x="18926" y="2081"/>
                  </a:cubicBezTo>
                  <a:cubicBezTo>
                    <a:pt x="18199" y="1346"/>
                    <a:pt x="16965" y="496"/>
                    <a:pt x="16421" y="496"/>
                  </a:cubicBezTo>
                  <a:cubicBezTo>
                    <a:pt x="16357" y="496"/>
                    <a:pt x="16302" y="508"/>
                    <a:pt x="16259" y="534"/>
                  </a:cubicBezTo>
                  <a:cubicBezTo>
                    <a:pt x="15850" y="775"/>
                    <a:pt x="14223" y="1306"/>
                    <a:pt x="12866" y="1741"/>
                  </a:cubicBezTo>
                  <a:cubicBezTo>
                    <a:pt x="11510" y="2176"/>
                    <a:pt x="11737" y="2805"/>
                    <a:pt x="11465" y="3145"/>
                  </a:cubicBezTo>
                  <a:cubicBezTo>
                    <a:pt x="11194" y="3482"/>
                    <a:pt x="11012" y="4302"/>
                    <a:pt x="10696" y="4594"/>
                  </a:cubicBezTo>
                  <a:cubicBezTo>
                    <a:pt x="10383" y="4886"/>
                    <a:pt x="9748" y="5464"/>
                    <a:pt x="9206" y="5706"/>
                  </a:cubicBezTo>
                  <a:cubicBezTo>
                    <a:pt x="8663" y="5947"/>
                    <a:pt x="8666" y="6719"/>
                    <a:pt x="8440" y="6889"/>
                  </a:cubicBezTo>
                  <a:cubicBezTo>
                    <a:pt x="8388" y="6928"/>
                    <a:pt x="8336" y="6943"/>
                    <a:pt x="8282" y="6943"/>
                  </a:cubicBezTo>
                  <a:cubicBezTo>
                    <a:pt x="8117" y="6943"/>
                    <a:pt x="7928" y="6809"/>
                    <a:pt x="7639" y="6809"/>
                  </a:cubicBezTo>
                  <a:cubicBezTo>
                    <a:pt x="7605" y="6809"/>
                    <a:pt x="7570" y="6811"/>
                    <a:pt x="7534" y="6815"/>
                  </a:cubicBezTo>
                  <a:cubicBezTo>
                    <a:pt x="7347" y="6836"/>
                    <a:pt x="7144" y="6889"/>
                    <a:pt x="6906" y="6889"/>
                  </a:cubicBezTo>
                  <a:cubicBezTo>
                    <a:pt x="6570" y="6889"/>
                    <a:pt x="6165" y="6783"/>
                    <a:pt x="5635" y="6332"/>
                  </a:cubicBezTo>
                  <a:cubicBezTo>
                    <a:pt x="4732" y="5557"/>
                    <a:pt x="4416" y="4826"/>
                    <a:pt x="3375" y="3378"/>
                  </a:cubicBezTo>
                  <a:cubicBezTo>
                    <a:pt x="2335" y="1929"/>
                    <a:pt x="1387" y="1097"/>
                    <a:pt x="1387" y="1097"/>
                  </a:cubicBezTo>
                  <a:lnTo>
                    <a:pt x="1" y="203"/>
                  </a:lnTo>
                  <a:lnTo>
                    <a:pt x="1" y="21111"/>
                  </a:lnTo>
                  <a:lnTo>
                    <a:pt x="50998" y="21221"/>
                  </a:lnTo>
                  <a:lnTo>
                    <a:pt x="51004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flipH="1">
              <a:off x="-1049991" y="18684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flipH="1">
              <a:off x="3491553" y="2865137"/>
              <a:ext cx="2618747" cy="247912"/>
            </a:xfrm>
            <a:custGeom>
              <a:avLst/>
              <a:gdLst/>
              <a:ahLst/>
              <a:cxnLst/>
              <a:rect l="l" t="t" r="r" b="b"/>
              <a:pathLst>
                <a:path w="27908" h="2642" extrusionOk="0">
                  <a:moveTo>
                    <a:pt x="11432" y="1"/>
                  </a:moveTo>
                  <a:cubicBezTo>
                    <a:pt x="8780" y="1"/>
                    <a:pt x="6863" y="1210"/>
                    <a:pt x="6275" y="1457"/>
                  </a:cubicBezTo>
                  <a:cubicBezTo>
                    <a:pt x="6275" y="1457"/>
                    <a:pt x="1" y="1526"/>
                    <a:pt x="814" y="2244"/>
                  </a:cubicBezTo>
                  <a:cubicBezTo>
                    <a:pt x="1146" y="2537"/>
                    <a:pt x="1738" y="2641"/>
                    <a:pt x="2477" y="2641"/>
                  </a:cubicBezTo>
                  <a:cubicBezTo>
                    <a:pt x="3548" y="2641"/>
                    <a:pt x="4929" y="2423"/>
                    <a:pt x="6275" y="2244"/>
                  </a:cubicBezTo>
                  <a:cubicBezTo>
                    <a:pt x="7388" y="2098"/>
                    <a:pt x="8119" y="2053"/>
                    <a:pt x="8886" y="2053"/>
                  </a:cubicBezTo>
                  <a:cubicBezTo>
                    <a:pt x="9685" y="2053"/>
                    <a:pt x="10523" y="2102"/>
                    <a:pt x="11873" y="2137"/>
                  </a:cubicBezTo>
                  <a:cubicBezTo>
                    <a:pt x="13479" y="2179"/>
                    <a:pt x="13710" y="2244"/>
                    <a:pt x="14410" y="2244"/>
                  </a:cubicBezTo>
                  <a:cubicBezTo>
                    <a:pt x="14864" y="2244"/>
                    <a:pt x="15514" y="2217"/>
                    <a:pt x="16863" y="2137"/>
                  </a:cubicBezTo>
                  <a:cubicBezTo>
                    <a:pt x="20294" y="1934"/>
                    <a:pt x="18792" y="1934"/>
                    <a:pt x="20733" y="1797"/>
                  </a:cubicBezTo>
                  <a:cubicBezTo>
                    <a:pt x="21380" y="1752"/>
                    <a:pt x="22089" y="1738"/>
                    <a:pt x="22797" y="1738"/>
                  </a:cubicBezTo>
                  <a:cubicBezTo>
                    <a:pt x="24213" y="1738"/>
                    <a:pt x="25625" y="1797"/>
                    <a:pt x="26539" y="1797"/>
                  </a:cubicBezTo>
                  <a:cubicBezTo>
                    <a:pt x="27908" y="1797"/>
                    <a:pt x="27475" y="712"/>
                    <a:pt x="26933" y="372"/>
                  </a:cubicBezTo>
                  <a:cubicBezTo>
                    <a:pt x="26787" y="282"/>
                    <a:pt x="26460" y="245"/>
                    <a:pt x="25984" y="245"/>
                  </a:cubicBezTo>
                  <a:cubicBezTo>
                    <a:pt x="24687" y="245"/>
                    <a:pt x="22283" y="519"/>
                    <a:pt x="19412" y="730"/>
                  </a:cubicBezTo>
                  <a:cubicBezTo>
                    <a:pt x="18773" y="777"/>
                    <a:pt x="18232" y="797"/>
                    <a:pt x="17761" y="797"/>
                  </a:cubicBezTo>
                  <a:cubicBezTo>
                    <a:pt x="15339" y="797"/>
                    <a:pt x="14768" y="263"/>
                    <a:pt x="12210" y="35"/>
                  </a:cubicBezTo>
                  <a:cubicBezTo>
                    <a:pt x="11944" y="12"/>
                    <a:pt x="11685" y="1"/>
                    <a:pt x="11432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6638749" y="623938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flipH="1">
              <a:off x="7684472" y="3980900"/>
              <a:ext cx="1266828" cy="486278"/>
            </a:xfrm>
            <a:custGeom>
              <a:avLst/>
              <a:gdLst/>
              <a:ahLst/>
              <a:cxnLst/>
              <a:rect l="l" t="t" r="r" b="b"/>
              <a:pathLst>
                <a:path w="10908" h="4187" extrusionOk="0">
                  <a:moveTo>
                    <a:pt x="5545" y="0"/>
                  </a:moveTo>
                  <a:cubicBezTo>
                    <a:pt x="5414" y="438"/>
                    <a:pt x="5223" y="930"/>
                    <a:pt x="5113" y="1482"/>
                  </a:cubicBezTo>
                  <a:cubicBezTo>
                    <a:pt x="5074" y="1398"/>
                    <a:pt x="5029" y="1318"/>
                    <a:pt x="4985" y="1243"/>
                  </a:cubicBezTo>
                  <a:cubicBezTo>
                    <a:pt x="4949" y="1106"/>
                    <a:pt x="4898" y="969"/>
                    <a:pt x="4839" y="841"/>
                  </a:cubicBezTo>
                  <a:cubicBezTo>
                    <a:pt x="4827" y="882"/>
                    <a:pt x="4812" y="921"/>
                    <a:pt x="4800" y="963"/>
                  </a:cubicBezTo>
                  <a:cubicBezTo>
                    <a:pt x="4743" y="888"/>
                    <a:pt x="4681" y="814"/>
                    <a:pt x="4612" y="748"/>
                  </a:cubicBezTo>
                  <a:cubicBezTo>
                    <a:pt x="4579" y="999"/>
                    <a:pt x="4526" y="1279"/>
                    <a:pt x="4493" y="1577"/>
                  </a:cubicBezTo>
                  <a:cubicBezTo>
                    <a:pt x="4329" y="1207"/>
                    <a:pt x="4111" y="888"/>
                    <a:pt x="3891" y="689"/>
                  </a:cubicBezTo>
                  <a:cubicBezTo>
                    <a:pt x="3849" y="924"/>
                    <a:pt x="3783" y="1184"/>
                    <a:pt x="3742" y="1461"/>
                  </a:cubicBezTo>
                  <a:cubicBezTo>
                    <a:pt x="3566" y="888"/>
                    <a:pt x="3268" y="367"/>
                    <a:pt x="2976" y="81"/>
                  </a:cubicBezTo>
                  <a:cubicBezTo>
                    <a:pt x="2937" y="435"/>
                    <a:pt x="2853" y="847"/>
                    <a:pt x="2856" y="1288"/>
                  </a:cubicBezTo>
                  <a:cubicBezTo>
                    <a:pt x="2684" y="885"/>
                    <a:pt x="2457" y="537"/>
                    <a:pt x="2236" y="322"/>
                  </a:cubicBezTo>
                  <a:cubicBezTo>
                    <a:pt x="2210" y="614"/>
                    <a:pt x="2150" y="942"/>
                    <a:pt x="2135" y="1291"/>
                  </a:cubicBezTo>
                  <a:cubicBezTo>
                    <a:pt x="2063" y="1067"/>
                    <a:pt x="1968" y="856"/>
                    <a:pt x="1843" y="659"/>
                  </a:cubicBezTo>
                  <a:cubicBezTo>
                    <a:pt x="1813" y="871"/>
                    <a:pt x="1765" y="1103"/>
                    <a:pt x="1736" y="1356"/>
                  </a:cubicBezTo>
                  <a:cubicBezTo>
                    <a:pt x="1637" y="1085"/>
                    <a:pt x="1509" y="823"/>
                    <a:pt x="1354" y="578"/>
                  </a:cubicBezTo>
                  <a:cubicBezTo>
                    <a:pt x="1288" y="1058"/>
                    <a:pt x="1166" y="1613"/>
                    <a:pt x="1157" y="2224"/>
                  </a:cubicBezTo>
                  <a:cubicBezTo>
                    <a:pt x="937" y="1523"/>
                    <a:pt x="615" y="894"/>
                    <a:pt x="317" y="531"/>
                  </a:cubicBezTo>
                  <a:cubicBezTo>
                    <a:pt x="302" y="874"/>
                    <a:pt x="272" y="1252"/>
                    <a:pt x="266" y="1658"/>
                  </a:cubicBezTo>
                  <a:cubicBezTo>
                    <a:pt x="189" y="1464"/>
                    <a:pt x="99" y="1276"/>
                    <a:pt x="1" y="1094"/>
                  </a:cubicBezTo>
                  <a:lnTo>
                    <a:pt x="1" y="3792"/>
                  </a:lnTo>
                  <a:cubicBezTo>
                    <a:pt x="90" y="3884"/>
                    <a:pt x="186" y="3928"/>
                    <a:pt x="278" y="3928"/>
                  </a:cubicBezTo>
                  <a:cubicBezTo>
                    <a:pt x="296" y="3928"/>
                    <a:pt x="314" y="3926"/>
                    <a:pt x="332" y="3923"/>
                  </a:cubicBezTo>
                  <a:cubicBezTo>
                    <a:pt x="448" y="3902"/>
                    <a:pt x="540" y="3819"/>
                    <a:pt x="594" y="3661"/>
                  </a:cubicBezTo>
                  <a:cubicBezTo>
                    <a:pt x="752" y="4028"/>
                    <a:pt x="927" y="4187"/>
                    <a:pt x="1092" y="4187"/>
                  </a:cubicBezTo>
                  <a:cubicBezTo>
                    <a:pt x="1108" y="4187"/>
                    <a:pt x="1124" y="4185"/>
                    <a:pt x="1139" y="4182"/>
                  </a:cubicBezTo>
                  <a:cubicBezTo>
                    <a:pt x="1288" y="4153"/>
                    <a:pt x="1393" y="3992"/>
                    <a:pt x="1411" y="3679"/>
                  </a:cubicBezTo>
                  <a:cubicBezTo>
                    <a:pt x="1515" y="3893"/>
                    <a:pt x="1642" y="3992"/>
                    <a:pt x="1769" y="3992"/>
                  </a:cubicBezTo>
                  <a:cubicBezTo>
                    <a:pt x="1773" y="3992"/>
                    <a:pt x="1777" y="3992"/>
                    <a:pt x="1780" y="3992"/>
                  </a:cubicBezTo>
                  <a:cubicBezTo>
                    <a:pt x="2001" y="3980"/>
                    <a:pt x="2150" y="3676"/>
                    <a:pt x="2093" y="2972"/>
                  </a:cubicBezTo>
                  <a:lnTo>
                    <a:pt x="2093" y="2972"/>
                  </a:lnTo>
                  <a:cubicBezTo>
                    <a:pt x="2098" y="2974"/>
                    <a:pt x="2102" y="2974"/>
                    <a:pt x="2107" y="2974"/>
                  </a:cubicBezTo>
                  <a:cubicBezTo>
                    <a:pt x="2111" y="2974"/>
                    <a:pt x="2116" y="2974"/>
                    <a:pt x="2120" y="2972"/>
                  </a:cubicBezTo>
                  <a:cubicBezTo>
                    <a:pt x="2236" y="2966"/>
                    <a:pt x="2323" y="2838"/>
                    <a:pt x="2341" y="2558"/>
                  </a:cubicBezTo>
                  <a:cubicBezTo>
                    <a:pt x="2476" y="2866"/>
                    <a:pt x="2645" y="3000"/>
                    <a:pt x="2812" y="3000"/>
                  </a:cubicBezTo>
                  <a:cubicBezTo>
                    <a:pt x="2829" y="3000"/>
                    <a:pt x="2845" y="2999"/>
                    <a:pt x="2862" y="2996"/>
                  </a:cubicBezTo>
                  <a:cubicBezTo>
                    <a:pt x="3026" y="2969"/>
                    <a:pt x="3140" y="2814"/>
                    <a:pt x="3149" y="2510"/>
                  </a:cubicBezTo>
                  <a:cubicBezTo>
                    <a:pt x="3265" y="2701"/>
                    <a:pt x="3400" y="2785"/>
                    <a:pt x="3533" y="2785"/>
                  </a:cubicBezTo>
                  <a:cubicBezTo>
                    <a:pt x="3550" y="2785"/>
                    <a:pt x="3567" y="2784"/>
                    <a:pt x="3584" y="2781"/>
                  </a:cubicBezTo>
                  <a:cubicBezTo>
                    <a:pt x="3673" y="2766"/>
                    <a:pt x="3751" y="2713"/>
                    <a:pt x="3795" y="2632"/>
                  </a:cubicBezTo>
                  <a:cubicBezTo>
                    <a:pt x="3927" y="3076"/>
                    <a:pt x="4138" y="3263"/>
                    <a:pt x="4355" y="3263"/>
                  </a:cubicBezTo>
                  <a:cubicBezTo>
                    <a:pt x="4374" y="3263"/>
                    <a:pt x="4393" y="3261"/>
                    <a:pt x="4412" y="3258"/>
                  </a:cubicBezTo>
                  <a:cubicBezTo>
                    <a:pt x="4430" y="3255"/>
                    <a:pt x="4448" y="3252"/>
                    <a:pt x="4466" y="3246"/>
                  </a:cubicBezTo>
                  <a:cubicBezTo>
                    <a:pt x="4526" y="3494"/>
                    <a:pt x="4630" y="3613"/>
                    <a:pt x="4752" y="3625"/>
                  </a:cubicBezTo>
                  <a:cubicBezTo>
                    <a:pt x="4759" y="3625"/>
                    <a:pt x="4765" y="3626"/>
                    <a:pt x="4771" y="3626"/>
                  </a:cubicBezTo>
                  <a:cubicBezTo>
                    <a:pt x="4862" y="3626"/>
                    <a:pt x="4948" y="3565"/>
                    <a:pt x="5015" y="3425"/>
                  </a:cubicBezTo>
                  <a:cubicBezTo>
                    <a:pt x="5050" y="3440"/>
                    <a:pt x="5088" y="3447"/>
                    <a:pt x="5128" y="3447"/>
                  </a:cubicBezTo>
                  <a:cubicBezTo>
                    <a:pt x="5145" y="3447"/>
                    <a:pt x="5162" y="3446"/>
                    <a:pt x="5179" y="3443"/>
                  </a:cubicBezTo>
                  <a:cubicBezTo>
                    <a:pt x="5217" y="3437"/>
                    <a:pt x="5253" y="3422"/>
                    <a:pt x="5286" y="3404"/>
                  </a:cubicBezTo>
                  <a:cubicBezTo>
                    <a:pt x="5345" y="3482"/>
                    <a:pt x="5435" y="3530"/>
                    <a:pt x="5533" y="3535"/>
                  </a:cubicBezTo>
                  <a:cubicBezTo>
                    <a:pt x="5536" y="3536"/>
                    <a:pt x="5539" y="3536"/>
                    <a:pt x="5541" y="3536"/>
                  </a:cubicBezTo>
                  <a:cubicBezTo>
                    <a:pt x="5657" y="3536"/>
                    <a:pt x="5765" y="3473"/>
                    <a:pt x="5849" y="3336"/>
                  </a:cubicBezTo>
                  <a:cubicBezTo>
                    <a:pt x="5930" y="3762"/>
                    <a:pt x="6088" y="3950"/>
                    <a:pt x="6270" y="3956"/>
                  </a:cubicBezTo>
                  <a:cubicBezTo>
                    <a:pt x="6271" y="3956"/>
                    <a:pt x="6273" y="3956"/>
                    <a:pt x="6275" y="3956"/>
                  </a:cubicBezTo>
                  <a:cubicBezTo>
                    <a:pt x="6427" y="3956"/>
                    <a:pt x="6563" y="3821"/>
                    <a:pt x="6651" y="3524"/>
                  </a:cubicBezTo>
                  <a:cubicBezTo>
                    <a:pt x="6708" y="3762"/>
                    <a:pt x="6815" y="3884"/>
                    <a:pt x="6943" y="3905"/>
                  </a:cubicBezTo>
                  <a:cubicBezTo>
                    <a:pt x="6956" y="3907"/>
                    <a:pt x="6969" y="3908"/>
                    <a:pt x="6982" y="3908"/>
                  </a:cubicBezTo>
                  <a:cubicBezTo>
                    <a:pt x="7189" y="3908"/>
                    <a:pt x="7384" y="3635"/>
                    <a:pt x="7480" y="2987"/>
                  </a:cubicBezTo>
                  <a:cubicBezTo>
                    <a:pt x="7486" y="2987"/>
                    <a:pt x="7495" y="2990"/>
                    <a:pt x="7504" y="2993"/>
                  </a:cubicBezTo>
                  <a:cubicBezTo>
                    <a:pt x="7512" y="2994"/>
                    <a:pt x="7520" y="2995"/>
                    <a:pt x="7528" y="2995"/>
                  </a:cubicBezTo>
                  <a:cubicBezTo>
                    <a:pt x="7636" y="2995"/>
                    <a:pt x="7739" y="2885"/>
                    <a:pt x="7814" y="2635"/>
                  </a:cubicBezTo>
                  <a:cubicBezTo>
                    <a:pt x="7885" y="2996"/>
                    <a:pt x="8043" y="3160"/>
                    <a:pt x="8228" y="3169"/>
                  </a:cubicBezTo>
                  <a:cubicBezTo>
                    <a:pt x="8233" y="3169"/>
                    <a:pt x="8239" y="3169"/>
                    <a:pt x="8245" y="3169"/>
                  </a:cubicBezTo>
                  <a:cubicBezTo>
                    <a:pt x="8405" y="3169"/>
                    <a:pt x="8546" y="3043"/>
                    <a:pt x="8618" y="2760"/>
                  </a:cubicBezTo>
                  <a:cubicBezTo>
                    <a:pt x="8702" y="2996"/>
                    <a:pt x="8836" y="3109"/>
                    <a:pt x="8988" y="3115"/>
                  </a:cubicBezTo>
                  <a:cubicBezTo>
                    <a:pt x="8992" y="3115"/>
                    <a:pt x="8995" y="3115"/>
                    <a:pt x="8998" y="3115"/>
                  </a:cubicBezTo>
                  <a:cubicBezTo>
                    <a:pt x="9084" y="3115"/>
                    <a:pt x="9169" y="3080"/>
                    <a:pt x="9227" y="3014"/>
                  </a:cubicBezTo>
                  <a:cubicBezTo>
                    <a:pt x="9262" y="3512"/>
                    <a:pt x="9456" y="3735"/>
                    <a:pt x="9698" y="3750"/>
                  </a:cubicBezTo>
                  <a:cubicBezTo>
                    <a:pt x="9706" y="3751"/>
                    <a:pt x="9715" y="3751"/>
                    <a:pt x="9723" y="3751"/>
                  </a:cubicBezTo>
                  <a:cubicBezTo>
                    <a:pt x="9833" y="3751"/>
                    <a:pt x="9938" y="3699"/>
                    <a:pt x="10008" y="3613"/>
                  </a:cubicBezTo>
                  <a:cubicBezTo>
                    <a:pt x="10082" y="3932"/>
                    <a:pt x="10234" y="4081"/>
                    <a:pt x="10413" y="4090"/>
                  </a:cubicBezTo>
                  <a:cubicBezTo>
                    <a:pt x="10418" y="4090"/>
                    <a:pt x="10424" y="4090"/>
                    <a:pt x="10429" y="4090"/>
                  </a:cubicBezTo>
                  <a:cubicBezTo>
                    <a:pt x="10675" y="4090"/>
                    <a:pt x="10881" y="3816"/>
                    <a:pt x="10893" y="3151"/>
                  </a:cubicBezTo>
                  <a:cubicBezTo>
                    <a:pt x="10908" y="2459"/>
                    <a:pt x="10711" y="1753"/>
                    <a:pt x="10452" y="1356"/>
                  </a:cubicBezTo>
                  <a:cubicBezTo>
                    <a:pt x="10362" y="1595"/>
                    <a:pt x="10246" y="1854"/>
                    <a:pt x="10151" y="2134"/>
                  </a:cubicBezTo>
                  <a:cubicBezTo>
                    <a:pt x="10070" y="1741"/>
                    <a:pt x="9924" y="1389"/>
                    <a:pt x="9754" y="1151"/>
                  </a:cubicBezTo>
                  <a:cubicBezTo>
                    <a:pt x="9662" y="1368"/>
                    <a:pt x="9540" y="1604"/>
                    <a:pt x="9435" y="1866"/>
                  </a:cubicBezTo>
                  <a:cubicBezTo>
                    <a:pt x="9390" y="1273"/>
                    <a:pt x="9209" y="704"/>
                    <a:pt x="8985" y="367"/>
                  </a:cubicBezTo>
                  <a:cubicBezTo>
                    <a:pt x="8869" y="704"/>
                    <a:pt x="8696" y="1085"/>
                    <a:pt x="8601" y="1511"/>
                  </a:cubicBezTo>
                  <a:cubicBezTo>
                    <a:pt x="8520" y="1085"/>
                    <a:pt x="8374" y="701"/>
                    <a:pt x="8207" y="447"/>
                  </a:cubicBezTo>
                  <a:cubicBezTo>
                    <a:pt x="8115" y="722"/>
                    <a:pt x="7984" y="1026"/>
                    <a:pt x="7891" y="1362"/>
                  </a:cubicBezTo>
                  <a:cubicBezTo>
                    <a:pt x="7870" y="1133"/>
                    <a:pt x="7823" y="906"/>
                    <a:pt x="7745" y="689"/>
                  </a:cubicBezTo>
                  <a:cubicBezTo>
                    <a:pt x="7671" y="888"/>
                    <a:pt x="7569" y="1106"/>
                    <a:pt x="7483" y="1345"/>
                  </a:cubicBezTo>
                  <a:cubicBezTo>
                    <a:pt x="7450" y="1058"/>
                    <a:pt x="7381" y="778"/>
                    <a:pt x="7283" y="510"/>
                  </a:cubicBezTo>
                  <a:cubicBezTo>
                    <a:pt x="7110" y="960"/>
                    <a:pt x="6869" y="1470"/>
                    <a:pt x="6726" y="2060"/>
                  </a:cubicBezTo>
                  <a:cubicBezTo>
                    <a:pt x="6660" y="1336"/>
                    <a:pt x="6484" y="659"/>
                    <a:pt x="6270" y="245"/>
                  </a:cubicBezTo>
                  <a:cubicBezTo>
                    <a:pt x="6183" y="575"/>
                    <a:pt x="6067" y="936"/>
                    <a:pt x="5971" y="1327"/>
                  </a:cubicBezTo>
                  <a:cubicBezTo>
                    <a:pt x="5882" y="793"/>
                    <a:pt x="5727" y="316"/>
                    <a:pt x="5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-11899" y="4237117"/>
              <a:ext cx="9155822" cy="28093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52000" y="4564950"/>
              <a:ext cx="8491988" cy="816772"/>
            </a:xfrm>
            <a:custGeom>
              <a:avLst/>
              <a:gdLst/>
              <a:ahLst/>
              <a:cxnLst/>
              <a:rect l="l" t="t" r="r" b="b"/>
              <a:pathLst>
                <a:path w="74514" h="5853" extrusionOk="0">
                  <a:moveTo>
                    <a:pt x="74514" y="1"/>
                  </a:moveTo>
                  <a:lnTo>
                    <a:pt x="1968" y="4541"/>
                  </a:lnTo>
                  <a:lnTo>
                    <a:pt x="1" y="5852"/>
                  </a:lnTo>
                  <a:lnTo>
                    <a:pt x="74514" y="5852"/>
                  </a:lnTo>
                  <a:lnTo>
                    <a:pt x="74514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40" y="4756811"/>
              <a:ext cx="6957107" cy="611650"/>
            </a:xfrm>
            <a:custGeom>
              <a:avLst/>
              <a:gdLst/>
              <a:ahLst/>
              <a:cxnLst/>
              <a:rect l="l" t="t" r="r" b="b"/>
              <a:pathLst>
                <a:path w="61046" h="5367" extrusionOk="0">
                  <a:moveTo>
                    <a:pt x="1" y="1"/>
                  </a:moveTo>
                  <a:lnTo>
                    <a:pt x="1" y="5366"/>
                  </a:lnTo>
                  <a:lnTo>
                    <a:pt x="35145" y="5366"/>
                  </a:lnTo>
                  <a:cubicBezTo>
                    <a:pt x="36039" y="5143"/>
                    <a:pt x="36916" y="4764"/>
                    <a:pt x="37759" y="4427"/>
                  </a:cubicBezTo>
                  <a:lnTo>
                    <a:pt x="37232" y="4201"/>
                  </a:lnTo>
                  <a:cubicBezTo>
                    <a:pt x="38352" y="3485"/>
                    <a:pt x="39697" y="2967"/>
                    <a:pt x="41092" y="2710"/>
                  </a:cubicBezTo>
                  <a:cubicBezTo>
                    <a:pt x="40672" y="2594"/>
                    <a:pt x="40341" y="2338"/>
                    <a:pt x="40201" y="2022"/>
                  </a:cubicBezTo>
                  <a:cubicBezTo>
                    <a:pt x="43822" y="1020"/>
                    <a:pt x="47644" y="830"/>
                    <a:pt x="51394" y="675"/>
                  </a:cubicBezTo>
                  <a:cubicBezTo>
                    <a:pt x="54494" y="549"/>
                    <a:pt x="57949" y="132"/>
                    <a:pt x="61046" y="43"/>
                  </a:cubicBezTo>
                  <a:lnTo>
                    <a:pt x="608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89466" y="4391450"/>
              <a:ext cx="4434527" cy="599453"/>
            </a:xfrm>
            <a:custGeom>
              <a:avLst/>
              <a:gdLst/>
              <a:ahLst/>
              <a:cxnLst/>
              <a:rect l="l" t="t" r="r" b="b"/>
              <a:pathLst>
                <a:path w="39703" h="4892" extrusionOk="0">
                  <a:moveTo>
                    <a:pt x="14588" y="1"/>
                  </a:moveTo>
                  <a:cubicBezTo>
                    <a:pt x="13857" y="1"/>
                    <a:pt x="13285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33800" y="4179"/>
                    <a:pt x="39702" y="3058"/>
                    <a:pt x="39702" y="3058"/>
                  </a:cubicBezTo>
                  <a:cubicBezTo>
                    <a:pt x="39702" y="3058"/>
                    <a:pt x="21018" y="1"/>
                    <a:pt x="14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38088" y="4391450"/>
              <a:ext cx="2780290" cy="611647"/>
            </a:xfrm>
            <a:custGeom>
              <a:avLst/>
              <a:gdLst/>
              <a:ahLst/>
              <a:cxnLst/>
              <a:rect l="l" t="t" r="r" b="b"/>
              <a:pathLst>
                <a:path w="24396" h="4892" extrusionOk="0">
                  <a:moveTo>
                    <a:pt x="14585" y="1"/>
                  </a:moveTo>
                  <a:cubicBezTo>
                    <a:pt x="13856" y="1"/>
                    <a:pt x="13284" y="40"/>
                    <a:pt x="12916" y="128"/>
                  </a:cubicBezTo>
                  <a:cubicBezTo>
                    <a:pt x="9300" y="990"/>
                    <a:pt x="0" y="3318"/>
                    <a:pt x="0" y="3318"/>
                  </a:cubicBezTo>
                  <a:cubicBezTo>
                    <a:pt x="0" y="3318"/>
                    <a:pt x="6297" y="4891"/>
                    <a:pt x="16387" y="4891"/>
                  </a:cubicBezTo>
                  <a:cubicBezTo>
                    <a:pt x="17858" y="4891"/>
                    <a:pt x="19409" y="4858"/>
                    <a:pt x="21033" y="4781"/>
                  </a:cubicBezTo>
                  <a:cubicBezTo>
                    <a:pt x="21781" y="4746"/>
                    <a:pt x="22503" y="4707"/>
                    <a:pt x="23203" y="4671"/>
                  </a:cubicBezTo>
                  <a:cubicBezTo>
                    <a:pt x="23969" y="4161"/>
                    <a:pt x="24396" y="3598"/>
                    <a:pt x="24396" y="3008"/>
                  </a:cubicBezTo>
                  <a:cubicBezTo>
                    <a:pt x="24396" y="2069"/>
                    <a:pt x="23328" y="1207"/>
                    <a:pt x="21528" y="510"/>
                  </a:cubicBezTo>
                  <a:cubicBezTo>
                    <a:pt x="18749" y="207"/>
                    <a:pt x="16254" y="1"/>
                    <a:pt x="14585" y="1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004529" y="457669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163791" y="4679444"/>
              <a:ext cx="105760" cy="241150"/>
            </a:xfrm>
            <a:custGeom>
              <a:avLst/>
              <a:gdLst/>
              <a:ahLst/>
              <a:cxnLst/>
              <a:rect l="l" t="t" r="r" b="b"/>
              <a:pathLst>
                <a:path w="928" h="2116" extrusionOk="0">
                  <a:moveTo>
                    <a:pt x="465" y="1"/>
                  </a:moveTo>
                  <a:cubicBezTo>
                    <a:pt x="52" y="1"/>
                    <a:pt x="0" y="1997"/>
                    <a:pt x="143" y="2053"/>
                  </a:cubicBezTo>
                  <a:cubicBezTo>
                    <a:pt x="245" y="2092"/>
                    <a:pt x="322" y="2115"/>
                    <a:pt x="409" y="2115"/>
                  </a:cubicBezTo>
                  <a:cubicBezTo>
                    <a:pt x="476" y="2115"/>
                    <a:pt x="550" y="2101"/>
                    <a:pt x="647" y="2068"/>
                  </a:cubicBezTo>
                  <a:cubicBezTo>
                    <a:pt x="844" y="2000"/>
                    <a:pt x="927" y="250"/>
                    <a:pt x="549" y="26"/>
                  </a:cubicBezTo>
                  <a:cubicBezTo>
                    <a:pt x="519" y="9"/>
                    <a:pt x="491" y="1"/>
                    <a:pt x="4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323043" y="4589634"/>
              <a:ext cx="123994" cy="203086"/>
            </a:xfrm>
            <a:custGeom>
              <a:avLst/>
              <a:gdLst/>
              <a:ahLst/>
              <a:cxnLst/>
              <a:rect l="l" t="t" r="r" b="b"/>
              <a:pathLst>
                <a:path w="1088" h="1782" extrusionOk="0">
                  <a:moveTo>
                    <a:pt x="418" y="1"/>
                  </a:moveTo>
                  <a:cubicBezTo>
                    <a:pt x="415" y="1"/>
                    <a:pt x="413" y="2"/>
                    <a:pt x="411" y="5"/>
                  </a:cubicBezTo>
                  <a:cubicBezTo>
                    <a:pt x="155" y="560"/>
                    <a:pt x="0" y="1594"/>
                    <a:pt x="253" y="1725"/>
                  </a:cubicBezTo>
                  <a:cubicBezTo>
                    <a:pt x="329" y="1764"/>
                    <a:pt x="400" y="1781"/>
                    <a:pt x="466" y="1781"/>
                  </a:cubicBezTo>
                  <a:cubicBezTo>
                    <a:pt x="603" y="1781"/>
                    <a:pt x="719" y="1707"/>
                    <a:pt x="808" y="1600"/>
                  </a:cubicBezTo>
                  <a:cubicBezTo>
                    <a:pt x="1087" y="1260"/>
                    <a:pt x="495" y="1"/>
                    <a:pt x="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title" hasCustomPrompt="1"/>
          </p:nvPr>
        </p:nvSpPr>
        <p:spPr>
          <a:xfrm flipH="1">
            <a:off x="5248000" y="60442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/>
          </p:nvPr>
        </p:nvSpPr>
        <p:spPr>
          <a:xfrm>
            <a:off x="5247991" y="1519701"/>
            <a:ext cx="26808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5247991" y="2339947"/>
            <a:ext cx="26808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1813101" y="217568"/>
            <a:ext cx="12368805" cy="3787306"/>
            <a:chOff x="-1813101" y="217568"/>
            <a:chExt cx="12368805" cy="3787306"/>
          </a:xfrm>
        </p:grpSpPr>
        <p:sp>
          <p:nvSpPr>
            <p:cNvPr id="134" name="Google Shape;134;p4"/>
            <p:cNvSpPr/>
            <p:nvPr/>
          </p:nvSpPr>
          <p:spPr>
            <a:xfrm>
              <a:off x="6906460" y="217568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-1813101" y="3666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grpSp>
        <p:nvGrpSpPr>
          <p:cNvPr id="138" name="Google Shape;138;p4"/>
          <p:cNvGrpSpPr/>
          <p:nvPr/>
        </p:nvGrpSpPr>
        <p:grpSpPr>
          <a:xfrm>
            <a:off x="6682975" y="141640"/>
            <a:ext cx="1467275" cy="586785"/>
            <a:chOff x="7355500" y="520515"/>
            <a:chExt cx="1467275" cy="586785"/>
          </a:xfrm>
        </p:grpSpPr>
        <p:sp>
          <p:nvSpPr>
            <p:cNvPr id="139" name="Google Shape;139;p4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34514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72610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3"/>
          </p:nvPr>
        </p:nvSpPr>
        <p:spPr>
          <a:xfrm>
            <a:off x="7261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413549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5"/>
          </p:nvPr>
        </p:nvSpPr>
        <p:spPr>
          <a:xfrm>
            <a:off x="351645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6"/>
          </p:nvPr>
        </p:nvSpPr>
        <p:spPr>
          <a:xfrm>
            <a:off x="351645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6925849" y="1318325"/>
            <a:ext cx="8730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2"/>
                </a:solidFill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8"/>
          </p:nvPr>
        </p:nvSpPr>
        <p:spPr>
          <a:xfrm>
            <a:off x="6306800" y="2507288"/>
            <a:ext cx="21111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9"/>
          </p:nvPr>
        </p:nvSpPr>
        <p:spPr>
          <a:xfrm>
            <a:off x="6306800" y="2108088"/>
            <a:ext cx="2111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latin typeface="Grenze Medium"/>
                <a:ea typeface="Grenze Medium"/>
                <a:cs typeface="Grenze Medium"/>
                <a:sym typeface="Grenze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1658196" y="-48227"/>
            <a:ext cx="9304856" cy="716795"/>
            <a:chOff x="1658196" y="-48227"/>
            <a:chExt cx="9304856" cy="716795"/>
          </a:xfrm>
        </p:grpSpPr>
        <p:sp>
          <p:nvSpPr>
            <p:cNvPr id="311" name="Google Shape;311;p13"/>
            <p:cNvSpPr/>
            <p:nvPr/>
          </p:nvSpPr>
          <p:spPr>
            <a:xfrm flipH="1">
              <a:off x="1658196" y="-48227"/>
              <a:ext cx="2365095" cy="281878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flipH="1">
              <a:off x="7313809" y="233643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13"/>
          <p:cNvGrpSpPr/>
          <p:nvPr/>
        </p:nvGrpSpPr>
        <p:grpSpPr>
          <a:xfrm>
            <a:off x="-112899" y="3417925"/>
            <a:ext cx="9305474" cy="3133952"/>
            <a:chOff x="-112899" y="3417925"/>
            <a:chExt cx="9305474" cy="3133952"/>
          </a:xfrm>
        </p:grpSpPr>
        <p:sp>
          <p:nvSpPr>
            <p:cNvPr id="314" name="Google Shape;314;p13"/>
            <p:cNvSpPr/>
            <p:nvPr/>
          </p:nvSpPr>
          <p:spPr>
            <a:xfrm>
              <a:off x="-89553" y="3417925"/>
              <a:ext cx="9233509" cy="3133952"/>
            </a:xfrm>
            <a:custGeom>
              <a:avLst/>
              <a:gdLst/>
              <a:ahLst/>
              <a:cxnLst/>
              <a:rect l="l" t="t" r="r" b="b"/>
              <a:pathLst>
                <a:path w="51004" h="21683" extrusionOk="0">
                  <a:moveTo>
                    <a:pt x="5828" y="0"/>
                  </a:moveTo>
                  <a:cubicBezTo>
                    <a:pt x="3858" y="0"/>
                    <a:pt x="1914" y="494"/>
                    <a:pt x="1" y="1496"/>
                  </a:cubicBezTo>
                  <a:lnTo>
                    <a:pt x="13" y="21623"/>
                  </a:lnTo>
                  <a:lnTo>
                    <a:pt x="51004" y="21682"/>
                  </a:lnTo>
                  <a:lnTo>
                    <a:pt x="51004" y="1553"/>
                  </a:lnTo>
                  <a:cubicBezTo>
                    <a:pt x="47641" y="893"/>
                    <a:pt x="44349" y="480"/>
                    <a:pt x="41229" y="480"/>
                  </a:cubicBezTo>
                  <a:cubicBezTo>
                    <a:pt x="37662" y="480"/>
                    <a:pt x="34321" y="1020"/>
                    <a:pt x="31357" y="2351"/>
                  </a:cubicBezTo>
                  <a:cubicBezTo>
                    <a:pt x="28067" y="3387"/>
                    <a:pt x="24976" y="3886"/>
                    <a:pt x="22068" y="3886"/>
                  </a:cubicBezTo>
                  <a:cubicBezTo>
                    <a:pt x="18777" y="3886"/>
                    <a:pt x="15721" y="3247"/>
                    <a:pt x="12881" y="2027"/>
                  </a:cubicBezTo>
                  <a:cubicBezTo>
                    <a:pt x="10501" y="684"/>
                    <a:pt x="8146" y="0"/>
                    <a:pt x="5828" y="0"/>
                  </a:cubicBezTo>
                  <a:close/>
                </a:path>
              </a:pathLst>
            </a:custGeom>
            <a:solidFill>
              <a:srgbClr val="637343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3"/>
            <p:cNvGrpSpPr/>
            <p:nvPr/>
          </p:nvGrpSpPr>
          <p:grpSpPr>
            <a:xfrm>
              <a:off x="-112899" y="3679583"/>
              <a:ext cx="9305474" cy="2419671"/>
              <a:chOff x="-112899" y="3679583"/>
              <a:chExt cx="9305474" cy="2419671"/>
            </a:xfrm>
          </p:grpSpPr>
          <p:sp>
            <p:nvSpPr>
              <p:cNvPr id="316" name="Google Shape;316;p13"/>
              <p:cNvSpPr/>
              <p:nvPr/>
            </p:nvSpPr>
            <p:spPr>
              <a:xfrm rot="125670" flipH="1">
                <a:off x="-62774" y="3846440"/>
                <a:ext cx="9205225" cy="2085957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 flipH="1">
                <a:off x="3994347" y="3988074"/>
                <a:ext cx="1033539" cy="287903"/>
              </a:xfrm>
              <a:custGeom>
                <a:avLst/>
                <a:gdLst/>
                <a:ahLst/>
                <a:cxnLst/>
                <a:rect l="l" t="t" r="r" b="b"/>
                <a:pathLst>
                  <a:path w="13403" h="706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286" y="1002"/>
                      <a:pt x="12049" y="7069"/>
                      <a:pt x="12049" y="7069"/>
                    </a:cubicBezTo>
                    <a:lnTo>
                      <a:pt x="13403" y="7027"/>
                    </a:lnTo>
                    <a:cubicBezTo>
                      <a:pt x="8705" y="1551"/>
                      <a:pt x="3223" y="460"/>
                      <a:pt x="731" y="2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p13"/>
            <p:cNvGrpSpPr/>
            <p:nvPr/>
          </p:nvGrpSpPr>
          <p:grpSpPr>
            <a:xfrm>
              <a:off x="7958136" y="3803202"/>
              <a:ext cx="190778" cy="307592"/>
              <a:chOff x="7958136" y="3803202"/>
              <a:chExt cx="190778" cy="307592"/>
            </a:xfrm>
          </p:grpSpPr>
          <p:sp>
            <p:nvSpPr>
              <p:cNvPr id="319" name="Google Shape;319;p13"/>
              <p:cNvSpPr/>
              <p:nvPr/>
            </p:nvSpPr>
            <p:spPr>
              <a:xfrm>
                <a:off x="8043154" y="3869644"/>
                <a:ext cx="105760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2116" extrusionOk="0">
                    <a:moveTo>
                      <a:pt x="465" y="1"/>
                    </a:moveTo>
                    <a:cubicBezTo>
                      <a:pt x="52" y="1"/>
                      <a:pt x="0" y="1997"/>
                      <a:pt x="143" y="2053"/>
                    </a:cubicBezTo>
                    <a:cubicBezTo>
                      <a:pt x="245" y="2092"/>
                      <a:pt x="322" y="2115"/>
                      <a:pt x="409" y="2115"/>
                    </a:cubicBezTo>
                    <a:cubicBezTo>
                      <a:pt x="476" y="2115"/>
                      <a:pt x="550" y="2101"/>
                      <a:pt x="647" y="2068"/>
                    </a:cubicBezTo>
                    <a:cubicBezTo>
                      <a:pt x="844" y="2000"/>
                      <a:pt x="927" y="250"/>
                      <a:pt x="549" y="26"/>
                    </a:cubicBezTo>
                    <a:cubicBezTo>
                      <a:pt x="519" y="9"/>
                      <a:pt x="491" y="1"/>
                      <a:pt x="4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7958136" y="3803202"/>
                <a:ext cx="106671" cy="297107"/>
              </a:xfrm>
              <a:custGeom>
                <a:avLst/>
                <a:gdLst/>
                <a:ahLst/>
                <a:cxnLst/>
                <a:rect l="l" t="t" r="r" b="b"/>
                <a:pathLst>
                  <a:path w="936" h="2607" extrusionOk="0">
                    <a:moveTo>
                      <a:pt x="436" y="1"/>
                    </a:moveTo>
                    <a:cubicBezTo>
                      <a:pt x="434" y="1"/>
                      <a:pt x="432" y="1"/>
                      <a:pt x="430" y="1"/>
                    </a:cubicBezTo>
                    <a:cubicBezTo>
                      <a:pt x="1" y="25"/>
                      <a:pt x="52" y="2472"/>
                      <a:pt x="183" y="2535"/>
                    </a:cubicBezTo>
                    <a:cubicBezTo>
                      <a:pt x="276" y="2579"/>
                      <a:pt x="349" y="2607"/>
                      <a:pt x="433" y="2607"/>
                    </a:cubicBezTo>
                    <a:cubicBezTo>
                      <a:pt x="506" y="2607"/>
                      <a:pt x="588" y="2585"/>
                      <a:pt x="698" y="2535"/>
                    </a:cubicBezTo>
                    <a:cubicBezTo>
                      <a:pt x="936" y="2428"/>
                      <a:pt x="857" y="1"/>
                      <a:pt x="4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13"/>
            <p:cNvSpPr/>
            <p:nvPr/>
          </p:nvSpPr>
          <p:spPr>
            <a:xfrm>
              <a:off x="-3" y="3803202"/>
              <a:ext cx="2739540" cy="795703"/>
            </a:xfrm>
            <a:custGeom>
              <a:avLst/>
              <a:gdLst/>
              <a:ahLst/>
              <a:cxnLst/>
              <a:rect l="l" t="t" r="r" b="b"/>
              <a:pathLst>
                <a:path w="30308" h="8803" extrusionOk="0">
                  <a:moveTo>
                    <a:pt x="4780" y="1"/>
                  </a:moveTo>
                  <a:cubicBezTo>
                    <a:pt x="4162" y="1"/>
                    <a:pt x="3492" y="1496"/>
                    <a:pt x="3608" y="2817"/>
                  </a:cubicBezTo>
                  <a:cubicBezTo>
                    <a:pt x="3501" y="2564"/>
                    <a:pt x="3330" y="2448"/>
                    <a:pt x="3179" y="2448"/>
                  </a:cubicBezTo>
                  <a:cubicBezTo>
                    <a:pt x="2918" y="2448"/>
                    <a:pt x="2717" y="2795"/>
                    <a:pt x="3011" y="3389"/>
                  </a:cubicBezTo>
                  <a:cubicBezTo>
                    <a:pt x="2909" y="3272"/>
                    <a:pt x="2805" y="3233"/>
                    <a:pt x="2701" y="3233"/>
                  </a:cubicBezTo>
                  <a:cubicBezTo>
                    <a:pt x="2489" y="3233"/>
                    <a:pt x="2277" y="3395"/>
                    <a:pt x="2084" y="3395"/>
                  </a:cubicBezTo>
                  <a:cubicBezTo>
                    <a:pt x="2036" y="3395"/>
                    <a:pt x="1990" y="3385"/>
                    <a:pt x="1944" y="3360"/>
                  </a:cubicBezTo>
                  <a:cubicBezTo>
                    <a:pt x="1513" y="3117"/>
                    <a:pt x="1536" y="2096"/>
                    <a:pt x="953" y="2096"/>
                  </a:cubicBezTo>
                  <a:cubicBezTo>
                    <a:pt x="928" y="2096"/>
                    <a:pt x="902" y="2098"/>
                    <a:pt x="874" y="2102"/>
                  </a:cubicBezTo>
                  <a:cubicBezTo>
                    <a:pt x="847" y="2340"/>
                    <a:pt x="743" y="2498"/>
                    <a:pt x="734" y="2751"/>
                  </a:cubicBezTo>
                  <a:cubicBezTo>
                    <a:pt x="567" y="2367"/>
                    <a:pt x="326" y="1836"/>
                    <a:pt x="1" y="1583"/>
                  </a:cubicBezTo>
                  <a:lnTo>
                    <a:pt x="1" y="8803"/>
                  </a:lnTo>
                  <a:lnTo>
                    <a:pt x="27938" y="8803"/>
                  </a:lnTo>
                  <a:cubicBezTo>
                    <a:pt x="28188" y="8564"/>
                    <a:pt x="29842" y="6767"/>
                    <a:pt x="30081" y="5932"/>
                  </a:cubicBezTo>
                  <a:cubicBezTo>
                    <a:pt x="30182" y="5578"/>
                    <a:pt x="30250" y="4762"/>
                    <a:pt x="30079" y="4762"/>
                  </a:cubicBezTo>
                  <a:cubicBezTo>
                    <a:pt x="30063" y="4762"/>
                    <a:pt x="30045" y="4769"/>
                    <a:pt x="30024" y="4784"/>
                  </a:cubicBezTo>
                  <a:cubicBezTo>
                    <a:pt x="30102" y="4644"/>
                    <a:pt x="30152" y="4492"/>
                    <a:pt x="30176" y="4334"/>
                  </a:cubicBezTo>
                  <a:cubicBezTo>
                    <a:pt x="30307" y="3589"/>
                    <a:pt x="30006" y="3479"/>
                    <a:pt x="29756" y="3419"/>
                  </a:cubicBezTo>
                  <a:cubicBezTo>
                    <a:pt x="29681" y="3401"/>
                    <a:pt x="29588" y="3389"/>
                    <a:pt x="29486" y="3389"/>
                  </a:cubicBezTo>
                  <a:cubicBezTo>
                    <a:pt x="29167" y="3389"/>
                    <a:pt x="28759" y="3510"/>
                    <a:pt x="28540" y="3959"/>
                  </a:cubicBezTo>
                  <a:cubicBezTo>
                    <a:pt x="28676" y="3438"/>
                    <a:pt x="28628" y="3246"/>
                    <a:pt x="28495" y="3246"/>
                  </a:cubicBezTo>
                  <a:cubicBezTo>
                    <a:pt x="28232" y="3246"/>
                    <a:pt x="27635" y="4003"/>
                    <a:pt x="27472" y="4457"/>
                  </a:cubicBezTo>
                  <a:cubicBezTo>
                    <a:pt x="27525" y="4082"/>
                    <a:pt x="27448" y="3923"/>
                    <a:pt x="27337" y="3923"/>
                  </a:cubicBezTo>
                  <a:cubicBezTo>
                    <a:pt x="27221" y="3923"/>
                    <a:pt x="27067" y="4096"/>
                    <a:pt x="26984" y="4376"/>
                  </a:cubicBezTo>
                  <a:cubicBezTo>
                    <a:pt x="26991" y="4186"/>
                    <a:pt x="26929" y="4103"/>
                    <a:pt x="26842" y="4103"/>
                  </a:cubicBezTo>
                  <a:cubicBezTo>
                    <a:pt x="26684" y="4103"/>
                    <a:pt x="26443" y="4375"/>
                    <a:pt x="26381" y="4778"/>
                  </a:cubicBezTo>
                  <a:cubicBezTo>
                    <a:pt x="26415" y="4443"/>
                    <a:pt x="26355" y="4260"/>
                    <a:pt x="26267" y="4260"/>
                  </a:cubicBezTo>
                  <a:cubicBezTo>
                    <a:pt x="26196" y="4260"/>
                    <a:pt x="26106" y="4376"/>
                    <a:pt x="26030" y="4623"/>
                  </a:cubicBezTo>
                  <a:cubicBezTo>
                    <a:pt x="26015" y="4158"/>
                    <a:pt x="26015" y="3640"/>
                    <a:pt x="25937" y="3199"/>
                  </a:cubicBezTo>
                  <a:cubicBezTo>
                    <a:pt x="25922" y="3109"/>
                    <a:pt x="25744" y="3148"/>
                    <a:pt x="25702" y="2954"/>
                  </a:cubicBezTo>
                  <a:cubicBezTo>
                    <a:pt x="25657" y="2760"/>
                    <a:pt x="25773" y="2480"/>
                    <a:pt x="25699" y="2269"/>
                  </a:cubicBezTo>
                  <a:cubicBezTo>
                    <a:pt x="25543" y="1820"/>
                    <a:pt x="25335" y="1633"/>
                    <a:pt x="25115" y="1633"/>
                  </a:cubicBezTo>
                  <a:cubicBezTo>
                    <a:pt x="24512" y="1633"/>
                    <a:pt x="23820" y="3036"/>
                    <a:pt x="23884" y="4328"/>
                  </a:cubicBezTo>
                  <a:cubicBezTo>
                    <a:pt x="23783" y="4057"/>
                    <a:pt x="23607" y="3928"/>
                    <a:pt x="23452" y="3928"/>
                  </a:cubicBezTo>
                  <a:cubicBezTo>
                    <a:pt x="23206" y="3928"/>
                    <a:pt x="23015" y="4254"/>
                    <a:pt x="23275" y="4847"/>
                  </a:cubicBezTo>
                  <a:cubicBezTo>
                    <a:pt x="23169" y="4710"/>
                    <a:pt x="23056" y="4667"/>
                    <a:pt x="22941" y="4667"/>
                  </a:cubicBezTo>
                  <a:cubicBezTo>
                    <a:pt x="22752" y="4667"/>
                    <a:pt x="22559" y="4783"/>
                    <a:pt x="22387" y="4783"/>
                  </a:cubicBezTo>
                  <a:cubicBezTo>
                    <a:pt x="22330" y="4783"/>
                    <a:pt x="22275" y="4770"/>
                    <a:pt x="22223" y="4737"/>
                  </a:cubicBezTo>
                  <a:cubicBezTo>
                    <a:pt x="21799" y="4456"/>
                    <a:pt x="21871" y="3406"/>
                    <a:pt x="21252" y="3406"/>
                  </a:cubicBezTo>
                  <a:cubicBezTo>
                    <a:pt x="21240" y="3406"/>
                    <a:pt x="21228" y="3407"/>
                    <a:pt x="21216" y="3407"/>
                  </a:cubicBezTo>
                  <a:cubicBezTo>
                    <a:pt x="21180" y="3646"/>
                    <a:pt x="21073" y="3792"/>
                    <a:pt x="21055" y="4042"/>
                  </a:cubicBezTo>
                  <a:cubicBezTo>
                    <a:pt x="20845" y="3495"/>
                    <a:pt x="20505" y="2656"/>
                    <a:pt x="19975" y="2656"/>
                  </a:cubicBezTo>
                  <a:cubicBezTo>
                    <a:pt x="19919" y="2656"/>
                    <a:pt x="19860" y="2666"/>
                    <a:pt x="19800" y="2686"/>
                  </a:cubicBezTo>
                  <a:cubicBezTo>
                    <a:pt x="19138" y="2906"/>
                    <a:pt x="19284" y="3837"/>
                    <a:pt x="19302" y="4621"/>
                  </a:cubicBezTo>
                  <a:cubicBezTo>
                    <a:pt x="19245" y="3874"/>
                    <a:pt x="18897" y="3513"/>
                    <a:pt x="18571" y="3513"/>
                  </a:cubicBezTo>
                  <a:cubicBezTo>
                    <a:pt x="18382" y="3513"/>
                    <a:pt x="18201" y="3635"/>
                    <a:pt x="18089" y="3875"/>
                  </a:cubicBezTo>
                  <a:cubicBezTo>
                    <a:pt x="18208" y="3151"/>
                    <a:pt x="17910" y="3044"/>
                    <a:pt x="17659" y="2981"/>
                  </a:cubicBezTo>
                  <a:cubicBezTo>
                    <a:pt x="17586" y="2964"/>
                    <a:pt x="17494" y="2952"/>
                    <a:pt x="17393" y="2952"/>
                  </a:cubicBezTo>
                  <a:cubicBezTo>
                    <a:pt x="17070" y="2952"/>
                    <a:pt x="16654" y="3073"/>
                    <a:pt x="16431" y="3527"/>
                  </a:cubicBezTo>
                  <a:cubicBezTo>
                    <a:pt x="16569" y="3003"/>
                    <a:pt x="16522" y="2809"/>
                    <a:pt x="16388" y="2809"/>
                  </a:cubicBezTo>
                  <a:cubicBezTo>
                    <a:pt x="16122" y="2809"/>
                    <a:pt x="15519" y="3570"/>
                    <a:pt x="15352" y="4027"/>
                  </a:cubicBezTo>
                  <a:cubicBezTo>
                    <a:pt x="15406" y="3649"/>
                    <a:pt x="15329" y="3489"/>
                    <a:pt x="15216" y="3489"/>
                  </a:cubicBezTo>
                  <a:cubicBezTo>
                    <a:pt x="15106" y="3489"/>
                    <a:pt x="14962" y="3643"/>
                    <a:pt x="14875" y="3896"/>
                  </a:cubicBezTo>
                  <a:lnTo>
                    <a:pt x="14860" y="3896"/>
                  </a:lnTo>
                  <a:cubicBezTo>
                    <a:pt x="14856" y="3740"/>
                    <a:pt x="14797" y="3671"/>
                    <a:pt x="14717" y="3671"/>
                  </a:cubicBezTo>
                  <a:cubicBezTo>
                    <a:pt x="14557" y="3671"/>
                    <a:pt x="14314" y="3943"/>
                    <a:pt x="14252" y="4349"/>
                  </a:cubicBezTo>
                  <a:cubicBezTo>
                    <a:pt x="14287" y="4012"/>
                    <a:pt x="14228" y="3829"/>
                    <a:pt x="14138" y="3829"/>
                  </a:cubicBezTo>
                  <a:cubicBezTo>
                    <a:pt x="14066" y="3829"/>
                    <a:pt x="13975" y="3944"/>
                    <a:pt x="13898" y="4191"/>
                  </a:cubicBezTo>
                  <a:cubicBezTo>
                    <a:pt x="13886" y="3726"/>
                    <a:pt x="13880" y="3205"/>
                    <a:pt x="13805" y="2760"/>
                  </a:cubicBezTo>
                  <a:cubicBezTo>
                    <a:pt x="13793" y="2671"/>
                    <a:pt x="13608" y="2710"/>
                    <a:pt x="13570" y="2516"/>
                  </a:cubicBezTo>
                  <a:cubicBezTo>
                    <a:pt x="13528" y="2322"/>
                    <a:pt x="13644" y="2039"/>
                    <a:pt x="13570" y="1827"/>
                  </a:cubicBezTo>
                  <a:cubicBezTo>
                    <a:pt x="13414" y="1376"/>
                    <a:pt x="13204" y="1188"/>
                    <a:pt x="12982" y="1188"/>
                  </a:cubicBezTo>
                  <a:cubicBezTo>
                    <a:pt x="12374" y="1188"/>
                    <a:pt x="11672" y="2597"/>
                    <a:pt x="11733" y="3893"/>
                  </a:cubicBezTo>
                  <a:cubicBezTo>
                    <a:pt x="11633" y="3622"/>
                    <a:pt x="11456" y="3493"/>
                    <a:pt x="11300" y="3493"/>
                  </a:cubicBezTo>
                  <a:cubicBezTo>
                    <a:pt x="11051" y="3493"/>
                    <a:pt x="10856" y="3820"/>
                    <a:pt x="11116" y="4415"/>
                  </a:cubicBezTo>
                  <a:cubicBezTo>
                    <a:pt x="11010" y="4278"/>
                    <a:pt x="10897" y="4235"/>
                    <a:pt x="10782" y="4235"/>
                  </a:cubicBezTo>
                  <a:cubicBezTo>
                    <a:pt x="10591" y="4235"/>
                    <a:pt x="10396" y="4352"/>
                    <a:pt x="10222" y="4352"/>
                  </a:cubicBezTo>
                  <a:cubicBezTo>
                    <a:pt x="10164" y="4352"/>
                    <a:pt x="10108" y="4339"/>
                    <a:pt x="10055" y="4305"/>
                  </a:cubicBezTo>
                  <a:cubicBezTo>
                    <a:pt x="9987" y="4257"/>
                    <a:pt x="9927" y="4194"/>
                    <a:pt x="9885" y="4120"/>
                  </a:cubicBezTo>
                  <a:cubicBezTo>
                    <a:pt x="9903" y="4060"/>
                    <a:pt x="9921" y="4003"/>
                    <a:pt x="9936" y="3944"/>
                  </a:cubicBezTo>
                  <a:cubicBezTo>
                    <a:pt x="10023" y="3584"/>
                    <a:pt x="10060" y="2766"/>
                    <a:pt x="9893" y="2766"/>
                  </a:cubicBezTo>
                  <a:cubicBezTo>
                    <a:pt x="9876" y="2766"/>
                    <a:pt x="9856" y="2775"/>
                    <a:pt x="9835" y="2793"/>
                  </a:cubicBezTo>
                  <a:cubicBezTo>
                    <a:pt x="9906" y="2647"/>
                    <a:pt x="9954" y="2489"/>
                    <a:pt x="9972" y="2328"/>
                  </a:cubicBezTo>
                  <a:cubicBezTo>
                    <a:pt x="10073" y="1565"/>
                    <a:pt x="9766" y="1479"/>
                    <a:pt x="9510" y="1437"/>
                  </a:cubicBezTo>
                  <a:cubicBezTo>
                    <a:pt x="9459" y="1429"/>
                    <a:pt x="9400" y="1424"/>
                    <a:pt x="9335" y="1424"/>
                  </a:cubicBezTo>
                  <a:cubicBezTo>
                    <a:pt x="9001" y="1424"/>
                    <a:pt x="8527" y="1558"/>
                    <a:pt x="8299" y="2078"/>
                  </a:cubicBezTo>
                  <a:cubicBezTo>
                    <a:pt x="8414" y="1555"/>
                    <a:pt x="8364" y="1361"/>
                    <a:pt x="8238" y="1361"/>
                  </a:cubicBezTo>
                  <a:cubicBezTo>
                    <a:pt x="8019" y="1361"/>
                    <a:pt x="7569" y="1944"/>
                    <a:pt x="7343" y="2415"/>
                  </a:cubicBezTo>
                  <a:cubicBezTo>
                    <a:pt x="7307" y="2450"/>
                    <a:pt x="7277" y="2489"/>
                    <a:pt x="7250" y="2531"/>
                  </a:cubicBezTo>
                  <a:cubicBezTo>
                    <a:pt x="7259" y="2254"/>
                    <a:pt x="7188" y="2135"/>
                    <a:pt x="7094" y="2135"/>
                  </a:cubicBezTo>
                  <a:cubicBezTo>
                    <a:pt x="6975" y="2135"/>
                    <a:pt x="6820" y="2323"/>
                    <a:pt x="6743" y="2620"/>
                  </a:cubicBezTo>
                  <a:cubicBezTo>
                    <a:pt x="6743" y="2437"/>
                    <a:pt x="6683" y="2357"/>
                    <a:pt x="6600" y="2357"/>
                  </a:cubicBezTo>
                  <a:cubicBezTo>
                    <a:pt x="6440" y="2357"/>
                    <a:pt x="6197" y="2653"/>
                    <a:pt x="6150" y="3073"/>
                  </a:cubicBezTo>
                  <a:cubicBezTo>
                    <a:pt x="6171" y="2738"/>
                    <a:pt x="6107" y="2560"/>
                    <a:pt x="6020" y="2560"/>
                  </a:cubicBezTo>
                  <a:cubicBezTo>
                    <a:pt x="5947" y="2560"/>
                    <a:pt x="5859" y="2684"/>
                    <a:pt x="5790" y="2945"/>
                  </a:cubicBezTo>
                  <a:cubicBezTo>
                    <a:pt x="5757" y="2477"/>
                    <a:pt x="5736" y="1956"/>
                    <a:pt x="5641" y="1514"/>
                  </a:cubicBezTo>
                  <a:cubicBezTo>
                    <a:pt x="5623" y="1428"/>
                    <a:pt x="5444" y="1482"/>
                    <a:pt x="5393" y="1288"/>
                  </a:cubicBezTo>
                  <a:cubicBezTo>
                    <a:pt x="5342" y="1097"/>
                    <a:pt x="5444" y="805"/>
                    <a:pt x="5363" y="596"/>
                  </a:cubicBezTo>
                  <a:cubicBezTo>
                    <a:pt x="5197" y="177"/>
                    <a:pt x="4991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323" name="Google Shape;323;p1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23"/>
          <p:cNvGrpSpPr/>
          <p:nvPr/>
        </p:nvGrpSpPr>
        <p:grpSpPr>
          <a:xfrm>
            <a:off x="-104236" y="3361575"/>
            <a:ext cx="9262884" cy="2877776"/>
            <a:chOff x="-104236" y="3590175"/>
            <a:chExt cx="9262884" cy="2877776"/>
          </a:xfrm>
        </p:grpSpPr>
        <p:sp>
          <p:nvSpPr>
            <p:cNvPr id="606" name="Google Shape;606;p23"/>
            <p:cNvSpPr/>
            <p:nvPr/>
          </p:nvSpPr>
          <p:spPr>
            <a:xfrm>
              <a:off x="9225" y="3590175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1900" y="3590175"/>
              <a:ext cx="9155822" cy="2877776"/>
            </a:xfrm>
            <a:custGeom>
              <a:avLst/>
              <a:gdLst/>
              <a:ahLst/>
              <a:cxnLst/>
              <a:rect l="l" t="t" r="r" b="b"/>
              <a:pathLst>
                <a:path w="78285" h="24021" extrusionOk="0">
                  <a:moveTo>
                    <a:pt x="1" y="1"/>
                  </a:moveTo>
                  <a:lnTo>
                    <a:pt x="1" y="14810"/>
                  </a:lnTo>
                  <a:cubicBezTo>
                    <a:pt x="6895" y="16390"/>
                    <a:pt x="15051" y="17934"/>
                    <a:pt x="24313" y="19332"/>
                  </a:cubicBezTo>
                  <a:cubicBezTo>
                    <a:pt x="44705" y="22411"/>
                    <a:pt x="64164" y="23991"/>
                    <a:pt x="78285" y="24021"/>
                  </a:cubicBezTo>
                  <a:lnTo>
                    <a:pt x="78285" y="9865"/>
                  </a:lnTo>
                  <a:cubicBezTo>
                    <a:pt x="60009" y="5349"/>
                    <a:pt x="33795" y="1712"/>
                    <a:pt x="12735" y="466"/>
                  </a:cubicBezTo>
                  <a:cubicBezTo>
                    <a:pt x="8159" y="198"/>
                    <a:pt x="3897" y="4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5093774" y="4132252"/>
              <a:ext cx="557379" cy="41620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342625" y="4057252"/>
              <a:ext cx="918522" cy="685880"/>
            </a:xfrm>
            <a:custGeom>
              <a:avLst/>
              <a:gdLst/>
              <a:ahLst/>
              <a:cxnLst/>
              <a:rect l="l" t="t" r="r" b="b"/>
              <a:pathLst>
                <a:path w="5622" h="4198" extrusionOk="0">
                  <a:moveTo>
                    <a:pt x="4213" y="2823"/>
                  </a:moveTo>
                  <a:lnTo>
                    <a:pt x="4213" y="2826"/>
                  </a:lnTo>
                  <a:cubicBezTo>
                    <a:pt x="4213" y="2826"/>
                    <a:pt x="4210" y="2823"/>
                    <a:pt x="4210" y="2823"/>
                  </a:cubicBezTo>
                  <a:close/>
                  <a:moveTo>
                    <a:pt x="1536" y="0"/>
                  </a:moveTo>
                  <a:cubicBezTo>
                    <a:pt x="1060" y="0"/>
                    <a:pt x="958" y="773"/>
                    <a:pt x="1020" y="1548"/>
                  </a:cubicBezTo>
                  <a:cubicBezTo>
                    <a:pt x="948" y="1223"/>
                    <a:pt x="854" y="992"/>
                    <a:pt x="775" y="992"/>
                  </a:cubicBezTo>
                  <a:cubicBezTo>
                    <a:pt x="772" y="992"/>
                    <a:pt x="770" y="992"/>
                    <a:pt x="767" y="993"/>
                  </a:cubicBezTo>
                  <a:cubicBezTo>
                    <a:pt x="633" y="1020"/>
                    <a:pt x="460" y="1712"/>
                    <a:pt x="418" y="2355"/>
                  </a:cubicBezTo>
                  <a:cubicBezTo>
                    <a:pt x="353" y="2254"/>
                    <a:pt x="302" y="2193"/>
                    <a:pt x="284" y="2193"/>
                  </a:cubicBezTo>
                  <a:cubicBezTo>
                    <a:pt x="281" y="2193"/>
                    <a:pt x="279" y="2195"/>
                    <a:pt x="278" y="2197"/>
                  </a:cubicBezTo>
                  <a:cubicBezTo>
                    <a:pt x="69" y="2725"/>
                    <a:pt x="1" y="3709"/>
                    <a:pt x="269" y="3840"/>
                  </a:cubicBezTo>
                  <a:cubicBezTo>
                    <a:pt x="351" y="3879"/>
                    <a:pt x="427" y="3897"/>
                    <a:pt x="495" y="3897"/>
                  </a:cubicBezTo>
                  <a:cubicBezTo>
                    <a:pt x="603" y="3897"/>
                    <a:pt x="693" y="3854"/>
                    <a:pt x="764" y="3786"/>
                  </a:cubicBezTo>
                  <a:lnTo>
                    <a:pt x="764" y="3899"/>
                  </a:lnTo>
                  <a:lnTo>
                    <a:pt x="847" y="3899"/>
                  </a:lnTo>
                  <a:lnTo>
                    <a:pt x="847" y="3676"/>
                  </a:lnTo>
                  <a:cubicBezTo>
                    <a:pt x="850" y="3670"/>
                    <a:pt x="853" y="3661"/>
                    <a:pt x="856" y="3652"/>
                  </a:cubicBezTo>
                  <a:cubicBezTo>
                    <a:pt x="871" y="3667"/>
                    <a:pt x="886" y="3676"/>
                    <a:pt x="901" y="3685"/>
                  </a:cubicBezTo>
                  <a:cubicBezTo>
                    <a:pt x="1012" y="3744"/>
                    <a:pt x="1116" y="3770"/>
                    <a:pt x="1210" y="3770"/>
                  </a:cubicBezTo>
                  <a:cubicBezTo>
                    <a:pt x="1327" y="3770"/>
                    <a:pt x="1430" y="3730"/>
                    <a:pt x="1515" y="3667"/>
                  </a:cubicBezTo>
                  <a:lnTo>
                    <a:pt x="1515" y="3744"/>
                  </a:lnTo>
                  <a:lnTo>
                    <a:pt x="1598" y="3744"/>
                  </a:lnTo>
                  <a:lnTo>
                    <a:pt x="1598" y="3578"/>
                  </a:lnTo>
                  <a:cubicBezTo>
                    <a:pt x="1613" y="3548"/>
                    <a:pt x="1625" y="3518"/>
                    <a:pt x="1631" y="3485"/>
                  </a:cubicBezTo>
                  <a:cubicBezTo>
                    <a:pt x="1686" y="3518"/>
                    <a:pt x="1738" y="3533"/>
                    <a:pt x="1786" y="3533"/>
                  </a:cubicBezTo>
                  <a:cubicBezTo>
                    <a:pt x="1883" y="3533"/>
                    <a:pt x="1965" y="3475"/>
                    <a:pt x="2031" y="3390"/>
                  </a:cubicBezTo>
                  <a:cubicBezTo>
                    <a:pt x="2045" y="3375"/>
                    <a:pt x="2054" y="3354"/>
                    <a:pt x="2063" y="3336"/>
                  </a:cubicBezTo>
                  <a:cubicBezTo>
                    <a:pt x="2199" y="3433"/>
                    <a:pt x="2326" y="3475"/>
                    <a:pt x="2444" y="3475"/>
                  </a:cubicBezTo>
                  <a:cubicBezTo>
                    <a:pt x="2626" y="3475"/>
                    <a:pt x="2784" y="3374"/>
                    <a:pt x="2913" y="3220"/>
                  </a:cubicBezTo>
                  <a:cubicBezTo>
                    <a:pt x="2919" y="3271"/>
                    <a:pt x="2934" y="3321"/>
                    <a:pt x="2961" y="3369"/>
                  </a:cubicBezTo>
                  <a:cubicBezTo>
                    <a:pt x="3049" y="3497"/>
                    <a:pt x="3140" y="3551"/>
                    <a:pt x="3228" y="3551"/>
                  </a:cubicBezTo>
                  <a:cubicBezTo>
                    <a:pt x="3332" y="3551"/>
                    <a:pt x="3433" y="3475"/>
                    <a:pt x="3524" y="3357"/>
                  </a:cubicBezTo>
                  <a:cubicBezTo>
                    <a:pt x="3533" y="3345"/>
                    <a:pt x="3542" y="3330"/>
                    <a:pt x="3551" y="3318"/>
                  </a:cubicBezTo>
                  <a:cubicBezTo>
                    <a:pt x="3581" y="3417"/>
                    <a:pt x="3622" y="3488"/>
                    <a:pt x="3682" y="3515"/>
                  </a:cubicBezTo>
                  <a:cubicBezTo>
                    <a:pt x="3764" y="3555"/>
                    <a:pt x="3840" y="3572"/>
                    <a:pt x="3908" y="3572"/>
                  </a:cubicBezTo>
                  <a:cubicBezTo>
                    <a:pt x="3984" y="3572"/>
                    <a:pt x="4050" y="3551"/>
                    <a:pt x="4108" y="3515"/>
                  </a:cubicBezTo>
                  <a:cubicBezTo>
                    <a:pt x="4108" y="3515"/>
                    <a:pt x="4111" y="3518"/>
                    <a:pt x="4111" y="3521"/>
                  </a:cubicBezTo>
                  <a:cubicBezTo>
                    <a:pt x="4219" y="3634"/>
                    <a:pt x="4332" y="3679"/>
                    <a:pt x="4440" y="3679"/>
                  </a:cubicBezTo>
                  <a:cubicBezTo>
                    <a:pt x="4520" y="3679"/>
                    <a:pt x="4597" y="3654"/>
                    <a:pt x="4669" y="3613"/>
                  </a:cubicBezTo>
                  <a:lnTo>
                    <a:pt x="4669" y="3613"/>
                  </a:lnTo>
                  <a:cubicBezTo>
                    <a:pt x="4621" y="3804"/>
                    <a:pt x="4612" y="3956"/>
                    <a:pt x="4669" y="4031"/>
                  </a:cubicBezTo>
                  <a:cubicBezTo>
                    <a:pt x="4762" y="4149"/>
                    <a:pt x="4864" y="4197"/>
                    <a:pt x="4967" y="4197"/>
                  </a:cubicBezTo>
                  <a:cubicBezTo>
                    <a:pt x="5057" y="4197"/>
                    <a:pt x="5148" y="4159"/>
                    <a:pt x="5232" y="4099"/>
                  </a:cubicBezTo>
                  <a:cubicBezTo>
                    <a:pt x="5622" y="3826"/>
                    <a:pt x="5509" y="2161"/>
                    <a:pt x="5434" y="2161"/>
                  </a:cubicBezTo>
                  <a:cubicBezTo>
                    <a:pt x="5432" y="2161"/>
                    <a:pt x="5431" y="2163"/>
                    <a:pt x="5429" y="2165"/>
                  </a:cubicBezTo>
                  <a:cubicBezTo>
                    <a:pt x="5235" y="2397"/>
                    <a:pt x="5026" y="2743"/>
                    <a:pt x="4871" y="3080"/>
                  </a:cubicBezTo>
                  <a:cubicBezTo>
                    <a:pt x="4877" y="2990"/>
                    <a:pt x="4877" y="2895"/>
                    <a:pt x="4877" y="2803"/>
                  </a:cubicBezTo>
                  <a:cubicBezTo>
                    <a:pt x="5092" y="2519"/>
                    <a:pt x="5158" y="632"/>
                    <a:pt x="4701" y="376"/>
                  </a:cubicBezTo>
                  <a:cubicBezTo>
                    <a:pt x="4664" y="355"/>
                    <a:pt x="4628" y="345"/>
                    <a:pt x="4594" y="345"/>
                  </a:cubicBezTo>
                  <a:cubicBezTo>
                    <a:pt x="4353" y="345"/>
                    <a:pt x="4209" y="847"/>
                    <a:pt x="4141" y="1399"/>
                  </a:cubicBezTo>
                  <a:cubicBezTo>
                    <a:pt x="4099" y="1199"/>
                    <a:pt x="4034" y="1044"/>
                    <a:pt x="3935" y="990"/>
                  </a:cubicBezTo>
                  <a:cubicBezTo>
                    <a:pt x="3906" y="973"/>
                    <a:pt x="3879" y="965"/>
                    <a:pt x="3853" y="965"/>
                  </a:cubicBezTo>
                  <a:cubicBezTo>
                    <a:pt x="3774" y="965"/>
                    <a:pt x="3709" y="1038"/>
                    <a:pt x="3655" y="1154"/>
                  </a:cubicBezTo>
                  <a:cubicBezTo>
                    <a:pt x="3622" y="822"/>
                    <a:pt x="3582" y="591"/>
                    <a:pt x="3559" y="591"/>
                  </a:cubicBezTo>
                  <a:cubicBezTo>
                    <a:pt x="3557" y="591"/>
                    <a:pt x="3555" y="593"/>
                    <a:pt x="3554" y="597"/>
                  </a:cubicBezTo>
                  <a:cubicBezTo>
                    <a:pt x="3497" y="716"/>
                    <a:pt x="3441" y="853"/>
                    <a:pt x="3384" y="999"/>
                  </a:cubicBezTo>
                  <a:cubicBezTo>
                    <a:pt x="3319" y="644"/>
                    <a:pt x="3217" y="382"/>
                    <a:pt x="3078" y="382"/>
                  </a:cubicBezTo>
                  <a:cubicBezTo>
                    <a:pt x="3076" y="382"/>
                    <a:pt x="3073" y="382"/>
                    <a:pt x="3071" y="382"/>
                  </a:cubicBezTo>
                  <a:cubicBezTo>
                    <a:pt x="2931" y="391"/>
                    <a:pt x="2838" y="674"/>
                    <a:pt x="2788" y="1050"/>
                  </a:cubicBezTo>
                  <a:cubicBezTo>
                    <a:pt x="2621" y="481"/>
                    <a:pt x="2434" y="31"/>
                    <a:pt x="2383" y="31"/>
                  </a:cubicBezTo>
                  <a:cubicBezTo>
                    <a:pt x="2379" y="31"/>
                    <a:pt x="2376" y="34"/>
                    <a:pt x="2373" y="39"/>
                  </a:cubicBezTo>
                  <a:cubicBezTo>
                    <a:pt x="2275" y="272"/>
                    <a:pt x="2195" y="513"/>
                    <a:pt x="2129" y="758"/>
                  </a:cubicBezTo>
                  <a:cubicBezTo>
                    <a:pt x="1989" y="346"/>
                    <a:pt x="1759" y="30"/>
                    <a:pt x="1610" y="6"/>
                  </a:cubicBezTo>
                  <a:cubicBezTo>
                    <a:pt x="1584" y="2"/>
                    <a:pt x="1560" y="0"/>
                    <a:pt x="1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3"/>
            <p:cNvGrpSpPr/>
            <p:nvPr/>
          </p:nvGrpSpPr>
          <p:grpSpPr>
            <a:xfrm flipH="1">
              <a:off x="-104236" y="4057253"/>
              <a:ext cx="9262884" cy="1585293"/>
              <a:chOff x="-89548" y="4056178"/>
              <a:chExt cx="9262884" cy="1585293"/>
            </a:xfrm>
          </p:grpSpPr>
          <p:sp>
            <p:nvSpPr>
              <p:cNvPr id="611" name="Google Shape;611;p23"/>
              <p:cNvSpPr/>
              <p:nvPr/>
            </p:nvSpPr>
            <p:spPr>
              <a:xfrm rot="125670" flipH="1">
                <a:off x="-60719" y="4223579"/>
                <a:ext cx="9205225" cy="1250493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5296" extrusionOk="0">
                    <a:moveTo>
                      <a:pt x="8782" y="0"/>
                    </a:moveTo>
                    <a:cubicBezTo>
                      <a:pt x="8473" y="0"/>
                      <a:pt x="8165" y="1"/>
                      <a:pt x="7858" y="3"/>
                    </a:cubicBezTo>
                    <a:cubicBezTo>
                      <a:pt x="5161" y="18"/>
                      <a:pt x="2540" y="62"/>
                      <a:pt x="1" y="137"/>
                    </a:cubicBezTo>
                    <a:lnTo>
                      <a:pt x="1" y="25296"/>
                    </a:lnTo>
                    <a:lnTo>
                      <a:pt x="78285" y="25296"/>
                    </a:lnTo>
                    <a:lnTo>
                      <a:pt x="78285" y="6203"/>
                    </a:lnTo>
                    <a:cubicBezTo>
                      <a:pt x="66054" y="3628"/>
                      <a:pt x="48723" y="1580"/>
                      <a:pt x="29380" y="685"/>
                    </a:cubicBezTo>
                    <a:cubicBezTo>
                      <a:pt x="22199" y="352"/>
                      <a:pt x="15304" y="0"/>
                      <a:pt x="8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126382" flipH="1">
                <a:off x="3531680" y="4343736"/>
                <a:ext cx="3720756" cy="958568"/>
              </a:xfrm>
              <a:custGeom>
                <a:avLst/>
                <a:gdLst/>
                <a:ahLst/>
                <a:cxnLst/>
                <a:rect l="l" t="t" r="r" b="b"/>
                <a:pathLst>
                  <a:path w="31822" h="19391" extrusionOk="0">
                    <a:moveTo>
                      <a:pt x="29944" y="0"/>
                    </a:moveTo>
                    <a:cubicBezTo>
                      <a:pt x="23836" y="1228"/>
                      <a:pt x="10920" y="4296"/>
                      <a:pt x="1" y="19143"/>
                    </a:cubicBezTo>
                    <a:lnTo>
                      <a:pt x="3172" y="19391"/>
                    </a:lnTo>
                    <a:cubicBezTo>
                      <a:pt x="3172" y="19391"/>
                      <a:pt x="14187" y="2957"/>
                      <a:pt x="31822" y="122"/>
                    </a:cubicBezTo>
                    <a:lnTo>
                      <a:pt x="299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3" name="Google Shape;613;p23"/>
          <p:cNvGrpSpPr/>
          <p:nvPr/>
        </p:nvGrpSpPr>
        <p:grpSpPr>
          <a:xfrm>
            <a:off x="2106122" y="4378914"/>
            <a:ext cx="1404784" cy="459966"/>
            <a:chOff x="311700" y="4301600"/>
            <a:chExt cx="1877049" cy="614600"/>
          </a:xfrm>
        </p:grpSpPr>
        <p:grpSp>
          <p:nvGrpSpPr>
            <p:cNvPr id="614" name="Google Shape;614;p23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6" name="Google Shape;626;p23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627" name="Google Shape;627;p23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3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" name="Google Shape;629;p23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053054" y="636330"/>
            <a:ext cx="10643432" cy="2761767"/>
            <a:chOff x="-1053054" y="636330"/>
            <a:chExt cx="10643432" cy="2761767"/>
          </a:xfrm>
        </p:grpSpPr>
        <p:sp>
          <p:nvSpPr>
            <p:cNvPr id="632" name="Google Shape;632;p24"/>
            <p:cNvSpPr/>
            <p:nvPr/>
          </p:nvSpPr>
          <p:spPr>
            <a:xfrm flipH="1">
              <a:off x="5941135" y="636330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-1053054" y="3014875"/>
              <a:ext cx="3558317" cy="383222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24"/>
          <p:cNvSpPr/>
          <p:nvPr/>
        </p:nvSpPr>
        <p:spPr>
          <a:xfrm flipH="1">
            <a:off x="6700" y="3069426"/>
            <a:ext cx="9175875" cy="2478942"/>
          </a:xfrm>
          <a:custGeom>
            <a:avLst/>
            <a:gdLst/>
            <a:ahLst/>
            <a:cxnLst/>
            <a:rect l="l" t="t" r="r" b="b"/>
            <a:pathLst>
              <a:path w="51004" h="21222" extrusionOk="0">
                <a:moveTo>
                  <a:pt x="51004" y="0"/>
                </a:moveTo>
                <a:lnTo>
                  <a:pt x="49528" y="537"/>
                </a:lnTo>
                <a:cubicBezTo>
                  <a:pt x="49528" y="537"/>
                  <a:pt x="47358" y="1989"/>
                  <a:pt x="46273" y="2907"/>
                </a:cubicBezTo>
                <a:cubicBezTo>
                  <a:pt x="45188" y="3825"/>
                  <a:pt x="45233" y="4454"/>
                  <a:pt x="44195" y="5566"/>
                </a:cubicBezTo>
                <a:cubicBezTo>
                  <a:pt x="43155" y="6675"/>
                  <a:pt x="42928" y="7205"/>
                  <a:pt x="41074" y="8174"/>
                </a:cubicBezTo>
                <a:cubicBezTo>
                  <a:pt x="40588" y="8428"/>
                  <a:pt x="40176" y="8522"/>
                  <a:pt x="39833" y="8522"/>
                </a:cubicBezTo>
                <a:cubicBezTo>
                  <a:pt x="38872" y="8522"/>
                  <a:pt x="38454" y="7786"/>
                  <a:pt x="38454" y="7786"/>
                </a:cubicBezTo>
                <a:cubicBezTo>
                  <a:pt x="38454" y="7786"/>
                  <a:pt x="36961" y="6916"/>
                  <a:pt x="36600" y="6338"/>
                </a:cubicBezTo>
                <a:cubicBezTo>
                  <a:pt x="36239" y="5756"/>
                  <a:pt x="36466" y="5324"/>
                  <a:pt x="35786" y="4549"/>
                </a:cubicBezTo>
                <a:cubicBezTo>
                  <a:pt x="35110" y="3774"/>
                  <a:pt x="35017" y="2954"/>
                  <a:pt x="34430" y="2275"/>
                </a:cubicBezTo>
                <a:cubicBezTo>
                  <a:pt x="33843" y="1598"/>
                  <a:pt x="32126" y="3"/>
                  <a:pt x="32126" y="3"/>
                </a:cubicBezTo>
                <a:cubicBezTo>
                  <a:pt x="32126" y="3"/>
                  <a:pt x="30498" y="1163"/>
                  <a:pt x="29863" y="2033"/>
                </a:cubicBezTo>
                <a:cubicBezTo>
                  <a:pt x="29231" y="2901"/>
                  <a:pt x="28328" y="3238"/>
                  <a:pt x="26745" y="4159"/>
                </a:cubicBezTo>
                <a:cubicBezTo>
                  <a:pt x="25204" y="5055"/>
                  <a:pt x="24223" y="5901"/>
                  <a:pt x="23085" y="5901"/>
                </a:cubicBezTo>
                <a:cubicBezTo>
                  <a:pt x="23054" y="5901"/>
                  <a:pt x="23023" y="5901"/>
                  <a:pt x="22992" y="5900"/>
                </a:cubicBezTo>
                <a:cubicBezTo>
                  <a:pt x="21818" y="5852"/>
                  <a:pt x="21907" y="5414"/>
                  <a:pt x="20959" y="4499"/>
                </a:cubicBezTo>
                <a:cubicBezTo>
                  <a:pt x="20009" y="3580"/>
                  <a:pt x="19740" y="2904"/>
                  <a:pt x="18926" y="2081"/>
                </a:cubicBezTo>
                <a:cubicBezTo>
                  <a:pt x="18199" y="1346"/>
                  <a:pt x="16965" y="496"/>
                  <a:pt x="16421" y="496"/>
                </a:cubicBezTo>
                <a:cubicBezTo>
                  <a:pt x="16357" y="496"/>
                  <a:pt x="16302" y="508"/>
                  <a:pt x="16259" y="534"/>
                </a:cubicBezTo>
                <a:cubicBezTo>
                  <a:pt x="15850" y="775"/>
                  <a:pt x="14223" y="1306"/>
                  <a:pt x="12866" y="1741"/>
                </a:cubicBezTo>
                <a:cubicBezTo>
                  <a:pt x="11510" y="2176"/>
                  <a:pt x="11737" y="2805"/>
                  <a:pt x="11465" y="3145"/>
                </a:cubicBezTo>
                <a:cubicBezTo>
                  <a:pt x="11194" y="3482"/>
                  <a:pt x="11012" y="4302"/>
                  <a:pt x="10696" y="4594"/>
                </a:cubicBezTo>
                <a:cubicBezTo>
                  <a:pt x="10383" y="4886"/>
                  <a:pt x="9748" y="5464"/>
                  <a:pt x="9206" y="5706"/>
                </a:cubicBezTo>
                <a:cubicBezTo>
                  <a:pt x="8663" y="5947"/>
                  <a:pt x="8666" y="6719"/>
                  <a:pt x="8440" y="6889"/>
                </a:cubicBezTo>
                <a:cubicBezTo>
                  <a:pt x="8388" y="6928"/>
                  <a:pt x="8336" y="6943"/>
                  <a:pt x="8282" y="6943"/>
                </a:cubicBezTo>
                <a:cubicBezTo>
                  <a:pt x="8117" y="6943"/>
                  <a:pt x="7928" y="6809"/>
                  <a:pt x="7639" y="6809"/>
                </a:cubicBezTo>
                <a:cubicBezTo>
                  <a:pt x="7605" y="6809"/>
                  <a:pt x="7570" y="6811"/>
                  <a:pt x="7534" y="6815"/>
                </a:cubicBezTo>
                <a:cubicBezTo>
                  <a:pt x="7347" y="6836"/>
                  <a:pt x="7144" y="6889"/>
                  <a:pt x="6906" y="6889"/>
                </a:cubicBezTo>
                <a:cubicBezTo>
                  <a:pt x="6570" y="6889"/>
                  <a:pt x="6165" y="6783"/>
                  <a:pt x="5635" y="6332"/>
                </a:cubicBezTo>
                <a:cubicBezTo>
                  <a:pt x="4732" y="5557"/>
                  <a:pt x="4416" y="4826"/>
                  <a:pt x="3375" y="3378"/>
                </a:cubicBezTo>
                <a:cubicBezTo>
                  <a:pt x="2335" y="1929"/>
                  <a:pt x="1387" y="1097"/>
                  <a:pt x="1387" y="1097"/>
                </a:cubicBezTo>
                <a:lnTo>
                  <a:pt x="1" y="203"/>
                </a:lnTo>
                <a:lnTo>
                  <a:pt x="1" y="21111"/>
                </a:lnTo>
                <a:lnTo>
                  <a:pt x="50998" y="21221"/>
                </a:lnTo>
                <a:lnTo>
                  <a:pt x="51004" y="0"/>
                </a:lnTo>
                <a:close/>
              </a:path>
            </a:pathLst>
          </a:cu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8"/>
          <p:cNvGrpSpPr/>
          <p:nvPr/>
        </p:nvGrpSpPr>
        <p:grpSpPr>
          <a:xfrm>
            <a:off x="-104236" y="3590967"/>
            <a:ext cx="9334100" cy="2852556"/>
            <a:chOff x="-104236" y="3590967"/>
            <a:chExt cx="9334100" cy="2852556"/>
          </a:xfrm>
        </p:grpSpPr>
        <p:sp>
          <p:nvSpPr>
            <p:cNvPr id="224" name="Google Shape;224;p8"/>
            <p:cNvSpPr/>
            <p:nvPr/>
          </p:nvSpPr>
          <p:spPr>
            <a:xfrm>
              <a:off x="50" y="3667950"/>
              <a:ext cx="9144025" cy="1235099"/>
            </a:xfrm>
            <a:custGeom>
              <a:avLst/>
              <a:gdLst/>
              <a:ahLst/>
              <a:cxnLst/>
              <a:rect l="l" t="t" r="r" b="b"/>
              <a:pathLst>
                <a:path w="51007" h="10652" extrusionOk="0">
                  <a:moveTo>
                    <a:pt x="18461" y="803"/>
                  </a:moveTo>
                  <a:lnTo>
                    <a:pt x="18470" y="806"/>
                  </a:lnTo>
                  <a:lnTo>
                    <a:pt x="18461" y="809"/>
                  </a:lnTo>
                  <a:lnTo>
                    <a:pt x="18461" y="803"/>
                  </a:lnTo>
                  <a:close/>
                  <a:moveTo>
                    <a:pt x="16920" y="913"/>
                  </a:moveTo>
                  <a:cubicBezTo>
                    <a:pt x="16938" y="916"/>
                    <a:pt x="16962" y="919"/>
                    <a:pt x="16983" y="922"/>
                  </a:cubicBezTo>
                  <a:cubicBezTo>
                    <a:pt x="16968" y="925"/>
                    <a:pt x="16953" y="931"/>
                    <a:pt x="16938" y="937"/>
                  </a:cubicBezTo>
                  <a:cubicBezTo>
                    <a:pt x="16935" y="928"/>
                    <a:pt x="16929" y="919"/>
                    <a:pt x="16920" y="913"/>
                  </a:cubicBezTo>
                  <a:close/>
                  <a:moveTo>
                    <a:pt x="47605" y="940"/>
                  </a:moveTo>
                  <a:cubicBezTo>
                    <a:pt x="47617" y="946"/>
                    <a:pt x="47635" y="955"/>
                    <a:pt x="47653" y="961"/>
                  </a:cubicBezTo>
                  <a:cubicBezTo>
                    <a:pt x="47635" y="964"/>
                    <a:pt x="47614" y="967"/>
                    <a:pt x="47597" y="970"/>
                  </a:cubicBezTo>
                  <a:lnTo>
                    <a:pt x="47576" y="967"/>
                  </a:lnTo>
                  <a:cubicBezTo>
                    <a:pt x="47585" y="961"/>
                    <a:pt x="47597" y="949"/>
                    <a:pt x="47605" y="940"/>
                  </a:cubicBezTo>
                  <a:close/>
                  <a:moveTo>
                    <a:pt x="25055" y="1005"/>
                  </a:moveTo>
                  <a:lnTo>
                    <a:pt x="25049" y="1008"/>
                  </a:lnTo>
                  <a:lnTo>
                    <a:pt x="25034" y="1005"/>
                  </a:lnTo>
                  <a:close/>
                  <a:moveTo>
                    <a:pt x="16744" y="1017"/>
                  </a:moveTo>
                  <a:lnTo>
                    <a:pt x="16727" y="1026"/>
                  </a:lnTo>
                  <a:lnTo>
                    <a:pt x="16697" y="1023"/>
                  </a:lnTo>
                  <a:cubicBezTo>
                    <a:pt x="16712" y="1020"/>
                    <a:pt x="16730" y="1020"/>
                    <a:pt x="16744" y="1017"/>
                  </a:cubicBezTo>
                  <a:close/>
                  <a:moveTo>
                    <a:pt x="33941" y="1068"/>
                  </a:moveTo>
                  <a:lnTo>
                    <a:pt x="33935" y="1071"/>
                  </a:lnTo>
                  <a:lnTo>
                    <a:pt x="33935" y="1068"/>
                  </a:lnTo>
                  <a:close/>
                  <a:moveTo>
                    <a:pt x="44097" y="1348"/>
                  </a:moveTo>
                  <a:lnTo>
                    <a:pt x="44079" y="1360"/>
                  </a:lnTo>
                  <a:lnTo>
                    <a:pt x="44064" y="1357"/>
                  </a:lnTo>
                  <a:lnTo>
                    <a:pt x="44097" y="1348"/>
                  </a:lnTo>
                  <a:close/>
                  <a:moveTo>
                    <a:pt x="50652" y="1"/>
                  </a:moveTo>
                  <a:cubicBezTo>
                    <a:pt x="50464" y="1"/>
                    <a:pt x="50300" y="63"/>
                    <a:pt x="50229" y="153"/>
                  </a:cubicBezTo>
                  <a:cubicBezTo>
                    <a:pt x="50181" y="150"/>
                    <a:pt x="50136" y="147"/>
                    <a:pt x="50089" y="147"/>
                  </a:cubicBezTo>
                  <a:cubicBezTo>
                    <a:pt x="49847" y="147"/>
                    <a:pt x="49641" y="215"/>
                    <a:pt x="49561" y="308"/>
                  </a:cubicBezTo>
                  <a:cubicBezTo>
                    <a:pt x="49501" y="283"/>
                    <a:pt x="49436" y="269"/>
                    <a:pt x="49368" y="269"/>
                  </a:cubicBezTo>
                  <a:cubicBezTo>
                    <a:pt x="49362" y="269"/>
                    <a:pt x="49356" y="269"/>
                    <a:pt x="49349" y="269"/>
                  </a:cubicBezTo>
                  <a:cubicBezTo>
                    <a:pt x="49200" y="269"/>
                    <a:pt x="49072" y="323"/>
                    <a:pt x="49033" y="397"/>
                  </a:cubicBezTo>
                  <a:cubicBezTo>
                    <a:pt x="48953" y="382"/>
                    <a:pt x="48875" y="376"/>
                    <a:pt x="48795" y="376"/>
                  </a:cubicBezTo>
                  <a:cubicBezTo>
                    <a:pt x="48500" y="376"/>
                    <a:pt x="48261" y="469"/>
                    <a:pt x="48252" y="585"/>
                  </a:cubicBezTo>
                  <a:lnTo>
                    <a:pt x="48160" y="585"/>
                  </a:lnTo>
                  <a:cubicBezTo>
                    <a:pt x="47856" y="585"/>
                    <a:pt x="47600" y="654"/>
                    <a:pt x="47522" y="752"/>
                  </a:cubicBezTo>
                  <a:cubicBezTo>
                    <a:pt x="47430" y="710"/>
                    <a:pt x="47332" y="689"/>
                    <a:pt x="47232" y="689"/>
                  </a:cubicBezTo>
                  <a:cubicBezTo>
                    <a:pt x="47225" y="689"/>
                    <a:pt x="47219" y="689"/>
                    <a:pt x="47212" y="689"/>
                  </a:cubicBezTo>
                  <a:cubicBezTo>
                    <a:pt x="47048" y="689"/>
                    <a:pt x="46908" y="731"/>
                    <a:pt x="46839" y="794"/>
                  </a:cubicBezTo>
                  <a:cubicBezTo>
                    <a:pt x="46759" y="776"/>
                    <a:pt x="46678" y="767"/>
                    <a:pt x="46595" y="767"/>
                  </a:cubicBezTo>
                  <a:cubicBezTo>
                    <a:pt x="46482" y="767"/>
                    <a:pt x="46365" y="785"/>
                    <a:pt x="46255" y="821"/>
                  </a:cubicBezTo>
                  <a:cubicBezTo>
                    <a:pt x="46142" y="800"/>
                    <a:pt x="46029" y="791"/>
                    <a:pt x="45915" y="791"/>
                  </a:cubicBezTo>
                  <a:cubicBezTo>
                    <a:pt x="45653" y="791"/>
                    <a:pt x="45432" y="832"/>
                    <a:pt x="45343" y="895"/>
                  </a:cubicBezTo>
                  <a:cubicBezTo>
                    <a:pt x="45274" y="883"/>
                    <a:pt x="45209" y="880"/>
                    <a:pt x="45140" y="880"/>
                  </a:cubicBezTo>
                  <a:cubicBezTo>
                    <a:pt x="44875" y="880"/>
                    <a:pt x="44657" y="952"/>
                    <a:pt x="44619" y="1044"/>
                  </a:cubicBezTo>
                  <a:cubicBezTo>
                    <a:pt x="44574" y="1038"/>
                    <a:pt x="44529" y="1038"/>
                    <a:pt x="44485" y="1038"/>
                  </a:cubicBezTo>
                  <a:cubicBezTo>
                    <a:pt x="44477" y="1038"/>
                    <a:pt x="44469" y="1038"/>
                    <a:pt x="44461" y="1038"/>
                  </a:cubicBezTo>
                  <a:cubicBezTo>
                    <a:pt x="44358" y="1038"/>
                    <a:pt x="44256" y="1056"/>
                    <a:pt x="44160" y="1089"/>
                  </a:cubicBezTo>
                  <a:cubicBezTo>
                    <a:pt x="44030" y="1056"/>
                    <a:pt x="43900" y="1038"/>
                    <a:pt x="43767" y="1038"/>
                  </a:cubicBezTo>
                  <a:cubicBezTo>
                    <a:pt x="43757" y="1038"/>
                    <a:pt x="43747" y="1038"/>
                    <a:pt x="43736" y="1038"/>
                  </a:cubicBezTo>
                  <a:cubicBezTo>
                    <a:pt x="43725" y="1038"/>
                    <a:pt x="43714" y="1038"/>
                    <a:pt x="43703" y="1038"/>
                  </a:cubicBezTo>
                  <a:cubicBezTo>
                    <a:pt x="43583" y="1038"/>
                    <a:pt x="43463" y="1053"/>
                    <a:pt x="43343" y="1080"/>
                  </a:cubicBezTo>
                  <a:cubicBezTo>
                    <a:pt x="43250" y="1032"/>
                    <a:pt x="43146" y="1008"/>
                    <a:pt x="43042" y="1008"/>
                  </a:cubicBezTo>
                  <a:cubicBezTo>
                    <a:pt x="43036" y="1008"/>
                    <a:pt x="43030" y="1008"/>
                    <a:pt x="43024" y="1008"/>
                  </a:cubicBezTo>
                  <a:cubicBezTo>
                    <a:pt x="42839" y="1008"/>
                    <a:pt x="42681" y="1065"/>
                    <a:pt x="42633" y="1145"/>
                  </a:cubicBezTo>
                  <a:cubicBezTo>
                    <a:pt x="42547" y="1133"/>
                    <a:pt x="42460" y="1128"/>
                    <a:pt x="42374" y="1128"/>
                  </a:cubicBezTo>
                  <a:cubicBezTo>
                    <a:pt x="42361" y="1127"/>
                    <a:pt x="42348" y="1127"/>
                    <a:pt x="42335" y="1127"/>
                  </a:cubicBezTo>
                  <a:cubicBezTo>
                    <a:pt x="42244" y="1127"/>
                    <a:pt x="42153" y="1136"/>
                    <a:pt x="42064" y="1154"/>
                  </a:cubicBezTo>
                  <a:cubicBezTo>
                    <a:pt x="41778" y="1092"/>
                    <a:pt x="41489" y="1062"/>
                    <a:pt x="41200" y="1062"/>
                  </a:cubicBezTo>
                  <a:cubicBezTo>
                    <a:pt x="41137" y="1062"/>
                    <a:pt x="41074" y="1062"/>
                    <a:pt x="41012" y="1068"/>
                  </a:cubicBezTo>
                  <a:cubicBezTo>
                    <a:pt x="40928" y="1029"/>
                    <a:pt x="40836" y="1005"/>
                    <a:pt x="40743" y="1002"/>
                  </a:cubicBezTo>
                  <a:cubicBezTo>
                    <a:pt x="40699" y="949"/>
                    <a:pt x="40556" y="907"/>
                    <a:pt x="40371" y="889"/>
                  </a:cubicBezTo>
                  <a:cubicBezTo>
                    <a:pt x="40380" y="877"/>
                    <a:pt x="40389" y="862"/>
                    <a:pt x="40389" y="847"/>
                  </a:cubicBezTo>
                  <a:cubicBezTo>
                    <a:pt x="40389" y="779"/>
                    <a:pt x="40252" y="722"/>
                    <a:pt x="40085" y="722"/>
                  </a:cubicBezTo>
                  <a:cubicBezTo>
                    <a:pt x="40055" y="722"/>
                    <a:pt x="40028" y="725"/>
                    <a:pt x="39998" y="728"/>
                  </a:cubicBezTo>
                  <a:cubicBezTo>
                    <a:pt x="39793" y="642"/>
                    <a:pt x="39572" y="588"/>
                    <a:pt x="39348" y="573"/>
                  </a:cubicBezTo>
                  <a:cubicBezTo>
                    <a:pt x="39298" y="522"/>
                    <a:pt x="39131" y="484"/>
                    <a:pt x="38928" y="484"/>
                  </a:cubicBezTo>
                  <a:cubicBezTo>
                    <a:pt x="38845" y="484"/>
                    <a:pt x="38764" y="490"/>
                    <a:pt x="38684" y="505"/>
                  </a:cubicBezTo>
                  <a:cubicBezTo>
                    <a:pt x="38663" y="373"/>
                    <a:pt x="38377" y="269"/>
                    <a:pt x="38028" y="269"/>
                  </a:cubicBezTo>
                  <a:cubicBezTo>
                    <a:pt x="37754" y="269"/>
                    <a:pt x="37518" y="332"/>
                    <a:pt x="37420" y="424"/>
                  </a:cubicBezTo>
                  <a:cubicBezTo>
                    <a:pt x="37307" y="397"/>
                    <a:pt x="37193" y="382"/>
                    <a:pt x="37077" y="376"/>
                  </a:cubicBezTo>
                  <a:cubicBezTo>
                    <a:pt x="37077" y="317"/>
                    <a:pt x="36943" y="269"/>
                    <a:pt x="36779" y="269"/>
                  </a:cubicBezTo>
                  <a:cubicBezTo>
                    <a:pt x="36612" y="269"/>
                    <a:pt x="36478" y="317"/>
                    <a:pt x="36478" y="376"/>
                  </a:cubicBezTo>
                  <a:cubicBezTo>
                    <a:pt x="36478" y="400"/>
                    <a:pt x="36499" y="424"/>
                    <a:pt x="36534" y="439"/>
                  </a:cubicBezTo>
                  <a:cubicBezTo>
                    <a:pt x="36517" y="445"/>
                    <a:pt x="36502" y="451"/>
                    <a:pt x="36487" y="457"/>
                  </a:cubicBezTo>
                  <a:cubicBezTo>
                    <a:pt x="36415" y="439"/>
                    <a:pt x="36344" y="430"/>
                    <a:pt x="36269" y="430"/>
                  </a:cubicBezTo>
                  <a:cubicBezTo>
                    <a:pt x="36099" y="430"/>
                    <a:pt x="35956" y="475"/>
                    <a:pt x="35920" y="531"/>
                  </a:cubicBezTo>
                  <a:cubicBezTo>
                    <a:pt x="35879" y="528"/>
                    <a:pt x="35837" y="525"/>
                    <a:pt x="35792" y="525"/>
                  </a:cubicBezTo>
                  <a:cubicBezTo>
                    <a:pt x="35512" y="525"/>
                    <a:pt x="35286" y="615"/>
                    <a:pt x="35286" y="725"/>
                  </a:cubicBezTo>
                  <a:cubicBezTo>
                    <a:pt x="35286" y="752"/>
                    <a:pt x="35300" y="782"/>
                    <a:pt x="35324" y="800"/>
                  </a:cubicBezTo>
                  <a:cubicBezTo>
                    <a:pt x="35283" y="797"/>
                    <a:pt x="35238" y="794"/>
                    <a:pt x="35190" y="794"/>
                  </a:cubicBezTo>
                  <a:cubicBezTo>
                    <a:pt x="34999" y="794"/>
                    <a:pt x="34832" y="832"/>
                    <a:pt x="34752" y="889"/>
                  </a:cubicBezTo>
                  <a:cubicBezTo>
                    <a:pt x="34686" y="871"/>
                    <a:pt x="34618" y="862"/>
                    <a:pt x="34549" y="862"/>
                  </a:cubicBezTo>
                  <a:cubicBezTo>
                    <a:pt x="34469" y="862"/>
                    <a:pt x="34388" y="874"/>
                    <a:pt x="34311" y="901"/>
                  </a:cubicBezTo>
                  <a:cubicBezTo>
                    <a:pt x="34260" y="856"/>
                    <a:pt x="34141" y="826"/>
                    <a:pt x="34001" y="826"/>
                  </a:cubicBezTo>
                  <a:cubicBezTo>
                    <a:pt x="33813" y="826"/>
                    <a:pt x="33664" y="880"/>
                    <a:pt x="33661" y="949"/>
                  </a:cubicBezTo>
                  <a:lnTo>
                    <a:pt x="33616" y="949"/>
                  </a:lnTo>
                  <a:cubicBezTo>
                    <a:pt x="33473" y="949"/>
                    <a:pt x="33354" y="984"/>
                    <a:pt x="33312" y="1032"/>
                  </a:cubicBezTo>
                  <a:cubicBezTo>
                    <a:pt x="33256" y="1011"/>
                    <a:pt x="33195" y="999"/>
                    <a:pt x="33135" y="999"/>
                  </a:cubicBezTo>
                  <a:cubicBezTo>
                    <a:pt x="33129" y="999"/>
                    <a:pt x="33122" y="999"/>
                    <a:pt x="33115" y="999"/>
                  </a:cubicBezTo>
                  <a:cubicBezTo>
                    <a:pt x="33108" y="999"/>
                    <a:pt x="33100" y="999"/>
                    <a:pt x="33092" y="999"/>
                  </a:cubicBezTo>
                  <a:cubicBezTo>
                    <a:pt x="33038" y="999"/>
                    <a:pt x="32986" y="1008"/>
                    <a:pt x="32937" y="1026"/>
                  </a:cubicBezTo>
                  <a:cubicBezTo>
                    <a:pt x="32871" y="984"/>
                    <a:pt x="32796" y="964"/>
                    <a:pt x="32719" y="964"/>
                  </a:cubicBezTo>
                  <a:cubicBezTo>
                    <a:pt x="32597" y="964"/>
                    <a:pt x="32492" y="1011"/>
                    <a:pt x="32460" y="1074"/>
                  </a:cubicBezTo>
                  <a:cubicBezTo>
                    <a:pt x="32376" y="1056"/>
                    <a:pt x="32293" y="1047"/>
                    <a:pt x="32209" y="1047"/>
                  </a:cubicBezTo>
                  <a:cubicBezTo>
                    <a:pt x="32001" y="1047"/>
                    <a:pt x="31819" y="1098"/>
                    <a:pt x="31744" y="1169"/>
                  </a:cubicBezTo>
                  <a:cubicBezTo>
                    <a:pt x="31643" y="1133"/>
                    <a:pt x="31539" y="1119"/>
                    <a:pt x="31431" y="1119"/>
                  </a:cubicBezTo>
                  <a:cubicBezTo>
                    <a:pt x="31424" y="1118"/>
                    <a:pt x="31416" y="1118"/>
                    <a:pt x="31409" y="1118"/>
                  </a:cubicBezTo>
                  <a:cubicBezTo>
                    <a:pt x="31297" y="1118"/>
                    <a:pt x="31189" y="1139"/>
                    <a:pt x="31088" y="1181"/>
                  </a:cubicBezTo>
                  <a:cubicBezTo>
                    <a:pt x="31079" y="1163"/>
                    <a:pt x="31068" y="1148"/>
                    <a:pt x="31050" y="1136"/>
                  </a:cubicBezTo>
                  <a:cubicBezTo>
                    <a:pt x="31082" y="1119"/>
                    <a:pt x="31103" y="1098"/>
                    <a:pt x="31103" y="1074"/>
                  </a:cubicBezTo>
                  <a:cubicBezTo>
                    <a:pt x="31103" y="1014"/>
                    <a:pt x="30984" y="964"/>
                    <a:pt x="30838" y="964"/>
                  </a:cubicBezTo>
                  <a:cubicBezTo>
                    <a:pt x="30833" y="963"/>
                    <a:pt x="30827" y="963"/>
                    <a:pt x="30822" y="963"/>
                  </a:cubicBezTo>
                  <a:cubicBezTo>
                    <a:pt x="30753" y="963"/>
                    <a:pt x="30684" y="981"/>
                    <a:pt x="30620" y="1011"/>
                  </a:cubicBezTo>
                  <a:cubicBezTo>
                    <a:pt x="30483" y="990"/>
                    <a:pt x="30325" y="973"/>
                    <a:pt x="30149" y="961"/>
                  </a:cubicBezTo>
                  <a:cubicBezTo>
                    <a:pt x="30141" y="937"/>
                    <a:pt x="30054" y="919"/>
                    <a:pt x="29944" y="919"/>
                  </a:cubicBezTo>
                  <a:cubicBezTo>
                    <a:pt x="29914" y="919"/>
                    <a:pt x="29884" y="919"/>
                    <a:pt x="29854" y="922"/>
                  </a:cubicBezTo>
                  <a:cubicBezTo>
                    <a:pt x="29836" y="916"/>
                    <a:pt x="29819" y="910"/>
                    <a:pt x="29801" y="907"/>
                  </a:cubicBezTo>
                  <a:cubicBezTo>
                    <a:pt x="29762" y="862"/>
                    <a:pt x="29646" y="829"/>
                    <a:pt x="29506" y="829"/>
                  </a:cubicBezTo>
                  <a:cubicBezTo>
                    <a:pt x="29389" y="829"/>
                    <a:pt x="29291" y="850"/>
                    <a:pt x="29237" y="886"/>
                  </a:cubicBezTo>
                  <a:cubicBezTo>
                    <a:pt x="29213" y="880"/>
                    <a:pt x="29190" y="874"/>
                    <a:pt x="29163" y="871"/>
                  </a:cubicBezTo>
                  <a:cubicBezTo>
                    <a:pt x="29142" y="869"/>
                    <a:pt x="29121" y="868"/>
                    <a:pt x="29100" y="868"/>
                  </a:cubicBezTo>
                  <a:cubicBezTo>
                    <a:pt x="29059" y="868"/>
                    <a:pt x="29018" y="872"/>
                    <a:pt x="28978" y="880"/>
                  </a:cubicBezTo>
                  <a:cubicBezTo>
                    <a:pt x="28917" y="847"/>
                    <a:pt x="28849" y="829"/>
                    <a:pt x="28779" y="829"/>
                  </a:cubicBezTo>
                  <a:cubicBezTo>
                    <a:pt x="28774" y="829"/>
                    <a:pt x="28769" y="829"/>
                    <a:pt x="28763" y="829"/>
                  </a:cubicBezTo>
                  <a:cubicBezTo>
                    <a:pt x="28757" y="829"/>
                    <a:pt x="28751" y="829"/>
                    <a:pt x="28745" y="829"/>
                  </a:cubicBezTo>
                  <a:cubicBezTo>
                    <a:pt x="28680" y="829"/>
                    <a:pt x="28615" y="844"/>
                    <a:pt x="28558" y="874"/>
                  </a:cubicBezTo>
                  <a:cubicBezTo>
                    <a:pt x="28543" y="868"/>
                    <a:pt x="28528" y="865"/>
                    <a:pt x="28510" y="865"/>
                  </a:cubicBezTo>
                  <a:cubicBezTo>
                    <a:pt x="28471" y="865"/>
                    <a:pt x="28441" y="883"/>
                    <a:pt x="28441" y="907"/>
                  </a:cubicBezTo>
                  <a:cubicBezTo>
                    <a:pt x="28424" y="904"/>
                    <a:pt x="28409" y="904"/>
                    <a:pt x="28391" y="904"/>
                  </a:cubicBezTo>
                  <a:cubicBezTo>
                    <a:pt x="28385" y="904"/>
                    <a:pt x="28380" y="904"/>
                    <a:pt x="28374" y="904"/>
                  </a:cubicBezTo>
                  <a:cubicBezTo>
                    <a:pt x="28326" y="904"/>
                    <a:pt x="28279" y="915"/>
                    <a:pt x="28236" y="937"/>
                  </a:cubicBezTo>
                  <a:cubicBezTo>
                    <a:pt x="28203" y="931"/>
                    <a:pt x="28173" y="925"/>
                    <a:pt x="28140" y="925"/>
                  </a:cubicBezTo>
                  <a:cubicBezTo>
                    <a:pt x="28135" y="925"/>
                    <a:pt x="28129" y="924"/>
                    <a:pt x="28123" y="924"/>
                  </a:cubicBezTo>
                  <a:cubicBezTo>
                    <a:pt x="28072" y="924"/>
                    <a:pt x="28022" y="936"/>
                    <a:pt x="27973" y="955"/>
                  </a:cubicBezTo>
                  <a:cubicBezTo>
                    <a:pt x="27944" y="946"/>
                    <a:pt x="27914" y="943"/>
                    <a:pt x="27881" y="943"/>
                  </a:cubicBezTo>
                  <a:cubicBezTo>
                    <a:pt x="27806" y="943"/>
                    <a:pt x="27750" y="964"/>
                    <a:pt x="27744" y="987"/>
                  </a:cubicBezTo>
                  <a:lnTo>
                    <a:pt x="27705" y="987"/>
                  </a:lnTo>
                  <a:cubicBezTo>
                    <a:pt x="27654" y="987"/>
                    <a:pt x="27607" y="993"/>
                    <a:pt x="27562" y="1011"/>
                  </a:cubicBezTo>
                  <a:cubicBezTo>
                    <a:pt x="27517" y="993"/>
                    <a:pt x="27473" y="987"/>
                    <a:pt x="27428" y="987"/>
                  </a:cubicBezTo>
                  <a:cubicBezTo>
                    <a:pt x="27347" y="987"/>
                    <a:pt x="27279" y="1008"/>
                    <a:pt x="27261" y="1035"/>
                  </a:cubicBezTo>
                  <a:cubicBezTo>
                    <a:pt x="27246" y="1035"/>
                    <a:pt x="27231" y="1041"/>
                    <a:pt x="27216" y="1041"/>
                  </a:cubicBezTo>
                  <a:cubicBezTo>
                    <a:pt x="27207" y="1032"/>
                    <a:pt x="27198" y="1023"/>
                    <a:pt x="27183" y="1020"/>
                  </a:cubicBezTo>
                  <a:cubicBezTo>
                    <a:pt x="27166" y="993"/>
                    <a:pt x="27103" y="976"/>
                    <a:pt x="27025" y="976"/>
                  </a:cubicBezTo>
                  <a:cubicBezTo>
                    <a:pt x="26996" y="976"/>
                    <a:pt x="26969" y="978"/>
                    <a:pt x="26939" y="984"/>
                  </a:cubicBezTo>
                  <a:cubicBezTo>
                    <a:pt x="26945" y="976"/>
                    <a:pt x="26945" y="970"/>
                    <a:pt x="26948" y="961"/>
                  </a:cubicBezTo>
                  <a:cubicBezTo>
                    <a:pt x="26948" y="922"/>
                    <a:pt x="26879" y="886"/>
                    <a:pt x="26793" y="880"/>
                  </a:cubicBezTo>
                  <a:cubicBezTo>
                    <a:pt x="26799" y="877"/>
                    <a:pt x="26802" y="868"/>
                    <a:pt x="26802" y="862"/>
                  </a:cubicBezTo>
                  <a:cubicBezTo>
                    <a:pt x="26802" y="826"/>
                    <a:pt x="26710" y="797"/>
                    <a:pt x="26590" y="797"/>
                  </a:cubicBezTo>
                  <a:cubicBezTo>
                    <a:pt x="26599" y="773"/>
                    <a:pt x="26575" y="749"/>
                    <a:pt x="26525" y="734"/>
                  </a:cubicBezTo>
                  <a:cubicBezTo>
                    <a:pt x="26501" y="726"/>
                    <a:pt x="26477" y="723"/>
                    <a:pt x="26453" y="723"/>
                  </a:cubicBezTo>
                  <a:cubicBezTo>
                    <a:pt x="26411" y="723"/>
                    <a:pt x="26369" y="734"/>
                    <a:pt x="26331" y="755"/>
                  </a:cubicBezTo>
                  <a:cubicBezTo>
                    <a:pt x="26310" y="767"/>
                    <a:pt x="26304" y="782"/>
                    <a:pt x="26310" y="797"/>
                  </a:cubicBezTo>
                  <a:lnTo>
                    <a:pt x="26283" y="797"/>
                  </a:lnTo>
                  <a:cubicBezTo>
                    <a:pt x="26197" y="797"/>
                    <a:pt x="26125" y="821"/>
                    <a:pt x="26116" y="850"/>
                  </a:cubicBezTo>
                  <a:cubicBezTo>
                    <a:pt x="26092" y="847"/>
                    <a:pt x="26072" y="844"/>
                    <a:pt x="26048" y="844"/>
                  </a:cubicBezTo>
                  <a:cubicBezTo>
                    <a:pt x="25946" y="844"/>
                    <a:pt x="25863" y="871"/>
                    <a:pt x="25863" y="901"/>
                  </a:cubicBezTo>
                  <a:cubicBezTo>
                    <a:pt x="25863" y="907"/>
                    <a:pt x="25863" y="910"/>
                    <a:pt x="25869" y="916"/>
                  </a:cubicBezTo>
                  <a:cubicBezTo>
                    <a:pt x="25821" y="928"/>
                    <a:pt x="25794" y="946"/>
                    <a:pt x="25794" y="970"/>
                  </a:cubicBezTo>
                  <a:lnTo>
                    <a:pt x="25794" y="973"/>
                  </a:lnTo>
                  <a:cubicBezTo>
                    <a:pt x="25774" y="970"/>
                    <a:pt x="25753" y="970"/>
                    <a:pt x="25732" y="970"/>
                  </a:cubicBezTo>
                  <a:cubicBezTo>
                    <a:pt x="25708" y="970"/>
                    <a:pt x="25684" y="970"/>
                    <a:pt x="25660" y="973"/>
                  </a:cubicBezTo>
                  <a:cubicBezTo>
                    <a:pt x="25607" y="936"/>
                    <a:pt x="25541" y="916"/>
                    <a:pt x="25474" y="916"/>
                  </a:cubicBezTo>
                  <a:cubicBezTo>
                    <a:pt x="25470" y="916"/>
                    <a:pt x="25465" y="916"/>
                    <a:pt x="25461" y="916"/>
                  </a:cubicBezTo>
                  <a:cubicBezTo>
                    <a:pt x="25368" y="916"/>
                    <a:pt x="25291" y="943"/>
                    <a:pt x="25255" y="976"/>
                  </a:cubicBezTo>
                  <a:lnTo>
                    <a:pt x="25237" y="976"/>
                  </a:lnTo>
                  <a:cubicBezTo>
                    <a:pt x="25237" y="976"/>
                    <a:pt x="25240" y="973"/>
                    <a:pt x="25240" y="970"/>
                  </a:cubicBezTo>
                  <a:cubicBezTo>
                    <a:pt x="25240" y="946"/>
                    <a:pt x="25165" y="928"/>
                    <a:pt x="25076" y="928"/>
                  </a:cubicBezTo>
                  <a:cubicBezTo>
                    <a:pt x="24990" y="928"/>
                    <a:pt x="24915" y="946"/>
                    <a:pt x="24915" y="970"/>
                  </a:cubicBezTo>
                  <a:cubicBezTo>
                    <a:pt x="24915" y="976"/>
                    <a:pt x="24921" y="978"/>
                    <a:pt x="24927" y="984"/>
                  </a:cubicBezTo>
                  <a:cubicBezTo>
                    <a:pt x="24897" y="978"/>
                    <a:pt x="24867" y="978"/>
                    <a:pt x="24838" y="976"/>
                  </a:cubicBezTo>
                  <a:cubicBezTo>
                    <a:pt x="24843" y="967"/>
                    <a:pt x="24849" y="958"/>
                    <a:pt x="24849" y="946"/>
                  </a:cubicBezTo>
                  <a:cubicBezTo>
                    <a:pt x="24849" y="904"/>
                    <a:pt x="24784" y="865"/>
                    <a:pt x="24700" y="865"/>
                  </a:cubicBezTo>
                  <a:cubicBezTo>
                    <a:pt x="24626" y="865"/>
                    <a:pt x="24566" y="895"/>
                    <a:pt x="24557" y="934"/>
                  </a:cubicBezTo>
                  <a:cubicBezTo>
                    <a:pt x="24530" y="931"/>
                    <a:pt x="24504" y="928"/>
                    <a:pt x="24477" y="928"/>
                  </a:cubicBezTo>
                  <a:cubicBezTo>
                    <a:pt x="24459" y="928"/>
                    <a:pt x="24441" y="928"/>
                    <a:pt x="24420" y="931"/>
                  </a:cubicBezTo>
                  <a:lnTo>
                    <a:pt x="24411" y="931"/>
                  </a:lnTo>
                  <a:lnTo>
                    <a:pt x="24411" y="928"/>
                  </a:lnTo>
                  <a:cubicBezTo>
                    <a:pt x="24411" y="883"/>
                    <a:pt x="24328" y="847"/>
                    <a:pt x="24226" y="847"/>
                  </a:cubicBezTo>
                  <a:cubicBezTo>
                    <a:pt x="24222" y="847"/>
                    <a:pt x="24217" y="847"/>
                    <a:pt x="24212" y="847"/>
                  </a:cubicBezTo>
                  <a:cubicBezTo>
                    <a:pt x="24161" y="847"/>
                    <a:pt x="24112" y="862"/>
                    <a:pt x="24068" y="889"/>
                  </a:cubicBezTo>
                  <a:cubicBezTo>
                    <a:pt x="24027" y="871"/>
                    <a:pt x="23982" y="862"/>
                    <a:pt x="23934" y="862"/>
                  </a:cubicBezTo>
                  <a:cubicBezTo>
                    <a:pt x="23899" y="862"/>
                    <a:pt x="23863" y="868"/>
                    <a:pt x="23830" y="877"/>
                  </a:cubicBezTo>
                  <a:lnTo>
                    <a:pt x="23714" y="868"/>
                  </a:lnTo>
                  <a:cubicBezTo>
                    <a:pt x="23717" y="865"/>
                    <a:pt x="23720" y="859"/>
                    <a:pt x="23720" y="853"/>
                  </a:cubicBezTo>
                  <a:cubicBezTo>
                    <a:pt x="23720" y="818"/>
                    <a:pt x="23642" y="788"/>
                    <a:pt x="23544" y="788"/>
                  </a:cubicBezTo>
                  <a:cubicBezTo>
                    <a:pt x="23490" y="788"/>
                    <a:pt x="23437" y="800"/>
                    <a:pt x="23389" y="826"/>
                  </a:cubicBezTo>
                  <a:cubicBezTo>
                    <a:pt x="23335" y="815"/>
                    <a:pt x="23279" y="812"/>
                    <a:pt x="23225" y="812"/>
                  </a:cubicBezTo>
                  <a:cubicBezTo>
                    <a:pt x="23162" y="812"/>
                    <a:pt x="23097" y="818"/>
                    <a:pt x="23037" y="832"/>
                  </a:cubicBezTo>
                  <a:lnTo>
                    <a:pt x="22873" y="826"/>
                  </a:lnTo>
                  <a:cubicBezTo>
                    <a:pt x="22852" y="823"/>
                    <a:pt x="22831" y="821"/>
                    <a:pt x="22811" y="821"/>
                  </a:cubicBezTo>
                  <a:cubicBezTo>
                    <a:pt x="22796" y="797"/>
                    <a:pt x="22751" y="779"/>
                    <a:pt x="22694" y="779"/>
                  </a:cubicBezTo>
                  <a:cubicBezTo>
                    <a:pt x="22694" y="779"/>
                    <a:pt x="22694" y="776"/>
                    <a:pt x="22694" y="773"/>
                  </a:cubicBezTo>
                  <a:cubicBezTo>
                    <a:pt x="22694" y="701"/>
                    <a:pt x="22563" y="642"/>
                    <a:pt x="22402" y="642"/>
                  </a:cubicBezTo>
                  <a:cubicBezTo>
                    <a:pt x="22289" y="642"/>
                    <a:pt x="22188" y="671"/>
                    <a:pt x="22143" y="716"/>
                  </a:cubicBezTo>
                  <a:cubicBezTo>
                    <a:pt x="22077" y="701"/>
                    <a:pt x="22012" y="695"/>
                    <a:pt x="21946" y="695"/>
                  </a:cubicBezTo>
                  <a:cubicBezTo>
                    <a:pt x="21901" y="695"/>
                    <a:pt x="21860" y="698"/>
                    <a:pt x="21815" y="704"/>
                  </a:cubicBezTo>
                  <a:cubicBezTo>
                    <a:pt x="21764" y="668"/>
                    <a:pt x="21648" y="645"/>
                    <a:pt x="21517" y="645"/>
                  </a:cubicBezTo>
                  <a:cubicBezTo>
                    <a:pt x="21368" y="645"/>
                    <a:pt x="21243" y="677"/>
                    <a:pt x="21201" y="719"/>
                  </a:cubicBezTo>
                  <a:cubicBezTo>
                    <a:pt x="21133" y="706"/>
                    <a:pt x="21066" y="698"/>
                    <a:pt x="20998" y="698"/>
                  </a:cubicBezTo>
                  <a:cubicBezTo>
                    <a:pt x="20988" y="698"/>
                    <a:pt x="20978" y="698"/>
                    <a:pt x="20968" y="698"/>
                  </a:cubicBezTo>
                  <a:cubicBezTo>
                    <a:pt x="20958" y="698"/>
                    <a:pt x="20948" y="698"/>
                    <a:pt x="20937" y="698"/>
                  </a:cubicBezTo>
                  <a:cubicBezTo>
                    <a:pt x="20868" y="698"/>
                    <a:pt x="20800" y="706"/>
                    <a:pt x="20733" y="719"/>
                  </a:cubicBezTo>
                  <a:cubicBezTo>
                    <a:pt x="20668" y="706"/>
                    <a:pt x="20603" y="698"/>
                    <a:pt x="20536" y="698"/>
                  </a:cubicBezTo>
                  <a:cubicBezTo>
                    <a:pt x="20526" y="698"/>
                    <a:pt x="20516" y="698"/>
                    <a:pt x="20506" y="698"/>
                  </a:cubicBezTo>
                  <a:cubicBezTo>
                    <a:pt x="20292" y="698"/>
                    <a:pt x="20113" y="752"/>
                    <a:pt x="20113" y="823"/>
                  </a:cubicBezTo>
                  <a:cubicBezTo>
                    <a:pt x="20113" y="832"/>
                    <a:pt x="20119" y="844"/>
                    <a:pt x="20125" y="853"/>
                  </a:cubicBezTo>
                  <a:lnTo>
                    <a:pt x="20098" y="853"/>
                  </a:lnTo>
                  <a:cubicBezTo>
                    <a:pt x="20056" y="853"/>
                    <a:pt x="20014" y="853"/>
                    <a:pt x="19976" y="859"/>
                  </a:cubicBezTo>
                  <a:cubicBezTo>
                    <a:pt x="19982" y="853"/>
                    <a:pt x="19982" y="847"/>
                    <a:pt x="19985" y="838"/>
                  </a:cubicBezTo>
                  <a:cubicBezTo>
                    <a:pt x="19985" y="788"/>
                    <a:pt x="19830" y="743"/>
                    <a:pt x="19633" y="737"/>
                  </a:cubicBezTo>
                  <a:cubicBezTo>
                    <a:pt x="19633" y="734"/>
                    <a:pt x="19633" y="734"/>
                    <a:pt x="19633" y="731"/>
                  </a:cubicBezTo>
                  <a:cubicBezTo>
                    <a:pt x="19633" y="683"/>
                    <a:pt x="19517" y="648"/>
                    <a:pt x="19377" y="648"/>
                  </a:cubicBezTo>
                  <a:cubicBezTo>
                    <a:pt x="19335" y="648"/>
                    <a:pt x="19293" y="651"/>
                    <a:pt x="19254" y="657"/>
                  </a:cubicBezTo>
                  <a:cubicBezTo>
                    <a:pt x="19130" y="623"/>
                    <a:pt x="19000" y="606"/>
                    <a:pt x="18873" y="606"/>
                  </a:cubicBezTo>
                  <a:cubicBezTo>
                    <a:pt x="18863" y="606"/>
                    <a:pt x="18853" y="606"/>
                    <a:pt x="18843" y="606"/>
                  </a:cubicBezTo>
                  <a:cubicBezTo>
                    <a:pt x="18602" y="606"/>
                    <a:pt x="18396" y="648"/>
                    <a:pt x="18348" y="704"/>
                  </a:cubicBezTo>
                  <a:cubicBezTo>
                    <a:pt x="18221" y="665"/>
                    <a:pt x="18091" y="647"/>
                    <a:pt x="17958" y="647"/>
                  </a:cubicBezTo>
                  <a:cubicBezTo>
                    <a:pt x="17948" y="647"/>
                    <a:pt x="17938" y="647"/>
                    <a:pt x="17928" y="648"/>
                  </a:cubicBezTo>
                  <a:cubicBezTo>
                    <a:pt x="17918" y="647"/>
                    <a:pt x="17908" y="647"/>
                    <a:pt x="17898" y="647"/>
                  </a:cubicBezTo>
                  <a:cubicBezTo>
                    <a:pt x="17792" y="647"/>
                    <a:pt x="17685" y="662"/>
                    <a:pt x="17579" y="683"/>
                  </a:cubicBezTo>
                  <a:lnTo>
                    <a:pt x="17549" y="683"/>
                  </a:lnTo>
                  <a:cubicBezTo>
                    <a:pt x="17397" y="683"/>
                    <a:pt x="17272" y="716"/>
                    <a:pt x="17251" y="758"/>
                  </a:cubicBezTo>
                  <a:lnTo>
                    <a:pt x="17248" y="758"/>
                  </a:lnTo>
                  <a:cubicBezTo>
                    <a:pt x="16989" y="758"/>
                    <a:pt x="16780" y="800"/>
                    <a:pt x="16780" y="853"/>
                  </a:cubicBezTo>
                  <a:cubicBezTo>
                    <a:pt x="16780" y="865"/>
                    <a:pt x="16786" y="874"/>
                    <a:pt x="16798" y="880"/>
                  </a:cubicBezTo>
                  <a:cubicBezTo>
                    <a:pt x="16718" y="865"/>
                    <a:pt x="16634" y="859"/>
                    <a:pt x="16554" y="859"/>
                  </a:cubicBezTo>
                  <a:cubicBezTo>
                    <a:pt x="16342" y="859"/>
                    <a:pt x="16169" y="898"/>
                    <a:pt x="16169" y="949"/>
                  </a:cubicBezTo>
                  <a:cubicBezTo>
                    <a:pt x="16169" y="955"/>
                    <a:pt x="16172" y="961"/>
                    <a:pt x="16175" y="964"/>
                  </a:cubicBezTo>
                  <a:cubicBezTo>
                    <a:pt x="16101" y="952"/>
                    <a:pt x="16023" y="943"/>
                    <a:pt x="15949" y="943"/>
                  </a:cubicBezTo>
                  <a:cubicBezTo>
                    <a:pt x="15853" y="943"/>
                    <a:pt x="15758" y="955"/>
                    <a:pt x="15668" y="976"/>
                  </a:cubicBezTo>
                  <a:cubicBezTo>
                    <a:pt x="15650" y="910"/>
                    <a:pt x="15487" y="859"/>
                    <a:pt x="15284" y="859"/>
                  </a:cubicBezTo>
                  <a:cubicBezTo>
                    <a:pt x="15206" y="859"/>
                    <a:pt x="15126" y="868"/>
                    <a:pt x="15051" y="886"/>
                  </a:cubicBezTo>
                  <a:cubicBezTo>
                    <a:pt x="15013" y="812"/>
                    <a:pt x="14837" y="758"/>
                    <a:pt x="14625" y="758"/>
                  </a:cubicBezTo>
                  <a:cubicBezTo>
                    <a:pt x="14586" y="758"/>
                    <a:pt x="14545" y="761"/>
                    <a:pt x="14509" y="764"/>
                  </a:cubicBezTo>
                  <a:cubicBezTo>
                    <a:pt x="14551" y="746"/>
                    <a:pt x="14577" y="719"/>
                    <a:pt x="14577" y="692"/>
                  </a:cubicBezTo>
                  <a:cubicBezTo>
                    <a:pt x="14577" y="627"/>
                    <a:pt x="14410" y="573"/>
                    <a:pt x="14208" y="573"/>
                  </a:cubicBezTo>
                  <a:lnTo>
                    <a:pt x="14184" y="573"/>
                  </a:lnTo>
                  <a:cubicBezTo>
                    <a:pt x="14142" y="540"/>
                    <a:pt x="14044" y="519"/>
                    <a:pt x="13930" y="519"/>
                  </a:cubicBezTo>
                  <a:cubicBezTo>
                    <a:pt x="13895" y="519"/>
                    <a:pt x="13856" y="522"/>
                    <a:pt x="13820" y="528"/>
                  </a:cubicBezTo>
                  <a:cubicBezTo>
                    <a:pt x="13761" y="445"/>
                    <a:pt x="13543" y="385"/>
                    <a:pt x="13281" y="385"/>
                  </a:cubicBezTo>
                  <a:cubicBezTo>
                    <a:pt x="13057" y="385"/>
                    <a:pt x="12866" y="427"/>
                    <a:pt x="12777" y="493"/>
                  </a:cubicBezTo>
                  <a:cubicBezTo>
                    <a:pt x="12679" y="469"/>
                    <a:pt x="12577" y="460"/>
                    <a:pt x="12476" y="460"/>
                  </a:cubicBezTo>
                  <a:cubicBezTo>
                    <a:pt x="12419" y="460"/>
                    <a:pt x="12360" y="463"/>
                    <a:pt x="12303" y="469"/>
                  </a:cubicBezTo>
                  <a:cubicBezTo>
                    <a:pt x="12303" y="466"/>
                    <a:pt x="12303" y="463"/>
                    <a:pt x="12303" y="460"/>
                  </a:cubicBezTo>
                  <a:cubicBezTo>
                    <a:pt x="12303" y="355"/>
                    <a:pt x="12088" y="275"/>
                    <a:pt x="11826" y="275"/>
                  </a:cubicBezTo>
                  <a:cubicBezTo>
                    <a:pt x="11793" y="275"/>
                    <a:pt x="11763" y="275"/>
                    <a:pt x="11734" y="278"/>
                  </a:cubicBezTo>
                  <a:cubicBezTo>
                    <a:pt x="11620" y="233"/>
                    <a:pt x="11441" y="203"/>
                    <a:pt x="11239" y="203"/>
                  </a:cubicBezTo>
                  <a:cubicBezTo>
                    <a:pt x="10976" y="203"/>
                    <a:pt x="10750" y="254"/>
                    <a:pt x="10663" y="323"/>
                  </a:cubicBezTo>
                  <a:cubicBezTo>
                    <a:pt x="10586" y="311"/>
                    <a:pt x="10508" y="305"/>
                    <a:pt x="10431" y="305"/>
                  </a:cubicBezTo>
                  <a:cubicBezTo>
                    <a:pt x="10181" y="305"/>
                    <a:pt x="9966" y="364"/>
                    <a:pt x="9885" y="445"/>
                  </a:cubicBezTo>
                  <a:cubicBezTo>
                    <a:pt x="9802" y="427"/>
                    <a:pt x="9719" y="421"/>
                    <a:pt x="9632" y="421"/>
                  </a:cubicBezTo>
                  <a:cubicBezTo>
                    <a:pt x="9619" y="420"/>
                    <a:pt x="9606" y="420"/>
                    <a:pt x="9593" y="420"/>
                  </a:cubicBezTo>
                  <a:cubicBezTo>
                    <a:pt x="9478" y="420"/>
                    <a:pt x="9363" y="444"/>
                    <a:pt x="9253" y="490"/>
                  </a:cubicBezTo>
                  <a:cubicBezTo>
                    <a:pt x="9191" y="481"/>
                    <a:pt x="9128" y="478"/>
                    <a:pt x="9066" y="478"/>
                  </a:cubicBezTo>
                  <a:cubicBezTo>
                    <a:pt x="9056" y="477"/>
                    <a:pt x="9047" y="477"/>
                    <a:pt x="9038" y="477"/>
                  </a:cubicBezTo>
                  <a:cubicBezTo>
                    <a:pt x="8916" y="477"/>
                    <a:pt x="8794" y="496"/>
                    <a:pt x="8678" y="534"/>
                  </a:cubicBezTo>
                  <a:cubicBezTo>
                    <a:pt x="8583" y="496"/>
                    <a:pt x="8484" y="481"/>
                    <a:pt x="8383" y="481"/>
                  </a:cubicBezTo>
                  <a:cubicBezTo>
                    <a:pt x="8148" y="481"/>
                    <a:pt x="7957" y="567"/>
                    <a:pt x="7957" y="671"/>
                  </a:cubicBezTo>
                  <a:cubicBezTo>
                    <a:pt x="7957" y="680"/>
                    <a:pt x="7960" y="692"/>
                    <a:pt x="7963" y="701"/>
                  </a:cubicBezTo>
                  <a:cubicBezTo>
                    <a:pt x="7861" y="689"/>
                    <a:pt x="7757" y="686"/>
                    <a:pt x="7644" y="686"/>
                  </a:cubicBezTo>
                  <a:lnTo>
                    <a:pt x="7593" y="686"/>
                  </a:lnTo>
                  <a:cubicBezTo>
                    <a:pt x="7569" y="603"/>
                    <a:pt x="7411" y="537"/>
                    <a:pt x="7221" y="537"/>
                  </a:cubicBezTo>
                  <a:cubicBezTo>
                    <a:pt x="7045" y="537"/>
                    <a:pt x="6899" y="591"/>
                    <a:pt x="6857" y="663"/>
                  </a:cubicBezTo>
                  <a:cubicBezTo>
                    <a:pt x="6803" y="655"/>
                    <a:pt x="6749" y="650"/>
                    <a:pt x="6695" y="650"/>
                  </a:cubicBezTo>
                  <a:cubicBezTo>
                    <a:pt x="6683" y="650"/>
                    <a:pt x="6672" y="650"/>
                    <a:pt x="6660" y="651"/>
                  </a:cubicBezTo>
                  <a:cubicBezTo>
                    <a:pt x="6437" y="651"/>
                    <a:pt x="6252" y="701"/>
                    <a:pt x="6180" y="773"/>
                  </a:cubicBezTo>
                  <a:lnTo>
                    <a:pt x="6147" y="773"/>
                  </a:lnTo>
                  <a:cubicBezTo>
                    <a:pt x="6055" y="773"/>
                    <a:pt x="5963" y="779"/>
                    <a:pt x="5873" y="794"/>
                  </a:cubicBezTo>
                  <a:cubicBezTo>
                    <a:pt x="5882" y="776"/>
                    <a:pt x="5885" y="758"/>
                    <a:pt x="5885" y="740"/>
                  </a:cubicBezTo>
                  <a:cubicBezTo>
                    <a:pt x="5885" y="677"/>
                    <a:pt x="5837" y="621"/>
                    <a:pt x="5757" y="576"/>
                  </a:cubicBezTo>
                  <a:cubicBezTo>
                    <a:pt x="5817" y="546"/>
                    <a:pt x="5849" y="513"/>
                    <a:pt x="5849" y="478"/>
                  </a:cubicBezTo>
                  <a:cubicBezTo>
                    <a:pt x="5849" y="382"/>
                    <a:pt x="5614" y="305"/>
                    <a:pt x="5325" y="305"/>
                  </a:cubicBezTo>
                  <a:cubicBezTo>
                    <a:pt x="5247" y="305"/>
                    <a:pt x="5173" y="311"/>
                    <a:pt x="5098" y="323"/>
                  </a:cubicBezTo>
                  <a:lnTo>
                    <a:pt x="5077" y="317"/>
                  </a:lnTo>
                  <a:cubicBezTo>
                    <a:pt x="5089" y="308"/>
                    <a:pt x="5098" y="290"/>
                    <a:pt x="5098" y="275"/>
                  </a:cubicBezTo>
                  <a:cubicBezTo>
                    <a:pt x="5098" y="195"/>
                    <a:pt x="4878" y="129"/>
                    <a:pt x="4606" y="129"/>
                  </a:cubicBezTo>
                  <a:cubicBezTo>
                    <a:pt x="4365" y="129"/>
                    <a:pt x="4165" y="180"/>
                    <a:pt x="4120" y="248"/>
                  </a:cubicBezTo>
                  <a:lnTo>
                    <a:pt x="4111" y="248"/>
                  </a:lnTo>
                  <a:cubicBezTo>
                    <a:pt x="4100" y="248"/>
                    <a:pt x="4089" y="248"/>
                    <a:pt x="4078" y="248"/>
                  </a:cubicBezTo>
                  <a:cubicBezTo>
                    <a:pt x="3955" y="248"/>
                    <a:pt x="3835" y="263"/>
                    <a:pt x="3715" y="293"/>
                  </a:cubicBezTo>
                  <a:cubicBezTo>
                    <a:pt x="3664" y="197"/>
                    <a:pt x="3500" y="129"/>
                    <a:pt x="3304" y="129"/>
                  </a:cubicBezTo>
                  <a:cubicBezTo>
                    <a:pt x="3101" y="129"/>
                    <a:pt x="2931" y="203"/>
                    <a:pt x="2889" y="305"/>
                  </a:cubicBezTo>
                  <a:cubicBezTo>
                    <a:pt x="2696" y="308"/>
                    <a:pt x="2505" y="341"/>
                    <a:pt x="2320" y="400"/>
                  </a:cubicBezTo>
                  <a:cubicBezTo>
                    <a:pt x="2296" y="400"/>
                    <a:pt x="2272" y="397"/>
                    <a:pt x="2245" y="397"/>
                  </a:cubicBezTo>
                  <a:cubicBezTo>
                    <a:pt x="2046" y="397"/>
                    <a:pt x="1879" y="439"/>
                    <a:pt x="1852" y="493"/>
                  </a:cubicBezTo>
                  <a:cubicBezTo>
                    <a:pt x="1727" y="499"/>
                    <a:pt x="1608" y="510"/>
                    <a:pt x="1494" y="525"/>
                  </a:cubicBezTo>
                  <a:cubicBezTo>
                    <a:pt x="1386" y="495"/>
                    <a:pt x="1276" y="477"/>
                    <a:pt x="1165" y="477"/>
                  </a:cubicBezTo>
                  <a:cubicBezTo>
                    <a:pt x="1157" y="477"/>
                    <a:pt x="1148" y="477"/>
                    <a:pt x="1140" y="478"/>
                  </a:cubicBezTo>
                  <a:cubicBezTo>
                    <a:pt x="925" y="478"/>
                    <a:pt x="740" y="522"/>
                    <a:pt x="654" y="588"/>
                  </a:cubicBezTo>
                  <a:cubicBezTo>
                    <a:pt x="454" y="615"/>
                    <a:pt x="305" y="698"/>
                    <a:pt x="269" y="797"/>
                  </a:cubicBezTo>
                  <a:cubicBezTo>
                    <a:pt x="180" y="809"/>
                    <a:pt x="90" y="823"/>
                    <a:pt x="1" y="847"/>
                  </a:cubicBezTo>
                  <a:lnTo>
                    <a:pt x="13" y="10619"/>
                  </a:lnTo>
                  <a:lnTo>
                    <a:pt x="51007" y="10651"/>
                  </a:lnTo>
                  <a:lnTo>
                    <a:pt x="51007" y="31"/>
                  </a:lnTo>
                  <a:cubicBezTo>
                    <a:pt x="50890" y="13"/>
                    <a:pt x="50771" y="1"/>
                    <a:pt x="50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8"/>
            <p:cNvGrpSpPr/>
            <p:nvPr/>
          </p:nvGrpSpPr>
          <p:grpSpPr>
            <a:xfrm>
              <a:off x="-104236" y="3590967"/>
              <a:ext cx="9334100" cy="2852556"/>
              <a:chOff x="-104236" y="3590967"/>
              <a:chExt cx="9334100" cy="2852556"/>
            </a:xfrm>
          </p:grpSpPr>
          <p:sp>
            <p:nvSpPr>
              <p:cNvPr id="226" name="Google Shape;226;p8"/>
              <p:cNvSpPr/>
              <p:nvPr/>
            </p:nvSpPr>
            <p:spPr>
              <a:xfrm rot="142635" flipH="1">
                <a:off x="-51258" y="3781408"/>
                <a:ext cx="9233834" cy="2471674"/>
              </a:xfrm>
              <a:custGeom>
                <a:avLst/>
                <a:gdLst/>
                <a:ahLst/>
                <a:cxnLst/>
                <a:rect l="l" t="t" r="r" b="b"/>
                <a:pathLst>
                  <a:path w="78285" h="20955" extrusionOk="0">
                    <a:moveTo>
                      <a:pt x="6935" y="0"/>
                    </a:moveTo>
                    <a:cubicBezTo>
                      <a:pt x="4513" y="0"/>
                      <a:pt x="2199" y="31"/>
                      <a:pt x="1" y="92"/>
                    </a:cubicBezTo>
                    <a:lnTo>
                      <a:pt x="1" y="14784"/>
                    </a:lnTo>
                    <a:cubicBezTo>
                      <a:pt x="7250" y="16132"/>
                      <a:pt x="15859" y="17381"/>
                      <a:pt x="25639" y="18418"/>
                    </a:cubicBezTo>
                    <a:cubicBezTo>
                      <a:pt x="41766" y="20131"/>
                      <a:pt x="57207" y="20955"/>
                      <a:pt x="69878" y="20955"/>
                    </a:cubicBezTo>
                    <a:cubicBezTo>
                      <a:pt x="72841" y="20955"/>
                      <a:pt x="75652" y="20910"/>
                      <a:pt x="78285" y="20821"/>
                    </a:cubicBezTo>
                    <a:lnTo>
                      <a:pt x="78285" y="6650"/>
                    </a:lnTo>
                    <a:cubicBezTo>
                      <a:pt x="59523" y="2891"/>
                      <a:pt x="32838" y="369"/>
                      <a:pt x="11647" y="38"/>
                    </a:cubicBezTo>
                    <a:cubicBezTo>
                      <a:pt x="10035" y="13"/>
                      <a:pt x="8464" y="0"/>
                      <a:pt x="6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7" name="Google Shape;227;p8"/>
              <p:cNvGrpSpPr/>
              <p:nvPr/>
            </p:nvGrpSpPr>
            <p:grpSpPr>
              <a:xfrm>
                <a:off x="-104236" y="4057253"/>
                <a:ext cx="9262884" cy="1585293"/>
                <a:chOff x="-89548" y="4056178"/>
                <a:chExt cx="9262884" cy="1585293"/>
              </a:xfrm>
            </p:grpSpPr>
            <p:sp>
              <p:nvSpPr>
                <p:cNvPr id="228" name="Google Shape;228;p8"/>
                <p:cNvSpPr/>
                <p:nvPr/>
              </p:nvSpPr>
              <p:spPr>
                <a:xfrm rot="125670" flipH="1">
                  <a:off x="-60719" y="4223579"/>
                  <a:ext cx="9205225" cy="125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5" h="25296" extrusionOk="0">
                      <a:moveTo>
                        <a:pt x="8782" y="0"/>
                      </a:moveTo>
                      <a:cubicBezTo>
                        <a:pt x="8473" y="0"/>
                        <a:pt x="8165" y="1"/>
                        <a:pt x="7858" y="3"/>
                      </a:cubicBezTo>
                      <a:cubicBezTo>
                        <a:pt x="5161" y="18"/>
                        <a:pt x="2540" y="62"/>
                        <a:pt x="1" y="137"/>
                      </a:cubicBezTo>
                      <a:lnTo>
                        <a:pt x="1" y="25296"/>
                      </a:lnTo>
                      <a:lnTo>
                        <a:pt x="78285" y="25296"/>
                      </a:lnTo>
                      <a:lnTo>
                        <a:pt x="78285" y="6203"/>
                      </a:lnTo>
                      <a:cubicBezTo>
                        <a:pt x="66054" y="3628"/>
                        <a:pt x="48723" y="1580"/>
                        <a:pt x="29380" y="685"/>
                      </a:cubicBezTo>
                      <a:cubicBezTo>
                        <a:pt x="22199" y="352"/>
                        <a:pt x="15304" y="0"/>
                        <a:pt x="8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8"/>
                <p:cNvSpPr/>
                <p:nvPr/>
              </p:nvSpPr>
              <p:spPr>
                <a:xfrm rot="126382" flipH="1">
                  <a:off x="3531680" y="4343736"/>
                  <a:ext cx="3720756" cy="958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2" h="19391" extrusionOk="0">
                      <a:moveTo>
                        <a:pt x="29944" y="0"/>
                      </a:moveTo>
                      <a:cubicBezTo>
                        <a:pt x="23836" y="1228"/>
                        <a:pt x="10920" y="4296"/>
                        <a:pt x="1" y="19143"/>
                      </a:cubicBezTo>
                      <a:lnTo>
                        <a:pt x="3172" y="19391"/>
                      </a:lnTo>
                      <a:cubicBezTo>
                        <a:pt x="3172" y="19391"/>
                        <a:pt x="14187" y="2957"/>
                        <a:pt x="31822" y="122"/>
                      </a:cubicBezTo>
                      <a:lnTo>
                        <a:pt x="299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flipH="1">
            <a:off x="305375" y="-131510"/>
            <a:ext cx="1467275" cy="586785"/>
            <a:chOff x="7355500" y="520515"/>
            <a:chExt cx="1467275" cy="586785"/>
          </a:xfrm>
        </p:grpSpPr>
        <p:sp>
          <p:nvSpPr>
            <p:cNvPr id="232" name="Google Shape;232;p8"/>
            <p:cNvSpPr/>
            <p:nvPr/>
          </p:nvSpPr>
          <p:spPr>
            <a:xfrm>
              <a:off x="8732191" y="1032539"/>
              <a:ext cx="90585" cy="61359"/>
            </a:xfrm>
            <a:custGeom>
              <a:avLst/>
              <a:gdLst/>
              <a:ahLst/>
              <a:cxnLst/>
              <a:rect l="l" t="t" r="r" b="b"/>
              <a:pathLst>
                <a:path w="561" h="380" extrusionOk="0">
                  <a:moveTo>
                    <a:pt x="561" y="1"/>
                  </a:moveTo>
                  <a:lnTo>
                    <a:pt x="289" y="275"/>
                  </a:lnTo>
                  <a:lnTo>
                    <a:pt x="0" y="275"/>
                  </a:lnTo>
                  <a:lnTo>
                    <a:pt x="358" y="37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692146" y="869454"/>
              <a:ext cx="91231" cy="60713"/>
            </a:xfrm>
            <a:custGeom>
              <a:avLst/>
              <a:gdLst/>
              <a:ahLst/>
              <a:cxnLst/>
              <a:rect l="l" t="t" r="r" b="b"/>
              <a:pathLst>
                <a:path w="565" h="376" extrusionOk="0">
                  <a:moveTo>
                    <a:pt x="564" y="0"/>
                  </a:moveTo>
                  <a:lnTo>
                    <a:pt x="290" y="272"/>
                  </a:lnTo>
                  <a:lnTo>
                    <a:pt x="1" y="272"/>
                  </a:lnTo>
                  <a:lnTo>
                    <a:pt x="359" y="376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8607536" y="619658"/>
              <a:ext cx="75245" cy="67979"/>
            </a:xfrm>
            <a:custGeom>
              <a:avLst/>
              <a:gdLst/>
              <a:ahLst/>
              <a:cxnLst/>
              <a:rect l="l" t="t" r="r" b="b"/>
              <a:pathLst>
                <a:path w="466" h="421" extrusionOk="0">
                  <a:moveTo>
                    <a:pt x="465" y="0"/>
                  </a:moveTo>
                  <a:lnTo>
                    <a:pt x="277" y="340"/>
                  </a:lnTo>
                  <a:lnTo>
                    <a:pt x="0" y="418"/>
                  </a:lnTo>
                  <a:lnTo>
                    <a:pt x="373" y="421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340788" y="1045618"/>
              <a:ext cx="90746" cy="61682"/>
            </a:xfrm>
            <a:custGeom>
              <a:avLst/>
              <a:gdLst/>
              <a:ahLst/>
              <a:cxnLst/>
              <a:rect l="l" t="t" r="r" b="b"/>
              <a:pathLst>
                <a:path w="562" h="382" extrusionOk="0">
                  <a:moveTo>
                    <a:pt x="561" y="0"/>
                  </a:moveTo>
                  <a:lnTo>
                    <a:pt x="290" y="278"/>
                  </a:lnTo>
                  <a:lnTo>
                    <a:pt x="1" y="278"/>
                  </a:lnTo>
                  <a:lnTo>
                    <a:pt x="359" y="38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710249" y="806318"/>
              <a:ext cx="88324" cy="63296"/>
            </a:xfrm>
            <a:custGeom>
              <a:avLst/>
              <a:gdLst/>
              <a:ahLst/>
              <a:cxnLst/>
              <a:rect l="l" t="t" r="r" b="b"/>
              <a:pathLst>
                <a:path w="547" h="392" extrusionOk="0">
                  <a:moveTo>
                    <a:pt x="546" y="1"/>
                  </a:moveTo>
                  <a:lnTo>
                    <a:pt x="290" y="293"/>
                  </a:lnTo>
                  <a:lnTo>
                    <a:pt x="1" y="308"/>
                  </a:lnTo>
                  <a:lnTo>
                    <a:pt x="365" y="3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7690065" y="587848"/>
              <a:ext cx="71370" cy="71370"/>
            </a:xfrm>
            <a:custGeom>
              <a:avLst/>
              <a:gdLst/>
              <a:ahLst/>
              <a:cxnLst/>
              <a:rect l="l" t="t" r="r" b="b"/>
              <a:pathLst>
                <a:path w="442" h="442" extrusionOk="0">
                  <a:moveTo>
                    <a:pt x="442" y="1"/>
                  </a:moveTo>
                  <a:lnTo>
                    <a:pt x="275" y="349"/>
                  </a:lnTo>
                  <a:lnTo>
                    <a:pt x="1" y="442"/>
                  </a:lnTo>
                  <a:lnTo>
                    <a:pt x="373" y="424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8256662" y="775639"/>
              <a:ext cx="90585" cy="61197"/>
            </a:xfrm>
            <a:custGeom>
              <a:avLst/>
              <a:gdLst/>
              <a:ahLst/>
              <a:cxnLst/>
              <a:rect l="l" t="t" r="r" b="b"/>
              <a:pathLst>
                <a:path w="561" h="379" extrusionOk="0">
                  <a:moveTo>
                    <a:pt x="561" y="0"/>
                  </a:moveTo>
                  <a:lnTo>
                    <a:pt x="289" y="274"/>
                  </a:lnTo>
                  <a:lnTo>
                    <a:pt x="0" y="274"/>
                  </a:lnTo>
                  <a:lnTo>
                    <a:pt x="358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7355500" y="873329"/>
              <a:ext cx="91231" cy="61197"/>
            </a:xfrm>
            <a:custGeom>
              <a:avLst/>
              <a:gdLst/>
              <a:ahLst/>
              <a:cxnLst/>
              <a:rect l="l" t="t" r="r" b="b"/>
              <a:pathLst>
                <a:path w="565" h="379" extrusionOk="0">
                  <a:moveTo>
                    <a:pt x="564" y="0"/>
                  </a:moveTo>
                  <a:lnTo>
                    <a:pt x="290" y="274"/>
                  </a:lnTo>
                  <a:lnTo>
                    <a:pt x="1" y="274"/>
                  </a:lnTo>
                  <a:lnTo>
                    <a:pt x="362" y="379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48689" y="928229"/>
              <a:ext cx="90100" cy="58775"/>
            </a:xfrm>
            <a:custGeom>
              <a:avLst/>
              <a:gdLst/>
              <a:ahLst/>
              <a:cxnLst/>
              <a:rect l="l" t="t" r="r" b="b"/>
              <a:pathLst>
                <a:path w="558" h="364" extrusionOk="0">
                  <a:moveTo>
                    <a:pt x="558" y="0"/>
                  </a:moveTo>
                  <a:lnTo>
                    <a:pt x="290" y="262"/>
                  </a:lnTo>
                  <a:lnTo>
                    <a:pt x="0" y="262"/>
                  </a:lnTo>
                  <a:lnTo>
                    <a:pt x="358" y="36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8014942" y="704753"/>
              <a:ext cx="84449" cy="65234"/>
            </a:xfrm>
            <a:custGeom>
              <a:avLst/>
              <a:gdLst/>
              <a:ahLst/>
              <a:cxnLst/>
              <a:rect l="l" t="t" r="r" b="b"/>
              <a:pathLst>
                <a:path w="523" h="404" extrusionOk="0">
                  <a:moveTo>
                    <a:pt x="522" y="1"/>
                  </a:moveTo>
                  <a:lnTo>
                    <a:pt x="290" y="308"/>
                  </a:lnTo>
                  <a:lnTo>
                    <a:pt x="1" y="347"/>
                  </a:lnTo>
                  <a:lnTo>
                    <a:pt x="370" y="403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8488533" y="916119"/>
              <a:ext cx="90746" cy="61359"/>
            </a:xfrm>
            <a:custGeom>
              <a:avLst/>
              <a:gdLst/>
              <a:ahLst/>
              <a:cxnLst/>
              <a:rect l="l" t="t" r="r" b="b"/>
              <a:pathLst>
                <a:path w="562" h="380" extrusionOk="0">
                  <a:moveTo>
                    <a:pt x="561" y="0"/>
                  </a:moveTo>
                  <a:lnTo>
                    <a:pt x="290" y="275"/>
                  </a:lnTo>
                  <a:lnTo>
                    <a:pt x="1" y="275"/>
                  </a:lnTo>
                  <a:lnTo>
                    <a:pt x="359" y="379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8355320" y="520515"/>
              <a:ext cx="98335" cy="52639"/>
            </a:xfrm>
            <a:custGeom>
              <a:avLst/>
              <a:gdLst/>
              <a:ahLst/>
              <a:cxnLst/>
              <a:rect l="l" t="t" r="r" b="b"/>
              <a:pathLst>
                <a:path w="609" h="326" extrusionOk="0">
                  <a:moveTo>
                    <a:pt x="608" y="0"/>
                  </a:moveTo>
                  <a:lnTo>
                    <a:pt x="283" y="212"/>
                  </a:lnTo>
                  <a:lnTo>
                    <a:pt x="0" y="149"/>
                  </a:lnTo>
                  <a:lnTo>
                    <a:pt x="328" y="325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-2261065" y="1445205"/>
            <a:ext cx="12882462" cy="434925"/>
            <a:chOff x="-2261065" y="1445205"/>
            <a:chExt cx="12882462" cy="434925"/>
          </a:xfrm>
        </p:grpSpPr>
        <p:sp>
          <p:nvSpPr>
            <p:cNvPr id="245" name="Google Shape;245;p8"/>
            <p:cNvSpPr/>
            <p:nvPr/>
          </p:nvSpPr>
          <p:spPr>
            <a:xfrm>
              <a:off x="-2261065" y="1445205"/>
              <a:ext cx="3649243" cy="434925"/>
            </a:xfrm>
            <a:custGeom>
              <a:avLst/>
              <a:gdLst/>
              <a:ahLst/>
              <a:cxnLst/>
              <a:rect l="l" t="t" r="r" b="b"/>
              <a:pathLst>
                <a:path w="38890" h="4635" extrusionOk="0">
                  <a:moveTo>
                    <a:pt x="30751" y="0"/>
                  </a:moveTo>
                  <a:cubicBezTo>
                    <a:pt x="30467" y="0"/>
                    <a:pt x="30208" y="21"/>
                    <a:pt x="29982" y="67"/>
                  </a:cubicBezTo>
                  <a:cubicBezTo>
                    <a:pt x="28507" y="371"/>
                    <a:pt x="26116" y="729"/>
                    <a:pt x="24691" y="932"/>
                  </a:cubicBezTo>
                  <a:cubicBezTo>
                    <a:pt x="23269" y="1137"/>
                    <a:pt x="22250" y="982"/>
                    <a:pt x="20062" y="1239"/>
                  </a:cubicBezTo>
                  <a:cubicBezTo>
                    <a:pt x="17874" y="1492"/>
                    <a:pt x="14091" y="1644"/>
                    <a:pt x="13692" y="2103"/>
                  </a:cubicBezTo>
                  <a:cubicBezTo>
                    <a:pt x="13295" y="2559"/>
                    <a:pt x="10568" y="2765"/>
                    <a:pt x="8192" y="2765"/>
                  </a:cubicBezTo>
                  <a:cubicBezTo>
                    <a:pt x="5813" y="2765"/>
                    <a:pt x="2123" y="3069"/>
                    <a:pt x="2189" y="3427"/>
                  </a:cubicBezTo>
                  <a:cubicBezTo>
                    <a:pt x="2251" y="3781"/>
                    <a:pt x="1" y="4392"/>
                    <a:pt x="4791" y="4392"/>
                  </a:cubicBezTo>
                  <a:cubicBezTo>
                    <a:pt x="9581" y="4392"/>
                    <a:pt x="13245" y="4291"/>
                    <a:pt x="17874" y="4035"/>
                  </a:cubicBezTo>
                  <a:cubicBezTo>
                    <a:pt x="18913" y="3978"/>
                    <a:pt x="19870" y="3954"/>
                    <a:pt x="20757" y="3954"/>
                  </a:cubicBezTo>
                  <a:cubicBezTo>
                    <a:pt x="23823" y="3954"/>
                    <a:pt x="26063" y="4235"/>
                    <a:pt x="28021" y="4392"/>
                  </a:cubicBezTo>
                  <a:cubicBezTo>
                    <a:pt x="29867" y="4541"/>
                    <a:pt x="30997" y="4635"/>
                    <a:pt x="32655" y="4635"/>
                  </a:cubicBezTo>
                  <a:cubicBezTo>
                    <a:pt x="33262" y="4635"/>
                    <a:pt x="33940" y="4622"/>
                    <a:pt x="34749" y="4595"/>
                  </a:cubicBezTo>
                  <a:cubicBezTo>
                    <a:pt x="37768" y="4494"/>
                    <a:pt x="38338" y="3832"/>
                    <a:pt x="38612" y="3528"/>
                  </a:cubicBezTo>
                  <a:cubicBezTo>
                    <a:pt x="38889" y="3221"/>
                    <a:pt x="38379" y="1897"/>
                    <a:pt x="37974" y="1695"/>
                  </a:cubicBezTo>
                  <a:cubicBezTo>
                    <a:pt x="37566" y="1492"/>
                    <a:pt x="36242" y="932"/>
                    <a:pt x="36242" y="932"/>
                  </a:cubicBezTo>
                  <a:cubicBezTo>
                    <a:pt x="34691" y="631"/>
                    <a:pt x="32334" y="0"/>
                    <a:pt x="30751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 flipH="1">
              <a:off x="7479074" y="1493473"/>
              <a:ext cx="3142324" cy="338400"/>
            </a:xfrm>
            <a:custGeom>
              <a:avLst/>
              <a:gdLst/>
              <a:ahLst/>
              <a:cxnLst/>
              <a:rect l="l" t="t" r="r" b="b"/>
              <a:pathLst>
                <a:path w="37921" h="4084" extrusionOk="0">
                  <a:moveTo>
                    <a:pt x="8455" y="0"/>
                  </a:moveTo>
                  <a:cubicBezTo>
                    <a:pt x="8425" y="0"/>
                    <a:pt x="8395" y="1"/>
                    <a:pt x="8365" y="3"/>
                  </a:cubicBezTo>
                  <a:cubicBezTo>
                    <a:pt x="7441" y="72"/>
                    <a:pt x="4946" y="2174"/>
                    <a:pt x="4541" y="2627"/>
                  </a:cubicBezTo>
                  <a:cubicBezTo>
                    <a:pt x="4541" y="2627"/>
                    <a:pt x="1" y="3667"/>
                    <a:pt x="3998" y="3804"/>
                  </a:cubicBezTo>
                  <a:cubicBezTo>
                    <a:pt x="4359" y="3816"/>
                    <a:pt x="4700" y="3822"/>
                    <a:pt x="5025" y="3822"/>
                  </a:cubicBezTo>
                  <a:cubicBezTo>
                    <a:pt x="8303" y="3822"/>
                    <a:pt x="9856" y="3262"/>
                    <a:pt x="11459" y="3262"/>
                  </a:cubicBezTo>
                  <a:cubicBezTo>
                    <a:pt x="13049" y="3262"/>
                    <a:pt x="15242" y="3755"/>
                    <a:pt x="16908" y="3755"/>
                  </a:cubicBezTo>
                  <a:cubicBezTo>
                    <a:pt x="17092" y="3755"/>
                    <a:pt x="17269" y="3749"/>
                    <a:pt x="17439" y="3736"/>
                  </a:cubicBezTo>
                  <a:cubicBezTo>
                    <a:pt x="19141" y="3601"/>
                    <a:pt x="21636" y="3464"/>
                    <a:pt x="23347" y="3396"/>
                  </a:cubicBezTo>
                  <a:cubicBezTo>
                    <a:pt x="23698" y="3382"/>
                    <a:pt x="24053" y="3374"/>
                    <a:pt x="24411" y="3374"/>
                  </a:cubicBezTo>
                  <a:cubicBezTo>
                    <a:pt x="25802" y="3374"/>
                    <a:pt x="27251" y="3494"/>
                    <a:pt x="28760" y="3873"/>
                  </a:cubicBezTo>
                  <a:cubicBezTo>
                    <a:pt x="29393" y="4031"/>
                    <a:pt x="29875" y="4083"/>
                    <a:pt x="30353" y="4083"/>
                  </a:cubicBezTo>
                  <a:cubicBezTo>
                    <a:pt x="31307" y="4083"/>
                    <a:pt x="32242" y="3873"/>
                    <a:pt x="34323" y="3873"/>
                  </a:cubicBezTo>
                  <a:cubicBezTo>
                    <a:pt x="37444" y="3873"/>
                    <a:pt x="37920" y="2990"/>
                    <a:pt x="36835" y="2627"/>
                  </a:cubicBezTo>
                  <a:cubicBezTo>
                    <a:pt x="36036" y="2359"/>
                    <a:pt x="31552" y="2131"/>
                    <a:pt x="28645" y="2131"/>
                  </a:cubicBezTo>
                  <a:cubicBezTo>
                    <a:pt x="27605" y="2131"/>
                    <a:pt x="26768" y="2160"/>
                    <a:pt x="26373" y="2227"/>
                  </a:cubicBezTo>
                  <a:cubicBezTo>
                    <a:pt x="26237" y="2250"/>
                    <a:pt x="26107" y="2261"/>
                    <a:pt x="25980" y="2261"/>
                  </a:cubicBezTo>
                  <a:cubicBezTo>
                    <a:pt x="24711" y="2261"/>
                    <a:pt x="23784" y="1201"/>
                    <a:pt x="20822" y="954"/>
                  </a:cubicBezTo>
                  <a:cubicBezTo>
                    <a:pt x="19737" y="864"/>
                    <a:pt x="18780" y="834"/>
                    <a:pt x="17889" y="834"/>
                  </a:cubicBezTo>
                  <a:cubicBezTo>
                    <a:pt x="16107" y="834"/>
                    <a:pt x="14591" y="954"/>
                    <a:pt x="12848" y="954"/>
                  </a:cubicBezTo>
                  <a:cubicBezTo>
                    <a:pt x="10322" y="954"/>
                    <a:pt x="9353" y="0"/>
                    <a:pt x="8455" y="0"/>
                  </a:cubicBezTo>
                  <a:close/>
                </a:path>
              </a:pathLst>
            </a:custGeom>
            <a:solidFill>
              <a:srgbClr val="FFFFFF">
                <a:alpha val="504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05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Grenze"/>
              <a:buNone/>
              <a:defRPr sz="3500">
                <a:solidFill>
                  <a:schemeClr val="lt2"/>
                </a:solidFill>
                <a:latin typeface="Grenze"/>
                <a:ea typeface="Grenze"/>
                <a:cs typeface="Grenze"/>
                <a:sym typeface="Grenz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●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○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Char char="■"/>
              <a:defRPr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9" r:id="rId6"/>
    <p:sldLayoutId id="2147483670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36751" y="115585"/>
            <a:ext cx="8709082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 smtClean="0">
                <a:latin typeface="+mn-ea"/>
                <a:ea typeface="+mn-ea"/>
              </a:rPr>
              <a:t>&lt;</a:t>
            </a:r>
            <a:r>
              <a:rPr lang="ko-KR" altLang="en-US" sz="3600" b="1" dirty="0" smtClean="0">
                <a:latin typeface="+mn-ea"/>
                <a:ea typeface="+mn-ea"/>
              </a:rPr>
              <a:t>꿈의 왕국 </a:t>
            </a:r>
            <a:r>
              <a:rPr lang="en-US" altLang="ko-KR" sz="3600" b="1" dirty="0" smtClean="0">
                <a:latin typeface="+mn-ea"/>
                <a:ea typeface="+mn-ea"/>
              </a:rPr>
              <a:t>: </a:t>
            </a:r>
            <a:r>
              <a:rPr lang="ko-KR" altLang="en-US" sz="3600" b="1" dirty="0" smtClean="0">
                <a:latin typeface="+mn-ea"/>
                <a:ea typeface="+mn-ea"/>
              </a:rPr>
              <a:t>영원한 보금자리</a:t>
            </a:r>
            <a:r>
              <a:rPr lang="en-US" altLang="ko-KR" sz="3600" b="1" dirty="0" smtClean="0">
                <a:latin typeface="+mn-ea"/>
                <a:ea typeface="+mn-ea"/>
              </a:rPr>
              <a:t>&gt;</a:t>
            </a:r>
            <a:endParaRPr sz="3600" b="1" dirty="0">
              <a:solidFill>
                <a:schemeClr val="dk2"/>
              </a:solidFill>
              <a:latin typeface="+mn-ea"/>
              <a:ea typeface="+mn-ea"/>
            </a:endParaRPr>
          </a:p>
        </p:txBody>
      </p:sp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7113149" y="4518268"/>
            <a:ext cx="1833965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+mn-ea"/>
                <a:ea typeface="+mn-ea"/>
              </a:rPr>
              <a:t>작성자 </a:t>
            </a:r>
            <a:r>
              <a:rPr lang="en-US" altLang="ko-KR" b="1" dirty="0" smtClean="0">
                <a:latin typeface="+mn-ea"/>
                <a:ea typeface="+mn-ea"/>
              </a:rPr>
              <a:t>: </a:t>
            </a:r>
            <a:r>
              <a:rPr lang="ko-KR" altLang="en-US" b="1" dirty="0" smtClean="0">
                <a:latin typeface="+mn-ea"/>
                <a:ea typeface="+mn-ea"/>
              </a:rPr>
              <a:t>이현아</a:t>
            </a:r>
            <a:endParaRPr b="1" dirty="0">
              <a:latin typeface="+mn-ea"/>
              <a:ea typeface="+mn-ea"/>
            </a:endParaRPr>
          </a:p>
        </p:txBody>
      </p:sp>
      <p:grpSp>
        <p:nvGrpSpPr>
          <p:cNvPr id="647" name="Google Shape;647;p28"/>
          <p:cNvGrpSpPr/>
          <p:nvPr/>
        </p:nvGrpSpPr>
        <p:grpSpPr>
          <a:xfrm>
            <a:off x="7240889" y="1829707"/>
            <a:ext cx="1570949" cy="2299384"/>
            <a:chOff x="7240889" y="1829707"/>
            <a:chExt cx="1570949" cy="2299384"/>
          </a:xfrm>
        </p:grpSpPr>
        <p:grpSp>
          <p:nvGrpSpPr>
            <p:cNvPr id="648" name="Google Shape;648;p28"/>
            <p:cNvGrpSpPr/>
            <p:nvPr/>
          </p:nvGrpSpPr>
          <p:grpSpPr>
            <a:xfrm flipH="1">
              <a:off x="7240889" y="1829707"/>
              <a:ext cx="1404988" cy="1992265"/>
              <a:chOff x="-1792125" y="1884125"/>
              <a:chExt cx="1544622" cy="2190025"/>
            </a:xfrm>
          </p:grpSpPr>
          <p:sp>
            <p:nvSpPr>
              <p:cNvPr id="649" name="Google Shape;649;p28"/>
              <p:cNvSpPr/>
              <p:nvPr/>
            </p:nvSpPr>
            <p:spPr>
              <a:xfrm>
                <a:off x="-698494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-685883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-698044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4" y="0"/>
                    </a:moveTo>
                    <a:cubicBezTo>
                      <a:pt x="321" y="0"/>
                      <a:pt x="319" y="1"/>
                      <a:pt x="316" y="3"/>
                    </a:cubicBezTo>
                    <a:lnTo>
                      <a:pt x="1" y="269"/>
                    </a:lnTo>
                    <a:lnTo>
                      <a:pt x="15" y="288"/>
                    </a:lnTo>
                    <a:lnTo>
                      <a:pt x="326" y="26"/>
                    </a:lnTo>
                    <a:lnTo>
                      <a:pt x="828" y="298"/>
                    </a:lnTo>
                    <a:cubicBezTo>
                      <a:pt x="830" y="299"/>
                      <a:pt x="832" y="299"/>
                      <a:pt x="834" y="299"/>
                    </a:cubicBezTo>
                    <a:cubicBezTo>
                      <a:pt x="836" y="299"/>
                      <a:pt x="838" y="299"/>
                      <a:pt x="840" y="298"/>
                    </a:cubicBezTo>
                    <a:lnTo>
                      <a:pt x="1204" y="26"/>
                    </a:lnTo>
                    <a:lnTo>
                      <a:pt x="1708" y="299"/>
                    </a:lnTo>
                    <a:cubicBezTo>
                      <a:pt x="1709" y="299"/>
                      <a:pt x="1711" y="301"/>
                      <a:pt x="1714" y="301"/>
                    </a:cubicBezTo>
                    <a:cubicBezTo>
                      <a:pt x="1715" y="301"/>
                      <a:pt x="1718" y="299"/>
                      <a:pt x="1719" y="298"/>
                    </a:cubicBezTo>
                    <a:lnTo>
                      <a:pt x="2035" y="33"/>
                    </a:lnTo>
                    <a:lnTo>
                      <a:pt x="2020" y="16"/>
                    </a:lnTo>
                    <a:lnTo>
                      <a:pt x="1711" y="275"/>
                    </a:lnTo>
                    <a:lnTo>
                      <a:pt x="1209" y="3"/>
                    </a:lnTo>
                    <a:cubicBezTo>
                      <a:pt x="1207" y="1"/>
                      <a:pt x="1204" y="1"/>
                      <a:pt x="1202" y="1"/>
                    </a:cubicBezTo>
                    <a:cubicBezTo>
                      <a:pt x="1200" y="1"/>
                      <a:pt x="1198" y="1"/>
                      <a:pt x="1196" y="3"/>
                    </a:cubicBezTo>
                    <a:lnTo>
                      <a:pt x="833" y="276"/>
                    </a:lnTo>
                    <a:lnTo>
                      <a:pt x="329" y="1"/>
                    </a:lnTo>
                    <a:cubicBezTo>
                      <a:pt x="327" y="1"/>
                      <a:pt x="326" y="0"/>
                      <a:pt x="3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-698044" y="2450491"/>
                <a:ext cx="15290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301" extrusionOk="0">
                    <a:moveTo>
                      <a:pt x="835" y="1"/>
                    </a:moveTo>
                    <a:cubicBezTo>
                      <a:pt x="833" y="1"/>
                      <a:pt x="830" y="1"/>
                      <a:pt x="828" y="3"/>
                    </a:cubicBezTo>
                    <a:lnTo>
                      <a:pt x="326" y="275"/>
                    </a:lnTo>
                    <a:lnTo>
                      <a:pt x="15" y="14"/>
                    </a:lnTo>
                    <a:lnTo>
                      <a:pt x="1" y="32"/>
                    </a:lnTo>
                    <a:lnTo>
                      <a:pt x="316" y="296"/>
                    </a:lnTo>
                    <a:cubicBezTo>
                      <a:pt x="318" y="299"/>
                      <a:pt x="320" y="300"/>
                      <a:pt x="323" y="300"/>
                    </a:cubicBezTo>
                    <a:cubicBezTo>
                      <a:pt x="325" y="300"/>
                      <a:pt x="327" y="299"/>
                      <a:pt x="329" y="298"/>
                    </a:cubicBezTo>
                    <a:lnTo>
                      <a:pt x="833" y="26"/>
                    </a:lnTo>
                    <a:lnTo>
                      <a:pt x="1197" y="298"/>
                    </a:lnTo>
                    <a:cubicBezTo>
                      <a:pt x="1199" y="299"/>
                      <a:pt x="1201" y="301"/>
                      <a:pt x="1203" y="301"/>
                    </a:cubicBezTo>
                    <a:cubicBezTo>
                      <a:pt x="1206" y="301"/>
                      <a:pt x="1207" y="301"/>
                      <a:pt x="1209" y="299"/>
                    </a:cubicBezTo>
                    <a:lnTo>
                      <a:pt x="1712" y="27"/>
                    </a:lnTo>
                    <a:lnTo>
                      <a:pt x="2022" y="286"/>
                    </a:lnTo>
                    <a:lnTo>
                      <a:pt x="2036" y="269"/>
                    </a:lnTo>
                    <a:lnTo>
                      <a:pt x="1721" y="4"/>
                    </a:lnTo>
                    <a:cubicBezTo>
                      <a:pt x="1718" y="2"/>
                      <a:pt x="1716" y="1"/>
                      <a:pt x="1714" y="1"/>
                    </a:cubicBezTo>
                    <a:cubicBezTo>
                      <a:pt x="1712" y="1"/>
                      <a:pt x="1710" y="1"/>
                      <a:pt x="1708" y="3"/>
                    </a:cubicBezTo>
                    <a:lnTo>
                      <a:pt x="1204" y="276"/>
                    </a:lnTo>
                    <a:lnTo>
                      <a:pt x="840" y="3"/>
                    </a:lnTo>
                    <a:cubicBezTo>
                      <a:pt x="838" y="1"/>
                      <a:pt x="837" y="1"/>
                      <a:pt x="8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-673798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-607815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-698494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-698494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698494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698494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-675899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-637616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6" y="110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-60984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-571633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-709979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-696167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-621552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4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-709979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-1280553" y="2377903"/>
                <a:ext cx="15373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48" y="1462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1267942" y="2487574"/>
                <a:ext cx="128511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3663" extrusionOk="0">
                    <a:moveTo>
                      <a:pt x="0" y="1"/>
                    </a:moveTo>
                    <a:lnTo>
                      <a:pt x="0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1279802" y="2450491"/>
                <a:ext cx="152757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301" extrusionOk="0">
                    <a:moveTo>
                      <a:pt x="320" y="0"/>
                    </a:moveTo>
                    <a:cubicBezTo>
                      <a:pt x="318" y="0"/>
                      <a:pt x="315" y="1"/>
                      <a:pt x="313" y="3"/>
                    </a:cubicBezTo>
                    <a:lnTo>
                      <a:pt x="1" y="265"/>
                    </a:lnTo>
                    <a:lnTo>
                      <a:pt x="17" y="282"/>
                    </a:lnTo>
                    <a:lnTo>
                      <a:pt x="322" y="26"/>
                    </a:lnTo>
                    <a:lnTo>
                      <a:pt x="824" y="299"/>
                    </a:lnTo>
                    <a:cubicBezTo>
                      <a:pt x="825" y="299"/>
                      <a:pt x="828" y="301"/>
                      <a:pt x="830" y="301"/>
                    </a:cubicBezTo>
                    <a:cubicBezTo>
                      <a:pt x="833" y="301"/>
                      <a:pt x="834" y="299"/>
                      <a:pt x="837" y="298"/>
                    </a:cubicBezTo>
                    <a:lnTo>
                      <a:pt x="1200" y="26"/>
                    </a:lnTo>
                    <a:lnTo>
                      <a:pt x="1704" y="299"/>
                    </a:lnTo>
                    <a:cubicBezTo>
                      <a:pt x="1705" y="300"/>
                      <a:pt x="1707" y="301"/>
                      <a:pt x="1709" y="301"/>
                    </a:cubicBezTo>
                    <a:cubicBezTo>
                      <a:pt x="1711" y="301"/>
                      <a:pt x="1714" y="300"/>
                      <a:pt x="1717" y="298"/>
                    </a:cubicBezTo>
                    <a:lnTo>
                      <a:pt x="2035" y="30"/>
                    </a:lnTo>
                    <a:lnTo>
                      <a:pt x="2019" y="13"/>
                    </a:lnTo>
                    <a:lnTo>
                      <a:pt x="1708" y="275"/>
                    </a:lnTo>
                    <a:lnTo>
                      <a:pt x="1204" y="1"/>
                    </a:lnTo>
                    <a:cubicBezTo>
                      <a:pt x="1203" y="1"/>
                      <a:pt x="1202" y="0"/>
                      <a:pt x="1200" y="0"/>
                    </a:cubicBezTo>
                    <a:cubicBezTo>
                      <a:pt x="1197" y="0"/>
                      <a:pt x="1195" y="1"/>
                      <a:pt x="1193" y="3"/>
                    </a:cubicBezTo>
                    <a:lnTo>
                      <a:pt x="828" y="275"/>
                    </a:lnTo>
                    <a:lnTo>
                      <a:pt x="325" y="1"/>
                    </a:lnTo>
                    <a:cubicBezTo>
                      <a:pt x="324" y="1"/>
                      <a:pt x="322" y="0"/>
                      <a:pt x="3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1279427" y="2450341"/>
                <a:ext cx="152382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303" extrusionOk="0">
                    <a:moveTo>
                      <a:pt x="825" y="1"/>
                    </a:moveTo>
                    <a:cubicBezTo>
                      <a:pt x="823" y="1"/>
                      <a:pt x="822" y="1"/>
                      <a:pt x="820" y="2"/>
                    </a:cubicBezTo>
                    <a:lnTo>
                      <a:pt x="317" y="275"/>
                    </a:lnTo>
                    <a:lnTo>
                      <a:pt x="15" y="22"/>
                    </a:lnTo>
                    <a:lnTo>
                      <a:pt x="0" y="41"/>
                    </a:lnTo>
                    <a:lnTo>
                      <a:pt x="308" y="298"/>
                    </a:lnTo>
                    <a:cubicBezTo>
                      <a:pt x="310" y="301"/>
                      <a:pt x="312" y="302"/>
                      <a:pt x="315" y="302"/>
                    </a:cubicBezTo>
                    <a:cubicBezTo>
                      <a:pt x="317" y="302"/>
                      <a:pt x="319" y="301"/>
                      <a:pt x="320" y="300"/>
                    </a:cubicBezTo>
                    <a:lnTo>
                      <a:pt x="823" y="28"/>
                    </a:lnTo>
                    <a:lnTo>
                      <a:pt x="1188" y="300"/>
                    </a:lnTo>
                    <a:cubicBezTo>
                      <a:pt x="1189" y="301"/>
                      <a:pt x="1192" y="303"/>
                      <a:pt x="1195" y="303"/>
                    </a:cubicBezTo>
                    <a:cubicBezTo>
                      <a:pt x="1197" y="303"/>
                      <a:pt x="1199" y="301"/>
                      <a:pt x="1201" y="300"/>
                    </a:cubicBezTo>
                    <a:lnTo>
                      <a:pt x="1703" y="26"/>
                    </a:lnTo>
                    <a:lnTo>
                      <a:pt x="2015" y="288"/>
                    </a:lnTo>
                    <a:lnTo>
                      <a:pt x="2030" y="271"/>
                    </a:lnTo>
                    <a:lnTo>
                      <a:pt x="1712" y="3"/>
                    </a:lnTo>
                    <a:cubicBezTo>
                      <a:pt x="1710" y="2"/>
                      <a:pt x="1707" y="1"/>
                      <a:pt x="1705" y="1"/>
                    </a:cubicBezTo>
                    <a:cubicBezTo>
                      <a:pt x="1703" y="1"/>
                      <a:pt x="1701" y="1"/>
                      <a:pt x="1700" y="2"/>
                    </a:cubicBezTo>
                    <a:lnTo>
                      <a:pt x="1197" y="275"/>
                    </a:lnTo>
                    <a:lnTo>
                      <a:pt x="832" y="3"/>
                    </a:lnTo>
                    <a:cubicBezTo>
                      <a:pt x="830" y="2"/>
                      <a:pt x="828" y="1"/>
                      <a:pt x="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1255781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0" y="497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1189724" y="2414160"/>
                <a:ext cx="3828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09" y="497"/>
                    </a:lnTo>
                    <a:lnTo>
                      <a:pt x="509" y="1"/>
                    </a:ln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1280553" y="2411983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-1280553" y="2449215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-1280553" y="2470008"/>
                <a:ext cx="15373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-1280553" y="2387437"/>
                <a:ext cx="15373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48" y="5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-125795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-1219750" y="2389538"/>
                <a:ext cx="442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9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9" y="110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-119190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-1153692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-1292038" y="2361089"/>
                <a:ext cx="176853" cy="16890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6" y="0"/>
                    </a:moveTo>
                    <a:lnTo>
                      <a:pt x="0" y="224"/>
                    </a:lnTo>
                    <a:lnTo>
                      <a:pt x="2356" y="224"/>
                    </a:lnTo>
                    <a:lnTo>
                      <a:pt x="2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-1278151" y="2130714"/>
                <a:ext cx="149079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3070" extrusionOk="0">
                    <a:moveTo>
                      <a:pt x="993" y="1"/>
                    </a:moveTo>
                    <a:lnTo>
                      <a:pt x="1" y="3069"/>
                    </a:lnTo>
                    <a:lnTo>
                      <a:pt x="1985" y="3069"/>
                    </a:ln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-1203686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" y="1"/>
                    </a:moveTo>
                    <a:lnTo>
                      <a:pt x="529" y="3069"/>
                    </a:lnTo>
                    <a:lnTo>
                      <a:pt x="656" y="3293"/>
                    </a:lnTo>
                    <a:lnTo>
                      <a:pt x="1179" y="3293"/>
                    </a:lnTo>
                    <a:lnTo>
                      <a:pt x="993" y="3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-1292038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1178" y="1"/>
                    </a:moveTo>
                    <a:lnTo>
                      <a:pt x="186" y="3069"/>
                    </a:lnTo>
                    <a:lnTo>
                      <a:pt x="0" y="3293"/>
                    </a:lnTo>
                    <a:lnTo>
                      <a:pt x="523" y="3293"/>
                    </a:lnTo>
                    <a:lnTo>
                      <a:pt x="650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-1232286" y="1884200"/>
                <a:ext cx="645784" cy="1911155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5460" extrusionOk="0">
                    <a:moveTo>
                      <a:pt x="2432" y="1"/>
                    </a:moveTo>
                    <a:lnTo>
                      <a:pt x="0" y="8473"/>
                    </a:lnTo>
                    <a:lnTo>
                      <a:pt x="0" y="25460"/>
                    </a:lnTo>
                    <a:lnTo>
                      <a:pt x="8602" y="25460"/>
                    </a:lnTo>
                    <a:lnTo>
                      <a:pt x="8602" y="8473"/>
                    </a:lnTo>
                    <a:lnTo>
                      <a:pt x="61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-951841" y="2520152"/>
                <a:ext cx="365191" cy="1275204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16988" extrusionOk="0">
                    <a:moveTo>
                      <a:pt x="1" y="1"/>
                    </a:moveTo>
                    <a:lnTo>
                      <a:pt x="1" y="16988"/>
                    </a:lnTo>
                    <a:lnTo>
                      <a:pt x="4865" y="16988"/>
                    </a:lnTo>
                    <a:lnTo>
                      <a:pt x="48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-951690" y="1884125"/>
                <a:ext cx="365041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8474" extrusionOk="0">
                    <a:moveTo>
                      <a:pt x="2432" y="0"/>
                    </a:moveTo>
                    <a:lnTo>
                      <a:pt x="0" y="8474"/>
                    </a:lnTo>
                    <a:lnTo>
                      <a:pt x="4863" y="8474"/>
                    </a:lnTo>
                    <a:lnTo>
                      <a:pt x="2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-927895" y="1949131"/>
                <a:ext cx="317450" cy="553154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7369" extrusionOk="0">
                    <a:moveTo>
                      <a:pt x="2115" y="1"/>
                    </a:moveTo>
                    <a:lnTo>
                      <a:pt x="0" y="7369"/>
                    </a:lnTo>
                    <a:lnTo>
                      <a:pt x="4229" y="7369"/>
                    </a:lnTo>
                    <a:lnTo>
                      <a:pt x="21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-801860" y="2180782"/>
                <a:ext cx="65382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928" extrusionOk="0">
                    <a:moveTo>
                      <a:pt x="436" y="1"/>
                    </a:moveTo>
                    <a:cubicBezTo>
                      <a:pt x="409" y="25"/>
                      <a:pt x="383" y="51"/>
                      <a:pt x="361" y="79"/>
                    </a:cubicBezTo>
                    <a:cubicBezTo>
                      <a:pt x="128" y="323"/>
                      <a:pt x="1" y="647"/>
                      <a:pt x="2" y="983"/>
                    </a:cubicBezTo>
                    <a:lnTo>
                      <a:pt x="2" y="1928"/>
                    </a:lnTo>
                    <a:lnTo>
                      <a:pt x="870" y="1928"/>
                    </a:lnTo>
                    <a:lnTo>
                      <a:pt x="870" y="983"/>
                    </a:lnTo>
                    <a:cubicBezTo>
                      <a:pt x="870" y="610"/>
                      <a:pt x="712" y="252"/>
                      <a:pt x="436" y="1"/>
                    </a:cubicBezTo>
                    <a:close/>
                  </a:path>
                </a:pathLst>
              </a:custGeom>
              <a:solidFill>
                <a:srgbClr val="BDB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-801860" y="2186637"/>
                <a:ext cx="53972" cy="13887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50" extrusionOk="0">
                    <a:moveTo>
                      <a:pt x="361" y="1"/>
                    </a:moveTo>
                    <a:cubicBezTo>
                      <a:pt x="128" y="245"/>
                      <a:pt x="1" y="569"/>
                      <a:pt x="2" y="905"/>
                    </a:cubicBezTo>
                    <a:lnTo>
                      <a:pt x="2" y="1850"/>
                    </a:lnTo>
                    <a:lnTo>
                      <a:pt x="717" y="1850"/>
                    </a:lnTo>
                    <a:lnTo>
                      <a:pt x="717" y="905"/>
                    </a:lnTo>
                    <a:cubicBezTo>
                      <a:pt x="718" y="569"/>
                      <a:pt x="591" y="245"/>
                      <a:pt x="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-1232436" y="1884125"/>
                <a:ext cx="463376" cy="636101"/>
              </a:xfrm>
              <a:custGeom>
                <a:avLst/>
                <a:gdLst/>
                <a:ahLst/>
                <a:cxnLst/>
                <a:rect l="l" t="t" r="r" b="b"/>
                <a:pathLst>
                  <a:path w="6173" h="8474" extrusionOk="0">
                    <a:moveTo>
                      <a:pt x="2432" y="0"/>
                    </a:moveTo>
                    <a:lnTo>
                      <a:pt x="1" y="8474"/>
                    </a:lnTo>
                    <a:lnTo>
                      <a:pt x="3740" y="8474"/>
                    </a:lnTo>
                    <a:lnTo>
                      <a:pt x="6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-1205412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5" y="8407"/>
                      <a:pt x="11" y="8410"/>
                    </a:cubicBezTo>
                    <a:lnTo>
                      <a:pt x="14" y="8410"/>
                    </a:lnTo>
                    <a:cubicBezTo>
                      <a:pt x="18" y="8408"/>
                      <a:pt x="22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3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-1180340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5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0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3" y="2"/>
                    </a:cubicBezTo>
                    <a:cubicBezTo>
                      <a:pt x="2421" y="1"/>
                      <a:pt x="2420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-1155193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5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-113012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8" y="1"/>
                    </a:moveTo>
                    <a:cubicBezTo>
                      <a:pt x="2413" y="1"/>
                      <a:pt x="2409" y="4"/>
                      <a:pt x="2408" y="9"/>
                    </a:cubicBezTo>
                    <a:lnTo>
                      <a:pt x="2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2" y="8410"/>
                    </a:lnTo>
                    <a:cubicBezTo>
                      <a:pt x="18" y="8410"/>
                      <a:pt x="22" y="8405"/>
                      <a:pt x="23" y="8401"/>
                    </a:cubicBezTo>
                    <a:lnTo>
                      <a:pt x="2431" y="16"/>
                    </a:lnTo>
                    <a:cubicBezTo>
                      <a:pt x="2432" y="9"/>
                      <a:pt x="2428" y="3"/>
                      <a:pt x="2422" y="2"/>
                    </a:cubicBezTo>
                    <a:cubicBezTo>
                      <a:pt x="2421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-1105125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19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4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-1080053" y="1886527"/>
                <a:ext cx="18270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3" y="8395"/>
                    </a:lnTo>
                    <a:cubicBezTo>
                      <a:pt x="0" y="8401"/>
                      <a:pt x="5" y="8407"/>
                      <a:pt x="10" y="8410"/>
                    </a:cubicBezTo>
                    <a:lnTo>
                      <a:pt x="13" y="8410"/>
                    </a:lnTo>
                    <a:cubicBezTo>
                      <a:pt x="19" y="8410"/>
                      <a:pt x="23" y="8405"/>
                      <a:pt x="25" y="8401"/>
                    </a:cubicBezTo>
                    <a:lnTo>
                      <a:pt x="2431" y="16"/>
                    </a:lnTo>
                    <a:cubicBezTo>
                      <a:pt x="2434" y="9"/>
                      <a:pt x="2429" y="3"/>
                      <a:pt x="2423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-102687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-1054981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5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0" y="8401"/>
                      <a:pt x="5" y="8407"/>
                      <a:pt x="11" y="8410"/>
                    </a:cubicBezTo>
                    <a:lnTo>
                      <a:pt x="13" y="8410"/>
                    </a:lnTo>
                    <a:cubicBezTo>
                      <a:pt x="18" y="8410"/>
                      <a:pt x="24" y="8405"/>
                      <a:pt x="25" y="8401"/>
                    </a:cubicBezTo>
                    <a:lnTo>
                      <a:pt x="2431" y="16"/>
                    </a:lnTo>
                    <a:cubicBezTo>
                      <a:pt x="2432" y="9"/>
                      <a:pt x="2429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-1029909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19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2" y="8405"/>
                      <a:pt x="25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-1004837" y="1886527"/>
                <a:ext cx="182633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8410" extrusionOk="0">
                    <a:moveTo>
                      <a:pt x="2420" y="1"/>
                    </a:moveTo>
                    <a:cubicBezTo>
                      <a:pt x="2414" y="1"/>
                      <a:pt x="2411" y="4"/>
                      <a:pt x="2410" y="9"/>
                    </a:cubicBezTo>
                    <a:lnTo>
                      <a:pt x="2" y="8395"/>
                    </a:lnTo>
                    <a:cubicBezTo>
                      <a:pt x="1" y="8401"/>
                      <a:pt x="4" y="8407"/>
                      <a:pt x="11" y="8410"/>
                    </a:cubicBezTo>
                    <a:lnTo>
                      <a:pt x="14" y="8410"/>
                    </a:lnTo>
                    <a:cubicBezTo>
                      <a:pt x="18" y="8410"/>
                      <a:pt x="23" y="8405"/>
                      <a:pt x="24" y="8401"/>
                    </a:cubicBezTo>
                    <a:lnTo>
                      <a:pt x="2431" y="16"/>
                    </a:lnTo>
                    <a:cubicBezTo>
                      <a:pt x="2433" y="9"/>
                      <a:pt x="2430" y="3"/>
                      <a:pt x="2424" y="2"/>
                    </a:cubicBezTo>
                    <a:cubicBezTo>
                      <a:pt x="2422" y="1"/>
                      <a:pt x="2421" y="1"/>
                      <a:pt x="2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-979690" y="1886527"/>
                <a:ext cx="182558" cy="631297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8410" extrusionOk="0">
                    <a:moveTo>
                      <a:pt x="2418" y="1"/>
                    </a:moveTo>
                    <a:cubicBezTo>
                      <a:pt x="2414" y="1"/>
                      <a:pt x="2410" y="4"/>
                      <a:pt x="2409" y="9"/>
                    </a:cubicBezTo>
                    <a:lnTo>
                      <a:pt x="1" y="8395"/>
                    </a:lnTo>
                    <a:cubicBezTo>
                      <a:pt x="0" y="8401"/>
                      <a:pt x="3" y="8407"/>
                      <a:pt x="9" y="8410"/>
                    </a:cubicBezTo>
                    <a:lnTo>
                      <a:pt x="13" y="8410"/>
                    </a:lnTo>
                    <a:cubicBezTo>
                      <a:pt x="17" y="8410"/>
                      <a:pt x="22" y="8405"/>
                      <a:pt x="23" y="8401"/>
                    </a:cubicBezTo>
                    <a:lnTo>
                      <a:pt x="2430" y="16"/>
                    </a:lnTo>
                    <a:cubicBezTo>
                      <a:pt x="2432" y="9"/>
                      <a:pt x="2429" y="3"/>
                      <a:pt x="2422" y="2"/>
                    </a:cubicBezTo>
                    <a:cubicBezTo>
                      <a:pt x="2420" y="1"/>
                      <a:pt x="2419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-1195278" y="2748350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-1187697" y="2748350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-1195278" y="276876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-1134400" y="2748350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-1126894" y="2748350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9" y="745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-1134400" y="276876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-1195278" y="290936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-1187697" y="290936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-1195278" y="2929782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-1134400" y="290936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-1126894" y="290936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-1134400" y="2929782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-1195278" y="3070304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1"/>
                    </a:moveTo>
                    <a:lnTo>
                      <a:pt x="0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-1187697" y="3070304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7" y="746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-1195278" y="3090722"/>
                <a:ext cx="2664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-1134400" y="3070304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355" y="746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-1126894" y="3070304"/>
                <a:ext cx="442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9" h="746" extrusionOk="0">
                    <a:moveTo>
                      <a:pt x="1" y="1"/>
                    </a:moveTo>
                    <a:lnTo>
                      <a:pt x="1" y="746"/>
                    </a:lnTo>
                    <a:lnTo>
                      <a:pt x="59" y="746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-1134400" y="3090722"/>
                <a:ext cx="26723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" extrusionOk="0">
                    <a:moveTo>
                      <a:pt x="1" y="1"/>
                    </a:moveTo>
                    <a:lnTo>
                      <a:pt x="1" y="58"/>
                    </a:lnTo>
                    <a:lnTo>
                      <a:pt x="355" y="58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ACC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-1232436" y="2629221"/>
                <a:ext cx="216487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84" y="57"/>
                    </a:lnTo>
                    <a:lnTo>
                      <a:pt x="2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-887509" y="2629221"/>
                <a:ext cx="298909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982" y="57"/>
                    </a:lnTo>
                    <a:lnTo>
                      <a:pt x="39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-1220125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-119017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-116029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-1130422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-110047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2" y="259"/>
                    </a:lnTo>
                    <a:lnTo>
                      <a:pt x="162" y="85"/>
                    </a:lnTo>
                    <a:cubicBezTo>
                      <a:pt x="165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-107059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0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-104071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-862137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-832261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-802310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-772434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-742558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4" y="1"/>
                    </a:moveTo>
                    <a:cubicBezTo>
                      <a:pt x="42" y="1"/>
                      <a:pt x="1" y="29"/>
                      <a:pt x="3" y="85"/>
                    </a:cubicBezTo>
                    <a:lnTo>
                      <a:pt x="3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7" y="29"/>
                      <a:pt x="125" y="1"/>
                      <a:pt x="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-712607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3" y="259"/>
                    </a:lnTo>
                    <a:lnTo>
                      <a:pt x="163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-682730" y="2611956"/>
                <a:ext cx="12536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4" y="85"/>
                    </a:lnTo>
                    <a:cubicBezTo>
                      <a:pt x="166" y="29"/>
                      <a:pt x="125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-652104" y="2611956"/>
                <a:ext cx="12461" cy="19517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60" extrusionOk="0">
                    <a:moveTo>
                      <a:pt x="83" y="1"/>
                    </a:moveTo>
                    <a:cubicBezTo>
                      <a:pt x="42" y="1"/>
                      <a:pt x="1" y="29"/>
                      <a:pt x="4" y="85"/>
                    </a:cubicBezTo>
                    <a:lnTo>
                      <a:pt x="4" y="259"/>
                    </a:lnTo>
                    <a:lnTo>
                      <a:pt x="164" y="259"/>
                    </a:lnTo>
                    <a:lnTo>
                      <a:pt x="163" y="85"/>
                    </a:lnTo>
                    <a:cubicBezTo>
                      <a:pt x="166" y="29"/>
                      <a:pt x="124" y="1"/>
                      <a:pt x="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-622002" y="2612332"/>
                <a:ext cx="12085" cy="1914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55" extrusionOk="0">
                    <a:moveTo>
                      <a:pt x="81" y="0"/>
                    </a:moveTo>
                    <a:cubicBezTo>
                      <a:pt x="41" y="0"/>
                      <a:pt x="0" y="27"/>
                      <a:pt x="0" y="80"/>
                    </a:cubicBezTo>
                    <a:lnTo>
                      <a:pt x="0" y="254"/>
                    </a:lnTo>
                    <a:lnTo>
                      <a:pt x="161" y="254"/>
                    </a:lnTo>
                    <a:lnTo>
                      <a:pt x="161" y="80"/>
                    </a:lnTo>
                    <a:cubicBezTo>
                      <a:pt x="161" y="27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-1232286" y="3173669"/>
                <a:ext cx="645784" cy="621838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284" extrusionOk="0">
                    <a:moveTo>
                      <a:pt x="0" y="1"/>
                    </a:moveTo>
                    <a:lnTo>
                      <a:pt x="0" y="8283"/>
                    </a:lnTo>
                    <a:lnTo>
                      <a:pt x="8602" y="8283"/>
                    </a:lnTo>
                    <a:lnTo>
                      <a:pt x="8602" y="844"/>
                    </a:lnTo>
                    <a:cubicBezTo>
                      <a:pt x="7188" y="1382"/>
                      <a:pt x="5730" y="1649"/>
                      <a:pt x="4402" y="1649"/>
                    </a:cubicBezTo>
                    <a:cubicBezTo>
                      <a:pt x="2491" y="1649"/>
                      <a:pt x="850" y="1096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-664565" y="2675161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0"/>
                    </a:moveTo>
                    <a:lnTo>
                      <a:pt x="251" y="155"/>
                    </a:lnTo>
                    <a:lnTo>
                      <a:pt x="601" y="155"/>
                    </a:lnTo>
                    <a:lnTo>
                      <a:pt x="601" y="0"/>
                    </a:lnTo>
                    <a:close/>
                    <a:moveTo>
                      <a:pt x="0" y="258"/>
                    </a:moveTo>
                    <a:lnTo>
                      <a:pt x="0" y="411"/>
                    </a:lnTo>
                    <a:lnTo>
                      <a:pt x="350" y="411"/>
                    </a:lnTo>
                    <a:lnTo>
                      <a:pt x="350" y="258"/>
                    </a:lnTo>
                    <a:close/>
                    <a:moveTo>
                      <a:pt x="426" y="580"/>
                    </a:moveTo>
                    <a:lnTo>
                      <a:pt x="426" y="735"/>
                    </a:lnTo>
                    <a:lnTo>
                      <a:pt x="776" y="735"/>
                    </a:lnTo>
                    <a:lnTo>
                      <a:pt x="776" y="5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-655707" y="2547400"/>
                <a:ext cx="46015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80" extrusionOk="0">
                    <a:moveTo>
                      <a:pt x="199" y="1"/>
                    </a:moveTo>
                    <a:lnTo>
                      <a:pt x="199" y="122"/>
                    </a:lnTo>
                    <a:lnTo>
                      <a:pt x="475" y="122"/>
                    </a:lnTo>
                    <a:lnTo>
                      <a:pt x="475" y="1"/>
                    </a:lnTo>
                    <a:close/>
                    <a:moveTo>
                      <a:pt x="1" y="203"/>
                    </a:moveTo>
                    <a:lnTo>
                      <a:pt x="1" y="326"/>
                    </a:lnTo>
                    <a:lnTo>
                      <a:pt x="277" y="326"/>
                    </a:lnTo>
                    <a:lnTo>
                      <a:pt x="277" y="203"/>
                    </a:lnTo>
                    <a:close/>
                    <a:moveTo>
                      <a:pt x="337" y="458"/>
                    </a:moveTo>
                    <a:lnTo>
                      <a:pt x="337" y="579"/>
                    </a:lnTo>
                    <a:lnTo>
                      <a:pt x="613" y="579"/>
                    </a:lnTo>
                    <a:lnTo>
                      <a:pt x="613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-863939" y="2547400"/>
                <a:ext cx="38058" cy="43538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80" extrusionOk="0">
                    <a:moveTo>
                      <a:pt x="0" y="1"/>
                    </a:moveTo>
                    <a:lnTo>
                      <a:pt x="0" y="122"/>
                    </a:lnTo>
                    <a:lnTo>
                      <a:pt x="275" y="122"/>
                    </a:lnTo>
                    <a:lnTo>
                      <a:pt x="275" y="1"/>
                    </a:lnTo>
                    <a:close/>
                    <a:moveTo>
                      <a:pt x="230" y="203"/>
                    </a:moveTo>
                    <a:lnTo>
                      <a:pt x="230" y="326"/>
                    </a:lnTo>
                    <a:lnTo>
                      <a:pt x="507" y="326"/>
                    </a:lnTo>
                    <a:lnTo>
                      <a:pt x="505" y="203"/>
                    </a:lnTo>
                    <a:close/>
                    <a:moveTo>
                      <a:pt x="138" y="458"/>
                    </a:moveTo>
                    <a:lnTo>
                      <a:pt x="138" y="579"/>
                    </a:lnTo>
                    <a:lnTo>
                      <a:pt x="414" y="579"/>
                    </a:lnTo>
                    <a:lnTo>
                      <a:pt x="412" y="4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-1028633" y="2377903"/>
                <a:ext cx="153883" cy="109745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1462" extrusionOk="0">
                    <a:moveTo>
                      <a:pt x="1" y="0"/>
                    </a:moveTo>
                    <a:lnTo>
                      <a:pt x="1" y="1462"/>
                    </a:lnTo>
                    <a:lnTo>
                      <a:pt x="2050" y="1462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-1016022" y="2487574"/>
                <a:ext cx="128586" cy="27496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3663" extrusionOk="0">
                    <a:moveTo>
                      <a:pt x="1" y="1"/>
                    </a:moveTo>
                    <a:lnTo>
                      <a:pt x="1" y="3662"/>
                    </a:lnTo>
                    <a:lnTo>
                      <a:pt x="1712" y="3662"/>
                    </a:lnTo>
                    <a:lnTo>
                      <a:pt x="17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-1028257" y="2450341"/>
                <a:ext cx="153058" cy="2274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3" extrusionOk="0">
                    <a:moveTo>
                      <a:pt x="325" y="1"/>
                    </a:moveTo>
                    <a:cubicBezTo>
                      <a:pt x="322" y="1"/>
                      <a:pt x="320" y="2"/>
                      <a:pt x="317" y="3"/>
                    </a:cubicBezTo>
                    <a:lnTo>
                      <a:pt x="0" y="271"/>
                    </a:lnTo>
                    <a:lnTo>
                      <a:pt x="15" y="288"/>
                    </a:lnTo>
                    <a:lnTo>
                      <a:pt x="327" y="26"/>
                    </a:lnTo>
                    <a:lnTo>
                      <a:pt x="829" y="300"/>
                    </a:lnTo>
                    <a:cubicBezTo>
                      <a:pt x="831" y="301"/>
                      <a:pt x="834" y="301"/>
                      <a:pt x="836" y="301"/>
                    </a:cubicBezTo>
                    <a:cubicBezTo>
                      <a:pt x="838" y="301"/>
                      <a:pt x="840" y="301"/>
                      <a:pt x="842" y="300"/>
                    </a:cubicBezTo>
                    <a:lnTo>
                      <a:pt x="1205" y="28"/>
                    </a:lnTo>
                    <a:lnTo>
                      <a:pt x="1709" y="301"/>
                    </a:lnTo>
                    <a:cubicBezTo>
                      <a:pt x="1710" y="301"/>
                      <a:pt x="1712" y="303"/>
                      <a:pt x="1715" y="303"/>
                    </a:cubicBezTo>
                    <a:cubicBezTo>
                      <a:pt x="1718" y="303"/>
                      <a:pt x="1719" y="301"/>
                      <a:pt x="1722" y="300"/>
                    </a:cubicBezTo>
                    <a:lnTo>
                      <a:pt x="2039" y="35"/>
                    </a:lnTo>
                    <a:lnTo>
                      <a:pt x="2024" y="16"/>
                    </a:lnTo>
                    <a:lnTo>
                      <a:pt x="1713" y="277"/>
                    </a:lnTo>
                    <a:lnTo>
                      <a:pt x="1211" y="5"/>
                    </a:lnTo>
                    <a:cubicBezTo>
                      <a:pt x="1209" y="3"/>
                      <a:pt x="1207" y="3"/>
                      <a:pt x="1204" y="3"/>
                    </a:cubicBezTo>
                    <a:cubicBezTo>
                      <a:pt x="1202" y="3"/>
                      <a:pt x="1200" y="3"/>
                      <a:pt x="1198" y="5"/>
                    </a:cubicBezTo>
                    <a:lnTo>
                      <a:pt x="834" y="275"/>
                    </a:lnTo>
                    <a:lnTo>
                      <a:pt x="330" y="2"/>
                    </a:lnTo>
                    <a:cubicBezTo>
                      <a:pt x="328" y="1"/>
                      <a:pt x="327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-1028257" y="2450491"/>
                <a:ext cx="153058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301" extrusionOk="0">
                    <a:moveTo>
                      <a:pt x="835" y="0"/>
                    </a:moveTo>
                    <a:cubicBezTo>
                      <a:pt x="833" y="0"/>
                      <a:pt x="831" y="1"/>
                      <a:pt x="829" y="1"/>
                    </a:cubicBezTo>
                    <a:lnTo>
                      <a:pt x="327" y="275"/>
                    </a:lnTo>
                    <a:lnTo>
                      <a:pt x="15" y="13"/>
                    </a:lnTo>
                    <a:lnTo>
                      <a:pt x="0" y="30"/>
                    </a:lnTo>
                    <a:lnTo>
                      <a:pt x="317" y="298"/>
                    </a:lnTo>
                    <a:cubicBezTo>
                      <a:pt x="320" y="299"/>
                      <a:pt x="323" y="301"/>
                      <a:pt x="326" y="301"/>
                    </a:cubicBezTo>
                    <a:cubicBezTo>
                      <a:pt x="327" y="301"/>
                      <a:pt x="329" y="299"/>
                      <a:pt x="330" y="299"/>
                    </a:cubicBezTo>
                    <a:lnTo>
                      <a:pt x="834" y="26"/>
                    </a:lnTo>
                    <a:lnTo>
                      <a:pt x="1198" y="299"/>
                    </a:lnTo>
                    <a:cubicBezTo>
                      <a:pt x="1200" y="300"/>
                      <a:pt x="1202" y="300"/>
                      <a:pt x="1204" y="300"/>
                    </a:cubicBezTo>
                    <a:cubicBezTo>
                      <a:pt x="1206" y="300"/>
                      <a:pt x="1208" y="300"/>
                      <a:pt x="1210" y="299"/>
                    </a:cubicBezTo>
                    <a:lnTo>
                      <a:pt x="1713" y="26"/>
                    </a:lnTo>
                    <a:lnTo>
                      <a:pt x="2023" y="286"/>
                    </a:lnTo>
                    <a:lnTo>
                      <a:pt x="2039" y="269"/>
                    </a:lnTo>
                    <a:lnTo>
                      <a:pt x="1722" y="3"/>
                    </a:lnTo>
                    <a:cubicBezTo>
                      <a:pt x="1719" y="1"/>
                      <a:pt x="1717" y="0"/>
                      <a:pt x="1714" y="0"/>
                    </a:cubicBezTo>
                    <a:cubicBezTo>
                      <a:pt x="1712" y="0"/>
                      <a:pt x="1711" y="1"/>
                      <a:pt x="1709" y="1"/>
                    </a:cubicBezTo>
                    <a:lnTo>
                      <a:pt x="1205" y="275"/>
                    </a:lnTo>
                    <a:lnTo>
                      <a:pt x="841" y="3"/>
                    </a:lnTo>
                    <a:cubicBezTo>
                      <a:pt x="839" y="1"/>
                      <a:pt x="837" y="0"/>
                      <a:pt x="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-990800" y="2532988"/>
                <a:ext cx="1741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86" extrusionOk="0">
                    <a:moveTo>
                      <a:pt x="0" y="0"/>
                    </a:moveTo>
                    <a:lnTo>
                      <a:pt x="0" y="385"/>
                    </a:lnTo>
                    <a:lnTo>
                      <a:pt x="232" y="385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-937128" y="2624267"/>
                <a:ext cx="17340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86" extrusionOk="0">
                    <a:moveTo>
                      <a:pt x="0" y="1"/>
                    </a:moveTo>
                    <a:lnTo>
                      <a:pt x="0" y="386"/>
                    </a:lnTo>
                    <a:lnTo>
                      <a:pt x="230" y="386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-1003936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0" y="1"/>
                    </a:moveTo>
                    <a:lnTo>
                      <a:pt x="0" y="497"/>
                    </a:lnTo>
                    <a:lnTo>
                      <a:pt x="511" y="497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-937953" y="2414160"/>
                <a:ext cx="38433" cy="3730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97" extrusionOk="0">
                    <a:moveTo>
                      <a:pt x="1" y="1"/>
                    </a:moveTo>
                    <a:lnTo>
                      <a:pt x="1" y="497"/>
                    </a:lnTo>
                    <a:lnTo>
                      <a:pt x="512" y="497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-1028633" y="2411983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-1028633" y="2449215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-1028633" y="2470008"/>
                <a:ext cx="153808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048" y="58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-1028633" y="2387437"/>
                <a:ext cx="15388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050" y="57"/>
                    </a:lnTo>
                    <a:lnTo>
                      <a:pt x="2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-1006038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-967755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-939980" y="2389538"/>
                <a:ext cx="4279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7" h="1102" extrusionOk="0">
                    <a:moveTo>
                      <a:pt x="0" y="0"/>
                    </a:moveTo>
                    <a:lnTo>
                      <a:pt x="0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-901772" y="2389538"/>
                <a:ext cx="4354" cy="82722"/>
              </a:xfrm>
              <a:custGeom>
                <a:avLst/>
                <a:gdLst/>
                <a:ahLst/>
                <a:cxnLst/>
                <a:rect l="l" t="t" r="r" b="b"/>
                <a:pathLst>
                  <a:path w="58" h="1102" extrusionOk="0">
                    <a:moveTo>
                      <a:pt x="1" y="0"/>
                    </a:moveTo>
                    <a:lnTo>
                      <a:pt x="1" y="1101"/>
                    </a:lnTo>
                    <a:lnTo>
                      <a:pt x="57" y="110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-1040116" y="2356473"/>
                <a:ext cx="176865" cy="2151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5" extrusionOk="0">
                    <a:moveTo>
                      <a:pt x="184" y="0"/>
                    </a:moveTo>
                    <a:lnTo>
                      <a:pt x="1" y="224"/>
                    </a:lnTo>
                    <a:lnTo>
                      <a:pt x="2356" y="224"/>
                    </a:lnTo>
                    <a:lnTo>
                      <a:pt x="21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-1026306" y="2130714"/>
                <a:ext cx="149154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3070" extrusionOk="0">
                    <a:moveTo>
                      <a:pt x="994" y="1"/>
                    </a:moveTo>
                    <a:lnTo>
                      <a:pt x="0" y="3069"/>
                    </a:lnTo>
                    <a:lnTo>
                      <a:pt x="1987" y="3069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-951690" y="2130714"/>
                <a:ext cx="88427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3294" extrusionOk="0">
                    <a:moveTo>
                      <a:pt x="0" y="1"/>
                    </a:moveTo>
                    <a:lnTo>
                      <a:pt x="528" y="3069"/>
                    </a:lnTo>
                    <a:lnTo>
                      <a:pt x="656" y="3293"/>
                    </a:lnTo>
                    <a:lnTo>
                      <a:pt x="1178" y="3293"/>
                    </a:lnTo>
                    <a:lnTo>
                      <a:pt x="993" y="30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-1040118" y="2130714"/>
                <a:ext cx="88502" cy="24726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94" extrusionOk="0">
                    <a:moveTo>
                      <a:pt x="1178" y="1"/>
                    </a:moveTo>
                    <a:lnTo>
                      <a:pt x="184" y="3069"/>
                    </a:lnTo>
                    <a:lnTo>
                      <a:pt x="1" y="3293"/>
                    </a:lnTo>
                    <a:lnTo>
                      <a:pt x="523" y="3293"/>
                    </a:lnTo>
                    <a:lnTo>
                      <a:pt x="649" y="3069"/>
                    </a:lnTo>
                    <a:lnTo>
                      <a:pt x="1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-1596429" y="3174645"/>
                <a:ext cx="401297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5346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5346" y="8269"/>
                    </a:lnTo>
                    <a:lnTo>
                      <a:pt x="5346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-1412368" y="3174645"/>
                <a:ext cx="217238" cy="620712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8269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0" y="8269"/>
                    </a:lnTo>
                    <a:lnTo>
                      <a:pt x="2894" y="8269"/>
                    </a:lnTo>
                    <a:lnTo>
                      <a:pt x="2894" y="3265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-1394427" y="3219008"/>
                <a:ext cx="181432" cy="57634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7678" extrusionOk="0">
                    <a:moveTo>
                      <a:pt x="1208" y="0"/>
                    </a:moveTo>
                    <a:lnTo>
                      <a:pt x="0" y="2724"/>
                    </a:lnTo>
                    <a:lnTo>
                      <a:pt x="0" y="7678"/>
                    </a:lnTo>
                    <a:lnTo>
                      <a:pt x="2416" y="7678"/>
                    </a:lnTo>
                    <a:lnTo>
                      <a:pt x="2416" y="2724"/>
                    </a:lnTo>
                    <a:lnTo>
                      <a:pt x="12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-1313582" y="3339112"/>
                <a:ext cx="38358" cy="64631"/>
              </a:xfrm>
              <a:custGeom>
                <a:avLst/>
                <a:gdLst/>
                <a:ahLst/>
                <a:cxnLst/>
                <a:rect l="l" t="t" r="r" b="b"/>
                <a:pathLst>
                  <a:path w="511" h="861" extrusionOk="0">
                    <a:moveTo>
                      <a:pt x="255" y="0"/>
                    </a:moveTo>
                    <a:cubicBezTo>
                      <a:pt x="235" y="0"/>
                      <a:pt x="215" y="2"/>
                      <a:pt x="196" y="7"/>
                    </a:cubicBezTo>
                    <a:cubicBezTo>
                      <a:pt x="150" y="19"/>
                      <a:pt x="109" y="42"/>
                      <a:pt x="76" y="75"/>
                    </a:cubicBezTo>
                    <a:cubicBezTo>
                      <a:pt x="28" y="123"/>
                      <a:pt x="1" y="187"/>
                      <a:pt x="1" y="255"/>
                    </a:cubicBezTo>
                    <a:lnTo>
                      <a:pt x="1" y="861"/>
                    </a:lnTo>
                    <a:lnTo>
                      <a:pt x="510" y="861"/>
                    </a:lnTo>
                    <a:lnTo>
                      <a:pt x="510" y="255"/>
                    </a:lnTo>
                    <a:cubicBezTo>
                      <a:pt x="510" y="114"/>
                      <a:pt x="396" y="0"/>
                      <a:pt x="255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-1313582" y="3339638"/>
                <a:ext cx="29425" cy="64106"/>
              </a:xfrm>
              <a:custGeom>
                <a:avLst/>
                <a:gdLst/>
                <a:ahLst/>
                <a:cxnLst/>
                <a:rect l="l" t="t" r="r" b="b"/>
                <a:pathLst>
                  <a:path w="392" h="854" extrusionOk="0">
                    <a:moveTo>
                      <a:pt x="196" y="0"/>
                    </a:moveTo>
                    <a:cubicBezTo>
                      <a:pt x="150" y="12"/>
                      <a:pt x="109" y="35"/>
                      <a:pt x="76" y="68"/>
                    </a:cubicBezTo>
                    <a:cubicBezTo>
                      <a:pt x="28" y="116"/>
                      <a:pt x="1" y="180"/>
                      <a:pt x="1" y="248"/>
                    </a:cubicBezTo>
                    <a:lnTo>
                      <a:pt x="1" y="854"/>
                    </a:lnTo>
                    <a:lnTo>
                      <a:pt x="391" y="854"/>
                    </a:lnTo>
                    <a:lnTo>
                      <a:pt x="391" y="248"/>
                    </a:lnTo>
                    <a:cubicBezTo>
                      <a:pt x="391" y="131"/>
                      <a:pt x="310" y="28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-1313582" y="3403668"/>
                <a:ext cx="45264" cy="563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75" extrusionOk="0">
                    <a:moveTo>
                      <a:pt x="1" y="1"/>
                    </a:moveTo>
                    <a:lnTo>
                      <a:pt x="1" y="75"/>
                    </a:lnTo>
                    <a:lnTo>
                      <a:pt x="603" y="75"/>
                    </a:lnTo>
                    <a:lnTo>
                      <a:pt x="603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-1596429" y="3174645"/>
                <a:ext cx="292754" cy="245087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265" extrusionOk="0">
                    <a:moveTo>
                      <a:pt x="1447" y="1"/>
                    </a:moveTo>
                    <a:lnTo>
                      <a:pt x="0" y="3265"/>
                    </a:lnTo>
                    <a:lnTo>
                      <a:pt x="2452" y="326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-157481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399" y="0"/>
                    </a:moveTo>
                    <a:cubicBezTo>
                      <a:pt x="1395" y="0"/>
                      <a:pt x="1391" y="2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3" y="3144"/>
                    </a:cubicBezTo>
                    <a:lnTo>
                      <a:pt x="1411" y="16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-155769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7" y="0"/>
                      <a:pt x="1393" y="2"/>
                      <a:pt x="1391" y="6"/>
                    </a:cubicBezTo>
                    <a:lnTo>
                      <a:pt x="4" y="3134"/>
                    </a:lnTo>
                    <a:cubicBezTo>
                      <a:pt x="1" y="3140"/>
                      <a:pt x="4" y="3147"/>
                      <a:pt x="9" y="3150"/>
                    </a:cubicBezTo>
                    <a:lnTo>
                      <a:pt x="14" y="3150"/>
                    </a:lnTo>
                    <a:cubicBezTo>
                      <a:pt x="18" y="3150"/>
                      <a:pt x="22" y="3147"/>
                      <a:pt x="24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-1540505" y="3178998"/>
                <a:ext cx="106217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1" extrusionOk="0">
                    <a:moveTo>
                      <a:pt x="1400" y="0"/>
                    </a:moveTo>
                    <a:cubicBezTo>
                      <a:pt x="1396" y="0"/>
                      <a:pt x="1393" y="2"/>
                      <a:pt x="1391" y="6"/>
                    </a:cubicBezTo>
                    <a:lnTo>
                      <a:pt x="3" y="3134"/>
                    </a:lnTo>
                    <a:cubicBezTo>
                      <a:pt x="0" y="3140"/>
                      <a:pt x="3" y="3147"/>
                      <a:pt x="9" y="3150"/>
                    </a:cubicBezTo>
                    <a:lnTo>
                      <a:pt x="13" y="3150"/>
                    </a:lnTo>
                    <a:cubicBezTo>
                      <a:pt x="18" y="3150"/>
                      <a:pt x="22" y="3147"/>
                      <a:pt x="23" y="3143"/>
                    </a:cubicBezTo>
                    <a:lnTo>
                      <a:pt x="1411" y="15"/>
                    </a:lnTo>
                    <a:cubicBezTo>
                      <a:pt x="1415" y="7"/>
                      <a:pt x="1407" y="0"/>
                      <a:pt x="1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-152339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10" y="3151"/>
                    </a:cubicBezTo>
                    <a:lnTo>
                      <a:pt x="14" y="3151"/>
                    </a:lnTo>
                    <a:cubicBezTo>
                      <a:pt x="18" y="3151"/>
                      <a:pt x="23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-1506200" y="3178923"/>
                <a:ext cx="106292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152" extrusionOk="0">
                    <a:moveTo>
                      <a:pt x="1401" y="0"/>
                    </a:moveTo>
                    <a:cubicBezTo>
                      <a:pt x="1397" y="0"/>
                      <a:pt x="1393" y="2"/>
                      <a:pt x="1391" y="7"/>
                    </a:cubicBezTo>
                    <a:lnTo>
                      <a:pt x="3" y="3135"/>
                    </a:lnTo>
                    <a:cubicBezTo>
                      <a:pt x="0" y="3141"/>
                      <a:pt x="3" y="3148"/>
                      <a:pt x="9" y="3151"/>
                    </a:cubicBezTo>
                    <a:lnTo>
                      <a:pt x="13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6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-1489010" y="3178848"/>
                <a:ext cx="106367" cy="23668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153" extrusionOk="0">
                    <a:moveTo>
                      <a:pt x="1401" y="0"/>
                    </a:moveTo>
                    <a:cubicBezTo>
                      <a:pt x="1397" y="0"/>
                      <a:pt x="1392" y="3"/>
                      <a:pt x="1390" y="8"/>
                    </a:cubicBezTo>
                    <a:lnTo>
                      <a:pt x="3" y="3136"/>
                    </a:lnTo>
                    <a:cubicBezTo>
                      <a:pt x="0" y="3142"/>
                      <a:pt x="3" y="3149"/>
                      <a:pt x="9" y="3152"/>
                    </a:cubicBezTo>
                    <a:lnTo>
                      <a:pt x="13" y="3152"/>
                    </a:lnTo>
                    <a:cubicBezTo>
                      <a:pt x="19" y="3152"/>
                      <a:pt x="22" y="3149"/>
                      <a:pt x="25" y="3145"/>
                    </a:cubicBezTo>
                    <a:lnTo>
                      <a:pt x="1412" y="17"/>
                    </a:lnTo>
                    <a:cubicBezTo>
                      <a:pt x="1417" y="8"/>
                      <a:pt x="1409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-1471745" y="3178923"/>
                <a:ext cx="10606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3152" extrusionOk="0">
                    <a:moveTo>
                      <a:pt x="1399" y="0"/>
                    </a:moveTo>
                    <a:cubicBezTo>
                      <a:pt x="1395" y="0"/>
                      <a:pt x="1391" y="3"/>
                      <a:pt x="1389" y="7"/>
                    </a:cubicBezTo>
                    <a:lnTo>
                      <a:pt x="2" y="3135"/>
                    </a:lnTo>
                    <a:cubicBezTo>
                      <a:pt x="0" y="3141"/>
                      <a:pt x="2" y="3148"/>
                      <a:pt x="7" y="3151"/>
                    </a:cubicBezTo>
                    <a:lnTo>
                      <a:pt x="13" y="3151"/>
                    </a:lnTo>
                    <a:cubicBezTo>
                      <a:pt x="17" y="3151"/>
                      <a:pt x="20" y="3148"/>
                      <a:pt x="23" y="3144"/>
                    </a:cubicBezTo>
                    <a:lnTo>
                      <a:pt x="1411" y="16"/>
                    </a:lnTo>
                    <a:cubicBezTo>
                      <a:pt x="1412" y="10"/>
                      <a:pt x="1411" y="3"/>
                      <a:pt x="1405" y="2"/>
                    </a:cubicBezTo>
                    <a:cubicBezTo>
                      <a:pt x="1403" y="1"/>
                      <a:pt x="1401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-1454630" y="3178923"/>
                <a:ext cx="106217" cy="23660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152" extrusionOk="0">
                    <a:moveTo>
                      <a:pt x="1401" y="0"/>
                    </a:moveTo>
                    <a:cubicBezTo>
                      <a:pt x="1396" y="0"/>
                      <a:pt x="1392" y="2"/>
                      <a:pt x="1389" y="7"/>
                    </a:cubicBezTo>
                    <a:lnTo>
                      <a:pt x="4" y="3135"/>
                    </a:lnTo>
                    <a:cubicBezTo>
                      <a:pt x="1" y="3141"/>
                      <a:pt x="4" y="3148"/>
                      <a:pt x="9" y="3151"/>
                    </a:cubicBezTo>
                    <a:lnTo>
                      <a:pt x="14" y="3151"/>
                    </a:lnTo>
                    <a:cubicBezTo>
                      <a:pt x="18" y="3151"/>
                      <a:pt x="22" y="3148"/>
                      <a:pt x="24" y="3144"/>
                    </a:cubicBezTo>
                    <a:lnTo>
                      <a:pt x="1411" y="16"/>
                    </a:lnTo>
                    <a:cubicBezTo>
                      <a:pt x="1415" y="7"/>
                      <a:pt x="1408" y="0"/>
                      <a:pt x="1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-1437440" y="3178998"/>
                <a:ext cx="106142" cy="23653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151" extrusionOk="0">
                    <a:moveTo>
                      <a:pt x="1399" y="0"/>
                    </a:moveTo>
                    <a:cubicBezTo>
                      <a:pt x="1395" y="0"/>
                      <a:pt x="1392" y="2"/>
                      <a:pt x="1389" y="6"/>
                    </a:cubicBezTo>
                    <a:lnTo>
                      <a:pt x="2" y="3134"/>
                    </a:lnTo>
                    <a:cubicBezTo>
                      <a:pt x="0" y="3140"/>
                      <a:pt x="2" y="3147"/>
                      <a:pt x="7" y="3150"/>
                    </a:cubicBezTo>
                    <a:lnTo>
                      <a:pt x="13" y="3150"/>
                    </a:lnTo>
                    <a:cubicBezTo>
                      <a:pt x="18" y="3150"/>
                      <a:pt x="20" y="3147"/>
                      <a:pt x="23" y="3143"/>
                    </a:cubicBezTo>
                    <a:lnTo>
                      <a:pt x="1411" y="15"/>
                    </a:lnTo>
                    <a:cubicBezTo>
                      <a:pt x="1414" y="7"/>
                      <a:pt x="1407" y="0"/>
                      <a:pt x="1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-1570456" y="3464621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-1562875" y="3464621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0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-1570456" y="3485039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-1509578" y="3464621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-1501996" y="3464621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0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-1509578" y="3485039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-1570456" y="3560479"/>
                <a:ext cx="26648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354" y="744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1562875" y="3560479"/>
                <a:ext cx="4279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5" extrusionOk="0">
                    <a:moveTo>
                      <a:pt x="0" y="1"/>
                    </a:moveTo>
                    <a:lnTo>
                      <a:pt x="0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1570456" y="3580897"/>
                <a:ext cx="2664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1509578" y="3560479"/>
                <a:ext cx="26723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355" y="744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1501996" y="3560479"/>
                <a:ext cx="4354" cy="55923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5" extrusionOk="0">
                    <a:moveTo>
                      <a:pt x="1" y="1"/>
                    </a:moveTo>
                    <a:lnTo>
                      <a:pt x="1" y="744"/>
                    </a:lnTo>
                    <a:lnTo>
                      <a:pt x="57" y="74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1509578" y="3580897"/>
                <a:ext cx="2672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1570456" y="3656413"/>
                <a:ext cx="26648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354" y="745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1562875" y="3656413"/>
                <a:ext cx="4279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7" h="746" extrusionOk="0">
                    <a:moveTo>
                      <a:pt x="0" y="0"/>
                    </a:moveTo>
                    <a:lnTo>
                      <a:pt x="0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1570456" y="3676830"/>
                <a:ext cx="26648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7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1509578" y="3656413"/>
                <a:ext cx="26723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355" y="745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1501996" y="3656413"/>
                <a:ext cx="4354" cy="55998"/>
              </a:xfrm>
              <a:custGeom>
                <a:avLst/>
                <a:gdLst/>
                <a:ahLst/>
                <a:cxnLst/>
                <a:rect l="l" t="t" r="r" b="b"/>
                <a:pathLst>
                  <a:path w="58" h="746" extrusionOk="0">
                    <a:moveTo>
                      <a:pt x="1" y="0"/>
                    </a:moveTo>
                    <a:lnTo>
                      <a:pt x="1" y="745"/>
                    </a:lnTo>
                    <a:lnTo>
                      <a:pt x="57" y="745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1509578" y="3676830"/>
                <a:ext cx="26723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5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1366953" y="3514014"/>
                <a:ext cx="58250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6" extrusionOk="0">
                    <a:moveTo>
                      <a:pt x="250" y="1"/>
                    </a:moveTo>
                    <a:lnTo>
                      <a:pt x="250" y="156"/>
                    </a:lnTo>
                    <a:lnTo>
                      <a:pt x="600" y="156"/>
                    </a:lnTo>
                    <a:lnTo>
                      <a:pt x="600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0" y="412"/>
                    </a:lnTo>
                    <a:lnTo>
                      <a:pt x="350" y="257"/>
                    </a:lnTo>
                    <a:close/>
                    <a:moveTo>
                      <a:pt x="425" y="581"/>
                    </a:moveTo>
                    <a:lnTo>
                      <a:pt x="425" y="736"/>
                    </a:lnTo>
                    <a:lnTo>
                      <a:pt x="776" y="736"/>
                    </a:lnTo>
                    <a:lnTo>
                      <a:pt x="776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1304424" y="3459817"/>
                <a:ext cx="58250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6" h="735" extrusionOk="0">
                    <a:moveTo>
                      <a:pt x="251" y="1"/>
                    </a:moveTo>
                    <a:lnTo>
                      <a:pt x="251" y="154"/>
                    </a:lnTo>
                    <a:lnTo>
                      <a:pt x="601" y="154"/>
                    </a:lnTo>
                    <a:lnTo>
                      <a:pt x="601" y="1"/>
                    </a:lnTo>
                    <a:close/>
                    <a:moveTo>
                      <a:pt x="0" y="257"/>
                    </a:moveTo>
                    <a:lnTo>
                      <a:pt x="0" y="412"/>
                    </a:lnTo>
                    <a:lnTo>
                      <a:pt x="351" y="412"/>
                    </a:lnTo>
                    <a:lnTo>
                      <a:pt x="351" y="257"/>
                    </a:lnTo>
                    <a:close/>
                    <a:moveTo>
                      <a:pt x="426" y="579"/>
                    </a:moveTo>
                    <a:lnTo>
                      <a:pt x="426" y="734"/>
                    </a:lnTo>
                    <a:lnTo>
                      <a:pt x="776" y="734"/>
                    </a:lnTo>
                    <a:lnTo>
                      <a:pt x="776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1067817" y="2830846"/>
                <a:ext cx="750350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12849" extrusionOk="0">
                    <a:moveTo>
                      <a:pt x="2417" y="1"/>
                    </a:moveTo>
                    <a:lnTo>
                      <a:pt x="1" y="6858"/>
                    </a:lnTo>
                    <a:lnTo>
                      <a:pt x="1" y="12849"/>
                    </a:lnTo>
                    <a:lnTo>
                      <a:pt x="9996" y="12849"/>
                    </a:lnTo>
                    <a:lnTo>
                      <a:pt x="9996" y="6858"/>
                    </a:lnTo>
                    <a:lnTo>
                      <a:pt x="75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8"/>
              <p:cNvSpPr/>
              <p:nvPr/>
            </p:nvSpPr>
            <p:spPr>
              <a:xfrm>
                <a:off x="-1067817" y="2830846"/>
                <a:ext cx="363014" cy="964510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2849" extrusionOk="0">
                    <a:moveTo>
                      <a:pt x="2418" y="1"/>
                    </a:moveTo>
                    <a:lnTo>
                      <a:pt x="1" y="6859"/>
                    </a:lnTo>
                    <a:lnTo>
                      <a:pt x="1" y="12849"/>
                    </a:lnTo>
                    <a:lnTo>
                      <a:pt x="4836" y="12849"/>
                    </a:lnTo>
                    <a:lnTo>
                      <a:pt x="4836" y="6859"/>
                    </a:lnTo>
                    <a:lnTo>
                      <a:pt x="24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8"/>
              <p:cNvSpPr/>
              <p:nvPr/>
            </p:nvSpPr>
            <p:spPr>
              <a:xfrm>
                <a:off x="-1049876" y="2884818"/>
                <a:ext cx="327058" cy="910538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2130" extrusionOk="0">
                    <a:moveTo>
                      <a:pt x="2179" y="1"/>
                    </a:moveTo>
                    <a:lnTo>
                      <a:pt x="0" y="6181"/>
                    </a:lnTo>
                    <a:lnTo>
                      <a:pt x="0" y="12130"/>
                    </a:lnTo>
                    <a:lnTo>
                      <a:pt x="4356" y="12130"/>
                    </a:lnTo>
                    <a:lnTo>
                      <a:pt x="4356" y="6181"/>
                    </a:ln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-918587" y="3204145"/>
                <a:ext cx="45790" cy="7746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1032" extrusionOk="0">
                    <a:moveTo>
                      <a:pt x="317" y="1"/>
                    </a:moveTo>
                    <a:cubicBezTo>
                      <a:pt x="313" y="1"/>
                      <a:pt x="310" y="1"/>
                      <a:pt x="306" y="1"/>
                    </a:cubicBezTo>
                    <a:cubicBezTo>
                      <a:pt x="136" y="1"/>
                      <a:pt x="0" y="137"/>
                      <a:pt x="0" y="305"/>
                    </a:cubicBezTo>
                    <a:lnTo>
                      <a:pt x="0" y="1031"/>
                    </a:lnTo>
                    <a:lnTo>
                      <a:pt x="610" y="1031"/>
                    </a:lnTo>
                    <a:lnTo>
                      <a:pt x="610" y="305"/>
                    </a:lnTo>
                    <a:cubicBezTo>
                      <a:pt x="610" y="224"/>
                      <a:pt x="578" y="147"/>
                      <a:pt x="520" y="91"/>
                    </a:cubicBezTo>
                    <a:cubicBezTo>
                      <a:pt x="481" y="50"/>
                      <a:pt x="432" y="23"/>
                      <a:pt x="377" y="10"/>
                    </a:cubicBezTo>
                    <a:cubicBezTo>
                      <a:pt x="357" y="4"/>
                      <a:pt x="337" y="1"/>
                      <a:pt x="317" y="1"/>
                    </a:cubicBezTo>
                    <a:close/>
                  </a:path>
                </a:pathLst>
              </a:custGeom>
              <a:solidFill>
                <a:srgbClr val="8587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-907852" y="3204821"/>
                <a:ext cx="35055" cy="767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023" extrusionOk="0">
                    <a:moveTo>
                      <a:pt x="234" y="1"/>
                    </a:moveTo>
                    <a:cubicBezTo>
                      <a:pt x="96" y="33"/>
                      <a:pt x="1" y="156"/>
                      <a:pt x="1" y="296"/>
                    </a:cubicBezTo>
                    <a:lnTo>
                      <a:pt x="1" y="1022"/>
                    </a:lnTo>
                    <a:lnTo>
                      <a:pt x="467" y="1022"/>
                    </a:lnTo>
                    <a:lnTo>
                      <a:pt x="467" y="296"/>
                    </a:lnTo>
                    <a:cubicBezTo>
                      <a:pt x="467" y="215"/>
                      <a:pt x="435" y="138"/>
                      <a:pt x="377" y="82"/>
                    </a:cubicBezTo>
                    <a:cubicBezTo>
                      <a:pt x="338" y="41"/>
                      <a:pt x="289" y="14"/>
                      <a:pt x="2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-926919" y="3281537"/>
                <a:ext cx="54122" cy="668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89" extrusionOk="0">
                    <a:moveTo>
                      <a:pt x="0" y="0"/>
                    </a:moveTo>
                    <a:lnTo>
                      <a:pt x="0" y="89"/>
                    </a:lnTo>
                    <a:lnTo>
                      <a:pt x="721" y="89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-545661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>
                <a:off x="-527495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6" y="89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545661" y="3451185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0"/>
                    </a:moveTo>
                    <a:lnTo>
                      <a:pt x="0" y="58"/>
                    </a:lnTo>
                    <a:lnTo>
                      <a:pt x="426" y="58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>
                <a:off x="-618549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>
                <a:off x="-600534" y="3426413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9" y="89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618549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398307" y="3426263"/>
                <a:ext cx="31978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>
                <a:off x="-380141" y="3426413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>
                <a:off x="-865853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-848212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-398307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4" y="58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-471196" y="3426263"/>
                <a:ext cx="31903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2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-453180" y="3426413"/>
                <a:ext cx="4354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8" h="892" extrusionOk="0">
                    <a:moveTo>
                      <a:pt x="1" y="0"/>
                    </a:moveTo>
                    <a:lnTo>
                      <a:pt x="1" y="891"/>
                    </a:lnTo>
                    <a:lnTo>
                      <a:pt x="57" y="89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-471196" y="3451185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425" y="58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-545661" y="3541037"/>
                <a:ext cx="31978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893" extrusionOk="0">
                    <a:moveTo>
                      <a:pt x="0" y="1"/>
                    </a:moveTo>
                    <a:lnTo>
                      <a:pt x="0" y="892"/>
                    </a:lnTo>
                    <a:lnTo>
                      <a:pt x="426" y="892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-527495" y="3541188"/>
                <a:ext cx="427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7" h="892" extrusionOk="0">
                    <a:moveTo>
                      <a:pt x="0" y="0"/>
                    </a:moveTo>
                    <a:lnTo>
                      <a:pt x="0" y="892"/>
                    </a:lnTo>
                    <a:lnTo>
                      <a:pt x="56" y="892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-545661" y="3566034"/>
                <a:ext cx="31978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6" h="58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426" y="5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-618549" y="3541037"/>
                <a:ext cx="31903" cy="6703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93" extrusionOk="0">
                    <a:moveTo>
                      <a:pt x="1" y="1"/>
                    </a:moveTo>
                    <a:lnTo>
                      <a:pt x="1" y="892"/>
                    </a:lnTo>
                    <a:lnTo>
                      <a:pt x="425" y="892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-600534" y="3541188"/>
                <a:ext cx="4429" cy="66958"/>
              </a:xfrm>
              <a:custGeom>
                <a:avLst/>
                <a:gdLst/>
                <a:ahLst/>
                <a:cxnLst/>
                <a:rect l="l" t="t" r="r" b="b"/>
                <a:pathLst>
                  <a:path w="59" h="892" extrusionOk="0">
                    <a:moveTo>
                      <a:pt x="1" y="0"/>
                    </a:moveTo>
                    <a:lnTo>
                      <a:pt x="1" y="892"/>
                    </a:lnTo>
                    <a:lnTo>
                      <a:pt x="59" y="892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-618549" y="3566034"/>
                <a:ext cx="31903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425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425" y="57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C2C3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-886308" y="2830846"/>
                <a:ext cx="568993" cy="514946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6860" extrusionOk="0">
                    <a:moveTo>
                      <a:pt x="0" y="1"/>
                    </a:moveTo>
                    <a:lnTo>
                      <a:pt x="2418" y="6859"/>
                    </a:lnTo>
                    <a:lnTo>
                      <a:pt x="7579" y="6859"/>
                    </a:lnTo>
                    <a:lnTo>
                      <a:pt x="5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-533425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3" y="0"/>
                    </a:moveTo>
                    <a:cubicBezTo>
                      <a:pt x="12" y="0"/>
                      <a:pt x="11" y="0"/>
                      <a:pt x="10" y="1"/>
                    </a:cubicBezTo>
                    <a:cubicBezTo>
                      <a:pt x="4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-564352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9" y="6644"/>
                      <a:pt x="2349" y="6644"/>
                    </a:cubicBezTo>
                    <a:cubicBezTo>
                      <a:pt x="2356" y="6642"/>
                      <a:pt x="2359" y="6635"/>
                      <a:pt x="2356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-59542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6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-62635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-657433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2" y="6644"/>
                      <a:pt x="2347" y="6645"/>
                    </a:cubicBezTo>
                    <a:cubicBezTo>
                      <a:pt x="2349" y="6644"/>
                      <a:pt x="2349" y="6644"/>
                      <a:pt x="2350" y="6644"/>
                    </a:cubicBezTo>
                    <a:cubicBezTo>
                      <a:pt x="2356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-688360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6" y="6645"/>
                    </a:cubicBezTo>
                    <a:cubicBezTo>
                      <a:pt x="2347" y="6645"/>
                      <a:pt x="2348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-719437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4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3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-750440" y="2838803"/>
                <a:ext cx="177153" cy="498957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6647" extrusionOk="0">
                    <a:moveTo>
                      <a:pt x="14" y="1"/>
                    </a:moveTo>
                    <a:cubicBezTo>
                      <a:pt x="7" y="1"/>
                      <a:pt x="0" y="7"/>
                      <a:pt x="3" y="16"/>
                    </a:cubicBezTo>
                    <a:lnTo>
                      <a:pt x="2336" y="6638"/>
                    </a:lnTo>
                    <a:cubicBezTo>
                      <a:pt x="2338" y="6642"/>
                      <a:pt x="2342" y="6646"/>
                      <a:pt x="2346" y="6646"/>
                    </a:cubicBezTo>
                    <a:cubicBezTo>
                      <a:pt x="2348" y="6645"/>
                      <a:pt x="2349" y="6645"/>
                      <a:pt x="2351" y="6645"/>
                    </a:cubicBezTo>
                    <a:cubicBezTo>
                      <a:pt x="2357" y="6643"/>
                      <a:pt x="2360" y="6636"/>
                      <a:pt x="2358" y="6630"/>
                    </a:cubicBezTo>
                    <a:lnTo>
                      <a:pt x="25" y="9"/>
                    </a:lnTo>
                    <a:cubicBezTo>
                      <a:pt x="23" y="3"/>
                      <a:pt x="1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-781442" y="2838878"/>
                <a:ext cx="17722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61" h="6646" extrusionOk="0">
                    <a:moveTo>
                      <a:pt x="14" y="0"/>
                    </a:moveTo>
                    <a:cubicBezTo>
                      <a:pt x="13" y="0"/>
                      <a:pt x="12" y="0"/>
                      <a:pt x="11" y="1"/>
                    </a:cubicBezTo>
                    <a:cubicBezTo>
                      <a:pt x="5" y="2"/>
                      <a:pt x="1" y="9"/>
                      <a:pt x="4" y="15"/>
                    </a:cubicBezTo>
                    <a:lnTo>
                      <a:pt x="2336" y="6637"/>
                    </a:lnTo>
                    <a:cubicBezTo>
                      <a:pt x="2337" y="6641"/>
                      <a:pt x="2341" y="6644"/>
                      <a:pt x="2347" y="6645"/>
                    </a:cubicBezTo>
                    <a:cubicBezTo>
                      <a:pt x="2349" y="6645"/>
                      <a:pt x="2350" y="6644"/>
                      <a:pt x="2352" y="6644"/>
                    </a:cubicBezTo>
                    <a:cubicBezTo>
                      <a:pt x="2357" y="6642"/>
                      <a:pt x="2360" y="6635"/>
                      <a:pt x="2357" y="6629"/>
                    </a:cubicBezTo>
                    <a:lnTo>
                      <a:pt x="25" y="8"/>
                    </a:lnTo>
                    <a:cubicBezTo>
                      <a:pt x="23" y="3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-812369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0" y="9"/>
                      <a:pt x="2" y="15"/>
                    </a:cubicBezTo>
                    <a:lnTo>
                      <a:pt x="2335" y="6637"/>
                    </a:lnTo>
                    <a:cubicBezTo>
                      <a:pt x="2337" y="6641"/>
                      <a:pt x="2341" y="6644"/>
                      <a:pt x="2345" y="6645"/>
                    </a:cubicBezTo>
                    <a:cubicBezTo>
                      <a:pt x="2347" y="6644"/>
                      <a:pt x="2348" y="6644"/>
                      <a:pt x="2350" y="6644"/>
                    </a:cubicBezTo>
                    <a:cubicBezTo>
                      <a:pt x="2356" y="6642"/>
                      <a:pt x="2358" y="6635"/>
                      <a:pt x="2357" y="6629"/>
                    </a:cubicBezTo>
                    <a:lnTo>
                      <a:pt x="23" y="8"/>
                    </a:lnTo>
                    <a:cubicBezTo>
                      <a:pt x="22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-843446" y="2838878"/>
                <a:ext cx="177078" cy="498882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6646" extrusionOk="0">
                    <a:moveTo>
                      <a:pt x="12" y="0"/>
                    </a:moveTo>
                    <a:cubicBezTo>
                      <a:pt x="11" y="0"/>
                      <a:pt x="10" y="0"/>
                      <a:pt x="9" y="1"/>
                    </a:cubicBezTo>
                    <a:cubicBezTo>
                      <a:pt x="3" y="2"/>
                      <a:pt x="1" y="9"/>
                      <a:pt x="2" y="15"/>
                    </a:cubicBezTo>
                    <a:lnTo>
                      <a:pt x="2337" y="6637"/>
                    </a:lnTo>
                    <a:cubicBezTo>
                      <a:pt x="2338" y="6641"/>
                      <a:pt x="2343" y="6644"/>
                      <a:pt x="2347" y="6645"/>
                    </a:cubicBezTo>
                    <a:cubicBezTo>
                      <a:pt x="2347" y="6644"/>
                      <a:pt x="2349" y="6644"/>
                      <a:pt x="2350" y="6644"/>
                    </a:cubicBezTo>
                    <a:cubicBezTo>
                      <a:pt x="2356" y="6642"/>
                      <a:pt x="2359" y="6635"/>
                      <a:pt x="2357" y="6629"/>
                    </a:cubicBezTo>
                    <a:lnTo>
                      <a:pt x="24" y="8"/>
                    </a:lnTo>
                    <a:cubicBezTo>
                      <a:pt x="21" y="3"/>
                      <a:pt x="17" y="0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-1067817" y="3542914"/>
                <a:ext cx="750350" cy="252594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3365" extrusionOk="0">
                    <a:moveTo>
                      <a:pt x="9996" y="1"/>
                    </a:moveTo>
                    <a:cubicBezTo>
                      <a:pt x="9310" y="1123"/>
                      <a:pt x="7588" y="2450"/>
                      <a:pt x="4335" y="2450"/>
                    </a:cubicBezTo>
                    <a:cubicBezTo>
                      <a:pt x="3114" y="2450"/>
                      <a:pt x="1678" y="2264"/>
                      <a:pt x="1" y="1809"/>
                    </a:cubicBezTo>
                    <a:lnTo>
                      <a:pt x="1" y="3364"/>
                    </a:lnTo>
                    <a:lnTo>
                      <a:pt x="9996" y="3364"/>
                    </a:lnTo>
                    <a:lnTo>
                      <a:pt x="9996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-980816" y="3348646"/>
                <a:ext cx="58175" cy="55098"/>
              </a:xfrm>
              <a:custGeom>
                <a:avLst/>
                <a:gdLst/>
                <a:ahLst/>
                <a:cxnLst/>
                <a:rect l="l" t="t" r="r" b="b"/>
                <a:pathLst>
                  <a:path w="775" h="734" extrusionOk="0">
                    <a:moveTo>
                      <a:pt x="176" y="0"/>
                    </a:moveTo>
                    <a:lnTo>
                      <a:pt x="176" y="155"/>
                    </a:lnTo>
                    <a:lnTo>
                      <a:pt x="524" y="155"/>
                    </a:lnTo>
                    <a:lnTo>
                      <a:pt x="524" y="0"/>
                    </a:lnTo>
                    <a:close/>
                    <a:moveTo>
                      <a:pt x="426" y="256"/>
                    </a:moveTo>
                    <a:lnTo>
                      <a:pt x="426" y="411"/>
                    </a:lnTo>
                    <a:lnTo>
                      <a:pt x="775" y="411"/>
                    </a:lnTo>
                    <a:lnTo>
                      <a:pt x="775" y="256"/>
                    </a:lnTo>
                    <a:close/>
                    <a:moveTo>
                      <a:pt x="1" y="581"/>
                    </a:moveTo>
                    <a:lnTo>
                      <a:pt x="1" y="734"/>
                    </a:lnTo>
                    <a:lnTo>
                      <a:pt x="349" y="734"/>
                    </a:lnTo>
                    <a:lnTo>
                      <a:pt x="349" y="5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-1009941" y="3456889"/>
                <a:ext cx="58326" cy="55173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35" extrusionOk="0">
                    <a:moveTo>
                      <a:pt x="176" y="1"/>
                    </a:moveTo>
                    <a:lnTo>
                      <a:pt x="176" y="154"/>
                    </a:lnTo>
                    <a:lnTo>
                      <a:pt x="526" y="154"/>
                    </a:lnTo>
                    <a:lnTo>
                      <a:pt x="526" y="1"/>
                    </a:lnTo>
                    <a:close/>
                    <a:moveTo>
                      <a:pt x="426" y="257"/>
                    </a:moveTo>
                    <a:lnTo>
                      <a:pt x="426" y="412"/>
                    </a:lnTo>
                    <a:lnTo>
                      <a:pt x="776" y="412"/>
                    </a:lnTo>
                    <a:lnTo>
                      <a:pt x="776" y="257"/>
                    </a:lnTo>
                    <a:close/>
                    <a:moveTo>
                      <a:pt x="1" y="579"/>
                    </a:moveTo>
                    <a:lnTo>
                      <a:pt x="1" y="734"/>
                    </a:lnTo>
                    <a:lnTo>
                      <a:pt x="351" y="734"/>
                    </a:lnTo>
                    <a:lnTo>
                      <a:pt x="351" y="57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-851178" y="3106335"/>
                <a:ext cx="213635" cy="183008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438" extrusionOk="0">
                    <a:moveTo>
                      <a:pt x="1" y="1"/>
                    </a:moveTo>
                    <a:lnTo>
                      <a:pt x="1" y="2437"/>
                    </a:lnTo>
                    <a:lnTo>
                      <a:pt x="2845" y="243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-833537" y="3289269"/>
                <a:ext cx="17835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0454" extrusionOk="0">
                    <a:moveTo>
                      <a:pt x="0" y="0"/>
                    </a:moveTo>
                    <a:lnTo>
                      <a:pt x="0" y="10454"/>
                    </a:lnTo>
                    <a:lnTo>
                      <a:pt x="2376" y="10454"/>
                    </a:lnTo>
                    <a:lnTo>
                      <a:pt x="23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450" y="1"/>
                    </a:moveTo>
                    <a:cubicBezTo>
                      <a:pt x="447" y="1"/>
                      <a:pt x="444" y="2"/>
                      <a:pt x="442" y="4"/>
                    </a:cubicBezTo>
                    <a:lnTo>
                      <a:pt x="1" y="450"/>
                    </a:lnTo>
                    <a:lnTo>
                      <a:pt x="16" y="466"/>
                    </a:lnTo>
                    <a:lnTo>
                      <a:pt x="450" y="27"/>
                    </a:lnTo>
                    <a:lnTo>
                      <a:pt x="1151" y="483"/>
                    </a:lnTo>
                    <a:cubicBezTo>
                      <a:pt x="1154" y="484"/>
                      <a:pt x="1155" y="484"/>
                      <a:pt x="1158" y="486"/>
                    </a:cubicBezTo>
                    <a:cubicBezTo>
                      <a:pt x="1161" y="486"/>
                      <a:pt x="1164" y="484"/>
                      <a:pt x="1165" y="483"/>
                    </a:cubicBezTo>
                    <a:lnTo>
                      <a:pt x="1671" y="27"/>
                    </a:lnTo>
                    <a:lnTo>
                      <a:pt x="2372" y="484"/>
                    </a:lnTo>
                    <a:cubicBezTo>
                      <a:pt x="2374" y="485"/>
                      <a:pt x="2376" y="486"/>
                      <a:pt x="2378" y="486"/>
                    </a:cubicBezTo>
                    <a:cubicBezTo>
                      <a:pt x="2381" y="486"/>
                      <a:pt x="2384" y="485"/>
                      <a:pt x="2386" y="483"/>
                    </a:cubicBezTo>
                    <a:lnTo>
                      <a:pt x="2827" y="37"/>
                    </a:lnTo>
                    <a:lnTo>
                      <a:pt x="2811" y="21"/>
                    </a:lnTo>
                    <a:lnTo>
                      <a:pt x="2377" y="458"/>
                    </a:lnTo>
                    <a:lnTo>
                      <a:pt x="1677" y="3"/>
                    </a:lnTo>
                    <a:cubicBezTo>
                      <a:pt x="1675" y="1"/>
                      <a:pt x="1673" y="1"/>
                      <a:pt x="1671" y="1"/>
                    </a:cubicBezTo>
                    <a:cubicBezTo>
                      <a:pt x="1668" y="1"/>
                      <a:pt x="1665" y="2"/>
                      <a:pt x="1663" y="4"/>
                    </a:cubicBezTo>
                    <a:lnTo>
                      <a:pt x="1156" y="460"/>
                    </a:lnTo>
                    <a:lnTo>
                      <a:pt x="456" y="3"/>
                    </a:lnTo>
                    <a:cubicBezTo>
                      <a:pt x="454" y="1"/>
                      <a:pt x="452" y="1"/>
                      <a:pt x="4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-850502" y="3227941"/>
                <a:ext cx="212284" cy="36482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486" extrusionOk="0">
                    <a:moveTo>
                      <a:pt x="1157" y="1"/>
                    </a:moveTo>
                    <a:cubicBezTo>
                      <a:pt x="1155" y="1"/>
                      <a:pt x="1153" y="1"/>
                      <a:pt x="1151" y="3"/>
                    </a:cubicBezTo>
                    <a:lnTo>
                      <a:pt x="450" y="460"/>
                    </a:lnTo>
                    <a:lnTo>
                      <a:pt x="16" y="20"/>
                    </a:lnTo>
                    <a:lnTo>
                      <a:pt x="1" y="37"/>
                    </a:lnTo>
                    <a:lnTo>
                      <a:pt x="442" y="481"/>
                    </a:lnTo>
                    <a:cubicBezTo>
                      <a:pt x="444" y="484"/>
                      <a:pt x="447" y="485"/>
                      <a:pt x="450" y="485"/>
                    </a:cubicBezTo>
                    <a:cubicBezTo>
                      <a:pt x="452" y="485"/>
                      <a:pt x="454" y="484"/>
                      <a:pt x="456" y="483"/>
                    </a:cubicBezTo>
                    <a:lnTo>
                      <a:pt x="1156" y="27"/>
                    </a:lnTo>
                    <a:lnTo>
                      <a:pt x="1663" y="483"/>
                    </a:lnTo>
                    <a:cubicBezTo>
                      <a:pt x="1666" y="484"/>
                      <a:pt x="1669" y="484"/>
                      <a:pt x="1671" y="486"/>
                    </a:cubicBezTo>
                    <a:cubicBezTo>
                      <a:pt x="1673" y="484"/>
                      <a:pt x="1674" y="484"/>
                      <a:pt x="1677" y="483"/>
                    </a:cubicBezTo>
                    <a:lnTo>
                      <a:pt x="2376" y="27"/>
                    </a:lnTo>
                    <a:lnTo>
                      <a:pt x="2810" y="464"/>
                    </a:lnTo>
                    <a:lnTo>
                      <a:pt x="2827" y="448"/>
                    </a:lnTo>
                    <a:lnTo>
                      <a:pt x="2386" y="4"/>
                    </a:lnTo>
                    <a:cubicBezTo>
                      <a:pt x="2384" y="2"/>
                      <a:pt x="2381" y="1"/>
                      <a:pt x="2378" y="1"/>
                    </a:cubicBezTo>
                    <a:cubicBezTo>
                      <a:pt x="2376" y="1"/>
                      <a:pt x="2374" y="1"/>
                      <a:pt x="2372" y="3"/>
                    </a:cubicBezTo>
                    <a:lnTo>
                      <a:pt x="1671" y="460"/>
                    </a:lnTo>
                    <a:lnTo>
                      <a:pt x="1165" y="4"/>
                    </a:lnTo>
                    <a:cubicBezTo>
                      <a:pt x="1163" y="2"/>
                      <a:pt x="1160" y="1"/>
                      <a:pt x="11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-786546" y="3347520"/>
                <a:ext cx="24171" cy="4834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4" extrusionOk="0">
                    <a:moveTo>
                      <a:pt x="1" y="1"/>
                    </a:moveTo>
                    <a:lnTo>
                      <a:pt x="1" y="643"/>
                    </a:lnTo>
                    <a:lnTo>
                      <a:pt x="322" y="643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-734976" y="3550421"/>
                <a:ext cx="24171" cy="48417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45" extrusionOk="0">
                    <a:moveTo>
                      <a:pt x="1" y="0"/>
                    </a:moveTo>
                    <a:lnTo>
                      <a:pt x="1" y="644"/>
                    </a:lnTo>
                    <a:lnTo>
                      <a:pt x="322" y="644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-816798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7" y="828"/>
                    </a:lnTo>
                    <a:lnTo>
                      <a:pt x="70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-725067" y="3166763"/>
                <a:ext cx="53146" cy="6215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8" extrusionOk="0">
                    <a:moveTo>
                      <a:pt x="0" y="0"/>
                    </a:moveTo>
                    <a:lnTo>
                      <a:pt x="0" y="828"/>
                    </a:lnTo>
                    <a:lnTo>
                      <a:pt x="708" y="828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-851178" y="3164586"/>
                <a:ext cx="213635" cy="442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9" extrusionOk="0">
                    <a:moveTo>
                      <a:pt x="1" y="0"/>
                    </a:moveTo>
                    <a:lnTo>
                      <a:pt x="1" y="58"/>
                    </a:lnTo>
                    <a:lnTo>
                      <a:pt x="2845" y="58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-851178" y="3226665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-851178" y="3261345"/>
                <a:ext cx="213635" cy="4279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-851178" y="3123600"/>
                <a:ext cx="213635" cy="435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8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2845" y="57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-818899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-765828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-727244" y="3125777"/>
                <a:ext cx="4279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-674173" y="3125777"/>
                <a:ext cx="4354" cy="137669"/>
              </a:xfrm>
              <a:custGeom>
                <a:avLst/>
                <a:gdLst/>
                <a:ahLst/>
                <a:cxnLst/>
                <a:rect l="l" t="t" r="r" b="b"/>
                <a:pathLst>
                  <a:path w="58" h="1834" extrusionOk="0">
                    <a:moveTo>
                      <a:pt x="1" y="1"/>
                    </a:moveTo>
                    <a:lnTo>
                      <a:pt x="1" y="1834"/>
                    </a:lnTo>
                    <a:lnTo>
                      <a:pt x="57" y="1834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-867092" y="3078261"/>
                <a:ext cx="245613" cy="28149"/>
              </a:xfrm>
              <a:custGeom>
                <a:avLst/>
                <a:gdLst/>
                <a:ahLst/>
                <a:cxnLst/>
                <a:rect l="l" t="t" r="r" b="b"/>
                <a:pathLst>
                  <a:path w="3272" h="375" extrusionOk="0">
                    <a:moveTo>
                      <a:pt x="256" y="0"/>
                    </a:moveTo>
                    <a:lnTo>
                      <a:pt x="0" y="375"/>
                    </a:lnTo>
                    <a:lnTo>
                      <a:pt x="3271" y="375"/>
                    </a:lnTo>
                    <a:lnTo>
                      <a:pt x="30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-847875" y="2583357"/>
                <a:ext cx="207029" cy="494979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6594" extrusionOk="0">
                    <a:moveTo>
                      <a:pt x="1379" y="1"/>
                    </a:moveTo>
                    <a:lnTo>
                      <a:pt x="0" y="6593"/>
                    </a:lnTo>
                    <a:lnTo>
                      <a:pt x="2758" y="6593"/>
                    </a:ln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-746536" y="2391774"/>
                <a:ext cx="4354" cy="20838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776" extrusionOk="0">
                    <a:moveTo>
                      <a:pt x="0" y="1"/>
                    </a:moveTo>
                    <a:lnTo>
                      <a:pt x="0" y="2776"/>
                    </a:lnTo>
                    <a:lnTo>
                      <a:pt x="58" y="2776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rgbClr val="DDDE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-754793" y="3289269"/>
                <a:ext cx="99611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454" extrusionOk="0">
                    <a:moveTo>
                      <a:pt x="569" y="0"/>
                    </a:moveTo>
                    <a:cubicBezTo>
                      <a:pt x="887" y="3432"/>
                      <a:pt x="681" y="6918"/>
                      <a:pt x="0" y="10454"/>
                    </a:cubicBezTo>
                    <a:lnTo>
                      <a:pt x="1327" y="10454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-833687" y="3289269"/>
                <a:ext cx="50294" cy="78473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0454" extrusionOk="0">
                    <a:moveTo>
                      <a:pt x="1" y="0"/>
                    </a:moveTo>
                    <a:lnTo>
                      <a:pt x="1" y="10454"/>
                    </a:lnTo>
                    <a:lnTo>
                      <a:pt x="381" y="10454"/>
                    </a:lnTo>
                    <a:cubicBezTo>
                      <a:pt x="621" y="6687"/>
                      <a:pt x="669" y="3147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-744434" y="2583357"/>
                <a:ext cx="122956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6968" extrusionOk="0">
                    <a:moveTo>
                      <a:pt x="1" y="1"/>
                    </a:moveTo>
                    <a:lnTo>
                      <a:pt x="687" y="6593"/>
                    </a:lnTo>
                    <a:lnTo>
                      <a:pt x="781" y="6968"/>
                    </a:lnTo>
                    <a:lnTo>
                      <a:pt x="1637" y="6968"/>
                    </a:lnTo>
                    <a:lnTo>
                      <a:pt x="1380" y="65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-867092" y="2583357"/>
                <a:ext cx="122731" cy="5230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6968" extrusionOk="0">
                    <a:moveTo>
                      <a:pt x="1635" y="1"/>
                    </a:moveTo>
                    <a:lnTo>
                      <a:pt x="256" y="6593"/>
                    </a:lnTo>
                    <a:lnTo>
                      <a:pt x="0" y="6968"/>
                    </a:lnTo>
                    <a:lnTo>
                      <a:pt x="855" y="6968"/>
                    </a:lnTo>
                    <a:lnTo>
                      <a:pt x="949" y="6593"/>
                    </a:lnTo>
                    <a:lnTo>
                      <a:pt x="16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-1665200" y="3778169"/>
                <a:ext cx="831720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11079" y="232"/>
                    </a:lnTo>
                    <a:lnTo>
                      <a:pt x="110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-1665189" y="3812698"/>
                <a:ext cx="831720" cy="261451"/>
              </a:xfrm>
              <a:custGeom>
                <a:avLst/>
                <a:gdLst/>
                <a:ahLst/>
                <a:cxnLst/>
                <a:rect l="l" t="t" r="r" b="b"/>
                <a:pathLst>
                  <a:path w="11080" h="3483" extrusionOk="0">
                    <a:moveTo>
                      <a:pt x="1" y="0"/>
                    </a:moveTo>
                    <a:lnTo>
                      <a:pt x="1" y="3482"/>
                    </a:lnTo>
                    <a:lnTo>
                      <a:pt x="11079" y="3482"/>
                    </a:lnTo>
                    <a:lnTo>
                      <a:pt x="110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-1601083" y="3850981"/>
                <a:ext cx="2619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49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-1451778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-1414470" y="3893318"/>
                <a:ext cx="2642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-1438641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0" y="0"/>
                    </a:moveTo>
                    <a:lnTo>
                      <a:pt x="0" y="155"/>
                    </a:lnTo>
                    <a:lnTo>
                      <a:pt x="350" y="155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-1524591" y="3917714"/>
                <a:ext cx="26423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-1665200" y="3777350"/>
                <a:ext cx="994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1324" y="3713"/>
                    </a:lnTo>
                    <a:cubicBezTo>
                      <a:pt x="1145" y="3180"/>
                      <a:pt x="621" y="1523"/>
                      <a:pt x="628" y="232"/>
                    </a:cubicBezTo>
                    <a:cubicBezTo>
                      <a:pt x="628" y="154"/>
                      <a:pt x="630" y="76"/>
                      <a:pt x="636" y="1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-1792125" y="3777342"/>
                <a:ext cx="183609" cy="296657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52" extrusionOk="0">
                    <a:moveTo>
                      <a:pt x="456" y="1"/>
                    </a:moveTo>
                    <a:lnTo>
                      <a:pt x="456" y="963"/>
                    </a:lnTo>
                    <a:cubicBezTo>
                      <a:pt x="457" y="1553"/>
                      <a:pt x="394" y="2141"/>
                      <a:pt x="269" y="2718"/>
                    </a:cubicBezTo>
                    <a:lnTo>
                      <a:pt x="0" y="3952"/>
                    </a:lnTo>
                    <a:lnTo>
                      <a:pt x="2445" y="3952"/>
                    </a:lnTo>
                    <a:lnTo>
                      <a:pt x="2176" y="2718"/>
                    </a:lnTo>
                    <a:cubicBezTo>
                      <a:pt x="2052" y="2141"/>
                      <a:pt x="1988" y="1553"/>
                      <a:pt x="1990" y="963"/>
                    </a:cubicBezTo>
                    <a:lnTo>
                      <a:pt x="19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-1739504" y="3801814"/>
                <a:ext cx="16214" cy="37983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06" extrusionOk="0">
                    <a:moveTo>
                      <a:pt x="108" y="0"/>
                    </a:moveTo>
                    <a:cubicBezTo>
                      <a:pt x="49" y="0"/>
                      <a:pt x="1" y="48"/>
                      <a:pt x="1" y="107"/>
                    </a:cubicBezTo>
                    <a:lnTo>
                      <a:pt x="1" y="505"/>
                    </a:lnTo>
                    <a:lnTo>
                      <a:pt x="215" y="505"/>
                    </a:lnTo>
                    <a:lnTo>
                      <a:pt x="215" y="107"/>
                    </a:lnTo>
                    <a:cubicBezTo>
                      <a:pt x="215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7274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-1757895" y="3777267"/>
                <a:ext cx="149379" cy="29673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3953" extrusionOk="0">
                    <a:moveTo>
                      <a:pt x="0" y="0"/>
                    </a:moveTo>
                    <a:lnTo>
                      <a:pt x="0" y="314"/>
                    </a:lnTo>
                    <a:cubicBezTo>
                      <a:pt x="1073" y="725"/>
                      <a:pt x="1588" y="2574"/>
                      <a:pt x="846" y="3953"/>
                    </a:cubicBezTo>
                    <a:lnTo>
                      <a:pt x="1989" y="3953"/>
                    </a:lnTo>
                    <a:lnTo>
                      <a:pt x="1720" y="2717"/>
                    </a:lnTo>
                    <a:cubicBezTo>
                      <a:pt x="1596" y="2142"/>
                      <a:pt x="1532" y="1553"/>
                      <a:pt x="1534" y="964"/>
                    </a:cubicBez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-655256" y="3812698"/>
                <a:ext cx="407753" cy="261301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3481" extrusionOk="0">
                    <a:moveTo>
                      <a:pt x="1" y="0"/>
                    </a:moveTo>
                    <a:lnTo>
                      <a:pt x="1" y="3481"/>
                    </a:lnTo>
                    <a:lnTo>
                      <a:pt x="5432" y="3481"/>
                    </a:lnTo>
                    <a:lnTo>
                      <a:pt x="54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-655257" y="3778169"/>
                <a:ext cx="407753" cy="5170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233" extrusionOk="0">
                    <a:moveTo>
                      <a:pt x="1" y="1"/>
                    </a:moveTo>
                    <a:lnTo>
                      <a:pt x="1" y="232"/>
                    </a:lnTo>
                    <a:lnTo>
                      <a:pt x="5432" y="232"/>
                    </a:lnTo>
                    <a:lnTo>
                      <a:pt x="5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-586271" y="4006366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-343359" y="3976415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-534776" y="3874101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0" y="1"/>
                    </a:moveTo>
                    <a:lnTo>
                      <a:pt x="0" y="156"/>
                    </a:lnTo>
                    <a:lnTo>
                      <a:pt x="350" y="156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-497468" y="3893318"/>
                <a:ext cx="26348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51" y="156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-521790" y="3917714"/>
                <a:ext cx="26348" cy="1163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55" extrusionOk="0">
                    <a:moveTo>
                      <a:pt x="1" y="0"/>
                    </a:moveTo>
                    <a:lnTo>
                      <a:pt x="1" y="155"/>
                    </a:lnTo>
                    <a:lnTo>
                      <a:pt x="351" y="155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-607590" y="3874101"/>
                <a:ext cx="26273" cy="11710"/>
              </a:xfrm>
              <a:custGeom>
                <a:avLst/>
                <a:gdLst/>
                <a:ahLst/>
                <a:cxnLst/>
                <a:rect l="l" t="t" r="r" b="b"/>
                <a:pathLst>
                  <a:path w="350" h="156" extrusionOk="0">
                    <a:moveTo>
                      <a:pt x="1" y="1"/>
                    </a:moveTo>
                    <a:lnTo>
                      <a:pt x="1" y="156"/>
                    </a:lnTo>
                    <a:lnTo>
                      <a:pt x="349" y="156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-656430" y="3777350"/>
                <a:ext cx="36774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713" extrusionOk="0">
                    <a:moveTo>
                      <a:pt x="1" y="1"/>
                    </a:moveTo>
                    <a:lnTo>
                      <a:pt x="1" y="3713"/>
                    </a:lnTo>
                    <a:lnTo>
                      <a:pt x="490" y="3713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-1772225" y="3652725"/>
                <a:ext cx="143599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660" extrusionOk="0">
                    <a:moveTo>
                      <a:pt x="956" y="0"/>
                    </a:moveTo>
                    <a:lnTo>
                      <a:pt x="0" y="1659"/>
                    </a:lnTo>
                    <a:lnTo>
                      <a:pt x="1913" y="1659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-1702572" y="3628789"/>
                <a:ext cx="4354" cy="33629"/>
              </a:xfrm>
              <a:custGeom>
                <a:avLst/>
                <a:gdLst/>
                <a:ahLst/>
                <a:cxnLst/>
                <a:rect l="l" t="t" r="r" b="b"/>
                <a:pathLst>
                  <a:path w="58" h="448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57" y="448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-1700462" y="3652725"/>
                <a:ext cx="71837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60" extrusionOk="0">
                    <a:moveTo>
                      <a:pt x="0" y="0"/>
                    </a:moveTo>
                    <a:lnTo>
                      <a:pt x="520" y="1659"/>
                    </a:lnTo>
                    <a:lnTo>
                      <a:pt x="957" y="16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6" name="Google Shape;886;p28"/>
            <p:cNvSpPr/>
            <p:nvPr/>
          </p:nvSpPr>
          <p:spPr>
            <a:xfrm rot="-300568">
              <a:off x="7355824" y="3587952"/>
              <a:ext cx="1437835" cy="479278"/>
            </a:xfrm>
            <a:custGeom>
              <a:avLst/>
              <a:gdLst/>
              <a:ahLst/>
              <a:cxnLst/>
              <a:rect l="l" t="t" r="r" b="b"/>
              <a:pathLst>
                <a:path w="12294" h="4098" extrusionOk="0">
                  <a:moveTo>
                    <a:pt x="3962" y="1"/>
                  </a:moveTo>
                  <a:cubicBezTo>
                    <a:pt x="3894" y="314"/>
                    <a:pt x="3792" y="663"/>
                    <a:pt x="3727" y="1041"/>
                  </a:cubicBezTo>
                  <a:cubicBezTo>
                    <a:pt x="3658" y="821"/>
                    <a:pt x="3536" y="618"/>
                    <a:pt x="3372" y="451"/>
                  </a:cubicBezTo>
                  <a:cubicBezTo>
                    <a:pt x="3306" y="618"/>
                    <a:pt x="3199" y="806"/>
                    <a:pt x="3148" y="1020"/>
                  </a:cubicBezTo>
                  <a:cubicBezTo>
                    <a:pt x="3080" y="821"/>
                    <a:pt x="2964" y="639"/>
                    <a:pt x="2818" y="490"/>
                  </a:cubicBezTo>
                  <a:cubicBezTo>
                    <a:pt x="2761" y="627"/>
                    <a:pt x="2677" y="779"/>
                    <a:pt x="2624" y="949"/>
                  </a:cubicBezTo>
                  <a:cubicBezTo>
                    <a:pt x="2600" y="829"/>
                    <a:pt x="2552" y="716"/>
                    <a:pt x="2490" y="612"/>
                  </a:cubicBezTo>
                  <a:cubicBezTo>
                    <a:pt x="2442" y="710"/>
                    <a:pt x="2376" y="821"/>
                    <a:pt x="2323" y="940"/>
                  </a:cubicBezTo>
                  <a:cubicBezTo>
                    <a:pt x="2284" y="794"/>
                    <a:pt x="2224" y="654"/>
                    <a:pt x="2144" y="522"/>
                  </a:cubicBezTo>
                  <a:cubicBezTo>
                    <a:pt x="2034" y="749"/>
                    <a:pt x="1870" y="1008"/>
                    <a:pt x="1780" y="1312"/>
                  </a:cubicBezTo>
                  <a:cubicBezTo>
                    <a:pt x="1709" y="940"/>
                    <a:pt x="1557" y="597"/>
                    <a:pt x="1384" y="391"/>
                  </a:cubicBezTo>
                  <a:cubicBezTo>
                    <a:pt x="1327" y="555"/>
                    <a:pt x="1250" y="737"/>
                    <a:pt x="1187" y="937"/>
                  </a:cubicBezTo>
                  <a:cubicBezTo>
                    <a:pt x="1107" y="666"/>
                    <a:pt x="975" y="427"/>
                    <a:pt x="832" y="266"/>
                  </a:cubicBezTo>
                  <a:cubicBezTo>
                    <a:pt x="731" y="511"/>
                    <a:pt x="573" y="797"/>
                    <a:pt x="510" y="1119"/>
                  </a:cubicBezTo>
                  <a:cubicBezTo>
                    <a:pt x="469" y="967"/>
                    <a:pt x="400" y="821"/>
                    <a:pt x="308" y="692"/>
                  </a:cubicBezTo>
                  <a:cubicBezTo>
                    <a:pt x="197" y="946"/>
                    <a:pt x="10" y="1256"/>
                    <a:pt x="7" y="1625"/>
                  </a:cubicBezTo>
                  <a:cubicBezTo>
                    <a:pt x="1" y="1998"/>
                    <a:pt x="129" y="2159"/>
                    <a:pt x="290" y="2165"/>
                  </a:cubicBezTo>
                  <a:cubicBezTo>
                    <a:pt x="294" y="2165"/>
                    <a:pt x="297" y="2165"/>
                    <a:pt x="301" y="2165"/>
                  </a:cubicBezTo>
                  <a:cubicBezTo>
                    <a:pt x="424" y="2165"/>
                    <a:pt x="526" y="2069"/>
                    <a:pt x="567" y="1852"/>
                  </a:cubicBezTo>
                  <a:cubicBezTo>
                    <a:pt x="644" y="2025"/>
                    <a:pt x="770" y="2102"/>
                    <a:pt x="907" y="2102"/>
                  </a:cubicBezTo>
                  <a:cubicBezTo>
                    <a:pt x="910" y="2102"/>
                    <a:pt x="913" y="2102"/>
                    <a:pt x="916" y="2102"/>
                  </a:cubicBezTo>
                  <a:cubicBezTo>
                    <a:pt x="1005" y="2102"/>
                    <a:pt x="1091" y="2061"/>
                    <a:pt x="1148" y="1992"/>
                  </a:cubicBezTo>
                  <a:cubicBezTo>
                    <a:pt x="1223" y="2219"/>
                    <a:pt x="1351" y="2317"/>
                    <a:pt x="1491" y="2317"/>
                  </a:cubicBezTo>
                  <a:cubicBezTo>
                    <a:pt x="1613" y="2317"/>
                    <a:pt x="1715" y="2242"/>
                    <a:pt x="1774" y="2081"/>
                  </a:cubicBezTo>
                  <a:cubicBezTo>
                    <a:pt x="1825" y="2207"/>
                    <a:pt x="1911" y="2269"/>
                    <a:pt x="2010" y="2278"/>
                  </a:cubicBezTo>
                  <a:cubicBezTo>
                    <a:pt x="2018" y="2279"/>
                    <a:pt x="2026" y="2279"/>
                    <a:pt x="2034" y="2279"/>
                  </a:cubicBezTo>
                  <a:cubicBezTo>
                    <a:pt x="2197" y="2279"/>
                    <a:pt x="2337" y="2133"/>
                    <a:pt x="2382" y="1786"/>
                  </a:cubicBezTo>
                  <a:lnTo>
                    <a:pt x="2403" y="1786"/>
                  </a:lnTo>
                  <a:cubicBezTo>
                    <a:pt x="2409" y="1787"/>
                    <a:pt x="2415" y="1787"/>
                    <a:pt x="2421" y="1787"/>
                  </a:cubicBezTo>
                  <a:cubicBezTo>
                    <a:pt x="2500" y="1787"/>
                    <a:pt x="2573" y="1729"/>
                    <a:pt x="2618" y="1599"/>
                  </a:cubicBezTo>
                  <a:cubicBezTo>
                    <a:pt x="2686" y="1786"/>
                    <a:pt x="2815" y="1870"/>
                    <a:pt x="2952" y="1870"/>
                  </a:cubicBezTo>
                  <a:cubicBezTo>
                    <a:pt x="2954" y="1870"/>
                    <a:pt x="2957" y="1870"/>
                    <a:pt x="2960" y="1870"/>
                  </a:cubicBezTo>
                  <a:cubicBezTo>
                    <a:pt x="3081" y="1870"/>
                    <a:pt x="3179" y="1804"/>
                    <a:pt x="3220" y="1655"/>
                  </a:cubicBezTo>
                  <a:cubicBezTo>
                    <a:pt x="3229" y="1670"/>
                    <a:pt x="3238" y="1685"/>
                    <a:pt x="3250" y="1697"/>
                  </a:cubicBezTo>
                  <a:cubicBezTo>
                    <a:pt x="3223" y="1876"/>
                    <a:pt x="3211" y="2058"/>
                    <a:pt x="3214" y="2239"/>
                  </a:cubicBezTo>
                  <a:cubicBezTo>
                    <a:pt x="3222" y="2531"/>
                    <a:pt x="3260" y="2602"/>
                    <a:pt x="3316" y="2602"/>
                  </a:cubicBezTo>
                  <a:cubicBezTo>
                    <a:pt x="3369" y="2602"/>
                    <a:pt x="3438" y="2538"/>
                    <a:pt x="3512" y="2538"/>
                  </a:cubicBezTo>
                  <a:cubicBezTo>
                    <a:pt x="3586" y="2539"/>
                    <a:pt x="3652" y="2604"/>
                    <a:pt x="3700" y="2604"/>
                  </a:cubicBezTo>
                  <a:cubicBezTo>
                    <a:pt x="3740" y="2604"/>
                    <a:pt x="3766" y="2560"/>
                    <a:pt x="3774" y="2403"/>
                  </a:cubicBezTo>
                  <a:cubicBezTo>
                    <a:pt x="3803" y="2438"/>
                    <a:pt x="3837" y="2449"/>
                    <a:pt x="3875" y="2449"/>
                  </a:cubicBezTo>
                  <a:cubicBezTo>
                    <a:pt x="3942" y="2449"/>
                    <a:pt x="4020" y="2413"/>
                    <a:pt x="4102" y="2409"/>
                  </a:cubicBezTo>
                  <a:cubicBezTo>
                    <a:pt x="4165" y="2409"/>
                    <a:pt x="4227" y="2415"/>
                    <a:pt x="4287" y="2424"/>
                  </a:cubicBezTo>
                  <a:cubicBezTo>
                    <a:pt x="4325" y="2681"/>
                    <a:pt x="4392" y="2738"/>
                    <a:pt x="4475" y="2738"/>
                  </a:cubicBezTo>
                  <a:cubicBezTo>
                    <a:pt x="4536" y="2738"/>
                    <a:pt x="4607" y="2707"/>
                    <a:pt x="4681" y="2701"/>
                  </a:cubicBezTo>
                  <a:cubicBezTo>
                    <a:pt x="4688" y="2701"/>
                    <a:pt x="4696" y="2701"/>
                    <a:pt x="4703" y="2701"/>
                  </a:cubicBezTo>
                  <a:cubicBezTo>
                    <a:pt x="4756" y="2701"/>
                    <a:pt x="4805" y="2712"/>
                    <a:pt x="4846" y="2712"/>
                  </a:cubicBezTo>
                  <a:cubicBezTo>
                    <a:pt x="4897" y="2712"/>
                    <a:pt x="4938" y="2695"/>
                    <a:pt x="4964" y="2618"/>
                  </a:cubicBezTo>
                  <a:cubicBezTo>
                    <a:pt x="4979" y="2628"/>
                    <a:pt x="4996" y="2631"/>
                    <a:pt x="5014" y="2631"/>
                  </a:cubicBezTo>
                  <a:cubicBezTo>
                    <a:pt x="5059" y="2631"/>
                    <a:pt x="5114" y="2612"/>
                    <a:pt x="5174" y="2612"/>
                  </a:cubicBezTo>
                  <a:cubicBezTo>
                    <a:pt x="5179" y="2612"/>
                    <a:pt x="5185" y="2612"/>
                    <a:pt x="5190" y="2612"/>
                  </a:cubicBezTo>
                  <a:cubicBezTo>
                    <a:pt x="5266" y="2619"/>
                    <a:pt x="5338" y="2662"/>
                    <a:pt x="5399" y="2662"/>
                  </a:cubicBezTo>
                  <a:cubicBezTo>
                    <a:pt x="5474" y="2662"/>
                    <a:pt x="5532" y="2598"/>
                    <a:pt x="5560" y="2326"/>
                  </a:cubicBezTo>
                  <a:cubicBezTo>
                    <a:pt x="5566" y="2329"/>
                    <a:pt x="5572" y="2329"/>
                    <a:pt x="5578" y="2329"/>
                  </a:cubicBezTo>
                  <a:cubicBezTo>
                    <a:pt x="5582" y="2329"/>
                    <a:pt x="5585" y="2329"/>
                    <a:pt x="5589" y="2329"/>
                  </a:cubicBezTo>
                  <a:cubicBezTo>
                    <a:pt x="5674" y="2329"/>
                    <a:pt x="5753" y="2230"/>
                    <a:pt x="5798" y="2013"/>
                  </a:cubicBezTo>
                  <a:cubicBezTo>
                    <a:pt x="5868" y="2298"/>
                    <a:pt x="5990" y="2424"/>
                    <a:pt x="6126" y="2424"/>
                  </a:cubicBezTo>
                  <a:cubicBezTo>
                    <a:pt x="6129" y="2424"/>
                    <a:pt x="6132" y="2424"/>
                    <a:pt x="6135" y="2424"/>
                  </a:cubicBezTo>
                  <a:cubicBezTo>
                    <a:pt x="6263" y="2418"/>
                    <a:pt x="6371" y="2305"/>
                    <a:pt x="6415" y="2058"/>
                  </a:cubicBezTo>
                  <a:cubicBezTo>
                    <a:pt x="6488" y="2239"/>
                    <a:pt x="6587" y="2323"/>
                    <a:pt x="6699" y="2323"/>
                  </a:cubicBezTo>
                  <a:cubicBezTo>
                    <a:pt x="6703" y="2323"/>
                    <a:pt x="6707" y="2323"/>
                    <a:pt x="6711" y="2323"/>
                  </a:cubicBezTo>
                  <a:cubicBezTo>
                    <a:pt x="6782" y="2320"/>
                    <a:pt x="6848" y="2281"/>
                    <a:pt x="6889" y="2225"/>
                  </a:cubicBezTo>
                  <a:cubicBezTo>
                    <a:pt x="6937" y="2626"/>
                    <a:pt x="7092" y="2797"/>
                    <a:pt x="7272" y="2797"/>
                  </a:cubicBezTo>
                  <a:cubicBezTo>
                    <a:pt x="7274" y="2797"/>
                    <a:pt x="7275" y="2797"/>
                    <a:pt x="7277" y="2797"/>
                  </a:cubicBezTo>
                  <a:cubicBezTo>
                    <a:pt x="7292" y="2797"/>
                    <a:pt x="7307" y="2794"/>
                    <a:pt x="7319" y="2794"/>
                  </a:cubicBezTo>
                  <a:cubicBezTo>
                    <a:pt x="7331" y="3003"/>
                    <a:pt x="7396" y="3110"/>
                    <a:pt x="7489" y="3131"/>
                  </a:cubicBezTo>
                  <a:cubicBezTo>
                    <a:pt x="7500" y="3133"/>
                    <a:pt x="7511" y="3135"/>
                    <a:pt x="7522" y="3135"/>
                  </a:cubicBezTo>
                  <a:cubicBezTo>
                    <a:pt x="7585" y="3135"/>
                    <a:pt x="7649" y="3090"/>
                    <a:pt x="7712" y="2994"/>
                  </a:cubicBezTo>
                  <a:cubicBezTo>
                    <a:pt x="7748" y="3017"/>
                    <a:pt x="7790" y="3026"/>
                    <a:pt x="7834" y="3026"/>
                  </a:cubicBezTo>
                  <a:cubicBezTo>
                    <a:pt x="7864" y="3026"/>
                    <a:pt x="7891" y="3017"/>
                    <a:pt x="7918" y="3006"/>
                  </a:cubicBezTo>
                  <a:cubicBezTo>
                    <a:pt x="7954" y="3074"/>
                    <a:pt x="8016" y="3122"/>
                    <a:pt x="8091" y="3137"/>
                  </a:cubicBezTo>
                  <a:cubicBezTo>
                    <a:pt x="8104" y="3139"/>
                    <a:pt x="8117" y="3141"/>
                    <a:pt x="8131" y="3141"/>
                  </a:cubicBezTo>
                  <a:cubicBezTo>
                    <a:pt x="8207" y="3141"/>
                    <a:pt x="8282" y="3097"/>
                    <a:pt x="8356" y="3009"/>
                  </a:cubicBezTo>
                  <a:cubicBezTo>
                    <a:pt x="8362" y="3363"/>
                    <a:pt x="8457" y="3533"/>
                    <a:pt x="8594" y="3557"/>
                  </a:cubicBezTo>
                  <a:cubicBezTo>
                    <a:pt x="8604" y="3558"/>
                    <a:pt x="8613" y="3559"/>
                    <a:pt x="8622" y="3559"/>
                  </a:cubicBezTo>
                  <a:cubicBezTo>
                    <a:pt x="8730" y="3559"/>
                    <a:pt x="8841" y="3461"/>
                    <a:pt x="8937" y="3244"/>
                  </a:cubicBezTo>
                  <a:cubicBezTo>
                    <a:pt x="8949" y="3444"/>
                    <a:pt x="9015" y="3554"/>
                    <a:pt x="9110" y="3584"/>
                  </a:cubicBezTo>
                  <a:cubicBezTo>
                    <a:pt x="9127" y="3590"/>
                    <a:pt x="9145" y="3592"/>
                    <a:pt x="9162" y="3592"/>
                  </a:cubicBezTo>
                  <a:cubicBezTo>
                    <a:pt x="9312" y="3592"/>
                    <a:pt x="9483" y="3385"/>
                    <a:pt x="9632" y="2892"/>
                  </a:cubicBezTo>
                  <a:cubicBezTo>
                    <a:pt x="9638" y="2895"/>
                    <a:pt x="9644" y="2898"/>
                    <a:pt x="9650" y="2898"/>
                  </a:cubicBezTo>
                  <a:cubicBezTo>
                    <a:pt x="9661" y="2902"/>
                    <a:pt x="9672" y="2903"/>
                    <a:pt x="9684" y="2903"/>
                  </a:cubicBezTo>
                  <a:cubicBezTo>
                    <a:pt x="9762" y="2903"/>
                    <a:pt x="9847" y="2823"/>
                    <a:pt x="9930" y="2642"/>
                  </a:cubicBezTo>
                  <a:cubicBezTo>
                    <a:pt x="9939" y="2943"/>
                    <a:pt x="10037" y="3092"/>
                    <a:pt x="10174" y="3119"/>
                  </a:cubicBezTo>
                  <a:cubicBezTo>
                    <a:pt x="10188" y="3121"/>
                    <a:pt x="10201" y="3123"/>
                    <a:pt x="10214" y="3123"/>
                  </a:cubicBezTo>
                  <a:cubicBezTo>
                    <a:pt x="10326" y="3123"/>
                    <a:pt x="10438" y="3031"/>
                    <a:pt x="10523" y="2824"/>
                  </a:cubicBezTo>
                  <a:cubicBezTo>
                    <a:pt x="10556" y="3026"/>
                    <a:pt x="10642" y="3131"/>
                    <a:pt x="10756" y="3152"/>
                  </a:cubicBezTo>
                  <a:cubicBezTo>
                    <a:pt x="10769" y="3154"/>
                    <a:pt x="10782" y="3155"/>
                    <a:pt x="10795" y="3155"/>
                  </a:cubicBezTo>
                  <a:cubicBezTo>
                    <a:pt x="10853" y="3155"/>
                    <a:pt x="10909" y="3134"/>
                    <a:pt x="10952" y="3095"/>
                  </a:cubicBezTo>
                  <a:lnTo>
                    <a:pt x="10952" y="3095"/>
                  </a:lnTo>
                  <a:cubicBezTo>
                    <a:pt x="10914" y="3503"/>
                    <a:pt x="11033" y="3706"/>
                    <a:pt x="11212" y="3742"/>
                  </a:cubicBezTo>
                  <a:cubicBezTo>
                    <a:pt x="11230" y="3745"/>
                    <a:pt x="11248" y="3747"/>
                    <a:pt x="11266" y="3747"/>
                  </a:cubicBezTo>
                  <a:cubicBezTo>
                    <a:pt x="11343" y="3747"/>
                    <a:pt x="11414" y="3717"/>
                    <a:pt x="11465" y="3664"/>
                  </a:cubicBezTo>
                  <a:cubicBezTo>
                    <a:pt x="11480" y="3930"/>
                    <a:pt x="11578" y="4067"/>
                    <a:pt x="11710" y="4094"/>
                  </a:cubicBezTo>
                  <a:cubicBezTo>
                    <a:pt x="11724" y="4096"/>
                    <a:pt x="11738" y="4098"/>
                    <a:pt x="11753" y="4098"/>
                  </a:cubicBezTo>
                  <a:cubicBezTo>
                    <a:pt x="11932" y="4098"/>
                    <a:pt x="12104" y="3888"/>
                    <a:pt x="12195" y="3378"/>
                  </a:cubicBezTo>
                  <a:cubicBezTo>
                    <a:pt x="12294" y="2818"/>
                    <a:pt x="12237" y="2222"/>
                    <a:pt x="12091" y="1873"/>
                  </a:cubicBezTo>
                  <a:cubicBezTo>
                    <a:pt x="11993" y="2058"/>
                    <a:pt x="11873" y="2254"/>
                    <a:pt x="11763" y="2475"/>
                  </a:cubicBezTo>
                  <a:cubicBezTo>
                    <a:pt x="11754" y="2147"/>
                    <a:pt x="11689" y="1843"/>
                    <a:pt x="11587" y="1631"/>
                  </a:cubicBezTo>
                  <a:cubicBezTo>
                    <a:pt x="11492" y="1801"/>
                    <a:pt x="11367" y="1980"/>
                    <a:pt x="11256" y="2183"/>
                  </a:cubicBezTo>
                  <a:cubicBezTo>
                    <a:pt x="11298" y="1694"/>
                    <a:pt x="11236" y="1214"/>
                    <a:pt x="11110" y="916"/>
                  </a:cubicBezTo>
                  <a:cubicBezTo>
                    <a:pt x="10976" y="1175"/>
                    <a:pt x="10797" y="1467"/>
                    <a:pt x="10672" y="1807"/>
                  </a:cubicBezTo>
                  <a:cubicBezTo>
                    <a:pt x="10663" y="1452"/>
                    <a:pt x="10604" y="1122"/>
                    <a:pt x="10508" y="898"/>
                  </a:cubicBezTo>
                  <a:cubicBezTo>
                    <a:pt x="10404" y="1113"/>
                    <a:pt x="10267" y="1348"/>
                    <a:pt x="10151" y="1610"/>
                  </a:cubicBezTo>
                  <a:cubicBezTo>
                    <a:pt x="10165" y="1423"/>
                    <a:pt x="10159" y="1235"/>
                    <a:pt x="10127" y="1047"/>
                  </a:cubicBezTo>
                  <a:cubicBezTo>
                    <a:pt x="10043" y="1202"/>
                    <a:pt x="9942" y="1369"/>
                    <a:pt x="9843" y="1554"/>
                  </a:cubicBezTo>
                  <a:cubicBezTo>
                    <a:pt x="9855" y="1318"/>
                    <a:pt x="9840" y="1086"/>
                    <a:pt x="9802" y="853"/>
                  </a:cubicBezTo>
                  <a:cubicBezTo>
                    <a:pt x="9614" y="1202"/>
                    <a:pt x="9364" y="1593"/>
                    <a:pt x="9179" y="2061"/>
                  </a:cubicBezTo>
                  <a:cubicBezTo>
                    <a:pt x="9223" y="1464"/>
                    <a:pt x="9176" y="895"/>
                    <a:pt x="9065" y="534"/>
                  </a:cubicBezTo>
                  <a:cubicBezTo>
                    <a:pt x="8958" y="794"/>
                    <a:pt x="8824" y="1074"/>
                    <a:pt x="8702" y="1381"/>
                  </a:cubicBezTo>
                  <a:cubicBezTo>
                    <a:pt x="8705" y="940"/>
                    <a:pt x="8648" y="537"/>
                    <a:pt x="8550" y="260"/>
                  </a:cubicBezTo>
                  <a:cubicBezTo>
                    <a:pt x="8395" y="600"/>
                    <a:pt x="8186" y="984"/>
                    <a:pt x="8034" y="1420"/>
                  </a:cubicBezTo>
                  <a:cubicBezTo>
                    <a:pt x="8013" y="1348"/>
                    <a:pt x="7989" y="1280"/>
                    <a:pt x="7966" y="1214"/>
                  </a:cubicBezTo>
                  <a:cubicBezTo>
                    <a:pt x="7957" y="1098"/>
                    <a:pt x="7936" y="982"/>
                    <a:pt x="7906" y="871"/>
                  </a:cubicBezTo>
                  <a:cubicBezTo>
                    <a:pt x="7891" y="901"/>
                    <a:pt x="7876" y="934"/>
                    <a:pt x="7861" y="967"/>
                  </a:cubicBezTo>
                  <a:cubicBezTo>
                    <a:pt x="7828" y="898"/>
                    <a:pt x="7790" y="832"/>
                    <a:pt x="7748" y="773"/>
                  </a:cubicBezTo>
                  <a:cubicBezTo>
                    <a:pt x="7691" y="973"/>
                    <a:pt x="7614" y="1193"/>
                    <a:pt x="7551" y="1435"/>
                  </a:cubicBezTo>
                  <a:cubicBezTo>
                    <a:pt x="7474" y="1116"/>
                    <a:pt x="7348" y="835"/>
                    <a:pt x="7208" y="651"/>
                  </a:cubicBezTo>
                  <a:cubicBezTo>
                    <a:pt x="7146" y="838"/>
                    <a:pt x="7065" y="1041"/>
                    <a:pt x="6997" y="1265"/>
                  </a:cubicBezTo>
                  <a:cubicBezTo>
                    <a:pt x="6937" y="779"/>
                    <a:pt x="6776" y="323"/>
                    <a:pt x="6594" y="60"/>
                  </a:cubicBezTo>
                  <a:cubicBezTo>
                    <a:pt x="6520" y="347"/>
                    <a:pt x="6404" y="672"/>
                    <a:pt x="6350" y="1032"/>
                  </a:cubicBezTo>
                  <a:cubicBezTo>
                    <a:pt x="6269" y="686"/>
                    <a:pt x="6141" y="379"/>
                    <a:pt x="6004" y="180"/>
                  </a:cubicBezTo>
                  <a:cubicBezTo>
                    <a:pt x="5944" y="415"/>
                    <a:pt x="5858" y="674"/>
                    <a:pt x="5801" y="958"/>
                  </a:cubicBezTo>
                  <a:cubicBezTo>
                    <a:pt x="5778" y="770"/>
                    <a:pt x="5730" y="588"/>
                    <a:pt x="5664" y="412"/>
                  </a:cubicBezTo>
                  <a:cubicBezTo>
                    <a:pt x="5614" y="582"/>
                    <a:pt x="5545" y="770"/>
                    <a:pt x="5491" y="973"/>
                  </a:cubicBezTo>
                  <a:cubicBezTo>
                    <a:pt x="5453" y="740"/>
                    <a:pt x="5390" y="516"/>
                    <a:pt x="5304" y="299"/>
                  </a:cubicBezTo>
                  <a:cubicBezTo>
                    <a:pt x="5193" y="683"/>
                    <a:pt x="5026" y="1119"/>
                    <a:pt x="4943" y="1616"/>
                  </a:cubicBezTo>
                  <a:cubicBezTo>
                    <a:pt x="4865" y="1023"/>
                    <a:pt x="4704" y="478"/>
                    <a:pt x="4523" y="153"/>
                  </a:cubicBezTo>
                  <a:cubicBezTo>
                    <a:pt x="4469" y="430"/>
                    <a:pt x="4397" y="737"/>
                    <a:pt x="4341" y="1065"/>
                  </a:cubicBezTo>
                  <a:cubicBezTo>
                    <a:pt x="4251" y="633"/>
                    <a:pt x="4114" y="248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1082618" y="2858110"/>
            <a:ext cx="3230411" cy="1992334"/>
            <a:chOff x="544100" y="2614036"/>
            <a:chExt cx="3441000" cy="2122214"/>
          </a:xfrm>
        </p:grpSpPr>
        <p:sp>
          <p:nvSpPr>
            <p:cNvPr id="888" name="Google Shape;888;p28"/>
            <p:cNvSpPr/>
            <p:nvPr/>
          </p:nvSpPr>
          <p:spPr>
            <a:xfrm>
              <a:off x="544100" y="4481550"/>
              <a:ext cx="3441000" cy="2547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28"/>
            <p:cNvGrpSpPr/>
            <p:nvPr/>
          </p:nvGrpSpPr>
          <p:grpSpPr>
            <a:xfrm>
              <a:off x="729988" y="2614036"/>
              <a:ext cx="3095255" cy="2046292"/>
              <a:chOff x="-5282837" y="-1157914"/>
              <a:chExt cx="3095255" cy="2046292"/>
            </a:xfrm>
          </p:grpSpPr>
          <p:grpSp>
            <p:nvGrpSpPr>
              <p:cNvPr id="890" name="Google Shape;890;p28"/>
              <p:cNvGrpSpPr/>
              <p:nvPr/>
            </p:nvGrpSpPr>
            <p:grpSpPr>
              <a:xfrm>
                <a:off x="-5282837" y="-1157914"/>
                <a:ext cx="3095255" cy="2046292"/>
                <a:chOff x="-5282837" y="-1157914"/>
                <a:chExt cx="3095255" cy="2046292"/>
              </a:xfrm>
            </p:grpSpPr>
            <p:sp>
              <p:nvSpPr>
                <p:cNvPr id="891" name="Google Shape;891;p28"/>
                <p:cNvSpPr/>
                <p:nvPr/>
              </p:nvSpPr>
              <p:spPr>
                <a:xfrm>
                  <a:off x="-5282837" y="-76485"/>
                  <a:ext cx="180312" cy="338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2292" extrusionOk="0">
                      <a:moveTo>
                        <a:pt x="145" y="1"/>
                      </a:moveTo>
                      <a:cubicBezTo>
                        <a:pt x="145" y="1"/>
                        <a:pt x="145" y="2"/>
                        <a:pt x="145" y="2"/>
                      </a:cubicBezTo>
                      <a:cubicBezTo>
                        <a:pt x="140" y="28"/>
                        <a:pt x="85" y="312"/>
                        <a:pt x="44" y="663"/>
                      </a:cubicBezTo>
                      <a:cubicBezTo>
                        <a:pt x="43" y="676"/>
                        <a:pt x="41" y="689"/>
                        <a:pt x="40" y="702"/>
                      </a:cubicBezTo>
                      <a:cubicBezTo>
                        <a:pt x="14" y="929"/>
                        <a:pt x="1" y="1158"/>
                        <a:pt x="2" y="1387"/>
                      </a:cubicBezTo>
                      <a:lnTo>
                        <a:pt x="2" y="1427"/>
                      </a:lnTo>
                      <a:cubicBezTo>
                        <a:pt x="5" y="1494"/>
                        <a:pt x="9" y="1559"/>
                        <a:pt x="15" y="1620"/>
                      </a:cubicBezTo>
                      <a:cubicBezTo>
                        <a:pt x="71" y="2142"/>
                        <a:pt x="416" y="2292"/>
                        <a:pt x="648" y="2292"/>
                      </a:cubicBezTo>
                      <a:cubicBezTo>
                        <a:pt x="698" y="2292"/>
                        <a:pt x="742" y="2285"/>
                        <a:pt x="778" y="2273"/>
                      </a:cubicBezTo>
                      <a:cubicBezTo>
                        <a:pt x="1174" y="2149"/>
                        <a:pt x="1222" y="1734"/>
                        <a:pt x="1061" y="1267"/>
                      </a:cubicBezTo>
                      <a:cubicBezTo>
                        <a:pt x="1058" y="1256"/>
                        <a:pt x="1055" y="1248"/>
                        <a:pt x="1051" y="1239"/>
                      </a:cubicBezTo>
                      <a:cubicBezTo>
                        <a:pt x="1041" y="1209"/>
                        <a:pt x="1029" y="1178"/>
                        <a:pt x="1016" y="1148"/>
                      </a:cubicBezTo>
                      <a:cubicBezTo>
                        <a:pt x="953" y="995"/>
                        <a:pt x="848" y="828"/>
                        <a:pt x="734" y="673"/>
                      </a:cubicBezTo>
                      <a:lnTo>
                        <a:pt x="718" y="650"/>
                      </a:lnTo>
                      <a:cubicBezTo>
                        <a:pt x="552" y="432"/>
                        <a:pt x="370" y="225"/>
                        <a:pt x="176" y="30"/>
                      </a:cubicBezTo>
                      <a:cubicBezTo>
                        <a:pt x="155" y="11"/>
                        <a:pt x="14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28"/>
                <p:cNvSpPr/>
                <p:nvPr/>
              </p:nvSpPr>
              <p:spPr>
                <a:xfrm>
                  <a:off x="-5211273" y="-637193"/>
                  <a:ext cx="2561702" cy="1525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61" h="10339" extrusionOk="0">
                      <a:moveTo>
                        <a:pt x="16231" y="0"/>
                      </a:moveTo>
                      <a:lnTo>
                        <a:pt x="16231" y="0"/>
                      </a:lnTo>
                      <a:cubicBezTo>
                        <a:pt x="16252" y="148"/>
                        <a:pt x="16289" y="332"/>
                        <a:pt x="16346" y="556"/>
                      </a:cubicBezTo>
                      <a:cubicBezTo>
                        <a:pt x="16493" y="1137"/>
                        <a:pt x="16714" y="2096"/>
                        <a:pt x="16647" y="2638"/>
                      </a:cubicBezTo>
                      <a:cubicBezTo>
                        <a:pt x="16643" y="2671"/>
                        <a:pt x="16639" y="2701"/>
                        <a:pt x="16631" y="2730"/>
                      </a:cubicBezTo>
                      <a:cubicBezTo>
                        <a:pt x="16553" y="3103"/>
                        <a:pt x="16338" y="3527"/>
                        <a:pt x="16002" y="3827"/>
                      </a:cubicBezTo>
                      <a:lnTo>
                        <a:pt x="16004" y="3827"/>
                      </a:lnTo>
                      <a:cubicBezTo>
                        <a:pt x="15995" y="3835"/>
                        <a:pt x="15982" y="3846"/>
                        <a:pt x="15967" y="3857"/>
                      </a:cubicBezTo>
                      <a:cubicBezTo>
                        <a:pt x="15946" y="3876"/>
                        <a:pt x="15920" y="3896"/>
                        <a:pt x="15888" y="3919"/>
                      </a:cubicBezTo>
                      <a:cubicBezTo>
                        <a:pt x="15886" y="3921"/>
                        <a:pt x="15885" y="3922"/>
                        <a:pt x="15884" y="3922"/>
                      </a:cubicBezTo>
                      <a:lnTo>
                        <a:pt x="15850" y="3947"/>
                      </a:lnTo>
                      <a:lnTo>
                        <a:pt x="15847" y="3948"/>
                      </a:lnTo>
                      <a:cubicBezTo>
                        <a:pt x="15844" y="3950"/>
                        <a:pt x="15842" y="3951"/>
                        <a:pt x="15839" y="3954"/>
                      </a:cubicBezTo>
                      <a:cubicBezTo>
                        <a:pt x="15826" y="3963"/>
                        <a:pt x="15813" y="3973"/>
                        <a:pt x="15798" y="3980"/>
                      </a:cubicBezTo>
                      <a:lnTo>
                        <a:pt x="15779" y="3993"/>
                      </a:lnTo>
                      <a:cubicBezTo>
                        <a:pt x="15762" y="4003"/>
                        <a:pt x="15745" y="4013"/>
                        <a:pt x="15727" y="4023"/>
                      </a:cubicBezTo>
                      <a:cubicBezTo>
                        <a:pt x="15721" y="4028"/>
                        <a:pt x="15716" y="4031"/>
                        <a:pt x="15710" y="4034"/>
                      </a:cubicBezTo>
                      <a:cubicBezTo>
                        <a:pt x="15693" y="4044"/>
                        <a:pt x="15675" y="4052"/>
                        <a:pt x="15658" y="4061"/>
                      </a:cubicBezTo>
                      <a:cubicBezTo>
                        <a:pt x="15651" y="4065"/>
                        <a:pt x="15643" y="4068"/>
                        <a:pt x="15636" y="4073"/>
                      </a:cubicBezTo>
                      <a:cubicBezTo>
                        <a:pt x="15613" y="4084"/>
                        <a:pt x="15588" y="4094"/>
                        <a:pt x="15562" y="4106"/>
                      </a:cubicBezTo>
                      <a:cubicBezTo>
                        <a:pt x="15536" y="4116"/>
                        <a:pt x="15506" y="4128"/>
                        <a:pt x="15477" y="4138"/>
                      </a:cubicBezTo>
                      <a:lnTo>
                        <a:pt x="15454" y="4146"/>
                      </a:lnTo>
                      <a:cubicBezTo>
                        <a:pt x="15432" y="4154"/>
                        <a:pt x="15410" y="4162"/>
                        <a:pt x="15389" y="4170"/>
                      </a:cubicBezTo>
                      <a:lnTo>
                        <a:pt x="15361" y="4177"/>
                      </a:lnTo>
                      <a:cubicBezTo>
                        <a:pt x="15340" y="4184"/>
                        <a:pt x="15316" y="4191"/>
                        <a:pt x="15293" y="4197"/>
                      </a:cubicBezTo>
                      <a:cubicBezTo>
                        <a:pt x="15285" y="4200"/>
                        <a:pt x="15276" y="4203"/>
                        <a:pt x="15269" y="4204"/>
                      </a:cubicBezTo>
                      <a:cubicBezTo>
                        <a:pt x="15240" y="4213"/>
                        <a:pt x="15211" y="4220"/>
                        <a:pt x="15180" y="4227"/>
                      </a:cubicBezTo>
                      <a:lnTo>
                        <a:pt x="15173" y="4229"/>
                      </a:lnTo>
                      <a:cubicBezTo>
                        <a:pt x="15141" y="4236"/>
                        <a:pt x="15108" y="4243"/>
                        <a:pt x="15073" y="4251"/>
                      </a:cubicBezTo>
                      <a:lnTo>
                        <a:pt x="15049" y="4256"/>
                      </a:lnTo>
                      <a:cubicBezTo>
                        <a:pt x="15024" y="4261"/>
                        <a:pt x="15000" y="4265"/>
                        <a:pt x="14975" y="4271"/>
                      </a:cubicBezTo>
                      <a:lnTo>
                        <a:pt x="14937" y="4277"/>
                      </a:lnTo>
                      <a:lnTo>
                        <a:pt x="14874" y="4287"/>
                      </a:lnTo>
                      <a:lnTo>
                        <a:pt x="14830" y="4294"/>
                      </a:lnTo>
                      <a:cubicBezTo>
                        <a:pt x="14812" y="4297"/>
                        <a:pt x="14791" y="4298"/>
                        <a:pt x="14772" y="4301"/>
                      </a:cubicBezTo>
                      <a:cubicBezTo>
                        <a:pt x="14757" y="4304"/>
                        <a:pt x="14741" y="4306"/>
                        <a:pt x="14725" y="4307"/>
                      </a:cubicBezTo>
                      <a:lnTo>
                        <a:pt x="14676" y="4313"/>
                      </a:lnTo>
                      <a:cubicBezTo>
                        <a:pt x="14636" y="4317"/>
                        <a:pt x="14597" y="4321"/>
                        <a:pt x="14558" y="4324"/>
                      </a:cubicBezTo>
                      <a:lnTo>
                        <a:pt x="14528" y="4327"/>
                      </a:lnTo>
                      <a:cubicBezTo>
                        <a:pt x="14503" y="4329"/>
                        <a:pt x="14479" y="4330"/>
                        <a:pt x="14453" y="4333"/>
                      </a:cubicBezTo>
                      <a:lnTo>
                        <a:pt x="14427" y="4335"/>
                      </a:lnTo>
                      <a:cubicBezTo>
                        <a:pt x="14399" y="4336"/>
                        <a:pt x="14373" y="4337"/>
                        <a:pt x="14346" y="4339"/>
                      </a:cubicBezTo>
                      <a:lnTo>
                        <a:pt x="14333" y="4339"/>
                      </a:lnTo>
                      <a:cubicBezTo>
                        <a:pt x="14244" y="4343"/>
                        <a:pt x="14155" y="4345"/>
                        <a:pt x="14066" y="4345"/>
                      </a:cubicBezTo>
                      <a:cubicBezTo>
                        <a:pt x="14038" y="4345"/>
                        <a:pt x="14010" y="4345"/>
                        <a:pt x="13983" y="4345"/>
                      </a:cubicBezTo>
                      <a:lnTo>
                        <a:pt x="13954" y="4345"/>
                      </a:lnTo>
                      <a:cubicBezTo>
                        <a:pt x="13906" y="4345"/>
                        <a:pt x="13860" y="4343"/>
                        <a:pt x="13812" y="4342"/>
                      </a:cubicBezTo>
                      <a:lnTo>
                        <a:pt x="13789" y="4340"/>
                      </a:lnTo>
                      <a:lnTo>
                        <a:pt x="13780" y="4340"/>
                      </a:lnTo>
                      <a:cubicBezTo>
                        <a:pt x="13667" y="4336"/>
                        <a:pt x="13556" y="4329"/>
                        <a:pt x="13446" y="4319"/>
                      </a:cubicBezTo>
                      <a:lnTo>
                        <a:pt x="13398" y="4314"/>
                      </a:lnTo>
                      <a:lnTo>
                        <a:pt x="13398" y="4314"/>
                      </a:lnTo>
                      <a:cubicBezTo>
                        <a:pt x="13401" y="4342"/>
                        <a:pt x="13405" y="4371"/>
                        <a:pt x="13411" y="4401"/>
                      </a:cubicBezTo>
                      <a:cubicBezTo>
                        <a:pt x="13411" y="4413"/>
                        <a:pt x="13414" y="4423"/>
                        <a:pt x="13415" y="4431"/>
                      </a:cubicBezTo>
                      <a:lnTo>
                        <a:pt x="13415" y="4434"/>
                      </a:lnTo>
                      <a:cubicBezTo>
                        <a:pt x="13431" y="4538"/>
                        <a:pt x="13455" y="4661"/>
                        <a:pt x="13478" y="4790"/>
                      </a:cubicBezTo>
                      <a:cubicBezTo>
                        <a:pt x="13514" y="4977"/>
                        <a:pt x="13554" y="5176"/>
                        <a:pt x="13593" y="5359"/>
                      </a:cubicBezTo>
                      <a:cubicBezTo>
                        <a:pt x="13599" y="5389"/>
                        <a:pt x="13606" y="5420"/>
                        <a:pt x="13612" y="5448"/>
                      </a:cubicBezTo>
                      <a:cubicBezTo>
                        <a:pt x="13615" y="5461"/>
                        <a:pt x="13618" y="5475"/>
                        <a:pt x="13621" y="5488"/>
                      </a:cubicBezTo>
                      <a:lnTo>
                        <a:pt x="13621" y="5490"/>
                      </a:lnTo>
                      <a:cubicBezTo>
                        <a:pt x="13635" y="5564"/>
                        <a:pt x="13651" y="5634"/>
                        <a:pt x="13664" y="5694"/>
                      </a:cubicBezTo>
                      <a:cubicBezTo>
                        <a:pt x="13664" y="5699"/>
                        <a:pt x="13666" y="5703"/>
                        <a:pt x="13667" y="5706"/>
                      </a:cubicBezTo>
                      <a:cubicBezTo>
                        <a:pt x="13669" y="5710"/>
                        <a:pt x="13670" y="5719"/>
                        <a:pt x="13672" y="5725"/>
                      </a:cubicBezTo>
                      <a:cubicBezTo>
                        <a:pt x="13702" y="5864"/>
                        <a:pt x="13722" y="5953"/>
                        <a:pt x="13722" y="5958"/>
                      </a:cubicBezTo>
                      <a:cubicBezTo>
                        <a:pt x="13710" y="5951"/>
                        <a:pt x="13505" y="5823"/>
                        <a:pt x="13088" y="5823"/>
                      </a:cubicBezTo>
                      <a:cubicBezTo>
                        <a:pt x="12991" y="5823"/>
                        <a:pt x="12883" y="5829"/>
                        <a:pt x="12763" y="5846"/>
                      </a:cubicBezTo>
                      <a:cubicBezTo>
                        <a:pt x="12109" y="5939"/>
                        <a:pt x="11792" y="6591"/>
                        <a:pt x="11792" y="6591"/>
                      </a:cubicBezTo>
                      <a:cubicBezTo>
                        <a:pt x="11792" y="6591"/>
                        <a:pt x="11543" y="6035"/>
                        <a:pt x="10842" y="6035"/>
                      </a:cubicBezTo>
                      <a:cubicBezTo>
                        <a:pt x="10778" y="6035"/>
                        <a:pt x="10710" y="6040"/>
                        <a:pt x="10638" y="6050"/>
                      </a:cubicBezTo>
                      <a:cubicBezTo>
                        <a:pt x="9780" y="6173"/>
                        <a:pt x="8983" y="7316"/>
                        <a:pt x="8983" y="7316"/>
                      </a:cubicBezTo>
                      <a:cubicBezTo>
                        <a:pt x="8983" y="7316"/>
                        <a:pt x="8679" y="6748"/>
                        <a:pt x="7985" y="6742"/>
                      </a:cubicBezTo>
                      <a:cubicBezTo>
                        <a:pt x="7872" y="6842"/>
                        <a:pt x="7776" y="6923"/>
                        <a:pt x="7703" y="6981"/>
                      </a:cubicBezTo>
                      <a:cubicBezTo>
                        <a:pt x="7582" y="7075"/>
                        <a:pt x="7344" y="7219"/>
                        <a:pt x="7034" y="7377"/>
                      </a:cubicBezTo>
                      <a:cubicBezTo>
                        <a:pt x="6372" y="7713"/>
                        <a:pt x="5381" y="8110"/>
                        <a:pt x="4495" y="8213"/>
                      </a:cubicBezTo>
                      <a:cubicBezTo>
                        <a:pt x="4310" y="8234"/>
                        <a:pt x="4128" y="8244"/>
                        <a:pt x="3950" y="8244"/>
                      </a:cubicBezTo>
                      <a:cubicBezTo>
                        <a:pt x="2886" y="8244"/>
                        <a:pt x="1994" y="7886"/>
                        <a:pt x="1532" y="7478"/>
                      </a:cubicBezTo>
                      <a:cubicBezTo>
                        <a:pt x="996" y="7001"/>
                        <a:pt x="450" y="6170"/>
                        <a:pt x="335" y="5816"/>
                      </a:cubicBezTo>
                      <a:cubicBezTo>
                        <a:pt x="217" y="5461"/>
                        <a:pt x="63" y="4978"/>
                        <a:pt x="28" y="4978"/>
                      </a:cubicBezTo>
                      <a:lnTo>
                        <a:pt x="28" y="4978"/>
                      </a:lnTo>
                      <a:cubicBezTo>
                        <a:pt x="3" y="4978"/>
                        <a:pt x="0" y="5399"/>
                        <a:pt x="125" y="6031"/>
                      </a:cubicBezTo>
                      <a:cubicBezTo>
                        <a:pt x="180" y="6308"/>
                        <a:pt x="249" y="6581"/>
                        <a:pt x="335" y="6850"/>
                      </a:cubicBezTo>
                      <a:cubicBezTo>
                        <a:pt x="667" y="7912"/>
                        <a:pt x="1268" y="8472"/>
                        <a:pt x="2058" y="8955"/>
                      </a:cubicBezTo>
                      <a:cubicBezTo>
                        <a:pt x="2798" y="9408"/>
                        <a:pt x="3712" y="9688"/>
                        <a:pt x="4957" y="9688"/>
                      </a:cubicBezTo>
                      <a:cubicBezTo>
                        <a:pt x="5040" y="9688"/>
                        <a:pt x="5125" y="9687"/>
                        <a:pt x="5211" y="9684"/>
                      </a:cubicBezTo>
                      <a:cubicBezTo>
                        <a:pt x="6587" y="9642"/>
                        <a:pt x="8698" y="8798"/>
                        <a:pt x="9262" y="8342"/>
                      </a:cubicBezTo>
                      <a:cubicBezTo>
                        <a:pt x="9262" y="8342"/>
                        <a:pt x="9392" y="8704"/>
                        <a:pt x="9528" y="9010"/>
                      </a:cubicBezTo>
                      <a:cubicBezTo>
                        <a:pt x="9664" y="9315"/>
                        <a:pt x="9971" y="9964"/>
                        <a:pt x="9971" y="9964"/>
                      </a:cubicBezTo>
                      <a:cubicBezTo>
                        <a:pt x="9971" y="9964"/>
                        <a:pt x="9809" y="10181"/>
                        <a:pt x="9800" y="10338"/>
                      </a:cubicBezTo>
                      <a:lnTo>
                        <a:pt x="11007" y="10338"/>
                      </a:lnTo>
                      <a:cubicBezTo>
                        <a:pt x="11007" y="10338"/>
                        <a:pt x="10577" y="9901"/>
                        <a:pt x="10474" y="9760"/>
                      </a:cubicBezTo>
                      <a:cubicBezTo>
                        <a:pt x="10373" y="9616"/>
                        <a:pt x="10243" y="9153"/>
                        <a:pt x="10243" y="8887"/>
                      </a:cubicBezTo>
                      <a:lnTo>
                        <a:pt x="10243" y="8887"/>
                      </a:lnTo>
                      <a:cubicBezTo>
                        <a:pt x="10243" y="8887"/>
                        <a:pt x="10434" y="8926"/>
                        <a:pt x="10692" y="8926"/>
                      </a:cubicBezTo>
                      <a:cubicBezTo>
                        <a:pt x="10856" y="8926"/>
                        <a:pt x="11046" y="8910"/>
                        <a:pt x="11231" y="8860"/>
                      </a:cubicBezTo>
                      <a:cubicBezTo>
                        <a:pt x="11616" y="8756"/>
                        <a:pt x="12112" y="8473"/>
                        <a:pt x="12453" y="8178"/>
                      </a:cubicBezTo>
                      <a:cubicBezTo>
                        <a:pt x="12530" y="8113"/>
                        <a:pt x="12601" y="8042"/>
                        <a:pt x="12668" y="7969"/>
                      </a:cubicBezTo>
                      <a:cubicBezTo>
                        <a:pt x="12981" y="7607"/>
                        <a:pt x="13363" y="7151"/>
                        <a:pt x="13663" y="6994"/>
                      </a:cubicBezTo>
                      <a:cubicBezTo>
                        <a:pt x="13922" y="6858"/>
                        <a:pt x="14560" y="6610"/>
                        <a:pt x="15079" y="6551"/>
                      </a:cubicBezTo>
                      <a:lnTo>
                        <a:pt x="15081" y="6551"/>
                      </a:lnTo>
                      <a:cubicBezTo>
                        <a:pt x="15078" y="6580"/>
                        <a:pt x="15078" y="6607"/>
                        <a:pt x="15078" y="6636"/>
                      </a:cubicBezTo>
                      <a:lnTo>
                        <a:pt x="15078" y="6638"/>
                      </a:lnTo>
                      <a:cubicBezTo>
                        <a:pt x="15073" y="6808"/>
                        <a:pt x="15092" y="6978"/>
                        <a:pt x="15134" y="7144"/>
                      </a:cubicBezTo>
                      <a:cubicBezTo>
                        <a:pt x="15173" y="7299"/>
                        <a:pt x="15209" y="7432"/>
                        <a:pt x="15234" y="7545"/>
                      </a:cubicBezTo>
                      <a:cubicBezTo>
                        <a:pt x="15273" y="7724"/>
                        <a:pt x="15282" y="7853"/>
                        <a:pt x="15222" y="7941"/>
                      </a:cubicBezTo>
                      <a:cubicBezTo>
                        <a:pt x="15144" y="8057"/>
                        <a:pt x="14985" y="8191"/>
                        <a:pt x="14940" y="8596"/>
                      </a:cubicBezTo>
                      <a:cubicBezTo>
                        <a:pt x="14929" y="8702"/>
                        <a:pt x="14926" y="8808"/>
                        <a:pt x="14930" y="8915"/>
                      </a:cubicBezTo>
                      <a:cubicBezTo>
                        <a:pt x="14950" y="9576"/>
                        <a:pt x="14998" y="9677"/>
                        <a:pt x="14998" y="9677"/>
                      </a:cubicBezTo>
                      <a:cubicBezTo>
                        <a:pt x="14998" y="9677"/>
                        <a:pt x="14794" y="9964"/>
                        <a:pt x="14719" y="10201"/>
                      </a:cubicBezTo>
                      <a:lnTo>
                        <a:pt x="16196" y="10201"/>
                      </a:lnTo>
                      <a:cubicBezTo>
                        <a:pt x="16196" y="10201"/>
                        <a:pt x="15753" y="9738"/>
                        <a:pt x="15658" y="9629"/>
                      </a:cubicBezTo>
                      <a:cubicBezTo>
                        <a:pt x="15658" y="9629"/>
                        <a:pt x="15856" y="9096"/>
                        <a:pt x="16017" y="8502"/>
                      </a:cubicBezTo>
                      <a:cubicBezTo>
                        <a:pt x="16066" y="8316"/>
                        <a:pt x="16114" y="8123"/>
                        <a:pt x="16148" y="7941"/>
                      </a:cubicBezTo>
                      <a:cubicBezTo>
                        <a:pt x="16274" y="7297"/>
                        <a:pt x="16309" y="6969"/>
                        <a:pt x="16420" y="6659"/>
                      </a:cubicBezTo>
                      <a:cubicBezTo>
                        <a:pt x="16626" y="6327"/>
                        <a:pt x="17083" y="5527"/>
                        <a:pt x="17204" y="4815"/>
                      </a:cubicBezTo>
                      <a:cubicBezTo>
                        <a:pt x="17361" y="3889"/>
                        <a:pt x="17340" y="3302"/>
                        <a:pt x="17298" y="2750"/>
                      </a:cubicBezTo>
                      <a:cubicBezTo>
                        <a:pt x="17258" y="2199"/>
                        <a:pt x="17190" y="1777"/>
                        <a:pt x="17136" y="1266"/>
                      </a:cubicBezTo>
                      <a:cubicBezTo>
                        <a:pt x="17092" y="847"/>
                        <a:pt x="16982" y="528"/>
                        <a:pt x="16850" y="223"/>
                      </a:cubicBezTo>
                      <a:cubicBezTo>
                        <a:pt x="16826" y="230"/>
                        <a:pt x="16800" y="234"/>
                        <a:pt x="16774" y="234"/>
                      </a:cubicBezTo>
                      <a:cubicBezTo>
                        <a:pt x="16676" y="234"/>
                        <a:pt x="16563" y="184"/>
                        <a:pt x="16467" y="77"/>
                      </a:cubicBezTo>
                      <a:cubicBezTo>
                        <a:pt x="16467" y="77"/>
                        <a:pt x="16467" y="78"/>
                        <a:pt x="16467" y="78"/>
                      </a:cubicBezTo>
                      <a:cubicBezTo>
                        <a:pt x="16467" y="78"/>
                        <a:pt x="16367" y="47"/>
                        <a:pt x="162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28"/>
                <p:cNvSpPr/>
                <p:nvPr/>
              </p:nvSpPr>
              <p:spPr>
                <a:xfrm>
                  <a:off x="-2848175" y="-611950"/>
                  <a:ext cx="477177" cy="122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" h="8310" extrusionOk="0">
                      <a:moveTo>
                        <a:pt x="1001" y="0"/>
                      </a:moveTo>
                      <a:cubicBezTo>
                        <a:pt x="952" y="0"/>
                        <a:pt x="902" y="9"/>
                        <a:pt x="855" y="26"/>
                      </a:cubicBezTo>
                      <a:cubicBezTo>
                        <a:pt x="848" y="29"/>
                        <a:pt x="842" y="32"/>
                        <a:pt x="835" y="33"/>
                      </a:cubicBezTo>
                      <a:cubicBezTo>
                        <a:pt x="941" y="268"/>
                        <a:pt x="1020" y="512"/>
                        <a:pt x="1072" y="764"/>
                      </a:cubicBezTo>
                      <a:cubicBezTo>
                        <a:pt x="1074" y="771"/>
                        <a:pt x="1075" y="779"/>
                        <a:pt x="1077" y="786"/>
                      </a:cubicBezTo>
                      <a:cubicBezTo>
                        <a:pt x="1095" y="877"/>
                        <a:pt x="1110" y="972"/>
                        <a:pt x="1121" y="1075"/>
                      </a:cubicBezTo>
                      <a:cubicBezTo>
                        <a:pt x="1140" y="1263"/>
                        <a:pt x="1163" y="1440"/>
                        <a:pt x="1185" y="1615"/>
                      </a:cubicBezTo>
                      <a:cubicBezTo>
                        <a:pt x="1185" y="1622"/>
                        <a:pt x="1186" y="1629"/>
                        <a:pt x="1188" y="1636"/>
                      </a:cubicBezTo>
                      <a:cubicBezTo>
                        <a:pt x="1223" y="1929"/>
                        <a:pt x="1259" y="2219"/>
                        <a:pt x="1285" y="2559"/>
                      </a:cubicBezTo>
                      <a:cubicBezTo>
                        <a:pt x="1288" y="2606"/>
                        <a:pt x="1291" y="2653"/>
                        <a:pt x="1294" y="2701"/>
                      </a:cubicBezTo>
                      <a:cubicBezTo>
                        <a:pt x="1295" y="2708"/>
                        <a:pt x="1296" y="2716"/>
                        <a:pt x="1296" y="2721"/>
                      </a:cubicBezTo>
                      <a:cubicBezTo>
                        <a:pt x="1327" y="3170"/>
                        <a:pt x="1317" y="3618"/>
                        <a:pt x="1267" y="4065"/>
                      </a:cubicBezTo>
                      <a:cubicBezTo>
                        <a:pt x="1266" y="4071"/>
                        <a:pt x="1266" y="4078"/>
                        <a:pt x="1265" y="4084"/>
                      </a:cubicBezTo>
                      <a:cubicBezTo>
                        <a:pt x="1247" y="4251"/>
                        <a:pt x="1221" y="4430"/>
                        <a:pt x="1189" y="4622"/>
                      </a:cubicBezTo>
                      <a:cubicBezTo>
                        <a:pt x="1152" y="4831"/>
                        <a:pt x="1095" y="5035"/>
                        <a:pt x="1020" y="5233"/>
                      </a:cubicBezTo>
                      <a:cubicBezTo>
                        <a:pt x="1017" y="5240"/>
                        <a:pt x="1016" y="5246"/>
                        <a:pt x="1013" y="5253"/>
                      </a:cubicBezTo>
                      <a:cubicBezTo>
                        <a:pt x="823" y="5759"/>
                        <a:pt x="551" y="6231"/>
                        <a:pt x="405" y="6467"/>
                      </a:cubicBezTo>
                      <a:cubicBezTo>
                        <a:pt x="394" y="6497"/>
                        <a:pt x="385" y="6526"/>
                        <a:pt x="375" y="6557"/>
                      </a:cubicBezTo>
                      <a:cubicBezTo>
                        <a:pt x="372" y="6565"/>
                        <a:pt x="371" y="6574"/>
                        <a:pt x="368" y="6584"/>
                      </a:cubicBezTo>
                      <a:cubicBezTo>
                        <a:pt x="284" y="6863"/>
                        <a:pt x="243" y="7186"/>
                        <a:pt x="133" y="7750"/>
                      </a:cubicBezTo>
                      <a:cubicBezTo>
                        <a:pt x="97" y="7932"/>
                        <a:pt x="51" y="8125"/>
                        <a:pt x="0" y="8310"/>
                      </a:cubicBezTo>
                      <a:cubicBezTo>
                        <a:pt x="178" y="8282"/>
                        <a:pt x="333" y="8251"/>
                        <a:pt x="460" y="8219"/>
                      </a:cubicBezTo>
                      <a:cubicBezTo>
                        <a:pt x="614" y="8180"/>
                        <a:pt x="819" y="8097"/>
                        <a:pt x="1045" y="7992"/>
                      </a:cubicBezTo>
                      <a:cubicBezTo>
                        <a:pt x="1393" y="7825"/>
                        <a:pt x="1732" y="7637"/>
                        <a:pt x="2057" y="7427"/>
                      </a:cubicBezTo>
                      <a:cubicBezTo>
                        <a:pt x="2070" y="7419"/>
                        <a:pt x="2082" y="7410"/>
                        <a:pt x="2095" y="7403"/>
                      </a:cubicBezTo>
                      <a:cubicBezTo>
                        <a:pt x="2214" y="7326"/>
                        <a:pt x="2328" y="7242"/>
                        <a:pt x="2438" y="7153"/>
                      </a:cubicBezTo>
                      <a:cubicBezTo>
                        <a:pt x="2470" y="7125"/>
                        <a:pt x="2499" y="7099"/>
                        <a:pt x="2523" y="7076"/>
                      </a:cubicBezTo>
                      <a:cubicBezTo>
                        <a:pt x="2536" y="7061"/>
                        <a:pt x="2551" y="7046"/>
                        <a:pt x="2565" y="7030"/>
                      </a:cubicBezTo>
                      <a:cubicBezTo>
                        <a:pt x="2820" y="6749"/>
                        <a:pt x="3108" y="6205"/>
                        <a:pt x="3199" y="5583"/>
                      </a:cubicBezTo>
                      <a:cubicBezTo>
                        <a:pt x="3200" y="5576"/>
                        <a:pt x="3202" y="5566"/>
                        <a:pt x="3202" y="5557"/>
                      </a:cubicBezTo>
                      <a:cubicBezTo>
                        <a:pt x="3226" y="5388"/>
                        <a:pt x="3234" y="5216"/>
                        <a:pt x="3225" y="5043"/>
                      </a:cubicBezTo>
                      <a:cubicBezTo>
                        <a:pt x="3203" y="4654"/>
                        <a:pt x="3092" y="4212"/>
                        <a:pt x="2956" y="3793"/>
                      </a:cubicBezTo>
                      <a:cubicBezTo>
                        <a:pt x="2954" y="3786"/>
                        <a:pt x="2951" y="3779"/>
                        <a:pt x="2949" y="3772"/>
                      </a:cubicBezTo>
                      <a:cubicBezTo>
                        <a:pt x="2788" y="3283"/>
                        <a:pt x="2596" y="2827"/>
                        <a:pt x="2471" y="2522"/>
                      </a:cubicBezTo>
                      <a:cubicBezTo>
                        <a:pt x="2468" y="2516"/>
                        <a:pt x="2467" y="2510"/>
                        <a:pt x="2464" y="2504"/>
                      </a:cubicBezTo>
                      <a:cubicBezTo>
                        <a:pt x="2461" y="2497"/>
                        <a:pt x="2458" y="2491"/>
                        <a:pt x="2455" y="2484"/>
                      </a:cubicBezTo>
                      <a:cubicBezTo>
                        <a:pt x="2367" y="2261"/>
                        <a:pt x="2218" y="1934"/>
                        <a:pt x="2059" y="1594"/>
                      </a:cubicBezTo>
                      <a:cubicBezTo>
                        <a:pt x="2049" y="1571"/>
                        <a:pt x="2039" y="1548"/>
                        <a:pt x="2028" y="1525"/>
                      </a:cubicBezTo>
                      <a:lnTo>
                        <a:pt x="2020" y="1508"/>
                      </a:lnTo>
                      <a:cubicBezTo>
                        <a:pt x="1901" y="1252"/>
                        <a:pt x="1780" y="993"/>
                        <a:pt x="1678" y="768"/>
                      </a:cubicBezTo>
                      <a:cubicBezTo>
                        <a:pt x="1674" y="763"/>
                        <a:pt x="1671" y="757"/>
                        <a:pt x="1670" y="750"/>
                      </a:cubicBezTo>
                      <a:cubicBezTo>
                        <a:pt x="1594" y="585"/>
                        <a:pt x="1529" y="440"/>
                        <a:pt x="1484" y="330"/>
                      </a:cubicBezTo>
                      <a:cubicBezTo>
                        <a:pt x="1441" y="294"/>
                        <a:pt x="1405" y="250"/>
                        <a:pt x="1376" y="203"/>
                      </a:cubicBezTo>
                      <a:cubicBezTo>
                        <a:pt x="1314" y="83"/>
                        <a:pt x="1159" y="0"/>
                        <a:pt x="10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28"/>
                <p:cNvSpPr/>
                <p:nvPr/>
              </p:nvSpPr>
              <p:spPr>
                <a:xfrm>
                  <a:off x="-2665955" y="-373808"/>
                  <a:ext cx="294962" cy="8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5646" extrusionOk="0">
                      <a:moveTo>
                        <a:pt x="824" y="0"/>
                      </a:moveTo>
                      <a:cubicBezTo>
                        <a:pt x="900" y="1117"/>
                        <a:pt x="934" y="2635"/>
                        <a:pt x="438" y="3704"/>
                      </a:cubicBezTo>
                      <a:cubicBezTo>
                        <a:pt x="1" y="4646"/>
                        <a:pt x="146" y="5646"/>
                        <a:pt x="823" y="5646"/>
                      </a:cubicBezTo>
                      <a:cubicBezTo>
                        <a:pt x="935" y="5646"/>
                        <a:pt x="1062" y="5618"/>
                        <a:pt x="1203" y="5559"/>
                      </a:cubicBezTo>
                      <a:cubicBezTo>
                        <a:pt x="1235" y="5531"/>
                        <a:pt x="1264" y="5505"/>
                        <a:pt x="1288" y="5482"/>
                      </a:cubicBezTo>
                      <a:cubicBezTo>
                        <a:pt x="1301" y="5467"/>
                        <a:pt x="1316" y="5452"/>
                        <a:pt x="1330" y="5436"/>
                      </a:cubicBezTo>
                      <a:cubicBezTo>
                        <a:pt x="1585" y="5155"/>
                        <a:pt x="1873" y="4611"/>
                        <a:pt x="1964" y="3989"/>
                      </a:cubicBezTo>
                      <a:cubicBezTo>
                        <a:pt x="1965" y="3982"/>
                        <a:pt x="1967" y="3972"/>
                        <a:pt x="1967" y="3963"/>
                      </a:cubicBezTo>
                      <a:cubicBezTo>
                        <a:pt x="1991" y="3794"/>
                        <a:pt x="1999" y="3622"/>
                        <a:pt x="1990" y="3451"/>
                      </a:cubicBezTo>
                      <a:cubicBezTo>
                        <a:pt x="1968" y="3060"/>
                        <a:pt x="1857" y="2619"/>
                        <a:pt x="1719" y="2199"/>
                      </a:cubicBezTo>
                      <a:cubicBezTo>
                        <a:pt x="1718" y="2194"/>
                        <a:pt x="1715" y="2186"/>
                        <a:pt x="1714" y="2179"/>
                      </a:cubicBezTo>
                      <a:cubicBezTo>
                        <a:pt x="1553" y="1690"/>
                        <a:pt x="1359" y="1234"/>
                        <a:pt x="1235" y="929"/>
                      </a:cubicBezTo>
                      <a:cubicBezTo>
                        <a:pt x="1233" y="923"/>
                        <a:pt x="1230" y="918"/>
                        <a:pt x="1227" y="910"/>
                      </a:cubicBezTo>
                      <a:cubicBezTo>
                        <a:pt x="1225" y="905"/>
                        <a:pt x="1222" y="899"/>
                        <a:pt x="1220" y="892"/>
                      </a:cubicBezTo>
                      <a:cubicBezTo>
                        <a:pt x="1131" y="669"/>
                        <a:pt x="981" y="342"/>
                        <a:pt x="82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28"/>
                <p:cNvSpPr/>
                <p:nvPr/>
              </p:nvSpPr>
              <p:spPr>
                <a:xfrm>
                  <a:off x="-2961350" y="-679700"/>
                  <a:ext cx="206275" cy="6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28"/>
                <p:cNvSpPr/>
                <p:nvPr/>
              </p:nvSpPr>
              <p:spPr>
                <a:xfrm>
                  <a:off x="-4332375" y="-790850"/>
                  <a:ext cx="1508033" cy="129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9" h="8454" extrusionOk="0">
                      <a:moveTo>
                        <a:pt x="7453" y="0"/>
                      </a:moveTo>
                      <a:cubicBezTo>
                        <a:pt x="7380" y="0"/>
                        <a:pt x="6823" y="1200"/>
                        <a:pt x="6764" y="1506"/>
                      </a:cubicBezTo>
                      <a:cubicBezTo>
                        <a:pt x="6764" y="1506"/>
                        <a:pt x="5608" y="1915"/>
                        <a:pt x="4507" y="2661"/>
                      </a:cubicBezTo>
                      <a:cubicBezTo>
                        <a:pt x="4234" y="2843"/>
                        <a:pt x="3975" y="3045"/>
                        <a:pt x="3730" y="3264"/>
                      </a:cubicBezTo>
                      <a:cubicBezTo>
                        <a:pt x="2483" y="4388"/>
                        <a:pt x="1565" y="5266"/>
                        <a:pt x="941" y="6380"/>
                      </a:cubicBezTo>
                      <a:cubicBezTo>
                        <a:pt x="318" y="7492"/>
                        <a:pt x="1" y="8453"/>
                        <a:pt x="1" y="8453"/>
                      </a:cubicBezTo>
                      <a:cubicBezTo>
                        <a:pt x="1" y="8453"/>
                        <a:pt x="961" y="7696"/>
                        <a:pt x="1737" y="7636"/>
                      </a:cubicBezTo>
                      <a:cubicBezTo>
                        <a:pt x="1765" y="7634"/>
                        <a:pt x="1794" y="7632"/>
                        <a:pt x="1822" y="7632"/>
                      </a:cubicBezTo>
                      <a:cubicBezTo>
                        <a:pt x="1832" y="7632"/>
                        <a:pt x="1843" y="7632"/>
                        <a:pt x="1853" y="7633"/>
                      </a:cubicBezTo>
                      <a:cubicBezTo>
                        <a:pt x="2547" y="7639"/>
                        <a:pt x="2849" y="8207"/>
                        <a:pt x="2849" y="8207"/>
                      </a:cubicBezTo>
                      <a:cubicBezTo>
                        <a:pt x="2849" y="8207"/>
                        <a:pt x="3646" y="7064"/>
                        <a:pt x="4506" y="6941"/>
                      </a:cubicBezTo>
                      <a:cubicBezTo>
                        <a:pt x="4579" y="6931"/>
                        <a:pt x="4647" y="6926"/>
                        <a:pt x="4712" y="6926"/>
                      </a:cubicBezTo>
                      <a:cubicBezTo>
                        <a:pt x="5412" y="6926"/>
                        <a:pt x="5659" y="7482"/>
                        <a:pt x="5659" y="7482"/>
                      </a:cubicBezTo>
                      <a:cubicBezTo>
                        <a:pt x="5659" y="7482"/>
                        <a:pt x="5976" y="6828"/>
                        <a:pt x="6630" y="6737"/>
                      </a:cubicBezTo>
                      <a:cubicBezTo>
                        <a:pt x="6750" y="6720"/>
                        <a:pt x="6859" y="6713"/>
                        <a:pt x="6956" y="6713"/>
                      </a:cubicBezTo>
                      <a:cubicBezTo>
                        <a:pt x="7373" y="6713"/>
                        <a:pt x="7577" y="6840"/>
                        <a:pt x="7590" y="6849"/>
                      </a:cubicBezTo>
                      <a:cubicBezTo>
                        <a:pt x="7589" y="6844"/>
                        <a:pt x="7568" y="6753"/>
                        <a:pt x="7538" y="6614"/>
                      </a:cubicBezTo>
                      <a:cubicBezTo>
                        <a:pt x="7537" y="6609"/>
                        <a:pt x="7535" y="6603"/>
                        <a:pt x="7534" y="6597"/>
                      </a:cubicBezTo>
                      <a:cubicBezTo>
                        <a:pt x="7534" y="6591"/>
                        <a:pt x="7532" y="6588"/>
                        <a:pt x="7532" y="6584"/>
                      </a:cubicBezTo>
                      <a:cubicBezTo>
                        <a:pt x="7518" y="6523"/>
                        <a:pt x="7503" y="6455"/>
                        <a:pt x="7487" y="6380"/>
                      </a:cubicBezTo>
                      <a:lnTo>
                        <a:pt x="7487" y="6379"/>
                      </a:lnTo>
                      <a:cubicBezTo>
                        <a:pt x="7485" y="6366"/>
                        <a:pt x="7482" y="6352"/>
                        <a:pt x="7479" y="6339"/>
                      </a:cubicBezTo>
                      <a:cubicBezTo>
                        <a:pt x="7474" y="6313"/>
                        <a:pt x="7469" y="6289"/>
                        <a:pt x="7463" y="6261"/>
                      </a:cubicBezTo>
                      <a:cubicBezTo>
                        <a:pt x="7463" y="6258"/>
                        <a:pt x="7461" y="6253"/>
                        <a:pt x="7460" y="6250"/>
                      </a:cubicBezTo>
                      <a:cubicBezTo>
                        <a:pt x="7422" y="6069"/>
                        <a:pt x="7380" y="5868"/>
                        <a:pt x="7346" y="5681"/>
                      </a:cubicBezTo>
                      <a:cubicBezTo>
                        <a:pt x="7321" y="5552"/>
                        <a:pt x="7299" y="5429"/>
                        <a:pt x="7282" y="5325"/>
                      </a:cubicBezTo>
                      <a:lnTo>
                        <a:pt x="7282" y="5322"/>
                      </a:lnTo>
                      <a:cubicBezTo>
                        <a:pt x="7281" y="5312"/>
                        <a:pt x="7279" y="5302"/>
                        <a:pt x="7278" y="5292"/>
                      </a:cubicBezTo>
                      <a:cubicBezTo>
                        <a:pt x="7273" y="5260"/>
                        <a:pt x="7269" y="5231"/>
                        <a:pt x="7265" y="5204"/>
                      </a:cubicBezTo>
                      <a:cubicBezTo>
                        <a:pt x="7265" y="5201"/>
                        <a:pt x="7265" y="5198"/>
                        <a:pt x="7265" y="5194"/>
                      </a:cubicBezTo>
                      <a:cubicBezTo>
                        <a:pt x="7265" y="5194"/>
                        <a:pt x="7282" y="5199"/>
                        <a:pt x="7312" y="5210"/>
                      </a:cubicBezTo>
                      <a:cubicBezTo>
                        <a:pt x="7427" y="5220"/>
                        <a:pt x="7541" y="5227"/>
                        <a:pt x="7657" y="5231"/>
                      </a:cubicBezTo>
                      <a:lnTo>
                        <a:pt x="7680" y="5233"/>
                      </a:lnTo>
                      <a:cubicBezTo>
                        <a:pt x="7728" y="5234"/>
                        <a:pt x="7774" y="5236"/>
                        <a:pt x="7822" y="5236"/>
                      </a:cubicBezTo>
                      <a:lnTo>
                        <a:pt x="8014" y="5236"/>
                      </a:lnTo>
                      <a:cubicBezTo>
                        <a:pt x="8076" y="5234"/>
                        <a:pt x="8138" y="5233"/>
                        <a:pt x="8201" y="5230"/>
                      </a:cubicBezTo>
                      <a:lnTo>
                        <a:pt x="8214" y="5230"/>
                      </a:lnTo>
                      <a:cubicBezTo>
                        <a:pt x="8240" y="5228"/>
                        <a:pt x="8267" y="5227"/>
                        <a:pt x="8295" y="5226"/>
                      </a:cubicBezTo>
                      <a:lnTo>
                        <a:pt x="8321" y="5224"/>
                      </a:lnTo>
                      <a:cubicBezTo>
                        <a:pt x="8345" y="5221"/>
                        <a:pt x="8370" y="5220"/>
                        <a:pt x="8396" y="5218"/>
                      </a:cubicBezTo>
                      <a:lnTo>
                        <a:pt x="8426" y="5215"/>
                      </a:lnTo>
                      <a:cubicBezTo>
                        <a:pt x="8465" y="5212"/>
                        <a:pt x="8504" y="5208"/>
                        <a:pt x="8542" y="5204"/>
                      </a:cubicBezTo>
                      <a:lnTo>
                        <a:pt x="8591" y="5198"/>
                      </a:lnTo>
                      <a:cubicBezTo>
                        <a:pt x="8609" y="5197"/>
                        <a:pt x="8625" y="5194"/>
                        <a:pt x="8639" y="5192"/>
                      </a:cubicBezTo>
                      <a:cubicBezTo>
                        <a:pt x="8659" y="5189"/>
                        <a:pt x="8678" y="5188"/>
                        <a:pt x="8698" y="5185"/>
                      </a:cubicBezTo>
                      <a:lnTo>
                        <a:pt x="8742" y="5178"/>
                      </a:lnTo>
                      <a:lnTo>
                        <a:pt x="8804" y="5168"/>
                      </a:lnTo>
                      <a:lnTo>
                        <a:pt x="8843" y="5160"/>
                      </a:lnTo>
                      <a:cubicBezTo>
                        <a:pt x="8868" y="5156"/>
                        <a:pt x="8892" y="5152"/>
                        <a:pt x="8917" y="5147"/>
                      </a:cubicBezTo>
                      <a:lnTo>
                        <a:pt x="8941" y="5142"/>
                      </a:lnTo>
                      <a:cubicBezTo>
                        <a:pt x="8975" y="5134"/>
                        <a:pt x="9008" y="5127"/>
                        <a:pt x="9041" y="5120"/>
                      </a:cubicBezTo>
                      <a:lnTo>
                        <a:pt x="9048" y="5118"/>
                      </a:lnTo>
                      <a:cubicBezTo>
                        <a:pt x="9077" y="5111"/>
                        <a:pt x="9106" y="5104"/>
                        <a:pt x="9135" y="5095"/>
                      </a:cubicBezTo>
                      <a:cubicBezTo>
                        <a:pt x="9144" y="5094"/>
                        <a:pt x="9153" y="5091"/>
                        <a:pt x="9160" y="5088"/>
                      </a:cubicBezTo>
                      <a:cubicBezTo>
                        <a:pt x="9183" y="5082"/>
                        <a:pt x="9206" y="5075"/>
                        <a:pt x="9229" y="5068"/>
                      </a:cubicBezTo>
                      <a:lnTo>
                        <a:pt x="9255" y="5059"/>
                      </a:lnTo>
                      <a:cubicBezTo>
                        <a:pt x="9278" y="5052"/>
                        <a:pt x="9300" y="5045"/>
                        <a:pt x="9322" y="5037"/>
                      </a:cubicBezTo>
                      <a:lnTo>
                        <a:pt x="9345" y="5029"/>
                      </a:lnTo>
                      <a:cubicBezTo>
                        <a:pt x="9374" y="5019"/>
                        <a:pt x="9401" y="5009"/>
                        <a:pt x="9430" y="4997"/>
                      </a:cubicBezTo>
                      <a:cubicBezTo>
                        <a:pt x="9458" y="4985"/>
                        <a:pt x="9480" y="4975"/>
                        <a:pt x="9504" y="4962"/>
                      </a:cubicBezTo>
                      <a:cubicBezTo>
                        <a:pt x="9511" y="4959"/>
                        <a:pt x="9517" y="4955"/>
                        <a:pt x="9524" y="4952"/>
                      </a:cubicBezTo>
                      <a:cubicBezTo>
                        <a:pt x="9543" y="4943"/>
                        <a:pt x="9559" y="4933"/>
                        <a:pt x="9576" y="4925"/>
                      </a:cubicBezTo>
                      <a:cubicBezTo>
                        <a:pt x="9584" y="4922"/>
                        <a:pt x="9589" y="4917"/>
                        <a:pt x="9595" y="4914"/>
                      </a:cubicBezTo>
                      <a:cubicBezTo>
                        <a:pt x="9613" y="4904"/>
                        <a:pt x="9630" y="4894"/>
                        <a:pt x="9647" y="4884"/>
                      </a:cubicBezTo>
                      <a:lnTo>
                        <a:pt x="9666" y="4871"/>
                      </a:lnTo>
                      <a:cubicBezTo>
                        <a:pt x="9682" y="4861"/>
                        <a:pt x="9699" y="4849"/>
                        <a:pt x="9715" y="4839"/>
                      </a:cubicBezTo>
                      <a:cubicBezTo>
                        <a:pt x="9731" y="4828"/>
                        <a:pt x="9741" y="4820"/>
                        <a:pt x="9754" y="4810"/>
                      </a:cubicBezTo>
                      <a:cubicBezTo>
                        <a:pt x="9782" y="4790"/>
                        <a:pt x="9806" y="4770"/>
                        <a:pt x="9833" y="4748"/>
                      </a:cubicBezTo>
                      <a:cubicBezTo>
                        <a:pt x="9844" y="4738"/>
                        <a:pt x="9857" y="4726"/>
                        <a:pt x="9869" y="4716"/>
                      </a:cubicBezTo>
                      <a:cubicBezTo>
                        <a:pt x="9668" y="4637"/>
                        <a:pt x="9475" y="4537"/>
                        <a:pt x="9293" y="4418"/>
                      </a:cubicBezTo>
                      <a:cubicBezTo>
                        <a:pt x="9028" y="4249"/>
                        <a:pt x="8721" y="4007"/>
                        <a:pt x="8490" y="3682"/>
                      </a:cubicBezTo>
                      <a:cubicBezTo>
                        <a:pt x="7979" y="2967"/>
                        <a:pt x="7673" y="2222"/>
                        <a:pt x="7612" y="1568"/>
                      </a:cubicBezTo>
                      <a:cubicBezTo>
                        <a:pt x="7557" y="993"/>
                        <a:pt x="7519" y="307"/>
                        <a:pt x="7476" y="74"/>
                      </a:cubicBezTo>
                      <a:cubicBezTo>
                        <a:pt x="7473" y="51"/>
                        <a:pt x="7466" y="28"/>
                        <a:pt x="7459" y="4"/>
                      </a:cubicBezTo>
                      <a:cubicBezTo>
                        <a:pt x="7457" y="1"/>
                        <a:pt x="7455" y="0"/>
                        <a:pt x="74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8"/>
                <p:cNvSpPr/>
                <p:nvPr/>
              </p:nvSpPr>
              <p:spPr>
                <a:xfrm>
                  <a:off x="-2733240" y="428152"/>
                  <a:ext cx="263681" cy="43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981" extrusionOk="0">
                      <a:moveTo>
                        <a:pt x="1786" y="1"/>
                      </a:moveTo>
                      <a:cubicBezTo>
                        <a:pt x="1773" y="17"/>
                        <a:pt x="1759" y="31"/>
                        <a:pt x="1744" y="46"/>
                      </a:cubicBezTo>
                      <a:cubicBezTo>
                        <a:pt x="1598" y="192"/>
                        <a:pt x="1290" y="403"/>
                        <a:pt x="943" y="604"/>
                      </a:cubicBezTo>
                      <a:cubicBezTo>
                        <a:pt x="721" y="734"/>
                        <a:pt x="484" y="860"/>
                        <a:pt x="264" y="963"/>
                      </a:cubicBezTo>
                      <a:cubicBezTo>
                        <a:pt x="264" y="963"/>
                        <a:pt x="256" y="1680"/>
                        <a:pt x="264" y="1987"/>
                      </a:cubicBezTo>
                      <a:cubicBezTo>
                        <a:pt x="273" y="2294"/>
                        <a:pt x="240" y="2430"/>
                        <a:pt x="198" y="2498"/>
                      </a:cubicBezTo>
                      <a:cubicBezTo>
                        <a:pt x="157" y="2566"/>
                        <a:pt x="7" y="2832"/>
                        <a:pt x="1" y="2981"/>
                      </a:cubicBezTo>
                      <a:lnTo>
                        <a:pt x="1274" y="2981"/>
                      </a:lnTo>
                      <a:cubicBezTo>
                        <a:pt x="1274" y="2981"/>
                        <a:pt x="982" y="2641"/>
                        <a:pt x="824" y="2538"/>
                      </a:cubicBezTo>
                      <a:cubicBezTo>
                        <a:pt x="824" y="2538"/>
                        <a:pt x="941" y="2035"/>
                        <a:pt x="1063" y="1741"/>
                      </a:cubicBezTo>
                      <a:cubicBezTo>
                        <a:pt x="1186" y="1449"/>
                        <a:pt x="1404" y="1081"/>
                        <a:pt x="1566" y="686"/>
                      </a:cubicBezTo>
                      <a:cubicBezTo>
                        <a:pt x="1656" y="462"/>
                        <a:pt x="1728" y="234"/>
                        <a:pt x="17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8"/>
                <p:cNvSpPr/>
                <p:nvPr/>
              </p:nvSpPr>
              <p:spPr>
                <a:xfrm>
                  <a:off x="-2733240" y="517127"/>
                  <a:ext cx="139144" cy="350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2378" extrusionOk="0">
                      <a:moveTo>
                        <a:pt x="943" y="1"/>
                      </a:moveTo>
                      <a:lnTo>
                        <a:pt x="943" y="1"/>
                      </a:lnTo>
                      <a:cubicBezTo>
                        <a:pt x="721" y="130"/>
                        <a:pt x="484" y="257"/>
                        <a:pt x="264" y="360"/>
                      </a:cubicBezTo>
                      <a:cubicBezTo>
                        <a:pt x="264" y="360"/>
                        <a:pt x="256" y="1077"/>
                        <a:pt x="264" y="1384"/>
                      </a:cubicBezTo>
                      <a:cubicBezTo>
                        <a:pt x="273" y="1691"/>
                        <a:pt x="240" y="1827"/>
                        <a:pt x="198" y="1895"/>
                      </a:cubicBezTo>
                      <a:cubicBezTo>
                        <a:pt x="157" y="1963"/>
                        <a:pt x="7" y="2229"/>
                        <a:pt x="1" y="2378"/>
                      </a:cubicBezTo>
                      <a:lnTo>
                        <a:pt x="394" y="2378"/>
                      </a:lnTo>
                      <a:cubicBezTo>
                        <a:pt x="392" y="2200"/>
                        <a:pt x="400" y="2022"/>
                        <a:pt x="418" y="1845"/>
                      </a:cubicBezTo>
                      <a:cubicBezTo>
                        <a:pt x="467" y="1390"/>
                        <a:pt x="645" y="703"/>
                        <a:pt x="94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8"/>
                <p:cNvSpPr/>
                <p:nvPr/>
              </p:nvSpPr>
              <p:spPr>
                <a:xfrm>
                  <a:off x="-3039711" y="134961"/>
                  <a:ext cx="126160" cy="733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968" extrusionOk="0">
                      <a:moveTo>
                        <a:pt x="711" y="1"/>
                      </a:moveTo>
                      <a:cubicBezTo>
                        <a:pt x="702" y="1"/>
                        <a:pt x="693" y="5"/>
                        <a:pt x="682" y="14"/>
                      </a:cubicBezTo>
                      <a:cubicBezTo>
                        <a:pt x="682" y="14"/>
                        <a:pt x="403" y="500"/>
                        <a:pt x="382" y="908"/>
                      </a:cubicBezTo>
                      <a:cubicBezTo>
                        <a:pt x="374" y="1069"/>
                        <a:pt x="365" y="1196"/>
                        <a:pt x="361" y="1316"/>
                      </a:cubicBezTo>
                      <a:cubicBezTo>
                        <a:pt x="359" y="1345"/>
                        <a:pt x="359" y="1373"/>
                        <a:pt x="359" y="1402"/>
                      </a:cubicBezTo>
                      <a:lnTo>
                        <a:pt x="359" y="1403"/>
                      </a:lnTo>
                      <a:cubicBezTo>
                        <a:pt x="359" y="1567"/>
                        <a:pt x="380" y="1730"/>
                        <a:pt x="421" y="1889"/>
                      </a:cubicBezTo>
                      <a:cubicBezTo>
                        <a:pt x="484" y="2138"/>
                        <a:pt x="560" y="2168"/>
                        <a:pt x="516" y="2310"/>
                      </a:cubicBezTo>
                      <a:cubicBezTo>
                        <a:pt x="555" y="2490"/>
                        <a:pt x="563" y="2618"/>
                        <a:pt x="504" y="2707"/>
                      </a:cubicBezTo>
                      <a:cubicBezTo>
                        <a:pt x="426" y="2822"/>
                        <a:pt x="268" y="2958"/>
                        <a:pt x="223" y="3362"/>
                      </a:cubicBezTo>
                      <a:cubicBezTo>
                        <a:pt x="212" y="3468"/>
                        <a:pt x="207" y="3573"/>
                        <a:pt x="212" y="3680"/>
                      </a:cubicBezTo>
                      <a:cubicBezTo>
                        <a:pt x="232" y="4341"/>
                        <a:pt x="280" y="4443"/>
                        <a:pt x="280" y="4443"/>
                      </a:cubicBezTo>
                      <a:cubicBezTo>
                        <a:pt x="280" y="4443"/>
                        <a:pt x="76" y="4729"/>
                        <a:pt x="0" y="4968"/>
                      </a:cubicBezTo>
                      <a:lnTo>
                        <a:pt x="553" y="4968"/>
                      </a:lnTo>
                      <a:cubicBezTo>
                        <a:pt x="497" y="4694"/>
                        <a:pt x="406" y="4059"/>
                        <a:pt x="585" y="3411"/>
                      </a:cubicBezTo>
                      <a:cubicBezTo>
                        <a:pt x="815" y="2584"/>
                        <a:pt x="652" y="2025"/>
                        <a:pt x="712" y="1568"/>
                      </a:cubicBezTo>
                      <a:cubicBezTo>
                        <a:pt x="769" y="1139"/>
                        <a:pt x="855" y="1"/>
                        <a:pt x="711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28"/>
                <p:cNvSpPr/>
                <p:nvPr/>
              </p:nvSpPr>
              <p:spPr>
                <a:xfrm>
                  <a:off x="-3399597" y="591938"/>
                  <a:ext cx="328015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" h="1906" extrusionOk="0">
                      <a:moveTo>
                        <a:pt x="598" y="0"/>
                      </a:moveTo>
                      <a:cubicBezTo>
                        <a:pt x="465" y="48"/>
                        <a:pt x="0" y="256"/>
                        <a:pt x="15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5" y="1906"/>
                      </a:lnTo>
                      <a:lnTo>
                        <a:pt x="1560" y="1906"/>
                      </a:lnTo>
                      <a:cubicBezTo>
                        <a:pt x="1560" y="1906"/>
                        <a:pt x="1056" y="1571"/>
                        <a:pt x="873" y="1496"/>
                      </a:cubicBezTo>
                      <a:lnTo>
                        <a:pt x="920" y="1068"/>
                      </a:lnTo>
                      <a:cubicBezTo>
                        <a:pt x="920" y="1068"/>
                        <a:pt x="1862" y="899"/>
                        <a:pt x="2222" y="262"/>
                      </a:cubicBezTo>
                      <a:cubicBezTo>
                        <a:pt x="2019" y="253"/>
                        <a:pt x="1812" y="238"/>
                        <a:pt x="1608" y="210"/>
                      </a:cubicBezTo>
                      <a:cubicBezTo>
                        <a:pt x="1489" y="193"/>
                        <a:pt x="1376" y="174"/>
                        <a:pt x="1272" y="157"/>
                      </a:cubicBezTo>
                      <a:cubicBezTo>
                        <a:pt x="1045" y="116"/>
                        <a:pt x="819" y="64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28"/>
                <p:cNvSpPr/>
                <p:nvPr/>
              </p:nvSpPr>
              <p:spPr>
                <a:xfrm>
                  <a:off x="-3399449" y="591938"/>
                  <a:ext cx="187838" cy="281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3" h="1906" extrusionOk="0">
                      <a:moveTo>
                        <a:pt x="597" y="0"/>
                      </a:moveTo>
                      <a:cubicBezTo>
                        <a:pt x="464" y="48"/>
                        <a:pt x="1" y="258"/>
                        <a:pt x="14" y="387"/>
                      </a:cubicBezTo>
                      <a:cubicBezTo>
                        <a:pt x="28" y="517"/>
                        <a:pt x="491" y="1518"/>
                        <a:pt x="491" y="1518"/>
                      </a:cubicBezTo>
                      <a:lnTo>
                        <a:pt x="334" y="1906"/>
                      </a:lnTo>
                      <a:lnTo>
                        <a:pt x="691" y="1906"/>
                      </a:lnTo>
                      <a:cubicBezTo>
                        <a:pt x="671" y="1783"/>
                        <a:pt x="661" y="1657"/>
                        <a:pt x="663" y="1532"/>
                      </a:cubicBezTo>
                      <a:cubicBezTo>
                        <a:pt x="668" y="1304"/>
                        <a:pt x="571" y="877"/>
                        <a:pt x="601" y="700"/>
                      </a:cubicBezTo>
                      <a:cubicBezTo>
                        <a:pt x="627" y="549"/>
                        <a:pt x="892" y="442"/>
                        <a:pt x="1272" y="157"/>
                      </a:cubicBezTo>
                      <a:cubicBezTo>
                        <a:pt x="1044" y="116"/>
                        <a:pt x="820" y="64"/>
                        <a:pt x="59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28"/>
                <p:cNvSpPr/>
                <p:nvPr/>
              </p:nvSpPr>
              <p:spPr>
                <a:xfrm>
                  <a:off x="-4194850" y="0"/>
                  <a:ext cx="1086902" cy="492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3" h="3194" extrusionOk="0">
                      <a:moveTo>
                        <a:pt x="6365" y="1"/>
                      </a:moveTo>
                      <a:lnTo>
                        <a:pt x="6365" y="1"/>
                      </a:lnTo>
                      <a:cubicBezTo>
                        <a:pt x="6368" y="28"/>
                        <a:pt x="6372" y="57"/>
                        <a:pt x="6376" y="89"/>
                      </a:cubicBezTo>
                      <a:cubicBezTo>
                        <a:pt x="6378" y="99"/>
                        <a:pt x="6379" y="109"/>
                        <a:pt x="6382" y="119"/>
                      </a:cubicBezTo>
                      <a:lnTo>
                        <a:pt x="6382" y="121"/>
                      </a:lnTo>
                      <a:cubicBezTo>
                        <a:pt x="6398" y="226"/>
                        <a:pt x="6420" y="348"/>
                        <a:pt x="6444" y="477"/>
                      </a:cubicBezTo>
                      <a:cubicBezTo>
                        <a:pt x="6544" y="999"/>
                        <a:pt x="6687" y="1633"/>
                        <a:pt x="6689" y="1646"/>
                      </a:cubicBezTo>
                      <a:cubicBezTo>
                        <a:pt x="6677" y="1637"/>
                        <a:pt x="6471" y="1510"/>
                        <a:pt x="6052" y="1510"/>
                      </a:cubicBezTo>
                      <a:cubicBezTo>
                        <a:pt x="5956" y="1510"/>
                        <a:pt x="5848" y="1516"/>
                        <a:pt x="5730" y="1533"/>
                      </a:cubicBezTo>
                      <a:cubicBezTo>
                        <a:pt x="5076" y="1625"/>
                        <a:pt x="4759" y="2279"/>
                        <a:pt x="4759" y="2279"/>
                      </a:cubicBezTo>
                      <a:cubicBezTo>
                        <a:pt x="4759" y="2279"/>
                        <a:pt x="4510" y="1723"/>
                        <a:pt x="3811" y="1723"/>
                      </a:cubicBezTo>
                      <a:cubicBezTo>
                        <a:pt x="3746" y="1723"/>
                        <a:pt x="3677" y="1728"/>
                        <a:pt x="3604" y="1738"/>
                      </a:cubicBezTo>
                      <a:cubicBezTo>
                        <a:pt x="2746" y="1860"/>
                        <a:pt x="1949" y="3004"/>
                        <a:pt x="1949" y="3004"/>
                      </a:cubicBezTo>
                      <a:cubicBezTo>
                        <a:pt x="1949" y="3004"/>
                        <a:pt x="1646" y="2434"/>
                        <a:pt x="951" y="2428"/>
                      </a:cubicBezTo>
                      <a:cubicBezTo>
                        <a:pt x="838" y="2528"/>
                        <a:pt x="741" y="2609"/>
                        <a:pt x="669" y="2667"/>
                      </a:cubicBezTo>
                      <a:cubicBezTo>
                        <a:pt x="550" y="2761"/>
                        <a:pt x="312" y="2906"/>
                        <a:pt x="1" y="3063"/>
                      </a:cubicBezTo>
                      <a:cubicBezTo>
                        <a:pt x="270" y="3017"/>
                        <a:pt x="599" y="2977"/>
                        <a:pt x="925" y="2977"/>
                      </a:cubicBezTo>
                      <a:cubicBezTo>
                        <a:pt x="1303" y="2977"/>
                        <a:pt x="1675" y="3031"/>
                        <a:pt x="1944" y="3194"/>
                      </a:cubicBezTo>
                      <a:cubicBezTo>
                        <a:pt x="1944" y="3194"/>
                        <a:pt x="2425" y="2535"/>
                        <a:pt x="3288" y="2434"/>
                      </a:cubicBezTo>
                      <a:cubicBezTo>
                        <a:pt x="3375" y="2424"/>
                        <a:pt x="3459" y="2420"/>
                        <a:pt x="3539" y="2420"/>
                      </a:cubicBezTo>
                      <a:cubicBezTo>
                        <a:pt x="4254" y="2420"/>
                        <a:pt x="4695" y="2778"/>
                        <a:pt x="4695" y="2778"/>
                      </a:cubicBezTo>
                      <a:cubicBezTo>
                        <a:pt x="4695" y="2778"/>
                        <a:pt x="5284" y="1748"/>
                        <a:pt x="5725" y="1666"/>
                      </a:cubicBezTo>
                      <a:cubicBezTo>
                        <a:pt x="5772" y="1657"/>
                        <a:pt x="5823" y="1653"/>
                        <a:pt x="5876" y="1653"/>
                      </a:cubicBezTo>
                      <a:cubicBezTo>
                        <a:pt x="6323" y="1653"/>
                        <a:pt x="6943" y="1925"/>
                        <a:pt x="6943" y="1925"/>
                      </a:cubicBezTo>
                      <a:cubicBezTo>
                        <a:pt x="6943" y="1925"/>
                        <a:pt x="6804" y="674"/>
                        <a:pt x="7113" y="33"/>
                      </a:cubicBezTo>
                      <a:lnTo>
                        <a:pt x="7113" y="33"/>
                      </a:lnTo>
                      <a:cubicBezTo>
                        <a:pt x="7084" y="33"/>
                        <a:pt x="7054" y="33"/>
                        <a:pt x="7025" y="33"/>
                      </a:cubicBezTo>
                      <a:cubicBezTo>
                        <a:pt x="6820" y="33"/>
                        <a:pt x="6616" y="24"/>
                        <a:pt x="6412" y="5"/>
                      </a:cubicBezTo>
                      <a:lnTo>
                        <a:pt x="6365" y="1"/>
                      </a:ln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-5192977" y="252709"/>
                  <a:ext cx="1516275" cy="635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430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6" y="277"/>
                        <a:pt x="125" y="550"/>
                        <a:pt x="209" y="819"/>
                      </a:cubicBezTo>
                      <a:cubicBezTo>
                        <a:pt x="543" y="1881"/>
                        <a:pt x="1144" y="2440"/>
                        <a:pt x="1934" y="2924"/>
                      </a:cubicBezTo>
                      <a:cubicBezTo>
                        <a:pt x="2673" y="3377"/>
                        <a:pt x="3587" y="3657"/>
                        <a:pt x="4831" y="3657"/>
                      </a:cubicBezTo>
                      <a:cubicBezTo>
                        <a:pt x="4915" y="3657"/>
                        <a:pt x="5000" y="3656"/>
                        <a:pt x="5086" y="3653"/>
                      </a:cubicBezTo>
                      <a:cubicBezTo>
                        <a:pt x="6462" y="3611"/>
                        <a:pt x="8574" y="2767"/>
                        <a:pt x="9138" y="2311"/>
                      </a:cubicBezTo>
                      <a:cubicBezTo>
                        <a:pt x="9138" y="2311"/>
                        <a:pt x="9267" y="2673"/>
                        <a:pt x="9404" y="2979"/>
                      </a:cubicBezTo>
                      <a:cubicBezTo>
                        <a:pt x="9540" y="3284"/>
                        <a:pt x="9847" y="3931"/>
                        <a:pt x="9847" y="3931"/>
                      </a:cubicBezTo>
                      <a:cubicBezTo>
                        <a:pt x="9847" y="3931"/>
                        <a:pt x="9683" y="4150"/>
                        <a:pt x="9676" y="4306"/>
                      </a:cubicBezTo>
                      <a:lnTo>
                        <a:pt x="10275" y="4307"/>
                      </a:lnTo>
                      <a:cubicBezTo>
                        <a:pt x="10067" y="3901"/>
                        <a:pt x="9634" y="3059"/>
                        <a:pt x="9471" y="2733"/>
                      </a:cubicBezTo>
                      <a:cubicBezTo>
                        <a:pt x="9254" y="2298"/>
                        <a:pt x="9122" y="2029"/>
                        <a:pt x="9218" y="1988"/>
                      </a:cubicBezTo>
                      <a:lnTo>
                        <a:pt x="9805" y="1737"/>
                      </a:lnTo>
                      <a:cubicBezTo>
                        <a:pt x="9853" y="1585"/>
                        <a:pt x="10051" y="1060"/>
                        <a:pt x="10051" y="1059"/>
                      </a:cubicBezTo>
                      <a:lnTo>
                        <a:pt x="10051" y="1059"/>
                      </a:lnTo>
                      <a:lnTo>
                        <a:pt x="9002" y="1822"/>
                      </a:lnTo>
                      <a:cubicBezTo>
                        <a:pt x="8348" y="2360"/>
                        <a:pt x="6741" y="2917"/>
                        <a:pt x="5393" y="3053"/>
                      </a:cubicBezTo>
                      <a:cubicBezTo>
                        <a:pt x="5133" y="3079"/>
                        <a:pt x="4877" y="3093"/>
                        <a:pt x="4624" y="3093"/>
                      </a:cubicBezTo>
                      <a:cubicBezTo>
                        <a:pt x="3562" y="3093"/>
                        <a:pt x="2560" y="2853"/>
                        <a:pt x="1647" y="2299"/>
                      </a:cubicBezTo>
                      <a:cubicBezTo>
                        <a:pt x="684" y="1715"/>
                        <a:pt x="362" y="883"/>
                        <a:pt x="1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-2855563" y="-72796"/>
                  <a:ext cx="5755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33" extrusionOk="0">
                      <a:moveTo>
                        <a:pt x="39" y="0"/>
                      </a:moveTo>
                      <a:cubicBezTo>
                        <a:pt x="36" y="2"/>
                        <a:pt x="34" y="4"/>
                        <a:pt x="31" y="7"/>
                      </a:cubicBezTo>
                      <a:lnTo>
                        <a:pt x="31" y="7"/>
                      </a:lnTo>
                      <a:cubicBezTo>
                        <a:pt x="33" y="5"/>
                        <a:pt x="35" y="3"/>
                        <a:pt x="37" y="2"/>
                      </a:cubicBezTo>
                      <a:lnTo>
                        <a:pt x="39" y="0"/>
                      </a:lnTo>
                      <a:close/>
                      <a:moveTo>
                        <a:pt x="31" y="7"/>
                      </a:moveTo>
                      <a:cubicBezTo>
                        <a:pt x="21" y="15"/>
                        <a:pt x="11" y="24"/>
                        <a:pt x="1" y="32"/>
                      </a:cubicBezTo>
                      <a:lnTo>
                        <a:pt x="2" y="32"/>
                      </a:lnTo>
                      <a:cubicBezTo>
                        <a:pt x="14" y="23"/>
                        <a:pt x="23" y="14"/>
                        <a:pt x="31" y="7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28"/>
                <p:cNvSpPr/>
                <p:nvPr/>
              </p:nvSpPr>
              <p:spPr>
                <a:xfrm>
                  <a:off x="-2958408" y="-17758"/>
                  <a:ext cx="3836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7" extrusionOk="0">
                      <a:moveTo>
                        <a:pt x="25" y="1"/>
                      </a:moveTo>
                      <a:cubicBezTo>
                        <a:pt x="17" y="2"/>
                        <a:pt x="8" y="5"/>
                        <a:pt x="1" y="6"/>
                      </a:cubicBezTo>
                      <a:cubicBezTo>
                        <a:pt x="8" y="5"/>
                        <a:pt x="17" y="2"/>
                        <a:pt x="25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28"/>
                <p:cNvSpPr/>
                <p:nvPr/>
              </p:nvSpPr>
              <p:spPr>
                <a:xfrm>
                  <a:off x="-2880204" y="-54647"/>
                  <a:ext cx="7378" cy="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33" extrusionOk="0">
                      <a:moveTo>
                        <a:pt x="49" y="0"/>
                      </a:moveTo>
                      <a:cubicBezTo>
                        <a:pt x="48" y="1"/>
                        <a:pt x="47" y="2"/>
                        <a:pt x="46" y="2"/>
                      </a:cubicBezTo>
                      <a:lnTo>
                        <a:pt x="46" y="2"/>
                      </a:lnTo>
                      <a:cubicBezTo>
                        <a:pt x="47" y="2"/>
                        <a:pt x="48" y="1"/>
                        <a:pt x="49" y="0"/>
                      </a:cubicBezTo>
                      <a:close/>
                      <a:moveTo>
                        <a:pt x="46" y="2"/>
                      </a:moveTo>
                      <a:cubicBezTo>
                        <a:pt x="33" y="11"/>
                        <a:pt x="20" y="20"/>
                        <a:pt x="5" y="29"/>
                      </a:cubicBezTo>
                      <a:lnTo>
                        <a:pt x="5" y="29"/>
                      </a:lnTo>
                      <a:cubicBezTo>
                        <a:pt x="18" y="22"/>
                        <a:pt x="29" y="15"/>
                        <a:pt x="41" y="6"/>
                      </a:cubicBezTo>
                      <a:cubicBezTo>
                        <a:pt x="42" y="5"/>
                        <a:pt x="44" y="4"/>
                        <a:pt x="46" y="2"/>
                      </a:cubicBezTo>
                      <a:close/>
                      <a:moveTo>
                        <a:pt x="5" y="29"/>
                      </a:moveTo>
                      <a:lnTo>
                        <a:pt x="5" y="29"/>
                      </a:lnTo>
                      <a:cubicBezTo>
                        <a:pt x="4" y="30"/>
                        <a:pt x="2" y="31"/>
                        <a:pt x="0" y="32"/>
                      </a:cubicBezTo>
                      <a:cubicBezTo>
                        <a:pt x="2" y="31"/>
                        <a:pt x="4" y="30"/>
                        <a:pt x="5" y="29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28"/>
                <p:cNvSpPr/>
                <p:nvPr/>
              </p:nvSpPr>
              <p:spPr>
                <a:xfrm>
                  <a:off x="-2972426" y="-13479"/>
                  <a:ext cx="1180" cy="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2" extrusionOk="0">
                      <a:moveTo>
                        <a:pt x="7" y="0"/>
                      </a:move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28"/>
                <p:cNvSpPr/>
                <p:nvPr/>
              </p:nvSpPr>
              <p:spPr>
                <a:xfrm>
                  <a:off x="-2901157" y="-41810"/>
                  <a:ext cx="7820" cy="3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27" extrusionOk="0">
                      <a:moveTo>
                        <a:pt x="52" y="0"/>
                      </a:moveTo>
                      <a:cubicBezTo>
                        <a:pt x="37" y="9"/>
                        <a:pt x="19" y="17"/>
                        <a:pt x="0" y="26"/>
                      </a:cubicBezTo>
                      <a:cubicBezTo>
                        <a:pt x="19" y="17"/>
                        <a:pt x="37" y="9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28"/>
                <p:cNvSpPr/>
                <p:nvPr/>
              </p:nvSpPr>
              <p:spPr>
                <a:xfrm>
                  <a:off x="-2931111" y="-26464"/>
                  <a:ext cx="3541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8" extrusionOk="0">
                      <a:moveTo>
                        <a:pt x="24" y="0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28"/>
                <p:cNvSpPr/>
                <p:nvPr/>
              </p:nvSpPr>
              <p:spPr>
                <a:xfrm>
                  <a:off x="-2890681" y="-48007"/>
                  <a:ext cx="7820" cy="4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31" extrusionOk="0">
                      <a:moveTo>
                        <a:pt x="52" y="0"/>
                      </a:moveTo>
                      <a:cubicBezTo>
                        <a:pt x="35" y="10"/>
                        <a:pt x="18" y="20"/>
                        <a:pt x="0" y="30"/>
                      </a:cubicBezTo>
                      <a:cubicBezTo>
                        <a:pt x="18" y="22"/>
                        <a:pt x="35" y="10"/>
                        <a:pt x="52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28"/>
                <p:cNvSpPr/>
                <p:nvPr/>
              </p:nvSpPr>
              <p:spPr>
                <a:xfrm>
                  <a:off x="-2915027" y="-36350"/>
                  <a:ext cx="11067" cy="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4" extrusionOk="0">
                      <a:moveTo>
                        <a:pt x="74" y="1"/>
                      </a:moveTo>
                      <a:cubicBezTo>
                        <a:pt x="50" y="12"/>
                        <a:pt x="25" y="24"/>
                        <a:pt x="0" y="34"/>
                      </a:cubicBezTo>
                      <a:cubicBezTo>
                        <a:pt x="25" y="24"/>
                        <a:pt x="50" y="12"/>
                        <a:pt x="74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28"/>
                <p:cNvSpPr/>
                <p:nvPr/>
              </p:nvSpPr>
              <p:spPr>
                <a:xfrm>
                  <a:off x="-2944686" y="-22038"/>
                  <a:ext cx="4132" cy="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0" extrusionOk="0">
                      <a:moveTo>
                        <a:pt x="28" y="1"/>
                      </a:move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28"/>
                <p:cNvSpPr/>
                <p:nvPr/>
              </p:nvSpPr>
              <p:spPr>
                <a:xfrm>
                  <a:off x="-3222679" y="69594"/>
                  <a:ext cx="17264" cy="83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56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7" y="187"/>
                        <a:pt x="77" y="386"/>
                        <a:pt x="116" y="567"/>
                      </a:cubicBezTo>
                      <a:cubicBezTo>
                        <a:pt x="77" y="386"/>
                        <a:pt x="37" y="185"/>
                        <a:pt x="1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28"/>
                <p:cNvSpPr/>
                <p:nvPr/>
              </p:nvSpPr>
              <p:spPr>
                <a:xfrm>
                  <a:off x="-3202759" y="166685"/>
                  <a:ext cx="1180" cy="5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0" extrusionOk="0">
                      <a:moveTo>
                        <a:pt x="0" y="0"/>
                      </a:moveTo>
                      <a:cubicBezTo>
                        <a:pt x="3" y="13"/>
                        <a:pt x="6" y="27"/>
                        <a:pt x="7" y="40"/>
                      </a:cubicBezTo>
                      <a:cubicBezTo>
                        <a:pt x="6" y="27"/>
                        <a:pt x="3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28"/>
                <p:cNvSpPr/>
                <p:nvPr/>
              </p:nvSpPr>
              <p:spPr>
                <a:xfrm>
                  <a:off x="-3173395" y="3342"/>
                  <a:ext cx="20953" cy="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4" extrusionOk="0">
                      <a:moveTo>
                        <a:pt x="141" y="4"/>
                      </a:moveTo>
                      <a:cubicBezTo>
                        <a:pt x="95" y="4"/>
                        <a:pt x="47" y="2"/>
                        <a:pt x="1" y="1"/>
                      </a:cubicBezTo>
                      <a:cubicBezTo>
                        <a:pt x="47" y="2"/>
                        <a:pt x="95" y="4"/>
                        <a:pt x="141" y="4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28"/>
                <p:cNvSpPr/>
                <p:nvPr/>
              </p:nvSpPr>
              <p:spPr>
                <a:xfrm>
                  <a:off x="-3201578" y="172587"/>
                  <a:ext cx="6640" cy="3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205" extrusionOk="0">
                      <a:moveTo>
                        <a:pt x="1" y="1"/>
                      </a:moveTo>
                      <a:cubicBezTo>
                        <a:pt x="17" y="76"/>
                        <a:pt x="31" y="144"/>
                        <a:pt x="44" y="205"/>
                      </a:cubicBezTo>
                      <a:cubicBezTo>
                        <a:pt x="31" y="144"/>
                        <a:pt x="17" y="76"/>
                        <a:pt x="1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28"/>
                <p:cNvSpPr/>
                <p:nvPr/>
              </p:nvSpPr>
              <p:spPr>
                <a:xfrm>
                  <a:off x="-3227548" y="-52"/>
                  <a:ext cx="50906" cy="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3" extrusionOk="0">
                      <a:moveTo>
                        <a:pt x="0" y="1"/>
                      </a:moveTo>
                      <a:cubicBezTo>
                        <a:pt x="112" y="11"/>
                        <a:pt x="223" y="18"/>
                        <a:pt x="335" y="22"/>
                      </a:cubicBezTo>
                      <a:lnTo>
                        <a:pt x="345" y="22"/>
                      </a:lnTo>
                      <a:cubicBezTo>
                        <a:pt x="229" y="18"/>
                        <a:pt x="115" y="11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28"/>
                <p:cNvSpPr/>
                <p:nvPr/>
              </p:nvSpPr>
              <p:spPr>
                <a:xfrm>
                  <a:off x="-3148164" y="3194"/>
                  <a:ext cx="51792" cy="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" extrusionOk="0">
                      <a:moveTo>
                        <a:pt x="351" y="0"/>
                      </a:moveTo>
                      <a:lnTo>
                        <a:pt x="351" y="0"/>
                      </a:lnTo>
                      <a:cubicBezTo>
                        <a:pt x="309" y="1"/>
                        <a:pt x="267" y="3"/>
                        <a:pt x="225" y="4"/>
                      </a:cubicBezTo>
                      <a:lnTo>
                        <a:pt x="225" y="4"/>
                      </a:lnTo>
                      <a:cubicBezTo>
                        <a:pt x="267" y="3"/>
                        <a:pt x="309" y="2"/>
                        <a:pt x="351" y="0"/>
                      </a:cubicBezTo>
                      <a:close/>
                      <a:moveTo>
                        <a:pt x="225" y="4"/>
                      </a:moveTo>
                      <a:cubicBezTo>
                        <a:pt x="211" y="4"/>
                        <a:pt x="197" y="4"/>
                        <a:pt x="182" y="5"/>
                      </a:cubicBezTo>
                      <a:lnTo>
                        <a:pt x="182" y="5"/>
                      </a:lnTo>
                      <a:cubicBezTo>
                        <a:pt x="197" y="4"/>
                        <a:pt x="211" y="4"/>
                        <a:pt x="225" y="4"/>
                      </a:cubicBezTo>
                      <a:close/>
                      <a:moveTo>
                        <a:pt x="182" y="5"/>
                      </a:moveTo>
                      <a:lnTo>
                        <a:pt x="182" y="5"/>
                      </a:lnTo>
                      <a:cubicBezTo>
                        <a:pt x="176" y="5"/>
                        <a:pt x="170" y="5"/>
                        <a:pt x="164" y="5"/>
                      </a:cubicBezTo>
                      <a:cubicBezTo>
                        <a:pt x="161" y="5"/>
                        <a:pt x="158" y="5"/>
                        <a:pt x="155" y="5"/>
                      </a:cubicBezTo>
                      <a:lnTo>
                        <a:pt x="155" y="5"/>
                      </a:lnTo>
                      <a:cubicBezTo>
                        <a:pt x="164" y="5"/>
                        <a:pt x="173" y="5"/>
                        <a:pt x="182" y="5"/>
                      </a:cubicBezTo>
                      <a:close/>
                      <a:moveTo>
                        <a:pt x="1" y="5"/>
                      </a:moveTo>
                      <a:lnTo>
                        <a:pt x="1" y="5"/>
                      </a:lnTo>
                      <a:cubicBezTo>
                        <a:pt x="28" y="5"/>
                        <a:pt x="55" y="6"/>
                        <a:pt x="82" y="6"/>
                      </a:cubicBezTo>
                      <a:cubicBezTo>
                        <a:pt x="106" y="6"/>
                        <a:pt x="130" y="5"/>
                        <a:pt x="155" y="5"/>
                      </a:cubicBezTo>
                      <a:lnTo>
                        <a:pt x="155" y="5"/>
                      </a:lnTo>
                      <a:cubicBezTo>
                        <a:pt x="133" y="5"/>
                        <a:pt x="111" y="5"/>
                        <a:pt x="88" y="5"/>
                      </a:cubicBezTo>
                      <a:cubicBezTo>
                        <a:pt x="59" y="5"/>
                        <a:pt x="30" y="5"/>
                        <a:pt x="1" y="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8"/>
                <p:cNvSpPr/>
                <p:nvPr/>
              </p:nvSpPr>
              <p:spPr>
                <a:xfrm>
                  <a:off x="-3194643" y="204606"/>
                  <a:ext cx="738" cy="2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9" extrusionOk="0">
                      <a:moveTo>
                        <a:pt x="0" y="1"/>
                      </a:moveTo>
                      <a:cubicBezTo>
                        <a:pt x="2" y="7"/>
                        <a:pt x="3" y="13"/>
                        <a:pt x="5" y="18"/>
                      </a:cubicBezTo>
                      <a:cubicBezTo>
                        <a:pt x="3" y="13"/>
                        <a:pt x="2" y="7"/>
                        <a:pt x="0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28"/>
                <p:cNvSpPr/>
                <p:nvPr/>
              </p:nvSpPr>
              <p:spPr>
                <a:xfrm>
                  <a:off x="-3063172" y="-937"/>
                  <a:ext cx="17411" cy="1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" h="13" extrusionOk="0">
                      <a:moveTo>
                        <a:pt x="118" y="1"/>
                      </a:moveTo>
                      <a:cubicBezTo>
                        <a:pt x="78" y="5"/>
                        <a:pt x="39" y="9"/>
                        <a:pt x="0" y="12"/>
                      </a:cubicBezTo>
                      <a:cubicBezTo>
                        <a:pt x="39" y="9"/>
                        <a:pt x="78" y="5"/>
                        <a:pt x="118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28"/>
                <p:cNvSpPr/>
                <p:nvPr/>
              </p:nvSpPr>
              <p:spPr>
                <a:xfrm>
                  <a:off x="-3038678" y="-2560"/>
                  <a:ext cx="7230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8" extrusionOk="0">
                      <a:moveTo>
                        <a:pt x="48" y="0"/>
                      </a:moveTo>
                      <a:cubicBezTo>
                        <a:pt x="33" y="3"/>
                        <a:pt x="17" y="5"/>
                        <a:pt x="1" y="7"/>
                      </a:cubicBezTo>
                      <a:cubicBezTo>
                        <a:pt x="17" y="5"/>
                        <a:pt x="33" y="3"/>
                        <a:pt x="48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28"/>
                <p:cNvSpPr/>
                <p:nvPr/>
              </p:nvSpPr>
              <p:spPr>
                <a:xfrm>
                  <a:off x="-3094601" y="2309"/>
                  <a:ext cx="12100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82" y="1"/>
                      </a:moveTo>
                      <a:cubicBezTo>
                        <a:pt x="54" y="2"/>
                        <a:pt x="27" y="3"/>
                        <a:pt x="1" y="5"/>
                      </a:cubicBezTo>
                      <a:cubicBezTo>
                        <a:pt x="27" y="3"/>
                        <a:pt x="54" y="2"/>
                        <a:pt x="82" y="1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28"/>
                <p:cNvSpPr/>
                <p:nvPr/>
              </p:nvSpPr>
              <p:spPr>
                <a:xfrm>
                  <a:off x="-3007544" y="-7135"/>
                  <a:ext cx="5902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40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28"/>
                <p:cNvSpPr/>
                <p:nvPr/>
              </p:nvSpPr>
              <p:spPr>
                <a:xfrm>
                  <a:off x="-3023037" y="-4774"/>
                  <a:ext cx="6492" cy="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8" extrusionOk="0">
                      <a:moveTo>
                        <a:pt x="44" y="1"/>
                      </a:move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28"/>
                <p:cNvSpPr/>
                <p:nvPr/>
              </p:nvSpPr>
              <p:spPr>
                <a:xfrm>
                  <a:off x="-2990870" y="-9791"/>
                  <a:ext cx="3836" cy="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5" extrusionOk="0">
                      <a:moveTo>
                        <a:pt x="25" y="0"/>
                      </a:move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28"/>
                <p:cNvSpPr/>
                <p:nvPr/>
              </p:nvSpPr>
              <p:spPr>
                <a:xfrm>
                  <a:off x="-3078813" y="1276"/>
                  <a:ext cx="11214" cy="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7" extrusionOk="0">
                      <a:moveTo>
                        <a:pt x="76" y="0"/>
                      </a:moveTo>
                      <a:lnTo>
                        <a:pt x="76" y="0"/>
                      </a:lnTo>
                      <a:cubicBezTo>
                        <a:pt x="51" y="2"/>
                        <a:pt x="25" y="5"/>
                        <a:pt x="1" y="6"/>
                      </a:cubicBezTo>
                      <a:cubicBezTo>
                        <a:pt x="25" y="5"/>
                        <a:pt x="51" y="3"/>
                        <a:pt x="76" y="0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28"/>
                <p:cNvSpPr/>
                <p:nvPr/>
              </p:nvSpPr>
              <p:spPr>
                <a:xfrm>
                  <a:off x="-3641439" y="-768812"/>
                  <a:ext cx="463618" cy="924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2" h="6263" extrusionOk="0">
                      <a:moveTo>
                        <a:pt x="2946" y="1"/>
                      </a:moveTo>
                      <a:cubicBezTo>
                        <a:pt x="2873" y="1"/>
                        <a:pt x="2316" y="1201"/>
                        <a:pt x="2257" y="1507"/>
                      </a:cubicBezTo>
                      <a:cubicBezTo>
                        <a:pt x="2257" y="1507"/>
                        <a:pt x="1101" y="1916"/>
                        <a:pt x="0" y="2662"/>
                      </a:cubicBezTo>
                      <a:cubicBezTo>
                        <a:pt x="538" y="4392"/>
                        <a:pt x="1852" y="5931"/>
                        <a:pt x="2956" y="6262"/>
                      </a:cubicBezTo>
                      <a:cubicBezTo>
                        <a:pt x="2918" y="6079"/>
                        <a:pt x="2875" y="5873"/>
                        <a:pt x="2839" y="5682"/>
                      </a:cubicBezTo>
                      <a:cubicBezTo>
                        <a:pt x="2814" y="5553"/>
                        <a:pt x="2792" y="5432"/>
                        <a:pt x="2776" y="5326"/>
                      </a:cubicBezTo>
                      <a:lnTo>
                        <a:pt x="2776" y="5323"/>
                      </a:lnTo>
                      <a:cubicBezTo>
                        <a:pt x="2775" y="5313"/>
                        <a:pt x="2772" y="5303"/>
                        <a:pt x="2772" y="5293"/>
                      </a:cubicBezTo>
                      <a:cubicBezTo>
                        <a:pt x="2766" y="5261"/>
                        <a:pt x="2762" y="5232"/>
                        <a:pt x="2759" y="5205"/>
                      </a:cubicBezTo>
                      <a:cubicBezTo>
                        <a:pt x="2758" y="5202"/>
                        <a:pt x="2758" y="5199"/>
                        <a:pt x="2758" y="5195"/>
                      </a:cubicBezTo>
                      <a:lnTo>
                        <a:pt x="2758" y="5195"/>
                      </a:lnTo>
                      <a:cubicBezTo>
                        <a:pt x="2758" y="5195"/>
                        <a:pt x="2775" y="5200"/>
                        <a:pt x="2807" y="5211"/>
                      </a:cubicBezTo>
                      <a:cubicBezTo>
                        <a:pt x="2917" y="5221"/>
                        <a:pt x="3028" y="5228"/>
                        <a:pt x="3141" y="5232"/>
                      </a:cubicBezTo>
                      <a:cubicBezTo>
                        <a:pt x="2972" y="3690"/>
                        <a:pt x="2726" y="962"/>
                        <a:pt x="2969" y="75"/>
                      </a:cubicBezTo>
                      <a:cubicBezTo>
                        <a:pt x="2966" y="52"/>
                        <a:pt x="2960" y="29"/>
                        <a:pt x="2952" y="5"/>
                      </a:cubicBezTo>
                      <a:cubicBezTo>
                        <a:pt x="2950" y="2"/>
                        <a:pt x="2948" y="1"/>
                        <a:pt x="29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28"/>
                <p:cNvSpPr/>
                <p:nvPr/>
              </p:nvSpPr>
              <p:spPr>
                <a:xfrm>
                  <a:off x="-2836675" y="-974800"/>
                  <a:ext cx="403424" cy="47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3193" extrusionOk="0">
                      <a:moveTo>
                        <a:pt x="1167" y="1"/>
                      </a:moveTo>
                      <a:cubicBezTo>
                        <a:pt x="1131" y="1"/>
                        <a:pt x="1096" y="2"/>
                        <a:pt x="1060" y="5"/>
                      </a:cubicBezTo>
                      <a:cubicBezTo>
                        <a:pt x="956" y="13"/>
                        <a:pt x="853" y="31"/>
                        <a:pt x="755" y="62"/>
                      </a:cubicBezTo>
                      <a:cubicBezTo>
                        <a:pt x="747" y="63"/>
                        <a:pt x="740" y="65"/>
                        <a:pt x="733" y="68"/>
                      </a:cubicBezTo>
                      <a:cubicBezTo>
                        <a:pt x="637" y="98"/>
                        <a:pt x="548" y="146"/>
                        <a:pt x="468" y="205"/>
                      </a:cubicBezTo>
                      <a:cubicBezTo>
                        <a:pt x="348" y="299"/>
                        <a:pt x="256" y="422"/>
                        <a:pt x="202" y="564"/>
                      </a:cubicBezTo>
                      <a:cubicBezTo>
                        <a:pt x="198" y="574"/>
                        <a:pt x="195" y="584"/>
                        <a:pt x="190" y="593"/>
                      </a:cubicBezTo>
                      <a:cubicBezTo>
                        <a:pt x="150" y="695"/>
                        <a:pt x="115" y="801"/>
                        <a:pt x="85" y="908"/>
                      </a:cubicBezTo>
                      <a:cubicBezTo>
                        <a:pt x="76" y="940"/>
                        <a:pt x="67" y="973"/>
                        <a:pt x="60" y="1005"/>
                      </a:cubicBezTo>
                      <a:cubicBezTo>
                        <a:pt x="11" y="1223"/>
                        <a:pt x="1" y="1449"/>
                        <a:pt x="27" y="1670"/>
                      </a:cubicBezTo>
                      <a:cubicBezTo>
                        <a:pt x="34" y="1741"/>
                        <a:pt x="44" y="1814"/>
                        <a:pt x="59" y="1892"/>
                      </a:cubicBezTo>
                      <a:cubicBezTo>
                        <a:pt x="98" y="2109"/>
                        <a:pt x="176" y="2262"/>
                        <a:pt x="269" y="2365"/>
                      </a:cubicBezTo>
                      <a:cubicBezTo>
                        <a:pt x="364" y="2472"/>
                        <a:pt x="476" y="2522"/>
                        <a:pt x="575" y="2522"/>
                      </a:cubicBezTo>
                      <a:cubicBezTo>
                        <a:pt x="602" y="2522"/>
                        <a:pt x="628" y="2518"/>
                        <a:pt x="652" y="2511"/>
                      </a:cubicBezTo>
                      <a:cubicBezTo>
                        <a:pt x="659" y="2510"/>
                        <a:pt x="665" y="2507"/>
                        <a:pt x="672" y="2505"/>
                      </a:cubicBezTo>
                      <a:cubicBezTo>
                        <a:pt x="719" y="2487"/>
                        <a:pt x="769" y="2479"/>
                        <a:pt x="819" y="2479"/>
                      </a:cubicBezTo>
                      <a:cubicBezTo>
                        <a:pt x="976" y="2479"/>
                        <a:pt x="1131" y="2562"/>
                        <a:pt x="1193" y="2680"/>
                      </a:cubicBezTo>
                      <a:cubicBezTo>
                        <a:pt x="1222" y="2728"/>
                        <a:pt x="1258" y="2771"/>
                        <a:pt x="1301" y="2809"/>
                      </a:cubicBezTo>
                      <a:cubicBezTo>
                        <a:pt x="1453" y="2946"/>
                        <a:pt x="1709" y="3098"/>
                        <a:pt x="1857" y="3139"/>
                      </a:cubicBezTo>
                      <a:cubicBezTo>
                        <a:pt x="1966" y="3169"/>
                        <a:pt x="2065" y="3192"/>
                        <a:pt x="2149" y="3192"/>
                      </a:cubicBezTo>
                      <a:cubicBezTo>
                        <a:pt x="2179" y="3192"/>
                        <a:pt x="2208" y="3189"/>
                        <a:pt x="2233" y="3182"/>
                      </a:cubicBezTo>
                      <a:cubicBezTo>
                        <a:pt x="2266" y="3177"/>
                        <a:pt x="2295" y="3161"/>
                        <a:pt x="2320" y="3139"/>
                      </a:cubicBezTo>
                      <a:cubicBezTo>
                        <a:pt x="2415" y="3049"/>
                        <a:pt x="2524" y="2886"/>
                        <a:pt x="2470" y="2654"/>
                      </a:cubicBezTo>
                      <a:cubicBezTo>
                        <a:pt x="2446" y="2553"/>
                        <a:pt x="2378" y="2379"/>
                        <a:pt x="2305" y="2201"/>
                      </a:cubicBezTo>
                      <a:cubicBezTo>
                        <a:pt x="2213" y="1971"/>
                        <a:pt x="2112" y="1736"/>
                        <a:pt x="2088" y="1640"/>
                      </a:cubicBezTo>
                      <a:cubicBezTo>
                        <a:pt x="2048" y="1472"/>
                        <a:pt x="2146" y="1231"/>
                        <a:pt x="2045" y="733"/>
                      </a:cubicBezTo>
                      <a:cubicBezTo>
                        <a:pt x="2044" y="726"/>
                        <a:pt x="2042" y="720"/>
                        <a:pt x="2041" y="714"/>
                      </a:cubicBezTo>
                      <a:cubicBezTo>
                        <a:pt x="2019" y="604"/>
                        <a:pt x="1980" y="499"/>
                        <a:pt x="1925" y="400"/>
                      </a:cubicBezTo>
                      <a:cubicBezTo>
                        <a:pt x="1809" y="196"/>
                        <a:pt x="1631" y="70"/>
                        <a:pt x="1398" y="23"/>
                      </a:cubicBezTo>
                      <a:cubicBezTo>
                        <a:pt x="1377" y="18"/>
                        <a:pt x="1355" y="15"/>
                        <a:pt x="1332" y="11"/>
                      </a:cubicBezTo>
                      <a:cubicBezTo>
                        <a:pt x="1323" y="10"/>
                        <a:pt x="1316" y="10"/>
                        <a:pt x="1307" y="8"/>
                      </a:cubicBezTo>
                      <a:cubicBezTo>
                        <a:pt x="1260" y="3"/>
                        <a:pt x="1214" y="1"/>
                        <a:pt x="11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28"/>
                <p:cNvSpPr/>
                <p:nvPr/>
              </p:nvSpPr>
              <p:spPr>
                <a:xfrm>
                  <a:off x="-2836675" y="-887446"/>
                  <a:ext cx="357071" cy="383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" h="2601" extrusionOk="0">
                      <a:moveTo>
                        <a:pt x="190" y="1"/>
                      </a:moveTo>
                      <a:lnTo>
                        <a:pt x="190" y="1"/>
                      </a:lnTo>
                      <a:cubicBezTo>
                        <a:pt x="150" y="103"/>
                        <a:pt x="115" y="209"/>
                        <a:pt x="85" y="316"/>
                      </a:cubicBezTo>
                      <a:cubicBezTo>
                        <a:pt x="76" y="348"/>
                        <a:pt x="67" y="381"/>
                        <a:pt x="60" y="414"/>
                      </a:cubicBezTo>
                      <a:cubicBezTo>
                        <a:pt x="11" y="631"/>
                        <a:pt x="1" y="857"/>
                        <a:pt x="27" y="1078"/>
                      </a:cubicBezTo>
                      <a:cubicBezTo>
                        <a:pt x="34" y="1149"/>
                        <a:pt x="44" y="1222"/>
                        <a:pt x="59" y="1300"/>
                      </a:cubicBezTo>
                      <a:cubicBezTo>
                        <a:pt x="98" y="1517"/>
                        <a:pt x="176" y="1672"/>
                        <a:pt x="269" y="1773"/>
                      </a:cubicBezTo>
                      <a:cubicBezTo>
                        <a:pt x="364" y="1881"/>
                        <a:pt x="475" y="1930"/>
                        <a:pt x="574" y="1930"/>
                      </a:cubicBezTo>
                      <a:cubicBezTo>
                        <a:pt x="601" y="1930"/>
                        <a:pt x="627" y="1926"/>
                        <a:pt x="652" y="1919"/>
                      </a:cubicBezTo>
                      <a:cubicBezTo>
                        <a:pt x="659" y="1918"/>
                        <a:pt x="665" y="1916"/>
                        <a:pt x="672" y="1913"/>
                      </a:cubicBezTo>
                      <a:cubicBezTo>
                        <a:pt x="719" y="1895"/>
                        <a:pt x="769" y="1887"/>
                        <a:pt x="819" y="1887"/>
                      </a:cubicBezTo>
                      <a:cubicBezTo>
                        <a:pt x="976" y="1887"/>
                        <a:pt x="1131" y="1970"/>
                        <a:pt x="1193" y="2088"/>
                      </a:cubicBezTo>
                      <a:cubicBezTo>
                        <a:pt x="1222" y="2136"/>
                        <a:pt x="1258" y="2179"/>
                        <a:pt x="1301" y="2217"/>
                      </a:cubicBezTo>
                      <a:cubicBezTo>
                        <a:pt x="1453" y="2354"/>
                        <a:pt x="1709" y="2506"/>
                        <a:pt x="1857" y="2547"/>
                      </a:cubicBezTo>
                      <a:cubicBezTo>
                        <a:pt x="1967" y="2577"/>
                        <a:pt x="2068" y="2601"/>
                        <a:pt x="2152" y="2601"/>
                      </a:cubicBezTo>
                      <a:cubicBezTo>
                        <a:pt x="2181" y="2601"/>
                        <a:pt x="2208" y="2598"/>
                        <a:pt x="2233" y="2592"/>
                      </a:cubicBezTo>
                      <a:lnTo>
                        <a:pt x="2233" y="2592"/>
                      </a:lnTo>
                      <a:cubicBezTo>
                        <a:pt x="2233" y="2592"/>
                        <a:pt x="2232" y="2592"/>
                        <a:pt x="2231" y="2592"/>
                      </a:cubicBezTo>
                      <a:cubicBezTo>
                        <a:pt x="1824" y="2592"/>
                        <a:pt x="1388" y="2060"/>
                        <a:pt x="1192" y="1695"/>
                      </a:cubicBezTo>
                      <a:cubicBezTo>
                        <a:pt x="950" y="1246"/>
                        <a:pt x="577" y="1504"/>
                        <a:pt x="310" y="1005"/>
                      </a:cubicBezTo>
                      <a:cubicBezTo>
                        <a:pt x="160" y="723"/>
                        <a:pt x="159" y="315"/>
                        <a:pt x="19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28"/>
                <p:cNvSpPr/>
                <p:nvPr/>
              </p:nvSpPr>
              <p:spPr>
                <a:xfrm>
                  <a:off x="-4420675" y="470353"/>
                  <a:ext cx="75991" cy="7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528" extrusionOk="0">
                      <a:moveTo>
                        <a:pt x="170" y="0"/>
                      </a:moveTo>
                      <a:cubicBezTo>
                        <a:pt x="86" y="0"/>
                        <a:pt x="1" y="249"/>
                        <a:pt x="11" y="528"/>
                      </a:cubicBezTo>
                      <a:cubicBezTo>
                        <a:pt x="11" y="528"/>
                        <a:pt x="332" y="441"/>
                        <a:pt x="514" y="367"/>
                      </a:cubicBezTo>
                      <a:cubicBezTo>
                        <a:pt x="514" y="367"/>
                        <a:pt x="277" y="66"/>
                        <a:pt x="198" y="10"/>
                      </a:cubicBezTo>
                      <a:cubicBezTo>
                        <a:pt x="189" y="3"/>
                        <a:pt x="179" y="0"/>
                        <a:pt x="170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28"/>
                <p:cNvSpPr/>
                <p:nvPr/>
              </p:nvSpPr>
              <p:spPr>
                <a:xfrm>
                  <a:off x="-2956987" y="-675125"/>
                  <a:ext cx="196374" cy="607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8" h="4115" extrusionOk="0">
                      <a:moveTo>
                        <a:pt x="6" y="0"/>
                      </a:moveTo>
                      <a:lnTo>
                        <a:pt x="6" y="0"/>
                      </a:lnTo>
                      <a:cubicBezTo>
                        <a:pt x="0" y="0"/>
                        <a:pt x="1" y="10"/>
                        <a:pt x="8" y="32"/>
                      </a:cubicBezTo>
                      <a:cubicBezTo>
                        <a:pt x="74" y="242"/>
                        <a:pt x="324" y="1181"/>
                        <a:pt x="345" y="1926"/>
                      </a:cubicBezTo>
                      <a:cubicBezTo>
                        <a:pt x="353" y="2241"/>
                        <a:pt x="324" y="2626"/>
                        <a:pt x="290" y="2966"/>
                      </a:cubicBezTo>
                      <a:cubicBezTo>
                        <a:pt x="239" y="3433"/>
                        <a:pt x="177" y="3817"/>
                        <a:pt x="177" y="3817"/>
                      </a:cubicBezTo>
                      <a:cubicBezTo>
                        <a:pt x="359" y="3935"/>
                        <a:pt x="552" y="4035"/>
                        <a:pt x="754" y="4115"/>
                      </a:cubicBezTo>
                      <a:cubicBezTo>
                        <a:pt x="1090" y="3815"/>
                        <a:pt x="1304" y="3391"/>
                        <a:pt x="1383" y="3020"/>
                      </a:cubicBezTo>
                      <a:cubicBezTo>
                        <a:pt x="1389" y="2989"/>
                        <a:pt x="1395" y="2959"/>
                        <a:pt x="1398" y="2927"/>
                      </a:cubicBezTo>
                      <a:cubicBezTo>
                        <a:pt x="1271" y="2479"/>
                        <a:pt x="1114" y="2040"/>
                        <a:pt x="931" y="1613"/>
                      </a:cubicBezTo>
                      <a:cubicBezTo>
                        <a:pt x="903" y="1550"/>
                        <a:pt x="874" y="1488"/>
                        <a:pt x="845" y="1425"/>
                      </a:cubicBezTo>
                      <a:cubicBezTo>
                        <a:pt x="525" y="748"/>
                        <a:pt x="54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28"/>
                <p:cNvSpPr/>
                <p:nvPr/>
              </p:nvSpPr>
              <p:spPr>
                <a:xfrm>
                  <a:off x="-2655626" y="-1036919"/>
                  <a:ext cx="38364" cy="65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441" extrusionOk="0">
                      <a:moveTo>
                        <a:pt x="50" y="0"/>
                      </a:moveTo>
                      <a:cubicBezTo>
                        <a:pt x="1" y="0"/>
                        <a:pt x="9" y="423"/>
                        <a:pt x="9" y="423"/>
                      </a:cubicBezTo>
                      <a:lnTo>
                        <a:pt x="259" y="441"/>
                      </a:lnTo>
                      <a:cubicBezTo>
                        <a:pt x="259" y="441"/>
                        <a:pt x="109" y="24"/>
                        <a:pt x="54" y="1"/>
                      </a:cubicBezTo>
                      <a:cubicBezTo>
                        <a:pt x="52" y="0"/>
                        <a:pt x="51" y="0"/>
                        <a:pt x="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28"/>
                <p:cNvSpPr/>
                <p:nvPr/>
              </p:nvSpPr>
              <p:spPr>
                <a:xfrm>
                  <a:off x="-2735453" y="-1037066"/>
                  <a:ext cx="45152" cy="8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554" extrusionOk="0">
                      <a:moveTo>
                        <a:pt x="169" y="0"/>
                      </a:moveTo>
                      <a:cubicBezTo>
                        <a:pt x="101" y="0"/>
                        <a:pt x="0" y="553"/>
                        <a:pt x="0" y="553"/>
                      </a:cubicBezTo>
                      <a:lnTo>
                        <a:pt x="305" y="451"/>
                      </a:lnTo>
                      <a:cubicBezTo>
                        <a:pt x="305" y="451"/>
                        <a:pt x="240" y="18"/>
                        <a:pt x="172" y="1"/>
                      </a:cubicBezTo>
                      <a:cubicBezTo>
                        <a:pt x="171" y="0"/>
                        <a:pt x="170" y="0"/>
                        <a:pt x="16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28"/>
                <p:cNvSpPr/>
                <p:nvPr/>
              </p:nvSpPr>
              <p:spPr>
                <a:xfrm>
                  <a:off x="-2519433" y="-936582"/>
                  <a:ext cx="132062" cy="286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943" extrusionOk="0">
                      <a:moveTo>
                        <a:pt x="394" y="0"/>
                      </a:moveTo>
                      <a:cubicBezTo>
                        <a:pt x="303" y="0"/>
                        <a:pt x="87" y="334"/>
                        <a:pt x="0" y="475"/>
                      </a:cubicBezTo>
                      <a:cubicBezTo>
                        <a:pt x="101" y="972"/>
                        <a:pt x="3" y="1213"/>
                        <a:pt x="43" y="1381"/>
                      </a:cubicBezTo>
                      <a:cubicBezTo>
                        <a:pt x="67" y="1477"/>
                        <a:pt x="166" y="1714"/>
                        <a:pt x="260" y="1942"/>
                      </a:cubicBezTo>
                      <a:cubicBezTo>
                        <a:pt x="260" y="1942"/>
                        <a:pt x="574" y="1592"/>
                        <a:pt x="506" y="1510"/>
                      </a:cubicBezTo>
                      <a:cubicBezTo>
                        <a:pt x="494" y="1495"/>
                        <a:pt x="477" y="1489"/>
                        <a:pt x="459" y="1489"/>
                      </a:cubicBezTo>
                      <a:cubicBezTo>
                        <a:pt x="378" y="1489"/>
                        <a:pt x="260" y="1605"/>
                        <a:pt x="260" y="1605"/>
                      </a:cubicBezTo>
                      <a:cubicBezTo>
                        <a:pt x="260" y="1605"/>
                        <a:pt x="894" y="591"/>
                        <a:pt x="778" y="448"/>
                      </a:cubicBezTo>
                      <a:cubicBezTo>
                        <a:pt x="769" y="436"/>
                        <a:pt x="756" y="431"/>
                        <a:pt x="741" y="431"/>
                      </a:cubicBezTo>
                      <a:cubicBezTo>
                        <a:pt x="574" y="431"/>
                        <a:pt x="104" y="1096"/>
                        <a:pt x="104" y="1096"/>
                      </a:cubicBezTo>
                      <a:cubicBezTo>
                        <a:pt x="104" y="1096"/>
                        <a:pt x="506" y="73"/>
                        <a:pt x="411" y="5"/>
                      </a:cubicBezTo>
                      <a:cubicBezTo>
                        <a:pt x="406" y="2"/>
                        <a:pt x="400" y="0"/>
                        <a:pt x="3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28"/>
                <p:cNvSpPr/>
                <p:nvPr/>
              </p:nvSpPr>
              <p:spPr>
                <a:xfrm>
                  <a:off x="-2810853" y="-1131944"/>
                  <a:ext cx="58874" cy="291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" h="1974" extrusionOk="0">
                      <a:moveTo>
                        <a:pt x="139" y="0"/>
                      </a:moveTo>
                      <a:cubicBezTo>
                        <a:pt x="102" y="0"/>
                        <a:pt x="64" y="113"/>
                        <a:pt x="34" y="418"/>
                      </a:cubicBezTo>
                      <a:cubicBezTo>
                        <a:pt x="32" y="425"/>
                        <a:pt x="31" y="432"/>
                        <a:pt x="31" y="440"/>
                      </a:cubicBezTo>
                      <a:cubicBezTo>
                        <a:pt x="25" y="496"/>
                        <a:pt x="21" y="558"/>
                        <a:pt x="15" y="628"/>
                      </a:cubicBezTo>
                      <a:cubicBezTo>
                        <a:pt x="13" y="644"/>
                        <a:pt x="12" y="662"/>
                        <a:pt x="10" y="680"/>
                      </a:cubicBezTo>
                      <a:lnTo>
                        <a:pt x="10" y="701"/>
                      </a:lnTo>
                      <a:cubicBezTo>
                        <a:pt x="8" y="764"/>
                        <a:pt x="5" y="830"/>
                        <a:pt x="3" y="898"/>
                      </a:cubicBezTo>
                      <a:lnTo>
                        <a:pt x="3" y="920"/>
                      </a:lnTo>
                      <a:cubicBezTo>
                        <a:pt x="2" y="1001"/>
                        <a:pt x="0" y="1085"/>
                        <a:pt x="0" y="1167"/>
                      </a:cubicBezTo>
                      <a:lnTo>
                        <a:pt x="0" y="1189"/>
                      </a:lnTo>
                      <a:cubicBezTo>
                        <a:pt x="0" y="1306"/>
                        <a:pt x="2" y="1422"/>
                        <a:pt x="3" y="1526"/>
                      </a:cubicBezTo>
                      <a:lnTo>
                        <a:pt x="3" y="1552"/>
                      </a:lnTo>
                      <a:cubicBezTo>
                        <a:pt x="8" y="1794"/>
                        <a:pt x="16" y="1973"/>
                        <a:pt x="16" y="1973"/>
                      </a:cubicBezTo>
                      <a:cubicBezTo>
                        <a:pt x="48" y="1856"/>
                        <a:pt x="87" y="1742"/>
                        <a:pt x="133" y="1629"/>
                      </a:cubicBezTo>
                      <a:cubicBezTo>
                        <a:pt x="187" y="1487"/>
                        <a:pt x="278" y="1364"/>
                        <a:pt x="398" y="1271"/>
                      </a:cubicBezTo>
                      <a:lnTo>
                        <a:pt x="398" y="1270"/>
                      </a:lnTo>
                      <a:cubicBezTo>
                        <a:pt x="398" y="1251"/>
                        <a:pt x="398" y="1232"/>
                        <a:pt x="398" y="1212"/>
                      </a:cubicBezTo>
                      <a:lnTo>
                        <a:pt x="398" y="1182"/>
                      </a:lnTo>
                      <a:cubicBezTo>
                        <a:pt x="395" y="1121"/>
                        <a:pt x="391" y="1059"/>
                        <a:pt x="384" y="994"/>
                      </a:cubicBezTo>
                      <a:cubicBezTo>
                        <a:pt x="384" y="986"/>
                        <a:pt x="382" y="976"/>
                        <a:pt x="381" y="968"/>
                      </a:cubicBezTo>
                      <a:cubicBezTo>
                        <a:pt x="374" y="904"/>
                        <a:pt x="365" y="837"/>
                        <a:pt x="353" y="774"/>
                      </a:cubicBezTo>
                      <a:cubicBezTo>
                        <a:pt x="353" y="765"/>
                        <a:pt x="352" y="756"/>
                        <a:pt x="350" y="749"/>
                      </a:cubicBezTo>
                      <a:cubicBezTo>
                        <a:pt x="339" y="684"/>
                        <a:pt x="327" y="620"/>
                        <a:pt x="314" y="558"/>
                      </a:cubicBezTo>
                      <a:cubicBezTo>
                        <a:pt x="313" y="550"/>
                        <a:pt x="311" y="542"/>
                        <a:pt x="308" y="534"/>
                      </a:cubicBezTo>
                      <a:cubicBezTo>
                        <a:pt x="293" y="457"/>
                        <a:pt x="277" y="385"/>
                        <a:pt x="258" y="318"/>
                      </a:cubicBezTo>
                      <a:cubicBezTo>
                        <a:pt x="256" y="312"/>
                        <a:pt x="255" y="305"/>
                        <a:pt x="254" y="298"/>
                      </a:cubicBezTo>
                      <a:cubicBezTo>
                        <a:pt x="207" y="126"/>
                        <a:pt x="164" y="7"/>
                        <a:pt x="145" y="1"/>
                      </a:cubicBezTo>
                      <a:cubicBezTo>
                        <a:pt x="143" y="1"/>
                        <a:pt x="14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28"/>
                <p:cNvSpPr/>
                <p:nvPr/>
              </p:nvSpPr>
              <p:spPr>
                <a:xfrm>
                  <a:off x="-2615196" y="-1157914"/>
                  <a:ext cx="78352" cy="242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643" extrusionOk="0">
                      <a:moveTo>
                        <a:pt x="325" y="0"/>
                      </a:moveTo>
                      <a:cubicBezTo>
                        <a:pt x="323" y="0"/>
                        <a:pt x="321" y="0"/>
                        <a:pt x="319" y="1"/>
                      </a:cubicBezTo>
                      <a:cubicBezTo>
                        <a:pt x="276" y="12"/>
                        <a:pt x="232" y="111"/>
                        <a:pt x="192" y="251"/>
                      </a:cubicBezTo>
                      <a:cubicBezTo>
                        <a:pt x="190" y="257"/>
                        <a:pt x="189" y="264"/>
                        <a:pt x="186" y="271"/>
                      </a:cubicBezTo>
                      <a:cubicBezTo>
                        <a:pt x="157" y="375"/>
                        <a:pt x="130" y="498"/>
                        <a:pt x="107" y="621"/>
                      </a:cubicBezTo>
                      <a:cubicBezTo>
                        <a:pt x="105" y="629"/>
                        <a:pt x="104" y="636"/>
                        <a:pt x="102" y="643"/>
                      </a:cubicBezTo>
                      <a:cubicBezTo>
                        <a:pt x="89" y="710"/>
                        <a:pt x="76" y="776"/>
                        <a:pt x="66" y="840"/>
                      </a:cubicBezTo>
                      <a:cubicBezTo>
                        <a:pt x="65" y="847"/>
                        <a:pt x="62" y="856"/>
                        <a:pt x="62" y="863"/>
                      </a:cubicBezTo>
                      <a:cubicBezTo>
                        <a:pt x="50" y="935"/>
                        <a:pt x="39" y="1003"/>
                        <a:pt x="30" y="1061"/>
                      </a:cubicBezTo>
                      <a:cubicBezTo>
                        <a:pt x="28" y="1070"/>
                        <a:pt x="28" y="1077"/>
                        <a:pt x="27" y="1084"/>
                      </a:cubicBezTo>
                      <a:cubicBezTo>
                        <a:pt x="11" y="1193"/>
                        <a:pt x="1" y="1264"/>
                        <a:pt x="1" y="1264"/>
                      </a:cubicBezTo>
                      <a:lnTo>
                        <a:pt x="2" y="1264"/>
                      </a:lnTo>
                      <a:cubicBezTo>
                        <a:pt x="235" y="1311"/>
                        <a:pt x="413" y="1439"/>
                        <a:pt x="529" y="1641"/>
                      </a:cubicBezTo>
                      <a:lnTo>
                        <a:pt x="530" y="1643"/>
                      </a:lnTo>
                      <a:cubicBezTo>
                        <a:pt x="530" y="1643"/>
                        <a:pt x="528" y="1504"/>
                        <a:pt x="517" y="1309"/>
                      </a:cubicBezTo>
                      <a:cubicBezTo>
                        <a:pt x="516" y="1303"/>
                        <a:pt x="516" y="1296"/>
                        <a:pt x="516" y="1288"/>
                      </a:cubicBezTo>
                      <a:cubicBezTo>
                        <a:pt x="512" y="1203"/>
                        <a:pt x="506" y="1107"/>
                        <a:pt x="499" y="1006"/>
                      </a:cubicBezTo>
                      <a:cubicBezTo>
                        <a:pt x="497" y="1000"/>
                        <a:pt x="497" y="993"/>
                        <a:pt x="497" y="986"/>
                      </a:cubicBezTo>
                      <a:cubicBezTo>
                        <a:pt x="491" y="890"/>
                        <a:pt x="483" y="794"/>
                        <a:pt x="474" y="697"/>
                      </a:cubicBezTo>
                      <a:cubicBezTo>
                        <a:pt x="474" y="689"/>
                        <a:pt x="473" y="684"/>
                        <a:pt x="473" y="676"/>
                      </a:cubicBezTo>
                      <a:cubicBezTo>
                        <a:pt x="464" y="575"/>
                        <a:pt x="452" y="477"/>
                        <a:pt x="441" y="388"/>
                      </a:cubicBezTo>
                      <a:cubicBezTo>
                        <a:pt x="441" y="381"/>
                        <a:pt x="439" y="374"/>
                        <a:pt x="438" y="368"/>
                      </a:cubicBezTo>
                      <a:cubicBezTo>
                        <a:pt x="409" y="154"/>
                        <a:pt x="371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28"/>
                <p:cNvSpPr/>
                <p:nvPr/>
              </p:nvSpPr>
              <p:spPr>
                <a:xfrm>
                  <a:off x="-2950293" y="-910464"/>
                  <a:ext cx="168803" cy="284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1" extrusionOk="0">
                      <a:moveTo>
                        <a:pt x="315" y="1"/>
                      </a:moveTo>
                      <a:cubicBezTo>
                        <a:pt x="245" y="1"/>
                        <a:pt x="455" y="582"/>
                        <a:pt x="636" y="822"/>
                      </a:cubicBezTo>
                      <a:cubicBezTo>
                        <a:pt x="636" y="822"/>
                        <a:pt x="297" y="615"/>
                        <a:pt x="137" y="615"/>
                      </a:cubicBezTo>
                      <a:cubicBezTo>
                        <a:pt x="100" y="615"/>
                        <a:pt x="73" y="626"/>
                        <a:pt x="61" y="653"/>
                      </a:cubicBezTo>
                      <a:cubicBezTo>
                        <a:pt x="1" y="795"/>
                        <a:pt x="708" y="1368"/>
                        <a:pt x="708" y="1368"/>
                      </a:cubicBezTo>
                      <a:cubicBezTo>
                        <a:pt x="708" y="1368"/>
                        <a:pt x="599" y="1357"/>
                        <a:pt x="474" y="1357"/>
                      </a:cubicBezTo>
                      <a:cubicBezTo>
                        <a:pt x="311" y="1357"/>
                        <a:pt x="121" y="1375"/>
                        <a:pt x="109" y="1456"/>
                      </a:cubicBezTo>
                      <a:cubicBezTo>
                        <a:pt x="95" y="1556"/>
                        <a:pt x="598" y="1745"/>
                        <a:pt x="906" y="1852"/>
                      </a:cubicBezTo>
                      <a:cubicBezTo>
                        <a:pt x="1036" y="1896"/>
                        <a:pt x="1133" y="1927"/>
                        <a:pt x="1143" y="1930"/>
                      </a:cubicBezTo>
                      <a:lnTo>
                        <a:pt x="1143" y="1930"/>
                      </a:lnTo>
                      <a:cubicBezTo>
                        <a:pt x="1142" y="1930"/>
                        <a:pt x="1142" y="1929"/>
                        <a:pt x="1144" y="1929"/>
                      </a:cubicBezTo>
                      <a:cubicBezTo>
                        <a:pt x="1051" y="1828"/>
                        <a:pt x="973" y="1673"/>
                        <a:pt x="934" y="1456"/>
                      </a:cubicBezTo>
                      <a:cubicBezTo>
                        <a:pt x="919" y="1378"/>
                        <a:pt x="909" y="1305"/>
                        <a:pt x="902" y="1234"/>
                      </a:cubicBezTo>
                      <a:cubicBezTo>
                        <a:pt x="874" y="1013"/>
                        <a:pt x="886" y="787"/>
                        <a:pt x="935" y="570"/>
                      </a:cubicBezTo>
                      <a:cubicBezTo>
                        <a:pt x="872" y="505"/>
                        <a:pt x="423" y="63"/>
                        <a:pt x="328" y="5"/>
                      </a:cubicBezTo>
                      <a:cubicBezTo>
                        <a:pt x="323" y="2"/>
                        <a:pt x="319" y="1"/>
                        <a:pt x="315" y="1"/>
                      </a:cubicBezTo>
                      <a:close/>
                      <a:moveTo>
                        <a:pt x="1143" y="1930"/>
                      </a:moveTo>
                      <a:cubicBezTo>
                        <a:pt x="1143" y="1930"/>
                        <a:pt x="1143" y="1930"/>
                        <a:pt x="1144" y="1930"/>
                      </a:cubicBezTo>
                      <a:cubicBezTo>
                        <a:pt x="1144" y="1930"/>
                        <a:pt x="1143" y="1930"/>
                        <a:pt x="1143" y="19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28"/>
                <p:cNvSpPr/>
                <p:nvPr/>
              </p:nvSpPr>
              <p:spPr>
                <a:xfrm>
                  <a:off x="-3373775" y="329290"/>
                  <a:ext cx="422745" cy="30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5" h="2047" extrusionOk="0">
                      <a:moveTo>
                        <a:pt x="2626" y="1"/>
                      </a:moveTo>
                      <a:cubicBezTo>
                        <a:pt x="2500" y="15"/>
                        <a:pt x="2376" y="38"/>
                        <a:pt x="2253" y="69"/>
                      </a:cubicBezTo>
                      <a:cubicBezTo>
                        <a:pt x="2246" y="70"/>
                        <a:pt x="2238" y="72"/>
                        <a:pt x="2231" y="73"/>
                      </a:cubicBezTo>
                      <a:cubicBezTo>
                        <a:pt x="1817" y="174"/>
                        <a:pt x="1405" y="341"/>
                        <a:pt x="1208" y="444"/>
                      </a:cubicBezTo>
                      <a:cubicBezTo>
                        <a:pt x="1111" y="494"/>
                        <a:pt x="1004" y="578"/>
                        <a:pt x="894" y="679"/>
                      </a:cubicBezTo>
                      <a:cubicBezTo>
                        <a:pt x="889" y="685"/>
                        <a:pt x="881" y="692"/>
                        <a:pt x="874" y="698"/>
                      </a:cubicBezTo>
                      <a:cubicBezTo>
                        <a:pt x="653" y="905"/>
                        <a:pt x="420" y="1181"/>
                        <a:pt x="215" y="1417"/>
                      </a:cubicBezTo>
                      <a:cubicBezTo>
                        <a:pt x="148" y="1492"/>
                        <a:pt x="77" y="1563"/>
                        <a:pt x="0" y="1627"/>
                      </a:cubicBezTo>
                      <a:cubicBezTo>
                        <a:pt x="0" y="1627"/>
                        <a:pt x="138" y="1696"/>
                        <a:pt x="424" y="1780"/>
                      </a:cubicBezTo>
                      <a:cubicBezTo>
                        <a:pt x="683" y="1854"/>
                        <a:pt x="947" y="1913"/>
                        <a:pt x="1213" y="1955"/>
                      </a:cubicBezTo>
                      <a:cubicBezTo>
                        <a:pt x="1223" y="1957"/>
                        <a:pt x="1232" y="1958"/>
                        <a:pt x="1242" y="1960"/>
                      </a:cubicBezTo>
                      <a:cubicBezTo>
                        <a:pt x="1302" y="1971"/>
                        <a:pt x="1368" y="1980"/>
                        <a:pt x="1434" y="1989"/>
                      </a:cubicBezTo>
                      <a:cubicBezTo>
                        <a:pt x="1637" y="2018"/>
                        <a:pt x="1844" y="2033"/>
                        <a:pt x="2049" y="2042"/>
                      </a:cubicBezTo>
                      <a:cubicBezTo>
                        <a:pt x="2145" y="2045"/>
                        <a:pt x="2240" y="2047"/>
                        <a:pt x="2333" y="2047"/>
                      </a:cubicBezTo>
                      <a:cubicBezTo>
                        <a:pt x="2385" y="2047"/>
                        <a:pt x="2436" y="2046"/>
                        <a:pt x="2487" y="2045"/>
                      </a:cubicBezTo>
                      <a:cubicBezTo>
                        <a:pt x="2508" y="1860"/>
                        <a:pt x="2552" y="1731"/>
                        <a:pt x="2602" y="1636"/>
                      </a:cubicBezTo>
                      <a:cubicBezTo>
                        <a:pt x="2604" y="1628"/>
                        <a:pt x="2609" y="1621"/>
                        <a:pt x="2613" y="1615"/>
                      </a:cubicBezTo>
                      <a:cubicBezTo>
                        <a:pt x="2668" y="1514"/>
                        <a:pt x="2729" y="1449"/>
                        <a:pt x="2769" y="1390"/>
                      </a:cubicBezTo>
                      <a:cubicBezTo>
                        <a:pt x="2865" y="1246"/>
                        <a:pt x="2782" y="995"/>
                        <a:pt x="2681" y="594"/>
                      </a:cubicBezTo>
                      <a:cubicBezTo>
                        <a:pt x="2633" y="400"/>
                        <a:pt x="2615" y="200"/>
                        <a:pt x="26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28"/>
                <p:cNvSpPr/>
                <p:nvPr/>
              </p:nvSpPr>
              <p:spPr>
                <a:xfrm>
                  <a:off x="-2867662" y="-72649"/>
                  <a:ext cx="17707" cy="1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98" extrusionOk="0">
                      <a:moveTo>
                        <a:pt x="119" y="1"/>
                      </a:moveTo>
                      <a:cubicBezTo>
                        <a:pt x="83" y="33"/>
                        <a:pt x="45" y="65"/>
                        <a:pt x="4" y="95"/>
                      </a:cubicBezTo>
                      <a:lnTo>
                        <a:pt x="4" y="95"/>
                      </a:ln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44" y="66"/>
                        <a:pt x="83" y="34"/>
                        <a:pt x="119" y="1"/>
                      </a:cubicBezTo>
                      <a:close/>
                      <a:moveTo>
                        <a:pt x="4" y="95"/>
                      </a:moveTo>
                      <a:cubicBezTo>
                        <a:pt x="3" y="95"/>
                        <a:pt x="2" y="96"/>
                        <a:pt x="1" y="98"/>
                      </a:cubicBezTo>
                      <a:cubicBezTo>
                        <a:pt x="2" y="97"/>
                        <a:pt x="3" y="96"/>
                        <a:pt x="4" y="95"/>
                      </a:cubicBezTo>
                      <a:close/>
                    </a:path>
                  </a:pathLst>
                </a:custGeom>
                <a:solidFill>
                  <a:srgbClr val="8A96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28"/>
                <p:cNvSpPr/>
                <p:nvPr/>
              </p:nvSpPr>
              <p:spPr>
                <a:xfrm>
                  <a:off x="-3285684" y="-555300"/>
                  <a:ext cx="418614" cy="559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3791" extrusionOk="0">
                      <a:moveTo>
                        <a:pt x="288" y="0"/>
                      </a:moveTo>
                      <a:cubicBezTo>
                        <a:pt x="208" y="0"/>
                        <a:pt x="1" y="240"/>
                        <a:pt x="10" y="1112"/>
                      </a:cubicBezTo>
                      <a:cubicBezTo>
                        <a:pt x="20" y="2090"/>
                        <a:pt x="339" y="3725"/>
                        <a:pt x="348" y="3758"/>
                      </a:cubicBezTo>
                      <a:cubicBezTo>
                        <a:pt x="352" y="3757"/>
                        <a:pt x="356" y="3757"/>
                        <a:pt x="360" y="3757"/>
                      </a:cubicBezTo>
                      <a:cubicBezTo>
                        <a:pt x="373" y="3757"/>
                        <a:pt x="385" y="3759"/>
                        <a:pt x="396" y="3762"/>
                      </a:cubicBezTo>
                      <a:cubicBezTo>
                        <a:pt x="598" y="3781"/>
                        <a:pt x="805" y="3791"/>
                        <a:pt x="1010" y="3791"/>
                      </a:cubicBezTo>
                      <a:cubicBezTo>
                        <a:pt x="1563" y="3791"/>
                        <a:pt x="2106" y="3719"/>
                        <a:pt x="2512" y="3551"/>
                      </a:cubicBezTo>
                      <a:cubicBezTo>
                        <a:pt x="2609" y="3510"/>
                        <a:pt x="2702" y="3460"/>
                        <a:pt x="2789" y="3399"/>
                      </a:cubicBezTo>
                      <a:cubicBezTo>
                        <a:pt x="2806" y="3387"/>
                        <a:pt x="2822" y="3376"/>
                        <a:pt x="2836" y="3366"/>
                      </a:cubicBezTo>
                      <a:lnTo>
                        <a:pt x="2836" y="3366"/>
                      </a:lnTo>
                      <a:cubicBezTo>
                        <a:pt x="2820" y="3368"/>
                        <a:pt x="2803" y="3368"/>
                        <a:pt x="2786" y="3368"/>
                      </a:cubicBezTo>
                      <a:cubicBezTo>
                        <a:pt x="2297" y="3368"/>
                        <a:pt x="1594" y="2635"/>
                        <a:pt x="1257" y="2090"/>
                      </a:cubicBezTo>
                      <a:cubicBezTo>
                        <a:pt x="909" y="1524"/>
                        <a:pt x="347" y="102"/>
                        <a:pt x="316" y="20"/>
                      </a:cubicBezTo>
                      <a:cubicBezTo>
                        <a:pt x="312" y="8"/>
                        <a:pt x="302" y="0"/>
                        <a:pt x="28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28"/>
                <p:cNvSpPr/>
                <p:nvPr/>
              </p:nvSpPr>
              <p:spPr>
                <a:xfrm>
                  <a:off x="-2839627" y="-552644"/>
                  <a:ext cx="57104" cy="6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" h="459" extrusionOk="0">
                      <a:moveTo>
                        <a:pt x="269" y="0"/>
                      </a:moveTo>
                      <a:cubicBezTo>
                        <a:pt x="218" y="0"/>
                        <a:pt x="4" y="279"/>
                        <a:pt x="0" y="331"/>
                      </a:cubicBezTo>
                      <a:lnTo>
                        <a:pt x="386" y="459"/>
                      </a:lnTo>
                      <a:cubicBezTo>
                        <a:pt x="386" y="459"/>
                        <a:pt x="298" y="85"/>
                        <a:pt x="279" y="9"/>
                      </a:cubicBezTo>
                      <a:cubicBezTo>
                        <a:pt x="278" y="3"/>
                        <a:pt x="274" y="0"/>
                        <a:pt x="26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-2813509" y="-242779"/>
                  <a:ext cx="57399" cy="69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468" extrusionOk="0">
                      <a:moveTo>
                        <a:pt x="105" y="1"/>
                      </a:moveTo>
                      <a:cubicBezTo>
                        <a:pt x="46" y="1"/>
                        <a:pt x="1" y="6"/>
                        <a:pt x="1" y="21"/>
                      </a:cubicBezTo>
                      <a:cubicBezTo>
                        <a:pt x="1" y="67"/>
                        <a:pt x="157" y="378"/>
                        <a:pt x="245" y="468"/>
                      </a:cubicBezTo>
                      <a:cubicBezTo>
                        <a:pt x="245" y="468"/>
                        <a:pt x="355" y="218"/>
                        <a:pt x="389" y="20"/>
                      </a:cubicBezTo>
                      <a:cubicBezTo>
                        <a:pt x="389" y="20"/>
                        <a:pt x="220" y="1"/>
                        <a:pt x="105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-3073796" y="-56713"/>
                  <a:ext cx="55628" cy="5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97" extrusionOk="0">
                      <a:moveTo>
                        <a:pt x="133" y="1"/>
                      </a:moveTo>
                      <a:cubicBezTo>
                        <a:pt x="91" y="1"/>
                        <a:pt x="0" y="396"/>
                        <a:pt x="0" y="396"/>
                      </a:cubicBezTo>
                      <a:cubicBezTo>
                        <a:pt x="126" y="393"/>
                        <a:pt x="252" y="380"/>
                        <a:pt x="376" y="359"/>
                      </a:cubicBezTo>
                      <a:cubicBezTo>
                        <a:pt x="376" y="359"/>
                        <a:pt x="178" y="20"/>
                        <a:pt x="136" y="1"/>
                      </a:cubicBezTo>
                      <a:cubicBezTo>
                        <a:pt x="135" y="1"/>
                        <a:pt x="13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-4756215" y="501782"/>
                  <a:ext cx="71417" cy="75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510" extrusionOk="0">
                      <a:moveTo>
                        <a:pt x="349" y="0"/>
                      </a:moveTo>
                      <a:cubicBezTo>
                        <a:pt x="290" y="0"/>
                        <a:pt x="1" y="443"/>
                        <a:pt x="1" y="443"/>
                      </a:cubicBezTo>
                      <a:cubicBezTo>
                        <a:pt x="1" y="443"/>
                        <a:pt x="122" y="490"/>
                        <a:pt x="484" y="510"/>
                      </a:cubicBezTo>
                      <a:cubicBezTo>
                        <a:pt x="484" y="510"/>
                        <a:pt x="403" y="21"/>
                        <a:pt x="352" y="1"/>
                      </a:cubicBezTo>
                      <a:cubicBezTo>
                        <a:pt x="351" y="0"/>
                        <a:pt x="350" y="0"/>
                        <a:pt x="349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-5021371" y="408970"/>
                  <a:ext cx="63301" cy="73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500" extrusionOk="0">
                      <a:moveTo>
                        <a:pt x="361" y="0"/>
                      </a:moveTo>
                      <a:cubicBezTo>
                        <a:pt x="270" y="0"/>
                        <a:pt x="1" y="148"/>
                        <a:pt x="1" y="148"/>
                      </a:cubicBezTo>
                      <a:cubicBezTo>
                        <a:pt x="1" y="148"/>
                        <a:pt x="193" y="358"/>
                        <a:pt x="386" y="500"/>
                      </a:cubicBezTo>
                      <a:cubicBezTo>
                        <a:pt x="386" y="500"/>
                        <a:pt x="386" y="500"/>
                        <a:pt x="386" y="500"/>
                      </a:cubicBezTo>
                      <a:cubicBezTo>
                        <a:pt x="393" y="500"/>
                        <a:pt x="429" y="54"/>
                        <a:pt x="386" y="8"/>
                      </a:cubicBezTo>
                      <a:cubicBezTo>
                        <a:pt x="381" y="3"/>
                        <a:pt x="372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4024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-2590407" y="-608272"/>
                  <a:ext cx="56514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02" extrusionOk="0">
                      <a:moveTo>
                        <a:pt x="83" y="0"/>
                      </a:moveTo>
                      <a:cubicBezTo>
                        <a:pt x="43" y="0"/>
                        <a:pt x="9" y="26"/>
                        <a:pt x="7" y="82"/>
                      </a:cubicBezTo>
                      <a:cubicBezTo>
                        <a:pt x="0" y="185"/>
                        <a:pt x="147" y="301"/>
                        <a:pt x="275" y="301"/>
                      </a:cubicBezTo>
                      <a:cubicBezTo>
                        <a:pt x="292" y="301"/>
                        <a:pt x="309" y="299"/>
                        <a:pt x="325" y="295"/>
                      </a:cubicBezTo>
                      <a:cubicBezTo>
                        <a:pt x="383" y="277"/>
                        <a:pt x="239" y="186"/>
                        <a:pt x="195" y="82"/>
                      </a:cubicBezTo>
                      <a:cubicBezTo>
                        <a:pt x="172" y="29"/>
                        <a:pt x="125" y="0"/>
                        <a:pt x="8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-2504382" y="-623323"/>
                  <a:ext cx="38659" cy="5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355" extrusionOk="0">
                      <a:moveTo>
                        <a:pt x="152" y="0"/>
                      </a:moveTo>
                      <a:cubicBezTo>
                        <a:pt x="115" y="0"/>
                        <a:pt x="82" y="58"/>
                        <a:pt x="77" y="129"/>
                      </a:cubicBezTo>
                      <a:cubicBezTo>
                        <a:pt x="70" y="235"/>
                        <a:pt x="0" y="355"/>
                        <a:pt x="49" y="355"/>
                      </a:cubicBezTo>
                      <a:cubicBezTo>
                        <a:pt x="49" y="355"/>
                        <a:pt x="50" y="355"/>
                        <a:pt x="50" y="355"/>
                      </a:cubicBezTo>
                      <a:cubicBezTo>
                        <a:pt x="163" y="352"/>
                        <a:pt x="261" y="141"/>
                        <a:pt x="206" y="45"/>
                      </a:cubicBezTo>
                      <a:cubicBezTo>
                        <a:pt x="189" y="14"/>
                        <a:pt x="170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-2732059" y="-574925"/>
                  <a:ext cx="164819" cy="245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665" extrusionOk="0">
                      <a:moveTo>
                        <a:pt x="1001" y="1"/>
                      </a:moveTo>
                      <a:cubicBezTo>
                        <a:pt x="1001" y="1"/>
                        <a:pt x="903" y="166"/>
                        <a:pt x="848" y="276"/>
                      </a:cubicBezTo>
                      <a:lnTo>
                        <a:pt x="579" y="802"/>
                      </a:lnTo>
                      <a:cubicBezTo>
                        <a:pt x="537" y="790"/>
                        <a:pt x="495" y="784"/>
                        <a:pt x="453" y="784"/>
                      </a:cubicBezTo>
                      <a:cubicBezTo>
                        <a:pt x="388" y="784"/>
                        <a:pt x="323" y="799"/>
                        <a:pt x="263" y="827"/>
                      </a:cubicBezTo>
                      <a:cubicBezTo>
                        <a:pt x="101" y="905"/>
                        <a:pt x="0" y="1061"/>
                        <a:pt x="54" y="1191"/>
                      </a:cubicBezTo>
                      <a:cubicBezTo>
                        <a:pt x="109" y="1320"/>
                        <a:pt x="245" y="1335"/>
                        <a:pt x="245" y="1335"/>
                      </a:cubicBezTo>
                      <a:cubicBezTo>
                        <a:pt x="245" y="1335"/>
                        <a:pt x="177" y="1521"/>
                        <a:pt x="292" y="1614"/>
                      </a:cubicBezTo>
                      <a:cubicBezTo>
                        <a:pt x="335" y="1647"/>
                        <a:pt x="404" y="1664"/>
                        <a:pt x="477" y="1664"/>
                      </a:cubicBezTo>
                      <a:cubicBezTo>
                        <a:pt x="602" y="1664"/>
                        <a:pt x="739" y="1615"/>
                        <a:pt x="776" y="1518"/>
                      </a:cubicBezTo>
                      <a:cubicBezTo>
                        <a:pt x="776" y="1518"/>
                        <a:pt x="797" y="1625"/>
                        <a:pt x="898" y="1625"/>
                      </a:cubicBezTo>
                      <a:cubicBezTo>
                        <a:pt x="905" y="1625"/>
                        <a:pt x="912" y="1625"/>
                        <a:pt x="919" y="1624"/>
                      </a:cubicBezTo>
                      <a:cubicBezTo>
                        <a:pt x="1039" y="1606"/>
                        <a:pt x="1117" y="1436"/>
                        <a:pt x="1062" y="1219"/>
                      </a:cubicBezTo>
                      <a:cubicBezTo>
                        <a:pt x="1032" y="1093"/>
                        <a:pt x="980" y="973"/>
                        <a:pt x="909" y="864"/>
                      </a:cubicBezTo>
                      <a:lnTo>
                        <a:pt x="1079" y="105"/>
                      </a:lnTo>
                      <a:cubicBezTo>
                        <a:pt x="1079" y="105"/>
                        <a:pt x="1032" y="43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28"/>
                <p:cNvSpPr/>
                <p:nvPr/>
              </p:nvSpPr>
              <p:spPr>
                <a:xfrm>
                  <a:off x="-2450820" y="-611961"/>
                  <a:ext cx="212774" cy="1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03" extrusionOk="0">
                      <a:moveTo>
                        <a:pt x="1030" y="1"/>
                      </a:moveTo>
                      <a:cubicBezTo>
                        <a:pt x="902" y="1"/>
                        <a:pt x="640" y="402"/>
                        <a:pt x="640" y="402"/>
                      </a:cubicBezTo>
                      <a:lnTo>
                        <a:pt x="1" y="152"/>
                      </a:lnTo>
                      <a:lnTo>
                        <a:pt x="1" y="278"/>
                      </a:lnTo>
                      <a:cubicBezTo>
                        <a:pt x="11" y="288"/>
                        <a:pt x="565" y="631"/>
                        <a:pt x="565" y="631"/>
                      </a:cubicBezTo>
                      <a:cubicBezTo>
                        <a:pt x="569" y="772"/>
                        <a:pt x="619" y="908"/>
                        <a:pt x="705" y="1020"/>
                      </a:cubicBezTo>
                      <a:cubicBezTo>
                        <a:pt x="793" y="1128"/>
                        <a:pt x="948" y="1202"/>
                        <a:pt x="1075" y="1202"/>
                      </a:cubicBezTo>
                      <a:cubicBezTo>
                        <a:pt x="1154" y="1202"/>
                        <a:pt x="1223" y="1173"/>
                        <a:pt x="1257" y="1105"/>
                      </a:cubicBezTo>
                      <a:cubicBezTo>
                        <a:pt x="1257" y="1105"/>
                        <a:pt x="1275" y="1111"/>
                        <a:pt x="1300" y="1111"/>
                      </a:cubicBezTo>
                      <a:cubicBezTo>
                        <a:pt x="1336" y="1111"/>
                        <a:pt x="1386" y="1098"/>
                        <a:pt x="1407" y="1030"/>
                      </a:cubicBezTo>
                      <a:cubicBezTo>
                        <a:pt x="1442" y="919"/>
                        <a:pt x="1322" y="713"/>
                        <a:pt x="1241" y="703"/>
                      </a:cubicBezTo>
                      <a:cubicBezTo>
                        <a:pt x="1241" y="703"/>
                        <a:pt x="1369" y="642"/>
                        <a:pt x="1342" y="499"/>
                      </a:cubicBezTo>
                      <a:cubicBezTo>
                        <a:pt x="1314" y="356"/>
                        <a:pt x="1053" y="301"/>
                        <a:pt x="1053" y="301"/>
                      </a:cubicBezTo>
                      <a:cubicBezTo>
                        <a:pt x="1053" y="301"/>
                        <a:pt x="1168" y="64"/>
                        <a:pt x="1053" y="6"/>
                      </a:cubicBezTo>
                      <a:cubicBezTo>
                        <a:pt x="1046" y="2"/>
                        <a:pt x="1038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28"/>
                <p:cNvSpPr/>
                <p:nvPr/>
              </p:nvSpPr>
              <p:spPr>
                <a:xfrm>
                  <a:off x="-2277591" y="-667589"/>
                  <a:ext cx="43824" cy="42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288" extrusionOk="0">
                      <a:moveTo>
                        <a:pt x="157" y="1"/>
                      </a:moveTo>
                      <a:cubicBezTo>
                        <a:pt x="46" y="1"/>
                        <a:pt x="1" y="241"/>
                        <a:pt x="103" y="284"/>
                      </a:cubicBezTo>
                      <a:cubicBezTo>
                        <a:pt x="108" y="287"/>
                        <a:pt x="113" y="288"/>
                        <a:pt x="119" y="288"/>
                      </a:cubicBezTo>
                      <a:cubicBezTo>
                        <a:pt x="203" y="288"/>
                        <a:pt x="296" y="36"/>
                        <a:pt x="178" y="4"/>
                      </a:cubicBezTo>
                      <a:cubicBezTo>
                        <a:pt x="171" y="2"/>
                        <a:pt x="164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8"/>
                <p:cNvSpPr/>
                <p:nvPr/>
              </p:nvSpPr>
              <p:spPr>
                <a:xfrm>
                  <a:off x="-2241145" y="-485802"/>
                  <a:ext cx="53562" cy="4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2" extrusionOk="0">
                      <a:moveTo>
                        <a:pt x="202" y="0"/>
                      </a:moveTo>
                      <a:cubicBezTo>
                        <a:pt x="98" y="0"/>
                        <a:pt x="0" y="218"/>
                        <a:pt x="77" y="288"/>
                      </a:cubicBezTo>
                      <a:lnTo>
                        <a:pt x="92" y="288"/>
                      </a:lnTo>
                      <a:cubicBezTo>
                        <a:pt x="105" y="297"/>
                        <a:pt x="120" y="301"/>
                        <a:pt x="135" y="301"/>
                      </a:cubicBezTo>
                      <a:cubicBezTo>
                        <a:pt x="237" y="301"/>
                        <a:pt x="362" y="120"/>
                        <a:pt x="258" y="25"/>
                      </a:cubicBezTo>
                      <a:cubicBezTo>
                        <a:pt x="240" y="8"/>
                        <a:pt x="221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28"/>
                <p:cNvSpPr/>
                <p:nvPr/>
              </p:nvSpPr>
              <p:spPr>
                <a:xfrm>
                  <a:off x="-2762898" y="-486097"/>
                  <a:ext cx="42201" cy="3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267" extrusionOk="0">
                      <a:moveTo>
                        <a:pt x="120" y="0"/>
                      </a:moveTo>
                      <a:cubicBezTo>
                        <a:pt x="1" y="0"/>
                        <a:pt x="24" y="249"/>
                        <a:pt x="124" y="265"/>
                      </a:cubicBezTo>
                      <a:cubicBezTo>
                        <a:pt x="127" y="266"/>
                        <a:pt x="131" y="266"/>
                        <a:pt x="134" y="266"/>
                      </a:cubicBezTo>
                      <a:cubicBezTo>
                        <a:pt x="233" y="266"/>
                        <a:pt x="285" y="36"/>
                        <a:pt x="144" y="3"/>
                      </a:cubicBezTo>
                      <a:cubicBezTo>
                        <a:pt x="136" y="1"/>
                        <a:pt x="128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3" name="Google Shape;953;p28"/>
              <p:cNvGrpSpPr/>
              <p:nvPr/>
            </p:nvGrpSpPr>
            <p:grpSpPr>
              <a:xfrm>
                <a:off x="-2763761" y="-786085"/>
                <a:ext cx="141122" cy="66101"/>
                <a:chOff x="-1271501" y="2444986"/>
                <a:chExt cx="83946" cy="39325"/>
              </a:xfrm>
            </p:grpSpPr>
            <p:sp>
              <p:nvSpPr>
                <p:cNvPr id="954" name="Google Shape;954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6" name="Google Shape;956;p28"/>
              <p:cNvGrpSpPr/>
              <p:nvPr/>
            </p:nvGrpSpPr>
            <p:grpSpPr>
              <a:xfrm rot="-559053" flipH="1">
                <a:off x="-2617961" y="-783748"/>
                <a:ext cx="111423" cy="52214"/>
                <a:chOff x="-1271501" y="2444986"/>
                <a:chExt cx="83946" cy="39325"/>
              </a:xfrm>
            </p:grpSpPr>
            <p:sp>
              <p:nvSpPr>
                <p:cNvPr id="957" name="Google Shape;957;p28"/>
                <p:cNvSpPr/>
                <p:nvPr/>
              </p:nvSpPr>
              <p:spPr>
                <a:xfrm>
                  <a:off x="-1271501" y="2444986"/>
                  <a:ext cx="83946" cy="3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42" extrusionOk="0">
                      <a:moveTo>
                        <a:pt x="98" y="0"/>
                      </a:moveTo>
                      <a:cubicBezTo>
                        <a:pt x="1" y="0"/>
                        <a:pt x="12" y="444"/>
                        <a:pt x="105" y="519"/>
                      </a:cubicBezTo>
                      <a:cubicBezTo>
                        <a:pt x="125" y="535"/>
                        <a:pt x="179" y="542"/>
                        <a:pt x="253" y="542"/>
                      </a:cubicBezTo>
                      <a:cubicBezTo>
                        <a:pt x="548" y="542"/>
                        <a:pt x="1157" y="436"/>
                        <a:pt x="1157" y="436"/>
                      </a:cubicBezTo>
                      <a:cubicBezTo>
                        <a:pt x="637" y="338"/>
                        <a:pt x="436" y="231"/>
                        <a:pt x="125" y="11"/>
                      </a:cubicBezTo>
                      <a:cubicBezTo>
                        <a:pt x="115" y="4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42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28"/>
                <p:cNvSpPr/>
                <p:nvPr/>
              </p:nvSpPr>
              <p:spPr>
                <a:xfrm>
                  <a:off x="-1254015" y="2456087"/>
                  <a:ext cx="40268" cy="18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" h="259" extrusionOk="0">
                      <a:moveTo>
                        <a:pt x="48" y="1"/>
                      </a:moveTo>
                      <a:cubicBezTo>
                        <a:pt x="1" y="1"/>
                        <a:pt x="7" y="211"/>
                        <a:pt x="51" y="247"/>
                      </a:cubicBezTo>
                      <a:cubicBezTo>
                        <a:pt x="60" y="255"/>
                        <a:pt x="87" y="258"/>
                        <a:pt x="123" y="258"/>
                      </a:cubicBezTo>
                      <a:cubicBezTo>
                        <a:pt x="265" y="258"/>
                        <a:pt x="554" y="209"/>
                        <a:pt x="554" y="209"/>
                      </a:cubicBezTo>
                      <a:cubicBezTo>
                        <a:pt x="307" y="162"/>
                        <a:pt x="210" y="111"/>
                        <a:pt x="61" y="5"/>
                      </a:cubicBezTo>
                      <a:cubicBezTo>
                        <a:pt x="56" y="2"/>
                        <a:pt x="52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28"/>
              <p:cNvSpPr/>
              <p:nvPr/>
            </p:nvSpPr>
            <p:spPr>
              <a:xfrm rot="2837483" flipH="1">
                <a:off x="-2746901" y="-819907"/>
                <a:ext cx="118411" cy="5681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 rot="-3547335">
                <a:off x="-2614261" y="-832905"/>
                <a:ext cx="118407" cy="56809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783" extrusionOk="0">
                    <a:moveTo>
                      <a:pt x="204" y="0"/>
                    </a:moveTo>
                    <a:cubicBezTo>
                      <a:pt x="94" y="0"/>
                      <a:pt x="1" y="54"/>
                      <a:pt x="160" y="201"/>
                    </a:cubicBezTo>
                    <a:cubicBezTo>
                      <a:pt x="389" y="434"/>
                      <a:pt x="982" y="734"/>
                      <a:pt x="1624" y="783"/>
                    </a:cubicBezTo>
                    <a:lnTo>
                      <a:pt x="1632" y="742"/>
                    </a:lnTo>
                    <a:cubicBezTo>
                      <a:pt x="918" y="625"/>
                      <a:pt x="353" y="35"/>
                      <a:pt x="353" y="35"/>
                    </a:cubicBezTo>
                    <a:cubicBezTo>
                      <a:pt x="318" y="14"/>
                      <a:pt x="259" y="0"/>
                      <a:pt x="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1" name="Google Shape;961;p28"/>
          <p:cNvGrpSpPr/>
          <p:nvPr/>
        </p:nvGrpSpPr>
        <p:grpSpPr>
          <a:xfrm>
            <a:off x="5875099" y="3589470"/>
            <a:ext cx="1015626" cy="1233691"/>
            <a:chOff x="5363349" y="3466170"/>
            <a:chExt cx="1015626" cy="1233691"/>
          </a:xfrm>
        </p:grpSpPr>
        <p:grpSp>
          <p:nvGrpSpPr>
            <p:cNvPr id="962" name="Google Shape;962;p28"/>
            <p:cNvGrpSpPr/>
            <p:nvPr/>
          </p:nvGrpSpPr>
          <p:grpSpPr>
            <a:xfrm>
              <a:off x="5363349" y="3466170"/>
              <a:ext cx="880543" cy="1204528"/>
              <a:chOff x="-1319212" y="1968688"/>
              <a:chExt cx="1145943" cy="1567376"/>
            </a:xfrm>
          </p:grpSpPr>
          <p:sp>
            <p:nvSpPr>
              <p:cNvPr id="963" name="Google Shape;963;p28"/>
              <p:cNvSpPr/>
              <p:nvPr/>
            </p:nvSpPr>
            <p:spPr>
              <a:xfrm flipH="1">
                <a:off x="-1179607" y="1968688"/>
                <a:ext cx="402630" cy="1159009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2519" extrusionOk="0">
                    <a:moveTo>
                      <a:pt x="95" y="1"/>
                    </a:moveTo>
                    <a:cubicBezTo>
                      <a:pt x="59" y="1"/>
                      <a:pt x="22" y="22"/>
                      <a:pt x="9" y="67"/>
                    </a:cubicBezTo>
                    <a:lnTo>
                      <a:pt x="8" y="77"/>
                    </a:lnTo>
                    <a:cubicBezTo>
                      <a:pt x="7" y="83"/>
                      <a:pt x="4" y="103"/>
                      <a:pt x="4" y="119"/>
                    </a:cubicBezTo>
                    <a:cubicBezTo>
                      <a:pt x="1" y="151"/>
                      <a:pt x="1" y="194"/>
                      <a:pt x="1" y="251"/>
                    </a:cubicBezTo>
                    <a:cubicBezTo>
                      <a:pt x="2" y="320"/>
                      <a:pt x="7" y="390"/>
                      <a:pt x="17" y="459"/>
                    </a:cubicBezTo>
                    <a:cubicBezTo>
                      <a:pt x="21" y="484"/>
                      <a:pt x="25" y="511"/>
                      <a:pt x="31" y="539"/>
                    </a:cubicBezTo>
                    <a:cubicBezTo>
                      <a:pt x="33" y="544"/>
                      <a:pt x="33" y="550"/>
                      <a:pt x="34" y="556"/>
                    </a:cubicBezTo>
                    <a:cubicBezTo>
                      <a:pt x="37" y="569"/>
                      <a:pt x="40" y="581"/>
                      <a:pt x="44" y="594"/>
                    </a:cubicBezTo>
                    <a:cubicBezTo>
                      <a:pt x="54" y="634"/>
                      <a:pt x="67" y="673"/>
                      <a:pt x="85" y="711"/>
                    </a:cubicBezTo>
                    <a:cubicBezTo>
                      <a:pt x="88" y="715"/>
                      <a:pt x="89" y="718"/>
                      <a:pt x="92" y="725"/>
                    </a:cubicBezTo>
                    <a:cubicBezTo>
                      <a:pt x="96" y="732"/>
                      <a:pt x="101" y="741"/>
                      <a:pt x="105" y="748"/>
                    </a:cubicBezTo>
                    <a:cubicBezTo>
                      <a:pt x="112" y="763"/>
                      <a:pt x="119" y="776"/>
                      <a:pt x="131" y="790"/>
                    </a:cubicBezTo>
                    <a:cubicBezTo>
                      <a:pt x="143" y="805"/>
                      <a:pt x="156" y="818"/>
                      <a:pt x="167" y="832"/>
                    </a:cubicBezTo>
                    <a:lnTo>
                      <a:pt x="171" y="838"/>
                    </a:lnTo>
                    <a:lnTo>
                      <a:pt x="174" y="839"/>
                    </a:lnTo>
                    <a:lnTo>
                      <a:pt x="180" y="845"/>
                    </a:lnTo>
                    <a:lnTo>
                      <a:pt x="187" y="851"/>
                    </a:lnTo>
                    <a:lnTo>
                      <a:pt x="202" y="864"/>
                    </a:lnTo>
                    <a:cubicBezTo>
                      <a:pt x="213" y="873"/>
                      <a:pt x="224" y="883"/>
                      <a:pt x="234" y="892"/>
                    </a:cubicBezTo>
                    <a:lnTo>
                      <a:pt x="299" y="945"/>
                    </a:lnTo>
                    <a:lnTo>
                      <a:pt x="371" y="1002"/>
                    </a:lnTo>
                    <a:cubicBezTo>
                      <a:pt x="467" y="1077"/>
                      <a:pt x="571" y="1161"/>
                      <a:pt x="681" y="1246"/>
                    </a:cubicBezTo>
                    <a:cubicBezTo>
                      <a:pt x="789" y="1333"/>
                      <a:pt x="905" y="1427"/>
                      <a:pt x="1026" y="1525"/>
                    </a:cubicBezTo>
                    <a:cubicBezTo>
                      <a:pt x="1087" y="1574"/>
                      <a:pt x="1151" y="1624"/>
                      <a:pt x="1213" y="1676"/>
                    </a:cubicBezTo>
                    <a:cubicBezTo>
                      <a:pt x="1277" y="1728"/>
                      <a:pt x="1342" y="1780"/>
                      <a:pt x="1407" y="1836"/>
                    </a:cubicBezTo>
                    <a:cubicBezTo>
                      <a:pt x="1472" y="1891"/>
                      <a:pt x="1540" y="1946"/>
                      <a:pt x="1607" y="2004"/>
                    </a:cubicBezTo>
                    <a:cubicBezTo>
                      <a:pt x="1675" y="2063"/>
                      <a:pt x="1743" y="2123"/>
                      <a:pt x="1812" y="2183"/>
                    </a:cubicBezTo>
                    <a:cubicBezTo>
                      <a:pt x="1952" y="2302"/>
                      <a:pt x="2088" y="2434"/>
                      <a:pt x="2230" y="2567"/>
                    </a:cubicBezTo>
                    <a:cubicBezTo>
                      <a:pt x="2266" y="2602"/>
                      <a:pt x="2304" y="2633"/>
                      <a:pt x="2337" y="2668"/>
                    </a:cubicBezTo>
                    <a:cubicBezTo>
                      <a:pt x="2370" y="2704"/>
                      <a:pt x="2405" y="2739"/>
                      <a:pt x="2440" y="2775"/>
                    </a:cubicBezTo>
                    <a:cubicBezTo>
                      <a:pt x="2508" y="2847"/>
                      <a:pt x="2577" y="2920"/>
                      <a:pt x="2647" y="2994"/>
                    </a:cubicBezTo>
                    <a:lnTo>
                      <a:pt x="2661" y="3008"/>
                    </a:lnTo>
                    <a:lnTo>
                      <a:pt x="2667" y="3015"/>
                    </a:lnTo>
                    <a:lnTo>
                      <a:pt x="2668" y="3015"/>
                    </a:lnTo>
                    <a:lnTo>
                      <a:pt x="2671" y="3018"/>
                    </a:lnTo>
                    <a:lnTo>
                      <a:pt x="2696" y="3049"/>
                    </a:lnTo>
                    <a:lnTo>
                      <a:pt x="2748" y="3108"/>
                    </a:lnTo>
                    <a:cubicBezTo>
                      <a:pt x="2783" y="3147"/>
                      <a:pt x="2815" y="3186"/>
                      <a:pt x="2846" y="3227"/>
                    </a:cubicBezTo>
                    <a:cubicBezTo>
                      <a:pt x="2878" y="3267"/>
                      <a:pt x="2910" y="3308"/>
                      <a:pt x="2942" y="3347"/>
                    </a:cubicBezTo>
                    <a:lnTo>
                      <a:pt x="3034" y="3474"/>
                    </a:lnTo>
                    <a:cubicBezTo>
                      <a:pt x="3159" y="3646"/>
                      <a:pt x="3275" y="3825"/>
                      <a:pt x="3379" y="4012"/>
                    </a:cubicBezTo>
                    <a:cubicBezTo>
                      <a:pt x="3434" y="4105"/>
                      <a:pt x="3480" y="4203"/>
                      <a:pt x="3531" y="4300"/>
                    </a:cubicBezTo>
                    <a:cubicBezTo>
                      <a:pt x="3576" y="4398"/>
                      <a:pt x="3625" y="4497"/>
                      <a:pt x="3665" y="4599"/>
                    </a:cubicBezTo>
                    <a:cubicBezTo>
                      <a:pt x="3839" y="5007"/>
                      <a:pt x="3957" y="5436"/>
                      <a:pt x="4017" y="5875"/>
                    </a:cubicBezTo>
                    <a:cubicBezTo>
                      <a:pt x="4027" y="5987"/>
                      <a:pt x="4043" y="6097"/>
                      <a:pt x="4046" y="6207"/>
                    </a:cubicBezTo>
                    <a:cubicBezTo>
                      <a:pt x="4047" y="6262"/>
                      <a:pt x="4051" y="6318"/>
                      <a:pt x="4051" y="6372"/>
                    </a:cubicBezTo>
                    <a:lnTo>
                      <a:pt x="4051" y="6542"/>
                    </a:lnTo>
                    <a:cubicBezTo>
                      <a:pt x="4051" y="6600"/>
                      <a:pt x="4049" y="6655"/>
                      <a:pt x="4049" y="6710"/>
                    </a:cubicBezTo>
                    <a:cubicBezTo>
                      <a:pt x="4047" y="6765"/>
                      <a:pt x="4044" y="6820"/>
                      <a:pt x="4041" y="6877"/>
                    </a:cubicBezTo>
                    <a:cubicBezTo>
                      <a:pt x="4038" y="6933"/>
                      <a:pt x="4037" y="6988"/>
                      <a:pt x="4033" y="7043"/>
                    </a:cubicBezTo>
                    <a:cubicBezTo>
                      <a:pt x="4027" y="7098"/>
                      <a:pt x="4023" y="7154"/>
                      <a:pt x="4017" y="7209"/>
                    </a:cubicBezTo>
                    <a:cubicBezTo>
                      <a:pt x="3978" y="7639"/>
                      <a:pt x="3894" y="8064"/>
                      <a:pt x="3766" y="8478"/>
                    </a:cubicBezTo>
                    <a:cubicBezTo>
                      <a:pt x="3639" y="8876"/>
                      <a:pt x="3476" y="9251"/>
                      <a:pt x="3269" y="9567"/>
                    </a:cubicBezTo>
                    <a:lnTo>
                      <a:pt x="3188" y="9690"/>
                    </a:lnTo>
                    <a:cubicBezTo>
                      <a:pt x="3160" y="9731"/>
                      <a:pt x="3136" y="9773"/>
                      <a:pt x="3108" y="9809"/>
                    </a:cubicBezTo>
                    <a:cubicBezTo>
                      <a:pt x="3053" y="9886"/>
                      <a:pt x="3000" y="9958"/>
                      <a:pt x="2945" y="10030"/>
                    </a:cubicBezTo>
                    <a:cubicBezTo>
                      <a:pt x="2832" y="10172"/>
                      <a:pt x="2721" y="10310"/>
                      <a:pt x="2608" y="10435"/>
                    </a:cubicBezTo>
                    <a:cubicBezTo>
                      <a:pt x="2382" y="10691"/>
                      <a:pt x="2165" y="10916"/>
                      <a:pt x="1971" y="11123"/>
                    </a:cubicBezTo>
                    <a:cubicBezTo>
                      <a:pt x="1948" y="11149"/>
                      <a:pt x="1925" y="11175"/>
                      <a:pt x="1902" y="11199"/>
                    </a:cubicBezTo>
                    <a:cubicBezTo>
                      <a:pt x="1890" y="11212"/>
                      <a:pt x="1879" y="11225"/>
                      <a:pt x="1867" y="11237"/>
                    </a:cubicBezTo>
                    <a:lnTo>
                      <a:pt x="1850" y="11256"/>
                    </a:lnTo>
                    <a:lnTo>
                      <a:pt x="1841" y="11264"/>
                    </a:lnTo>
                    <a:lnTo>
                      <a:pt x="1831" y="11277"/>
                    </a:lnTo>
                    <a:lnTo>
                      <a:pt x="1800" y="11315"/>
                    </a:lnTo>
                    <a:cubicBezTo>
                      <a:pt x="1789" y="11327"/>
                      <a:pt x="1779" y="11341"/>
                      <a:pt x="1770" y="11354"/>
                    </a:cubicBezTo>
                    <a:cubicBezTo>
                      <a:pt x="1748" y="11382"/>
                      <a:pt x="1730" y="11410"/>
                      <a:pt x="1711" y="11441"/>
                    </a:cubicBezTo>
                    <a:cubicBezTo>
                      <a:pt x="1646" y="11545"/>
                      <a:pt x="1601" y="11661"/>
                      <a:pt x="1576" y="11782"/>
                    </a:cubicBezTo>
                    <a:cubicBezTo>
                      <a:pt x="1557" y="11878"/>
                      <a:pt x="1552" y="11976"/>
                      <a:pt x="1559" y="12073"/>
                    </a:cubicBezTo>
                    <a:cubicBezTo>
                      <a:pt x="1559" y="12089"/>
                      <a:pt x="1560" y="12105"/>
                      <a:pt x="1562" y="12119"/>
                    </a:cubicBezTo>
                    <a:cubicBezTo>
                      <a:pt x="1562" y="12129"/>
                      <a:pt x="1563" y="12138"/>
                      <a:pt x="1565" y="12147"/>
                    </a:cubicBezTo>
                    <a:cubicBezTo>
                      <a:pt x="1568" y="12190"/>
                      <a:pt x="1573" y="12228"/>
                      <a:pt x="1578" y="12261"/>
                    </a:cubicBezTo>
                    <a:cubicBezTo>
                      <a:pt x="1579" y="12267"/>
                      <a:pt x="1579" y="12273"/>
                      <a:pt x="1581" y="12278"/>
                    </a:cubicBezTo>
                    <a:cubicBezTo>
                      <a:pt x="1581" y="12280"/>
                      <a:pt x="1581" y="12280"/>
                      <a:pt x="1581" y="12280"/>
                    </a:cubicBezTo>
                    <a:cubicBezTo>
                      <a:pt x="1589" y="12335"/>
                      <a:pt x="1596" y="12375"/>
                      <a:pt x="1601" y="12403"/>
                    </a:cubicBezTo>
                    <a:cubicBezTo>
                      <a:pt x="1607" y="12430"/>
                      <a:pt x="1609" y="12445"/>
                      <a:pt x="1609" y="12445"/>
                    </a:cubicBezTo>
                    <a:cubicBezTo>
                      <a:pt x="1617" y="12488"/>
                      <a:pt x="1655" y="12518"/>
                      <a:pt x="1697" y="12518"/>
                    </a:cubicBezTo>
                    <a:cubicBezTo>
                      <a:pt x="1702" y="12518"/>
                      <a:pt x="1706" y="12518"/>
                      <a:pt x="1711" y="12517"/>
                    </a:cubicBezTo>
                    <a:cubicBezTo>
                      <a:pt x="1760" y="12510"/>
                      <a:pt x="1795" y="12464"/>
                      <a:pt x="1786" y="12414"/>
                    </a:cubicBezTo>
                    <a:cubicBezTo>
                      <a:pt x="1786" y="12414"/>
                      <a:pt x="1785" y="12400"/>
                      <a:pt x="1780" y="12372"/>
                    </a:cubicBezTo>
                    <a:cubicBezTo>
                      <a:pt x="1777" y="12354"/>
                      <a:pt x="1774" y="12326"/>
                      <a:pt x="1770" y="12294"/>
                    </a:cubicBezTo>
                    <a:cubicBezTo>
                      <a:pt x="1769" y="12284"/>
                      <a:pt x="1767" y="12276"/>
                      <a:pt x="1766" y="12265"/>
                    </a:cubicBezTo>
                    <a:cubicBezTo>
                      <a:pt x="1766" y="12261"/>
                      <a:pt x="1764" y="12258"/>
                      <a:pt x="1764" y="12254"/>
                    </a:cubicBezTo>
                    <a:cubicBezTo>
                      <a:pt x="1764" y="12254"/>
                      <a:pt x="1764" y="12252"/>
                      <a:pt x="1764" y="12251"/>
                    </a:cubicBezTo>
                    <a:cubicBezTo>
                      <a:pt x="1764" y="12247"/>
                      <a:pt x="1763" y="12239"/>
                      <a:pt x="1763" y="12234"/>
                    </a:cubicBezTo>
                    <a:cubicBezTo>
                      <a:pt x="1753" y="12131"/>
                      <a:pt x="1738" y="11988"/>
                      <a:pt x="1774" y="11824"/>
                    </a:cubicBezTo>
                    <a:cubicBezTo>
                      <a:pt x="1796" y="11727"/>
                      <a:pt x="1837" y="11636"/>
                      <a:pt x="1890" y="11554"/>
                    </a:cubicBezTo>
                    <a:cubicBezTo>
                      <a:pt x="1905" y="11531"/>
                      <a:pt x="1922" y="11510"/>
                      <a:pt x="1938" y="11489"/>
                    </a:cubicBezTo>
                    <a:cubicBezTo>
                      <a:pt x="1945" y="11477"/>
                      <a:pt x="1955" y="11464"/>
                      <a:pt x="1965" y="11454"/>
                    </a:cubicBezTo>
                    <a:cubicBezTo>
                      <a:pt x="1977" y="11442"/>
                      <a:pt x="1987" y="11429"/>
                      <a:pt x="1997" y="11418"/>
                    </a:cubicBezTo>
                    <a:cubicBezTo>
                      <a:pt x="2041" y="11371"/>
                      <a:pt x="2087" y="11325"/>
                      <a:pt x="2133" y="11276"/>
                    </a:cubicBezTo>
                    <a:cubicBezTo>
                      <a:pt x="2328" y="11079"/>
                      <a:pt x="2557" y="10858"/>
                      <a:pt x="2790" y="10600"/>
                    </a:cubicBezTo>
                    <a:cubicBezTo>
                      <a:pt x="2909" y="10473"/>
                      <a:pt x="3026" y="10333"/>
                      <a:pt x="3146" y="10187"/>
                    </a:cubicBezTo>
                    <a:cubicBezTo>
                      <a:pt x="3204" y="10111"/>
                      <a:pt x="3263" y="10033"/>
                      <a:pt x="3324" y="9955"/>
                    </a:cubicBezTo>
                    <a:cubicBezTo>
                      <a:pt x="3356" y="9916"/>
                      <a:pt x="3379" y="9876"/>
                      <a:pt x="3408" y="9835"/>
                    </a:cubicBezTo>
                    <a:cubicBezTo>
                      <a:pt x="3435" y="9796"/>
                      <a:pt x="3461" y="9754"/>
                      <a:pt x="3490" y="9713"/>
                    </a:cubicBezTo>
                    <a:cubicBezTo>
                      <a:pt x="3719" y="9375"/>
                      <a:pt x="3900" y="8983"/>
                      <a:pt x="4037" y="8563"/>
                    </a:cubicBezTo>
                    <a:cubicBezTo>
                      <a:pt x="4174" y="8132"/>
                      <a:pt x="4266" y="7688"/>
                      <a:pt x="4310" y="7238"/>
                    </a:cubicBezTo>
                    <a:cubicBezTo>
                      <a:pt x="4315" y="7180"/>
                      <a:pt x="4323" y="7122"/>
                      <a:pt x="4326" y="7065"/>
                    </a:cubicBezTo>
                    <a:cubicBezTo>
                      <a:pt x="4329" y="7008"/>
                      <a:pt x="4334" y="6950"/>
                      <a:pt x="4336" y="6892"/>
                    </a:cubicBezTo>
                    <a:cubicBezTo>
                      <a:pt x="4341" y="6835"/>
                      <a:pt x="4342" y="6775"/>
                      <a:pt x="4344" y="6717"/>
                    </a:cubicBezTo>
                    <a:cubicBezTo>
                      <a:pt x="4345" y="6660"/>
                      <a:pt x="4348" y="6599"/>
                      <a:pt x="4348" y="6542"/>
                    </a:cubicBezTo>
                    <a:lnTo>
                      <a:pt x="4348" y="6372"/>
                    </a:lnTo>
                    <a:cubicBezTo>
                      <a:pt x="4348" y="6311"/>
                      <a:pt x="4344" y="6253"/>
                      <a:pt x="4341" y="6192"/>
                    </a:cubicBezTo>
                    <a:cubicBezTo>
                      <a:pt x="4339" y="6074"/>
                      <a:pt x="4323" y="5956"/>
                      <a:pt x="4312" y="5839"/>
                    </a:cubicBezTo>
                    <a:cubicBezTo>
                      <a:pt x="4248" y="5373"/>
                      <a:pt x="4122" y="4918"/>
                      <a:pt x="3937" y="4487"/>
                    </a:cubicBezTo>
                    <a:cubicBezTo>
                      <a:pt x="3894" y="4378"/>
                      <a:pt x="3842" y="4275"/>
                      <a:pt x="3794" y="4171"/>
                    </a:cubicBezTo>
                    <a:cubicBezTo>
                      <a:pt x="3739" y="4070"/>
                      <a:pt x="3690" y="3967"/>
                      <a:pt x="3631" y="3870"/>
                    </a:cubicBezTo>
                    <a:cubicBezTo>
                      <a:pt x="3521" y="3675"/>
                      <a:pt x="3398" y="3487"/>
                      <a:pt x="3266" y="3308"/>
                    </a:cubicBezTo>
                    <a:cubicBezTo>
                      <a:pt x="3233" y="3263"/>
                      <a:pt x="3201" y="3219"/>
                      <a:pt x="3168" y="3176"/>
                    </a:cubicBezTo>
                    <a:cubicBezTo>
                      <a:pt x="3133" y="3132"/>
                      <a:pt x="3098" y="3091"/>
                      <a:pt x="3063" y="3047"/>
                    </a:cubicBezTo>
                    <a:cubicBezTo>
                      <a:pt x="3029" y="3004"/>
                      <a:pt x="2994" y="2965"/>
                      <a:pt x="2959" y="2926"/>
                    </a:cubicBezTo>
                    <a:lnTo>
                      <a:pt x="2909" y="2866"/>
                    </a:lnTo>
                    <a:lnTo>
                      <a:pt x="2883" y="2837"/>
                    </a:lnTo>
                    <a:lnTo>
                      <a:pt x="2880" y="2833"/>
                    </a:lnTo>
                    <a:lnTo>
                      <a:pt x="2874" y="2829"/>
                    </a:lnTo>
                    <a:lnTo>
                      <a:pt x="2867" y="2821"/>
                    </a:lnTo>
                    <a:lnTo>
                      <a:pt x="2854" y="2807"/>
                    </a:lnTo>
                    <a:lnTo>
                      <a:pt x="2634" y="2584"/>
                    </a:lnTo>
                    <a:cubicBezTo>
                      <a:pt x="2598" y="2547"/>
                      <a:pt x="2563" y="2509"/>
                      <a:pt x="2525" y="2474"/>
                    </a:cubicBezTo>
                    <a:cubicBezTo>
                      <a:pt x="2488" y="2441"/>
                      <a:pt x="2450" y="2408"/>
                      <a:pt x="2414" y="2373"/>
                    </a:cubicBezTo>
                    <a:cubicBezTo>
                      <a:pt x="2266" y="2240"/>
                      <a:pt x="2125" y="2107"/>
                      <a:pt x="1980" y="1990"/>
                    </a:cubicBezTo>
                    <a:lnTo>
                      <a:pt x="1769" y="1812"/>
                    </a:lnTo>
                    <a:cubicBezTo>
                      <a:pt x="1701" y="1754"/>
                      <a:pt x="1630" y="1699"/>
                      <a:pt x="1563" y="1645"/>
                    </a:cubicBezTo>
                    <a:cubicBezTo>
                      <a:pt x="1294" y="1427"/>
                      <a:pt x="1041" y="1236"/>
                      <a:pt x="817" y="1068"/>
                    </a:cubicBezTo>
                    <a:lnTo>
                      <a:pt x="506" y="837"/>
                    </a:lnTo>
                    <a:lnTo>
                      <a:pt x="436" y="786"/>
                    </a:lnTo>
                    <a:cubicBezTo>
                      <a:pt x="413" y="767"/>
                      <a:pt x="391" y="750"/>
                      <a:pt x="368" y="732"/>
                    </a:cubicBezTo>
                    <a:lnTo>
                      <a:pt x="336" y="706"/>
                    </a:lnTo>
                    <a:lnTo>
                      <a:pt x="320" y="695"/>
                    </a:lnTo>
                    <a:lnTo>
                      <a:pt x="313" y="689"/>
                    </a:lnTo>
                    <a:lnTo>
                      <a:pt x="312" y="688"/>
                    </a:lnTo>
                    <a:cubicBezTo>
                      <a:pt x="307" y="680"/>
                      <a:pt x="302" y="676"/>
                      <a:pt x="296" y="669"/>
                    </a:cubicBezTo>
                    <a:cubicBezTo>
                      <a:pt x="292" y="662"/>
                      <a:pt x="286" y="654"/>
                      <a:pt x="281" y="647"/>
                    </a:cubicBezTo>
                    <a:cubicBezTo>
                      <a:pt x="273" y="633"/>
                      <a:pt x="266" y="617"/>
                      <a:pt x="258" y="601"/>
                    </a:cubicBezTo>
                    <a:cubicBezTo>
                      <a:pt x="255" y="592"/>
                      <a:pt x="252" y="585"/>
                      <a:pt x="248" y="576"/>
                    </a:cubicBezTo>
                    <a:cubicBezTo>
                      <a:pt x="235" y="540"/>
                      <a:pt x="225" y="504"/>
                      <a:pt x="218" y="466"/>
                    </a:cubicBezTo>
                    <a:cubicBezTo>
                      <a:pt x="215" y="458"/>
                      <a:pt x="213" y="450"/>
                      <a:pt x="212" y="442"/>
                    </a:cubicBezTo>
                    <a:cubicBezTo>
                      <a:pt x="212" y="437"/>
                      <a:pt x="209" y="433"/>
                      <a:pt x="209" y="429"/>
                    </a:cubicBezTo>
                    <a:cubicBezTo>
                      <a:pt x="199" y="366"/>
                      <a:pt x="192" y="306"/>
                      <a:pt x="187" y="243"/>
                    </a:cubicBezTo>
                    <a:cubicBezTo>
                      <a:pt x="184" y="193"/>
                      <a:pt x="184" y="152"/>
                      <a:pt x="184" y="129"/>
                    </a:cubicBezTo>
                    <a:lnTo>
                      <a:pt x="184" y="109"/>
                    </a:lnTo>
                    <a:lnTo>
                      <a:pt x="187" y="97"/>
                    </a:lnTo>
                    <a:lnTo>
                      <a:pt x="187" y="93"/>
                    </a:lnTo>
                    <a:cubicBezTo>
                      <a:pt x="188" y="34"/>
                      <a:pt x="142" y="1"/>
                      <a:pt x="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8"/>
              <p:cNvSpPr/>
              <p:nvPr/>
            </p:nvSpPr>
            <p:spPr>
              <a:xfrm flipH="1">
                <a:off x="-517109" y="2734130"/>
                <a:ext cx="141370" cy="120724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304" extrusionOk="0">
                    <a:moveTo>
                      <a:pt x="1083" y="0"/>
                    </a:moveTo>
                    <a:cubicBezTo>
                      <a:pt x="1048" y="0"/>
                      <a:pt x="1013" y="5"/>
                      <a:pt x="977" y="16"/>
                    </a:cubicBezTo>
                    <a:cubicBezTo>
                      <a:pt x="910" y="42"/>
                      <a:pt x="845" y="74"/>
                      <a:pt x="783" y="109"/>
                    </a:cubicBezTo>
                    <a:cubicBezTo>
                      <a:pt x="510" y="256"/>
                      <a:pt x="270" y="459"/>
                      <a:pt x="77" y="702"/>
                    </a:cubicBezTo>
                    <a:lnTo>
                      <a:pt x="66" y="724"/>
                    </a:lnTo>
                    <a:cubicBezTo>
                      <a:pt x="28" y="813"/>
                      <a:pt x="0" y="1016"/>
                      <a:pt x="186" y="1304"/>
                    </a:cubicBezTo>
                    <a:cubicBezTo>
                      <a:pt x="186" y="1304"/>
                      <a:pt x="258" y="1301"/>
                      <a:pt x="401" y="1249"/>
                    </a:cubicBezTo>
                    <a:cubicBezTo>
                      <a:pt x="552" y="1191"/>
                      <a:pt x="696" y="1119"/>
                      <a:pt x="834" y="1033"/>
                    </a:cubicBezTo>
                    <a:cubicBezTo>
                      <a:pt x="939" y="970"/>
                      <a:pt x="1039" y="897"/>
                      <a:pt x="1133" y="816"/>
                    </a:cubicBezTo>
                    <a:cubicBezTo>
                      <a:pt x="1301" y="670"/>
                      <a:pt x="1398" y="530"/>
                      <a:pt x="1456" y="418"/>
                    </a:cubicBezTo>
                    <a:cubicBezTo>
                      <a:pt x="1486" y="362"/>
                      <a:pt x="1509" y="301"/>
                      <a:pt x="1527" y="237"/>
                    </a:cubicBezTo>
                    <a:cubicBezTo>
                      <a:pt x="1527" y="237"/>
                      <a:pt x="1326" y="0"/>
                      <a:pt x="10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8"/>
              <p:cNvSpPr/>
              <p:nvPr/>
            </p:nvSpPr>
            <p:spPr>
              <a:xfrm flipH="1">
                <a:off x="-517108" y="2734130"/>
                <a:ext cx="69065" cy="7563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817" extrusionOk="0">
                    <a:moveTo>
                      <a:pt x="302" y="0"/>
                    </a:moveTo>
                    <a:cubicBezTo>
                      <a:pt x="267" y="0"/>
                      <a:pt x="232" y="5"/>
                      <a:pt x="196" y="16"/>
                    </a:cubicBezTo>
                    <a:cubicBezTo>
                      <a:pt x="129" y="42"/>
                      <a:pt x="64" y="74"/>
                      <a:pt x="1" y="109"/>
                    </a:cubicBezTo>
                    <a:lnTo>
                      <a:pt x="1" y="481"/>
                    </a:lnTo>
                    <a:cubicBezTo>
                      <a:pt x="137" y="572"/>
                      <a:pt x="255" y="686"/>
                      <a:pt x="352" y="816"/>
                    </a:cubicBezTo>
                    <a:cubicBezTo>
                      <a:pt x="520" y="670"/>
                      <a:pt x="617" y="530"/>
                      <a:pt x="675" y="418"/>
                    </a:cubicBezTo>
                    <a:cubicBezTo>
                      <a:pt x="705" y="362"/>
                      <a:pt x="728" y="301"/>
                      <a:pt x="746" y="237"/>
                    </a:cubicBezTo>
                    <a:cubicBezTo>
                      <a:pt x="746" y="237"/>
                      <a:pt x="545" y="0"/>
                      <a:pt x="302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8"/>
              <p:cNvSpPr/>
              <p:nvPr/>
            </p:nvSpPr>
            <p:spPr>
              <a:xfrm flipH="1">
                <a:off x="-689863" y="2772921"/>
                <a:ext cx="276999" cy="356526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851" extrusionOk="0">
                    <a:moveTo>
                      <a:pt x="1055" y="1"/>
                    </a:moveTo>
                    <a:cubicBezTo>
                      <a:pt x="996" y="115"/>
                      <a:pt x="894" y="258"/>
                      <a:pt x="719" y="409"/>
                    </a:cubicBezTo>
                    <a:cubicBezTo>
                      <a:pt x="630" y="485"/>
                      <a:pt x="533" y="555"/>
                      <a:pt x="431" y="616"/>
                    </a:cubicBezTo>
                    <a:cubicBezTo>
                      <a:pt x="295" y="701"/>
                      <a:pt x="151" y="772"/>
                      <a:pt x="0" y="830"/>
                    </a:cubicBezTo>
                    <a:cubicBezTo>
                      <a:pt x="168" y="1087"/>
                      <a:pt x="732" y="1948"/>
                      <a:pt x="1111" y="2463"/>
                    </a:cubicBezTo>
                    <a:cubicBezTo>
                      <a:pt x="1561" y="3075"/>
                      <a:pt x="2010" y="3606"/>
                      <a:pt x="2137" y="3758"/>
                    </a:cubicBezTo>
                    <a:cubicBezTo>
                      <a:pt x="2189" y="3821"/>
                      <a:pt x="2291" y="3851"/>
                      <a:pt x="2401" y="3851"/>
                    </a:cubicBezTo>
                    <a:cubicBezTo>
                      <a:pt x="2433" y="3851"/>
                      <a:pt x="2466" y="3848"/>
                      <a:pt x="2499" y="3843"/>
                    </a:cubicBezTo>
                    <a:cubicBezTo>
                      <a:pt x="2619" y="3824"/>
                      <a:pt x="2734" y="3772"/>
                      <a:pt x="2789" y="3696"/>
                    </a:cubicBezTo>
                    <a:cubicBezTo>
                      <a:pt x="2911" y="3526"/>
                      <a:pt x="2992" y="3173"/>
                      <a:pt x="2734" y="2697"/>
                    </a:cubicBezTo>
                    <a:cubicBezTo>
                      <a:pt x="2517" y="2294"/>
                      <a:pt x="1396" y="535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8"/>
              <p:cNvSpPr/>
              <p:nvPr/>
            </p:nvSpPr>
            <p:spPr>
              <a:xfrm flipH="1">
                <a:off x="-689862" y="2772921"/>
                <a:ext cx="210434" cy="35587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844" extrusionOk="0">
                    <a:moveTo>
                      <a:pt x="334" y="1"/>
                    </a:moveTo>
                    <a:cubicBezTo>
                      <a:pt x="277" y="115"/>
                      <a:pt x="175" y="258"/>
                      <a:pt x="0" y="409"/>
                    </a:cubicBezTo>
                    <a:cubicBezTo>
                      <a:pt x="347" y="815"/>
                      <a:pt x="774" y="1612"/>
                      <a:pt x="1103" y="2247"/>
                    </a:cubicBezTo>
                    <a:cubicBezTo>
                      <a:pt x="1377" y="2777"/>
                      <a:pt x="1647" y="3480"/>
                      <a:pt x="1780" y="3843"/>
                    </a:cubicBezTo>
                    <a:cubicBezTo>
                      <a:pt x="1900" y="3824"/>
                      <a:pt x="2015" y="3772"/>
                      <a:pt x="2070" y="3696"/>
                    </a:cubicBezTo>
                    <a:cubicBezTo>
                      <a:pt x="2192" y="3526"/>
                      <a:pt x="2273" y="3173"/>
                      <a:pt x="2015" y="2697"/>
                    </a:cubicBezTo>
                    <a:cubicBezTo>
                      <a:pt x="1798" y="2294"/>
                      <a:pt x="676" y="535"/>
                      <a:pt x="33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8"/>
              <p:cNvSpPr/>
              <p:nvPr/>
            </p:nvSpPr>
            <p:spPr>
              <a:xfrm flipH="1">
                <a:off x="-488595" y="2733945"/>
                <a:ext cx="112762" cy="83877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906" extrusionOk="0">
                    <a:moveTo>
                      <a:pt x="1053" y="1"/>
                    </a:moveTo>
                    <a:cubicBezTo>
                      <a:pt x="1006" y="1"/>
                      <a:pt x="946" y="12"/>
                      <a:pt x="878" y="36"/>
                    </a:cubicBezTo>
                    <a:cubicBezTo>
                      <a:pt x="729" y="89"/>
                      <a:pt x="588" y="164"/>
                      <a:pt x="462" y="260"/>
                    </a:cubicBezTo>
                    <a:cubicBezTo>
                      <a:pt x="128" y="504"/>
                      <a:pt x="1" y="792"/>
                      <a:pt x="124" y="876"/>
                    </a:cubicBezTo>
                    <a:cubicBezTo>
                      <a:pt x="153" y="896"/>
                      <a:pt x="190" y="905"/>
                      <a:pt x="234" y="905"/>
                    </a:cubicBezTo>
                    <a:cubicBezTo>
                      <a:pt x="335" y="905"/>
                      <a:pt x="472" y="855"/>
                      <a:pt x="623" y="765"/>
                    </a:cubicBezTo>
                    <a:cubicBezTo>
                      <a:pt x="687" y="727"/>
                      <a:pt x="747" y="685"/>
                      <a:pt x="807" y="640"/>
                    </a:cubicBezTo>
                    <a:cubicBezTo>
                      <a:pt x="1098" y="419"/>
                      <a:pt x="1218" y="124"/>
                      <a:pt x="1155" y="37"/>
                    </a:cubicBezTo>
                    <a:cubicBezTo>
                      <a:pt x="1138" y="13"/>
                      <a:pt x="1103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8"/>
              <p:cNvSpPr/>
              <p:nvPr/>
            </p:nvSpPr>
            <p:spPr>
              <a:xfrm flipH="1">
                <a:off x="-488594" y="2733945"/>
                <a:ext cx="55085" cy="70824"/>
              </a:xfrm>
              <a:custGeom>
                <a:avLst/>
                <a:gdLst/>
                <a:ahLst/>
                <a:cxnLst/>
                <a:rect l="l" t="t" r="r" b="b"/>
                <a:pathLst>
                  <a:path w="595" h="765" extrusionOk="0">
                    <a:moveTo>
                      <a:pt x="431" y="0"/>
                    </a:moveTo>
                    <a:cubicBezTo>
                      <a:pt x="383" y="0"/>
                      <a:pt x="323" y="12"/>
                      <a:pt x="253" y="36"/>
                    </a:cubicBezTo>
                    <a:cubicBezTo>
                      <a:pt x="214" y="371"/>
                      <a:pt x="136" y="590"/>
                      <a:pt x="0" y="765"/>
                    </a:cubicBezTo>
                    <a:cubicBezTo>
                      <a:pt x="64" y="727"/>
                      <a:pt x="124" y="685"/>
                      <a:pt x="184" y="640"/>
                    </a:cubicBezTo>
                    <a:cubicBezTo>
                      <a:pt x="475" y="419"/>
                      <a:pt x="595" y="124"/>
                      <a:pt x="531" y="37"/>
                    </a:cubicBezTo>
                    <a:cubicBezTo>
                      <a:pt x="514" y="13"/>
                      <a:pt x="479" y="0"/>
                      <a:pt x="43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8"/>
              <p:cNvSpPr/>
              <p:nvPr/>
            </p:nvSpPr>
            <p:spPr>
              <a:xfrm flipH="1">
                <a:off x="-480541" y="2664696"/>
                <a:ext cx="150072" cy="154053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64" extrusionOk="0">
                    <a:moveTo>
                      <a:pt x="808" y="1411"/>
                    </a:moveTo>
                    <a:cubicBezTo>
                      <a:pt x="874" y="1442"/>
                      <a:pt x="1052" y="1466"/>
                      <a:pt x="1088" y="1472"/>
                    </a:cubicBezTo>
                    <a:cubicBezTo>
                      <a:pt x="1097" y="1487"/>
                      <a:pt x="1103" y="1497"/>
                      <a:pt x="1106" y="1504"/>
                    </a:cubicBezTo>
                    <a:cubicBezTo>
                      <a:pt x="1026" y="1556"/>
                      <a:pt x="938" y="1598"/>
                      <a:pt x="847" y="1625"/>
                    </a:cubicBezTo>
                    <a:lnTo>
                      <a:pt x="845" y="1627"/>
                    </a:lnTo>
                    <a:cubicBezTo>
                      <a:pt x="842" y="1623"/>
                      <a:pt x="840" y="1617"/>
                      <a:pt x="834" y="1610"/>
                    </a:cubicBezTo>
                    <a:cubicBezTo>
                      <a:pt x="832" y="1543"/>
                      <a:pt x="824" y="1476"/>
                      <a:pt x="808" y="1411"/>
                    </a:cubicBezTo>
                    <a:close/>
                    <a:moveTo>
                      <a:pt x="944" y="1"/>
                    </a:moveTo>
                    <a:cubicBezTo>
                      <a:pt x="913" y="1"/>
                      <a:pt x="893" y="127"/>
                      <a:pt x="883" y="244"/>
                    </a:cubicBezTo>
                    <a:cubicBezTo>
                      <a:pt x="870" y="225"/>
                      <a:pt x="858" y="209"/>
                      <a:pt x="848" y="198"/>
                    </a:cubicBezTo>
                    <a:cubicBezTo>
                      <a:pt x="847" y="195"/>
                      <a:pt x="844" y="194"/>
                      <a:pt x="841" y="194"/>
                    </a:cubicBezTo>
                    <a:cubicBezTo>
                      <a:pt x="839" y="194"/>
                      <a:pt x="837" y="194"/>
                      <a:pt x="835" y="196"/>
                    </a:cubicBezTo>
                    <a:cubicBezTo>
                      <a:pt x="832" y="199"/>
                      <a:pt x="831" y="205"/>
                      <a:pt x="834" y="208"/>
                    </a:cubicBezTo>
                    <a:cubicBezTo>
                      <a:pt x="845" y="222"/>
                      <a:pt x="858" y="241"/>
                      <a:pt x="873" y="261"/>
                    </a:cubicBezTo>
                    <a:cubicBezTo>
                      <a:pt x="793" y="264"/>
                      <a:pt x="602" y="276"/>
                      <a:pt x="582" y="305"/>
                    </a:cubicBezTo>
                    <a:cubicBezTo>
                      <a:pt x="579" y="309"/>
                      <a:pt x="579" y="313"/>
                      <a:pt x="581" y="318"/>
                    </a:cubicBezTo>
                    <a:cubicBezTo>
                      <a:pt x="591" y="348"/>
                      <a:pt x="653" y="386"/>
                      <a:pt x="679" y="400"/>
                    </a:cubicBezTo>
                    <a:cubicBezTo>
                      <a:pt x="678" y="403"/>
                      <a:pt x="676" y="406"/>
                      <a:pt x="676" y="409"/>
                    </a:cubicBezTo>
                    <a:cubicBezTo>
                      <a:pt x="670" y="446"/>
                      <a:pt x="735" y="499"/>
                      <a:pt x="815" y="559"/>
                    </a:cubicBezTo>
                    <a:lnTo>
                      <a:pt x="821" y="564"/>
                    </a:lnTo>
                    <a:cubicBezTo>
                      <a:pt x="874" y="604"/>
                      <a:pt x="965" y="678"/>
                      <a:pt x="1003" y="710"/>
                    </a:cubicBezTo>
                    <a:cubicBezTo>
                      <a:pt x="992" y="709"/>
                      <a:pt x="982" y="709"/>
                      <a:pt x="972" y="709"/>
                    </a:cubicBezTo>
                    <a:cubicBezTo>
                      <a:pt x="937" y="709"/>
                      <a:pt x="909" y="713"/>
                      <a:pt x="900" y="726"/>
                    </a:cubicBezTo>
                    <a:cubicBezTo>
                      <a:pt x="897" y="730"/>
                      <a:pt x="893" y="742"/>
                      <a:pt x="906" y="756"/>
                    </a:cubicBezTo>
                    <a:cubicBezTo>
                      <a:pt x="951" y="805"/>
                      <a:pt x="1136" y="927"/>
                      <a:pt x="1214" y="976"/>
                    </a:cubicBezTo>
                    <a:lnTo>
                      <a:pt x="1175" y="972"/>
                    </a:lnTo>
                    <a:cubicBezTo>
                      <a:pt x="1162" y="970"/>
                      <a:pt x="1150" y="969"/>
                      <a:pt x="1140" y="969"/>
                    </a:cubicBezTo>
                    <a:cubicBezTo>
                      <a:pt x="1110" y="969"/>
                      <a:pt x="1092" y="977"/>
                      <a:pt x="1087" y="992"/>
                    </a:cubicBezTo>
                    <a:cubicBezTo>
                      <a:pt x="1083" y="1006"/>
                      <a:pt x="1086" y="1031"/>
                      <a:pt x="1169" y="1093"/>
                    </a:cubicBezTo>
                    <a:cubicBezTo>
                      <a:pt x="1245" y="1145"/>
                      <a:pt x="1333" y="1176"/>
                      <a:pt x="1425" y="1180"/>
                    </a:cubicBezTo>
                    <a:cubicBezTo>
                      <a:pt x="1440" y="1206"/>
                      <a:pt x="1450" y="1225"/>
                      <a:pt x="1456" y="1232"/>
                    </a:cubicBezTo>
                    <a:cubicBezTo>
                      <a:pt x="1355" y="1332"/>
                      <a:pt x="1242" y="1420"/>
                      <a:pt x="1122" y="1494"/>
                    </a:cubicBezTo>
                    <a:cubicBezTo>
                      <a:pt x="1117" y="1488"/>
                      <a:pt x="1112" y="1476"/>
                      <a:pt x="1104" y="1463"/>
                    </a:cubicBezTo>
                    <a:cubicBezTo>
                      <a:pt x="1112" y="1433"/>
                      <a:pt x="1159" y="1181"/>
                      <a:pt x="1116" y="1121"/>
                    </a:cubicBezTo>
                    <a:cubicBezTo>
                      <a:pt x="1112" y="1113"/>
                      <a:pt x="1103" y="1108"/>
                      <a:pt x="1093" y="1106"/>
                    </a:cubicBezTo>
                    <a:cubicBezTo>
                      <a:pt x="1091" y="1106"/>
                      <a:pt x="1090" y="1106"/>
                      <a:pt x="1088" y="1106"/>
                    </a:cubicBezTo>
                    <a:cubicBezTo>
                      <a:pt x="1075" y="1106"/>
                      <a:pt x="1063" y="1112"/>
                      <a:pt x="1054" y="1122"/>
                    </a:cubicBezTo>
                    <a:cubicBezTo>
                      <a:pt x="1046" y="1040"/>
                      <a:pt x="1026" y="866"/>
                      <a:pt x="977" y="863"/>
                    </a:cubicBezTo>
                    <a:lnTo>
                      <a:pt x="976" y="863"/>
                    </a:lnTo>
                    <a:cubicBezTo>
                      <a:pt x="958" y="863"/>
                      <a:pt x="944" y="882"/>
                      <a:pt x="931" y="909"/>
                    </a:cubicBezTo>
                    <a:cubicBezTo>
                      <a:pt x="917" y="854"/>
                      <a:pt x="883" y="741"/>
                      <a:pt x="830" y="741"/>
                    </a:cubicBezTo>
                    <a:cubicBezTo>
                      <a:pt x="828" y="741"/>
                      <a:pt x="826" y="741"/>
                      <a:pt x="824" y="742"/>
                    </a:cubicBezTo>
                    <a:cubicBezTo>
                      <a:pt x="815" y="743"/>
                      <a:pt x="808" y="747"/>
                      <a:pt x="801" y="753"/>
                    </a:cubicBezTo>
                    <a:cubicBezTo>
                      <a:pt x="785" y="704"/>
                      <a:pt x="733" y="562"/>
                      <a:pt x="688" y="548"/>
                    </a:cubicBezTo>
                    <a:cubicBezTo>
                      <a:pt x="684" y="546"/>
                      <a:pt x="680" y="546"/>
                      <a:pt x="676" y="546"/>
                    </a:cubicBezTo>
                    <a:cubicBezTo>
                      <a:pt x="671" y="546"/>
                      <a:pt x="666" y="547"/>
                      <a:pt x="662" y="551"/>
                    </a:cubicBezTo>
                    <a:cubicBezTo>
                      <a:pt x="634" y="569"/>
                      <a:pt x="624" y="637"/>
                      <a:pt x="621" y="675"/>
                    </a:cubicBezTo>
                    <a:cubicBezTo>
                      <a:pt x="605" y="655"/>
                      <a:pt x="589" y="636"/>
                      <a:pt x="573" y="620"/>
                    </a:cubicBezTo>
                    <a:cubicBezTo>
                      <a:pt x="572" y="619"/>
                      <a:pt x="570" y="618"/>
                      <a:pt x="568" y="618"/>
                    </a:cubicBezTo>
                    <a:cubicBezTo>
                      <a:pt x="565" y="618"/>
                      <a:pt x="563" y="619"/>
                      <a:pt x="562" y="620"/>
                    </a:cubicBezTo>
                    <a:cubicBezTo>
                      <a:pt x="557" y="624"/>
                      <a:pt x="557" y="629"/>
                      <a:pt x="562" y="633"/>
                    </a:cubicBezTo>
                    <a:cubicBezTo>
                      <a:pt x="576" y="649"/>
                      <a:pt x="592" y="669"/>
                      <a:pt x="610" y="691"/>
                    </a:cubicBezTo>
                    <a:cubicBezTo>
                      <a:pt x="565" y="691"/>
                      <a:pt x="466" y="695"/>
                      <a:pt x="449" y="727"/>
                    </a:cubicBezTo>
                    <a:cubicBezTo>
                      <a:pt x="445" y="736"/>
                      <a:pt x="445" y="747"/>
                      <a:pt x="452" y="755"/>
                    </a:cubicBezTo>
                    <a:cubicBezTo>
                      <a:pt x="475" y="792"/>
                      <a:pt x="547" y="843"/>
                      <a:pt x="599" y="873"/>
                    </a:cubicBezTo>
                    <a:cubicBezTo>
                      <a:pt x="593" y="872"/>
                      <a:pt x="586" y="872"/>
                      <a:pt x="581" y="872"/>
                    </a:cubicBezTo>
                    <a:cubicBezTo>
                      <a:pt x="564" y="872"/>
                      <a:pt x="551" y="875"/>
                      <a:pt x="546" y="880"/>
                    </a:cubicBezTo>
                    <a:cubicBezTo>
                      <a:pt x="540" y="888"/>
                      <a:pt x="540" y="898"/>
                      <a:pt x="546" y="904"/>
                    </a:cubicBezTo>
                    <a:cubicBezTo>
                      <a:pt x="569" y="940"/>
                      <a:pt x="663" y="1019"/>
                      <a:pt x="706" y="1054"/>
                    </a:cubicBezTo>
                    <a:cubicBezTo>
                      <a:pt x="698" y="1054"/>
                      <a:pt x="689" y="1055"/>
                      <a:pt x="680" y="1060"/>
                    </a:cubicBezTo>
                    <a:cubicBezTo>
                      <a:pt x="676" y="1061"/>
                      <a:pt x="673" y="1066"/>
                      <a:pt x="673" y="1071"/>
                    </a:cubicBezTo>
                    <a:cubicBezTo>
                      <a:pt x="669" y="1108"/>
                      <a:pt x="806" y="1233"/>
                      <a:pt x="869" y="1291"/>
                    </a:cubicBezTo>
                    <a:cubicBezTo>
                      <a:pt x="840" y="1294"/>
                      <a:pt x="811" y="1299"/>
                      <a:pt x="782" y="1304"/>
                    </a:cubicBezTo>
                    <a:cubicBezTo>
                      <a:pt x="757" y="1222"/>
                      <a:pt x="727" y="1151"/>
                      <a:pt x="704" y="1131"/>
                    </a:cubicBezTo>
                    <a:cubicBezTo>
                      <a:pt x="699" y="1125"/>
                      <a:pt x="692" y="1123"/>
                      <a:pt x="685" y="1123"/>
                    </a:cubicBezTo>
                    <a:cubicBezTo>
                      <a:pt x="679" y="1125"/>
                      <a:pt x="675" y="1128"/>
                      <a:pt x="672" y="1132"/>
                    </a:cubicBezTo>
                    <a:cubicBezTo>
                      <a:pt x="663" y="1144"/>
                      <a:pt x="662" y="1170"/>
                      <a:pt x="663" y="1203"/>
                    </a:cubicBezTo>
                    <a:cubicBezTo>
                      <a:pt x="627" y="1089"/>
                      <a:pt x="571" y="931"/>
                      <a:pt x="529" y="931"/>
                    </a:cubicBezTo>
                    <a:cubicBezTo>
                      <a:pt x="520" y="931"/>
                      <a:pt x="513" y="934"/>
                      <a:pt x="508" y="940"/>
                    </a:cubicBezTo>
                    <a:cubicBezTo>
                      <a:pt x="489" y="960"/>
                      <a:pt x="481" y="1018"/>
                      <a:pt x="478" y="1073"/>
                    </a:cubicBezTo>
                    <a:cubicBezTo>
                      <a:pt x="443" y="927"/>
                      <a:pt x="374" y="640"/>
                      <a:pt x="330" y="619"/>
                    </a:cubicBezTo>
                    <a:cubicBezTo>
                      <a:pt x="327" y="617"/>
                      <a:pt x="323" y="616"/>
                      <a:pt x="318" y="616"/>
                    </a:cubicBezTo>
                    <a:cubicBezTo>
                      <a:pt x="313" y="616"/>
                      <a:pt x="308" y="617"/>
                      <a:pt x="303" y="621"/>
                    </a:cubicBezTo>
                    <a:cubicBezTo>
                      <a:pt x="259" y="650"/>
                      <a:pt x="231" y="824"/>
                      <a:pt x="231" y="906"/>
                    </a:cubicBezTo>
                    <a:cubicBezTo>
                      <a:pt x="203" y="876"/>
                      <a:pt x="173" y="846"/>
                      <a:pt x="142" y="815"/>
                    </a:cubicBezTo>
                    <a:cubicBezTo>
                      <a:pt x="140" y="814"/>
                      <a:pt x="138" y="813"/>
                      <a:pt x="135" y="813"/>
                    </a:cubicBezTo>
                    <a:cubicBezTo>
                      <a:pt x="133" y="813"/>
                      <a:pt x="131" y="814"/>
                      <a:pt x="129" y="815"/>
                    </a:cubicBezTo>
                    <a:cubicBezTo>
                      <a:pt x="125" y="820"/>
                      <a:pt x="125" y="824"/>
                      <a:pt x="129" y="828"/>
                    </a:cubicBezTo>
                    <a:cubicBezTo>
                      <a:pt x="161" y="859"/>
                      <a:pt x="191" y="891"/>
                      <a:pt x="220" y="921"/>
                    </a:cubicBezTo>
                    <a:cubicBezTo>
                      <a:pt x="142" y="928"/>
                      <a:pt x="1" y="948"/>
                      <a:pt x="1" y="989"/>
                    </a:cubicBezTo>
                    <a:cubicBezTo>
                      <a:pt x="1" y="1022"/>
                      <a:pt x="38" y="1035"/>
                      <a:pt x="93" y="1054"/>
                    </a:cubicBezTo>
                    <a:cubicBezTo>
                      <a:pt x="128" y="1064"/>
                      <a:pt x="161" y="1079"/>
                      <a:pt x="194" y="1093"/>
                    </a:cubicBezTo>
                    <a:cubicBezTo>
                      <a:pt x="232" y="1112"/>
                      <a:pt x="270" y="1135"/>
                      <a:pt x="304" y="1161"/>
                    </a:cubicBezTo>
                    <a:cubicBezTo>
                      <a:pt x="280" y="1158"/>
                      <a:pt x="258" y="1156"/>
                      <a:pt x="239" y="1156"/>
                    </a:cubicBezTo>
                    <a:cubicBezTo>
                      <a:pt x="218" y="1156"/>
                      <a:pt x="203" y="1158"/>
                      <a:pt x="197" y="1165"/>
                    </a:cubicBezTo>
                    <a:cubicBezTo>
                      <a:pt x="194" y="1168"/>
                      <a:pt x="191" y="1174"/>
                      <a:pt x="193" y="1178"/>
                    </a:cubicBezTo>
                    <a:cubicBezTo>
                      <a:pt x="197" y="1202"/>
                      <a:pt x="255" y="1241"/>
                      <a:pt x="304" y="1270"/>
                    </a:cubicBezTo>
                    <a:cubicBezTo>
                      <a:pt x="275" y="1263"/>
                      <a:pt x="241" y="1257"/>
                      <a:pt x="214" y="1257"/>
                    </a:cubicBezTo>
                    <a:cubicBezTo>
                      <a:pt x="192" y="1257"/>
                      <a:pt x="174" y="1261"/>
                      <a:pt x="164" y="1270"/>
                    </a:cubicBezTo>
                    <a:cubicBezTo>
                      <a:pt x="157" y="1277"/>
                      <a:pt x="154" y="1287"/>
                      <a:pt x="157" y="1297"/>
                    </a:cubicBezTo>
                    <a:cubicBezTo>
                      <a:pt x="167" y="1351"/>
                      <a:pt x="322" y="1417"/>
                      <a:pt x="400" y="1448"/>
                    </a:cubicBezTo>
                    <a:cubicBezTo>
                      <a:pt x="371" y="1450"/>
                      <a:pt x="349" y="1456"/>
                      <a:pt x="346" y="1465"/>
                    </a:cubicBezTo>
                    <a:cubicBezTo>
                      <a:pt x="343" y="1471"/>
                      <a:pt x="345" y="1476"/>
                      <a:pt x="348" y="1481"/>
                    </a:cubicBezTo>
                    <a:cubicBezTo>
                      <a:pt x="368" y="1517"/>
                      <a:pt x="533" y="1595"/>
                      <a:pt x="660" y="1637"/>
                    </a:cubicBezTo>
                    <a:lnTo>
                      <a:pt x="654" y="1637"/>
                    </a:lnTo>
                    <a:cubicBezTo>
                      <a:pt x="654" y="1637"/>
                      <a:pt x="653" y="1637"/>
                      <a:pt x="653" y="1637"/>
                    </a:cubicBezTo>
                    <a:cubicBezTo>
                      <a:pt x="649" y="1637"/>
                      <a:pt x="646" y="1641"/>
                      <a:pt x="644" y="1644"/>
                    </a:cubicBezTo>
                    <a:cubicBezTo>
                      <a:pt x="644" y="1649"/>
                      <a:pt x="647" y="1654"/>
                      <a:pt x="652" y="1654"/>
                    </a:cubicBezTo>
                    <a:lnTo>
                      <a:pt x="659" y="1656"/>
                    </a:lnTo>
                    <a:cubicBezTo>
                      <a:pt x="683" y="1660"/>
                      <a:pt x="709" y="1663"/>
                      <a:pt x="734" y="1663"/>
                    </a:cubicBezTo>
                    <a:lnTo>
                      <a:pt x="763" y="1663"/>
                    </a:lnTo>
                    <a:cubicBezTo>
                      <a:pt x="764" y="1663"/>
                      <a:pt x="766" y="1662"/>
                      <a:pt x="767" y="1660"/>
                    </a:cubicBezTo>
                    <a:cubicBezTo>
                      <a:pt x="795" y="1659"/>
                      <a:pt x="821" y="1653"/>
                      <a:pt x="847" y="1646"/>
                    </a:cubicBezTo>
                    <a:cubicBezTo>
                      <a:pt x="916" y="1628"/>
                      <a:pt x="1007" y="1589"/>
                      <a:pt x="1123" y="1516"/>
                    </a:cubicBezTo>
                    <a:cubicBezTo>
                      <a:pt x="1395" y="1343"/>
                      <a:pt x="1566" y="1174"/>
                      <a:pt x="1619" y="1028"/>
                    </a:cubicBezTo>
                    <a:cubicBezTo>
                      <a:pt x="1621" y="1022"/>
                      <a:pt x="1618" y="1016"/>
                      <a:pt x="1612" y="1015"/>
                    </a:cubicBezTo>
                    <a:cubicBezTo>
                      <a:pt x="1611" y="1015"/>
                      <a:pt x="1611" y="1015"/>
                      <a:pt x="1610" y="1015"/>
                    </a:cubicBezTo>
                    <a:cubicBezTo>
                      <a:pt x="1606" y="1015"/>
                      <a:pt x="1602" y="1017"/>
                      <a:pt x="1601" y="1021"/>
                    </a:cubicBezTo>
                    <a:cubicBezTo>
                      <a:pt x="1579" y="1083"/>
                      <a:pt x="1534" y="1150"/>
                      <a:pt x="1467" y="1219"/>
                    </a:cubicBezTo>
                    <a:cubicBezTo>
                      <a:pt x="1463" y="1210"/>
                      <a:pt x="1453" y="1193"/>
                      <a:pt x="1440" y="1170"/>
                    </a:cubicBezTo>
                    <a:cubicBezTo>
                      <a:pt x="1452" y="1105"/>
                      <a:pt x="1410" y="634"/>
                      <a:pt x="1356" y="559"/>
                    </a:cubicBezTo>
                    <a:cubicBezTo>
                      <a:pt x="1349" y="552"/>
                      <a:pt x="1342" y="547"/>
                      <a:pt x="1335" y="547"/>
                    </a:cubicBezTo>
                    <a:cubicBezTo>
                      <a:pt x="1331" y="547"/>
                      <a:pt x="1328" y="548"/>
                      <a:pt x="1324" y="551"/>
                    </a:cubicBezTo>
                    <a:cubicBezTo>
                      <a:pt x="1311" y="559"/>
                      <a:pt x="1304" y="581"/>
                      <a:pt x="1300" y="611"/>
                    </a:cubicBezTo>
                    <a:cubicBezTo>
                      <a:pt x="1271" y="515"/>
                      <a:pt x="1212" y="351"/>
                      <a:pt x="1161" y="351"/>
                    </a:cubicBezTo>
                    <a:cubicBezTo>
                      <a:pt x="1160" y="351"/>
                      <a:pt x="1160" y="351"/>
                      <a:pt x="1159" y="351"/>
                    </a:cubicBezTo>
                    <a:cubicBezTo>
                      <a:pt x="1148" y="299"/>
                      <a:pt x="1116" y="170"/>
                      <a:pt x="1078" y="169"/>
                    </a:cubicBezTo>
                    <a:cubicBezTo>
                      <a:pt x="1077" y="168"/>
                      <a:pt x="1076" y="168"/>
                      <a:pt x="1075" y="168"/>
                    </a:cubicBezTo>
                    <a:cubicBezTo>
                      <a:pt x="1072" y="168"/>
                      <a:pt x="1069" y="170"/>
                      <a:pt x="1067" y="173"/>
                    </a:cubicBezTo>
                    <a:cubicBezTo>
                      <a:pt x="1058" y="180"/>
                      <a:pt x="1052" y="205"/>
                      <a:pt x="1048" y="238"/>
                    </a:cubicBezTo>
                    <a:cubicBezTo>
                      <a:pt x="1018" y="134"/>
                      <a:pt x="973" y="1"/>
                      <a:pt x="9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8"/>
              <p:cNvSpPr/>
              <p:nvPr/>
            </p:nvSpPr>
            <p:spPr>
              <a:xfrm flipH="1">
                <a:off x="-559139" y="2732186"/>
                <a:ext cx="83229" cy="32958"/>
              </a:xfrm>
              <a:custGeom>
                <a:avLst/>
                <a:gdLst/>
                <a:ahLst/>
                <a:cxnLst/>
                <a:rect l="l" t="t" r="r" b="b"/>
                <a:pathLst>
                  <a:path w="899" h="356" extrusionOk="0">
                    <a:moveTo>
                      <a:pt x="250" y="0"/>
                    </a:moveTo>
                    <a:cubicBezTo>
                      <a:pt x="97" y="0"/>
                      <a:pt x="1" y="21"/>
                      <a:pt x="1" y="21"/>
                    </a:cubicBezTo>
                    <a:cubicBezTo>
                      <a:pt x="1" y="21"/>
                      <a:pt x="66" y="26"/>
                      <a:pt x="83" y="75"/>
                    </a:cubicBezTo>
                    <a:cubicBezTo>
                      <a:pt x="96" y="118"/>
                      <a:pt x="93" y="167"/>
                      <a:pt x="73" y="209"/>
                    </a:cubicBezTo>
                    <a:cubicBezTo>
                      <a:pt x="73" y="209"/>
                      <a:pt x="176" y="177"/>
                      <a:pt x="314" y="177"/>
                    </a:cubicBezTo>
                    <a:cubicBezTo>
                      <a:pt x="383" y="177"/>
                      <a:pt x="461" y="185"/>
                      <a:pt x="539" y="209"/>
                    </a:cubicBezTo>
                    <a:cubicBezTo>
                      <a:pt x="562" y="217"/>
                      <a:pt x="585" y="224"/>
                      <a:pt x="607" y="231"/>
                    </a:cubicBezTo>
                    <a:cubicBezTo>
                      <a:pt x="796" y="295"/>
                      <a:pt x="893" y="355"/>
                      <a:pt x="893" y="355"/>
                    </a:cubicBezTo>
                    <a:cubicBezTo>
                      <a:pt x="893" y="355"/>
                      <a:pt x="899" y="298"/>
                      <a:pt x="899" y="244"/>
                    </a:cubicBezTo>
                    <a:cubicBezTo>
                      <a:pt x="899" y="190"/>
                      <a:pt x="857" y="121"/>
                      <a:pt x="857" y="121"/>
                    </a:cubicBezTo>
                    <a:cubicBezTo>
                      <a:pt x="857" y="121"/>
                      <a:pt x="832" y="69"/>
                      <a:pt x="527" y="21"/>
                    </a:cubicBezTo>
                    <a:cubicBezTo>
                      <a:pt x="517" y="20"/>
                      <a:pt x="508" y="18"/>
                      <a:pt x="500" y="18"/>
                    </a:cubicBezTo>
                    <a:cubicBezTo>
                      <a:pt x="407" y="5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8"/>
              <p:cNvSpPr/>
              <p:nvPr/>
            </p:nvSpPr>
            <p:spPr>
              <a:xfrm flipH="1">
                <a:off x="-835555" y="2255875"/>
                <a:ext cx="366930" cy="348379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3763" extrusionOk="0">
                    <a:moveTo>
                      <a:pt x="2064" y="1"/>
                    </a:moveTo>
                    <a:cubicBezTo>
                      <a:pt x="1822" y="1"/>
                      <a:pt x="1554" y="89"/>
                      <a:pt x="1253" y="350"/>
                    </a:cubicBezTo>
                    <a:cubicBezTo>
                      <a:pt x="778" y="761"/>
                      <a:pt x="162" y="1804"/>
                      <a:pt x="0" y="2361"/>
                    </a:cubicBezTo>
                    <a:cubicBezTo>
                      <a:pt x="81" y="2410"/>
                      <a:pt x="159" y="2464"/>
                      <a:pt x="233" y="2523"/>
                    </a:cubicBezTo>
                    <a:cubicBezTo>
                      <a:pt x="370" y="2632"/>
                      <a:pt x="628" y="2924"/>
                      <a:pt x="509" y="3152"/>
                    </a:cubicBezTo>
                    <a:cubicBezTo>
                      <a:pt x="509" y="3152"/>
                      <a:pt x="679" y="3494"/>
                      <a:pt x="1513" y="3692"/>
                    </a:cubicBezTo>
                    <a:cubicBezTo>
                      <a:pt x="1723" y="3742"/>
                      <a:pt x="1915" y="3763"/>
                      <a:pt x="2090" y="3763"/>
                    </a:cubicBezTo>
                    <a:cubicBezTo>
                      <a:pt x="2614" y="3763"/>
                      <a:pt x="2988" y="3576"/>
                      <a:pt x="3230" y="3410"/>
                    </a:cubicBezTo>
                    <a:cubicBezTo>
                      <a:pt x="3555" y="3189"/>
                      <a:pt x="3837" y="2595"/>
                      <a:pt x="3854" y="2397"/>
                    </a:cubicBezTo>
                    <a:lnTo>
                      <a:pt x="3832" y="2387"/>
                    </a:lnTo>
                    <a:cubicBezTo>
                      <a:pt x="3743" y="2350"/>
                      <a:pt x="3404" y="2205"/>
                      <a:pt x="3207" y="2133"/>
                    </a:cubicBezTo>
                    <a:cubicBezTo>
                      <a:pt x="3106" y="2096"/>
                      <a:pt x="3022" y="2067"/>
                      <a:pt x="2958" y="2046"/>
                    </a:cubicBezTo>
                    <a:cubicBezTo>
                      <a:pt x="2880" y="2020"/>
                      <a:pt x="2836" y="2007"/>
                      <a:pt x="2836" y="2007"/>
                    </a:cubicBezTo>
                    <a:cubicBezTo>
                      <a:pt x="2836" y="2007"/>
                      <a:pt x="2851" y="1966"/>
                      <a:pt x="2876" y="1901"/>
                    </a:cubicBezTo>
                    <a:cubicBezTo>
                      <a:pt x="2928" y="1764"/>
                      <a:pt x="3015" y="1519"/>
                      <a:pt x="3050" y="1350"/>
                    </a:cubicBezTo>
                    <a:cubicBezTo>
                      <a:pt x="3096" y="1111"/>
                      <a:pt x="3089" y="864"/>
                      <a:pt x="3029" y="628"/>
                    </a:cubicBezTo>
                    <a:cubicBezTo>
                      <a:pt x="2990" y="486"/>
                      <a:pt x="2799" y="185"/>
                      <a:pt x="2458" y="71"/>
                    </a:cubicBezTo>
                    <a:cubicBezTo>
                      <a:pt x="2334" y="29"/>
                      <a:pt x="2203" y="1"/>
                      <a:pt x="20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8"/>
              <p:cNvSpPr/>
              <p:nvPr/>
            </p:nvSpPr>
            <p:spPr>
              <a:xfrm flipH="1">
                <a:off x="-747632" y="2321321"/>
                <a:ext cx="263298" cy="169977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836" extrusionOk="0">
                    <a:moveTo>
                      <a:pt x="1167" y="1"/>
                    </a:moveTo>
                    <a:lnTo>
                      <a:pt x="1167" y="1"/>
                    </a:lnTo>
                    <a:cubicBezTo>
                      <a:pt x="1158" y="5"/>
                      <a:pt x="1008" y="86"/>
                      <a:pt x="909" y="365"/>
                    </a:cubicBezTo>
                    <a:cubicBezTo>
                      <a:pt x="807" y="653"/>
                      <a:pt x="867" y="605"/>
                      <a:pt x="640" y="993"/>
                    </a:cubicBezTo>
                    <a:cubicBezTo>
                      <a:pt x="419" y="1369"/>
                      <a:pt x="25" y="1637"/>
                      <a:pt x="1" y="1654"/>
                    </a:cubicBezTo>
                    <a:cubicBezTo>
                      <a:pt x="30" y="1643"/>
                      <a:pt x="646" y="1398"/>
                      <a:pt x="909" y="1229"/>
                    </a:cubicBezTo>
                    <a:cubicBezTo>
                      <a:pt x="966" y="1196"/>
                      <a:pt x="1016" y="1151"/>
                      <a:pt x="1057" y="1099"/>
                    </a:cubicBezTo>
                    <a:cubicBezTo>
                      <a:pt x="1107" y="1162"/>
                      <a:pt x="1181" y="1252"/>
                      <a:pt x="1270" y="1349"/>
                    </a:cubicBezTo>
                    <a:cubicBezTo>
                      <a:pt x="1440" y="1538"/>
                      <a:pt x="1605" y="1835"/>
                      <a:pt x="2161" y="1835"/>
                    </a:cubicBezTo>
                    <a:cubicBezTo>
                      <a:pt x="2171" y="1835"/>
                      <a:pt x="2182" y="1835"/>
                      <a:pt x="2192" y="1835"/>
                    </a:cubicBezTo>
                    <a:cubicBezTo>
                      <a:pt x="2618" y="1826"/>
                      <a:pt x="2786" y="1509"/>
                      <a:pt x="2843" y="1339"/>
                    </a:cubicBezTo>
                    <a:cubicBezTo>
                      <a:pt x="2765" y="1314"/>
                      <a:pt x="2719" y="1301"/>
                      <a:pt x="2719" y="1301"/>
                    </a:cubicBezTo>
                    <a:cubicBezTo>
                      <a:pt x="2719" y="1301"/>
                      <a:pt x="2736" y="1259"/>
                      <a:pt x="2761" y="1194"/>
                    </a:cubicBezTo>
                    <a:lnTo>
                      <a:pt x="2708" y="1175"/>
                    </a:lnTo>
                    <a:cubicBezTo>
                      <a:pt x="2708" y="1175"/>
                      <a:pt x="2052" y="1424"/>
                      <a:pt x="1760" y="1424"/>
                    </a:cubicBezTo>
                    <a:cubicBezTo>
                      <a:pt x="1698" y="1424"/>
                      <a:pt x="1652" y="1413"/>
                      <a:pt x="1633" y="1385"/>
                    </a:cubicBezTo>
                    <a:cubicBezTo>
                      <a:pt x="1523" y="1229"/>
                      <a:pt x="1508" y="993"/>
                      <a:pt x="1508" y="993"/>
                    </a:cubicBezTo>
                    <a:cubicBezTo>
                      <a:pt x="1245" y="782"/>
                      <a:pt x="1136" y="390"/>
                      <a:pt x="1131" y="83"/>
                    </a:cubicBezTo>
                    <a:cubicBezTo>
                      <a:pt x="1141" y="54"/>
                      <a:pt x="1152" y="27"/>
                      <a:pt x="1167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8"/>
              <p:cNvSpPr/>
              <p:nvPr/>
            </p:nvSpPr>
            <p:spPr>
              <a:xfrm flipH="1">
                <a:off x="-911593" y="2474539"/>
                <a:ext cx="555110" cy="469566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5072" extrusionOk="0">
                    <a:moveTo>
                      <a:pt x="1265" y="1"/>
                    </a:moveTo>
                    <a:cubicBezTo>
                      <a:pt x="1024" y="102"/>
                      <a:pt x="473" y="359"/>
                      <a:pt x="239" y="656"/>
                    </a:cubicBezTo>
                    <a:cubicBezTo>
                      <a:pt x="194" y="712"/>
                      <a:pt x="155" y="773"/>
                      <a:pt x="122" y="837"/>
                    </a:cubicBezTo>
                    <a:cubicBezTo>
                      <a:pt x="0" y="1077"/>
                      <a:pt x="3" y="1313"/>
                      <a:pt x="114" y="1457"/>
                    </a:cubicBezTo>
                    <a:cubicBezTo>
                      <a:pt x="114" y="1457"/>
                      <a:pt x="448" y="1006"/>
                      <a:pt x="913" y="1006"/>
                    </a:cubicBezTo>
                    <a:cubicBezTo>
                      <a:pt x="946" y="1006"/>
                      <a:pt x="979" y="1008"/>
                      <a:pt x="1013" y="1013"/>
                    </a:cubicBezTo>
                    <a:cubicBezTo>
                      <a:pt x="1528" y="1084"/>
                      <a:pt x="1660" y="1696"/>
                      <a:pt x="1660" y="1696"/>
                    </a:cubicBezTo>
                    <a:cubicBezTo>
                      <a:pt x="1660" y="1696"/>
                      <a:pt x="1845" y="2146"/>
                      <a:pt x="1972" y="2445"/>
                    </a:cubicBezTo>
                    <a:cubicBezTo>
                      <a:pt x="2070" y="2681"/>
                      <a:pt x="2148" y="2907"/>
                      <a:pt x="2176" y="2992"/>
                    </a:cubicBezTo>
                    <a:cubicBezTo>
                      <a:pt x="2183" y="3014"/>
                      <a:pt x="2188" y="3027"/>
                      <a:pt x="2188" y="3027"/>
                    </a:cubicBezTo>
                    <a:lnTo>
                      <a:pt x="2182" y="3164"/>
                    </a:lnTo>
                    <a:lnTo>
                      <a:pt x="2117" y="3247"/>
                    </a:lnTo>
                    <a:cubicBezTo>
                      <a:pt x="2021" y="3367"/>
                      <a:pt x="1842" y="3597"/>
                      <a:pt x="1701" y="3782"/>
                    </a:cubicBezTo>
                    <a:cubicBezTo>
                      <a:pt x="1505" y="4047"/>
                      <a:pt x="1114" y="4682"/>
                      <a:pt x="1114" y="4682"/>
                    </a:cubicBezTo>
                    <a:cubicBezTo>
                      <a:pt x="1114" y="4682"/>
                      <a:pt x="1156" y="4699"/>
                      <a:pt x="1227" y="4723"/>
                    </a:cubicBezTo>
                    <a:cubicBezTo>
                      <a:pt x="1362" y="4769"/>
                      <a:pt x="1499" y="4805"/>
                      <a:pt x="1639" y="4831"/>
                    </a:cubicBezTo>
                    <a:cubicBezTo>
                      <a:pt x="1706" y="4844"/>
                      <a:pt x="1775" y="4854"/>
                      <a:pt x="1846" y="4861"/>
                    </a:cubicBezTo>
                    <a:cubicBezTo>
                      <a:pt x="1972" y="4873"/>
                      <a:pt x="2111" y="4877"/>
                      <a:pt x="2239" y="4877"/>
                    </a:cubicBezTo>
                    <a:cubicBezTo>
                      <a:pt x="2497" y="4877"/>
                      <a:pt x="2716" y="4861"/>
                      <a:pt x="2716" y="4861"/>
                    </a:cubicBezTo>
                    <a:cubicBezTo>
                      <a:pt x="2843" y="4675"/>
                      <a:pt x="2954" y="4478"/>
                      <a:pt x="3051" y="4274"/>
                    </a:cubicBezTo>
                    <a:cubicBezTo>
                      <a:pt x="3200" y="3950"/>
                      <a:pt x="3387" y="3626"/>
                      <a:pt x="3387" y="3626"/>
                    </a:cubicBezTo>
                    <a:lnTo>
                      <a:pt x="3524" y="3626"/>
                    </a:lnTo>
                    <a:cubicBezTo>
                      <a:pt x="3579" y="3817"/>
                      <a:pt x="3717" y="5071"/>
                      <a:pt x="3717" y="5071"/>
                    </a:cubicBezTo>
                    <a:lnTo>
                      <a:pt x="3886" y="5036"/>
                    </a:lnTo>
                    <a:cubicBezTo>
                      <a:pt x="4158" y="4981"/>
                      <a:pt x="4536" y="4908"/>
                      <a:pt x="4773" y="4861"/>
                    </a:cubicBezTo>
                    <a:cubicBezTo>
                      <a:pt x="4906" y="4835"/>
                      <a:pt x="4994" y="4819"/>
                      <a:pt x="4994" y="4819"/>
                    </a:cubicBezTo>
                    <a:cubicBezTo>
                      <a:pt x="4994" y="4819"/>
                      <a:pt x="4965" y="4669"/>
                      <a:pt x="4874" y="4154"/>
                    </a:cubicBezTo>
                    <a:cubicBezTo>
                      <a:pt x="4828" y="3875"/>
                      <a:pt x="4763" y="3598"/>
                      <a:pt x="4679" y="3328"/>
                    </a:cubicBezTo>
                    <a:cubicBezTo>
                      <a:pt x="4673" y="3311"/>
                      <a:pt x="4670" y="3302"/>
                      <a:pt x="4670" y="3302"/>
                    </a:cubicBezTo>
                    <a:cubicBezTo>
                      <a:pt x="4657" y="3232"/>
                      <a:pt x="4647" y="3162"/>
                      <a:pt x="4643" y="3091"/>
                    </a:cubicBezTo>
                    <a:cubicBezTo>
                      <a:pt x="4641" y="3076"/>
                      <a:pt x="4641" y="3068"/>
                      <a:pt x="4641" y="3068"/>
                    </a:cubicBezTo>
                    <a:cubicBezTo>
                      <a:pt x="4641" y="3068"/>
                      <a:pt x="4643" y="3053"/>
                      <a:pt x="4643" y="3027"/>
                    </a:cubicBezTo>
                    <a:cubicBezTo>
                      <a:pt x="4645" y="2877"/>
                      <a:pt x="4656" y="2356"/>
                      <a:pt x="4635" y="2056"/>
                    </a:cubicBezTo>
                    <a:cubicBezTo>
                      <a:pt x="4614" y="1750"/>
                      <a:pt x="4538" y="1319"/>
                      <a:pt x="4538" y="1318"/>
                    </a:cubicBezTo>
                    <a:lnTo>
                      <a:pt x="4538" y="1318"/>
                    </a:lnTo>
                    <a:cubicBezTo>
                      <a:pt x="4862" y="1431"/>
                      <a:pt x="5642" y="1486"/>
                      <a:pt x="5642" y="1486"/>
                    </a:cubicBezTo>
                    <a:cubicBezTo>
                      <a:pt x="5657" y="1365"/>
                      <a:pt x="5680" y="1245"/>
                      <a:pt x="5709" y="1126"/>
                    </a:cubicBezTo>
                    <a:cubicBezTo>
                      <a:pt x="5723" y="1065"/>
                      <a:pt x="5741" y="1002"/>
                      <a:pt x="5762" y="935"/>
                    </a:cubicBezTo>
                    <a:cubicBezTo>
                      <a:pt x="5829" y="731"/>
                      <a:pt x="5907" y="530"/>
                      <a:pt x="5995" y="335"/>
                    </a:cubicBezTo>
                    <a:cubicBezTo>
                      <a:pt x="5995" y="335"/>
                      <a:pt x="5780" y="245"/>
                      <a:pt x="5521" y="155"/>
                    </a:cubicBezTo>
                    <a:cubicBezTo>
                      <a:pt x="5263" y="66"/>
                      <a:pt x="5097" y="27"/>
                      <a:pt x="5097" y="27"/>
                    </a:cubicBezTo>
                    <a:lnTo>
                      <a:pt x="5097" y="27"/>
                    </a:lnTo>
                    <a:lnTo>
                      <a:pt x="5119" y="37"/>
                    </a:lnTo>
                    <a:cubicBezTo>
                      <a:pt x="5101" y="233"/>
                      <a:pt x="4819" y="827"/>
                      <a:pt x="4495" y="1049"/>
                    </a:cubicBezTo>
                    <a:cubicBezTo>
                      <a:pt x="4486" y="1055"/>
                      <a:pt x="4478" y="1061"/>
                      <a:pt x="4469" y="1067"/>
                    </a:cubicBezTo>
                    <a:cubicBezTo>
                      <a:pt x="4400" y="1113"/>
                      <a:pt x="4327" y="1155"/>
                      <a:pt x="4252" y="1194"/>
                    </a:cubicBezTo>
                    <a:cubicBezTo>
                      <a:pt x="4025" y="1308"/>
                      <a:pt x="3728" y="1402"/>
                      <a:pt x="3357" y="1402"/>
                    </a:cubicBezTo>
                    <a:cubicBezTo>
                      <a:pt x="3181" y="1402"/>
                      <a:pt x="2989" y="1381"/>
                      <a:pt x="2779" y="1332"/>
                    </a:cubicBezTo>
                    <a:cubicBezTo>
                      <a:pt x="1943" y="1133"/>
                      <a:pt x="1774" y="792"/>
                      <a:pt x="1774" y="792"/>
                    </a:cubicBezTo>
                    <a:cubicBezTo>
                      <a:pt x="1894" y="563"/>
                      <a:pt x="1636" y="271"/>
                      <a:pt x="1497" y="163"/>
                    </a:cubicBezTo>
                    <a:cubicBezTo>
                      <a:pt x="1424" y="103"/>
                      <a:pt x="1346" y="48"/>
                      <a:pt x="1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8"/>
              <p:cNvSpPr/>
              <p:nvPr/>
            </p:nvSpPr>
            <p:spPr>
              <a:xfrm flipH="1">
                <a:off x="-589044" y="2523143"/>
                <a:ext cx="232468" cy="398742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307" extrusionOk="0">
                    <a:moveTo>
                      <a:pt x="1038" y="1"/>
                    </a:moveTo>
                    <a:cubicBezTo>
                      <a:pt x="951" y="1"/>
                      <a:pt x="856" y="9"/>
                      <a:pt x="757" y="30"/>
                    </a:cubicBezTo>
                    <a:cubicBezTo>
                      <a:pt x="553" y="72"/>
                      <a:pt x="306" y="202"/>
                      <a:pt x="122" y="312"/>
                    </a:cubicBezTo>
                    <a:cubicBezTo>
                      <a:pt x="1" y="552"/>
                      <a:pt x="4" y="788"/>
                      <a:pt x="115" y="932"/>
                    </a:cubicBezTo>
                    <a:cubicBezTo>
                      <a:pt x="115" y="932"/>
                      <a:pt x="447" y="481"/>
                      <a:pt x="912" y="481"/>
                    </a:cubicBezTo>
                    <a:cubicBezTo>
                      <a:pt x="945" y="481"/>
                      <a:pt x="978" y="483"/>
                      <a:pt x="1012" y="488"/>
                    </a:cubicBezTo>
                    <a:cubicBezTo>
                      <a:pt x="1528" y="559"/>
                      <a:pt x="1660" y="1171"/>
                      <a:pt x="1660" y="1171"/>
                    </a:cubicBezTo>
                    <a:cubicBezTo>
                      <a:pt x="1660" y="1171"/>
                      <a:pt x="1845" y="1621"/>
                      <a:pt x="1971" y="1920"/>
                    </a:cubicBezTo>
                    <a:cubicBezTo>
                      <a:pt x="2071" y="2158"/>
                      <a:pt x="2147" y="2382"/>
                      <a:pt x="2176" y="2467"/>
                    </a:cubicBezTo>
                    <a:cubicBezTo>
                      <a:pt x="2184" y="2489"/>
                      <a:pt x="2188" y="2502"/>
                      <a:pt x="2188" y="2502"/>
                    </a:cubicBezTo>
                    <a:lnTo>
                      <a:pt x="2181" y="2641"/>
                    </a:lnTo>
                    <a:lnTo>
                      <a:pt x="2117" y="2722"/>
                    </a:lnTo>
                    <a:cubicBezTo>
                      <a:pt x="2022" y="2842"/>
                      <a:pt x="1841" y="3072"/>
                      <a:pt x="1702" y="3257"/>
                    </a:cubicBezTo>
                    <a:cubicBezTo>
                      <a:pt x="1504" y="3522"/>
                      <a:pt x="1115" y="4157"/>
                      <a:pt x="1115" y="4157"/>
                    </a:cubicBezTo>
                    <a:cubicBezTo>
                      <a:pt x="1115" y="4157"/>
                      <a:pt x="1157" y="4174"/>
                      <a:pt x="1226" y="4198"/>
                    </a:cubicBezTo>
                    <a:cubicBezTo>
                      <a:pt x="1362" y="4244"/>
                      <a:pt x="1499" y="4280"/>
                      <a:pt x="1638" y="4306"/>
                    </a:cubicBezTo>
                    <a:cubicBezTo>
                      <a:pt x="1789" y="3937"/>
                      <a:pt x="2142" y="3128"/>
                      <a:pt x="2461" y="2841"/>
                    </a:cubicBezTo>
                    <a:lnTo>
                      <a:pt x="2511" y="2674"/>
                    </a:lnTo>
                    <a:cubicBezTo>
                      <a:pt x="2511" y="2674"/>
                      <a:pt x="2502" y="2158"/>
                      <a:pt x="2169" y="1510"/>
                    </a:cubicBezTo>
                    <a:cubicBezTo>
                      <a:pt x="1836" y="863"/>
                      <a:pt x="1734" y="584"/>
                      <a:pt x="1734" y="584"/>
                    </a:cubicBezTo>
                    <a:cubicBezTo>
                      <a:pt x="1734" y="584"/>
                      <a:pt x="1727" y="228"/>
                      <a:pt x="1583" y="137"/>
                    </a:cubicBezTo>
                    <a:cubicBezTo>
                      <a:pt x="1479" y="68"/>
                      <a:pt x="1285" y="1"/>
                      <a:pt x="10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8"/>
              <p:cNvSpPr/>
              <p:nvPr/>
            </p:nvSpPr>
            <p:spPr>
              <a:xfrm flipH="1">
                <a:off x="-716431" y="2810323"/>
                <a:ext cx="33607" cy="133778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4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191"/>
                      <a:pt x="192" y="1444"/>
                      <a:pt x="192" y="1444"/>
                    </a:cubicBezTo>
                    <a:lnTo>
                      <a:pt x="362" y="1409"/>
                    </a:lnTo>
                    <a:cubicBezTo>
                      <a:pt x="307" y="977"/>
                      <a:pt x="60" y="9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8"/>
              <p:cNvSpPr/>
              <p:nvPr/>
            </p:nvSpPr>
            <p:spPr>
              <a:xfrm flipH="1">
                <a:off x="-885203" y="2573136"/>
                <a:ext cx="134982" cy="18173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963" extrusionOk="0">
                    <a:moveTo>
                      <a:pt x="217" y="0"/>
                    </a:moveTo>
                    <a:cubicBezTo>
                      <a:pt x="148" y="47"/>
                      <a:pt x="76" y="90"/>
                      <a:pt x="0" y="128"/>
                    </a:cubicBezTo>
                    <a:cubicBezTo>
                      <a:pt x="77" y="394"/>
                      <a:pt x="199" y="851"/>
                      <a:pt x="274" y="1311"/>
                    </a:cubicBezTo>
                    <a:cubicBezTo>
                      <a:pt x="327" y="1647"/>
                      <a:pt x="365" y="1846"/>
                      <a:pt x="390" y="1962"/>
                    </a:cubicBezTo>
                    <a:cubicBezTo>
                      <a:pt x="392" y="1812"/>
                      <a:pt x="403" y="1291"/>
                      <a:pt x="382" y="991"/>
                    </a:cubicBezTo>
                    <a:cubicBezTo>
                      <a:pt x="361" y="685"/>
                      <a:pt x="285" y="254"/>
                      <a:pt x="285" y="253"/>
                    </a:cubicBezTo>
                    <a:lnTo>
                      <a:pt x="285" y="253"/>
                    </a:lnTo>
                    <a:cubicBezTo>
                      <a:pt x="609" y="366"/>
                      <a:pt x="1389" y="421"/>
                      <a:pt x="1389" y="421"/>
                    </a:cubicBezTo>
                    <a:cubicBezTo>
                      <a:pt x="1405" y="300"/>
                      <a:pt x="1427" y="178"/>
                      <a:pt x="1457" y="60"/>
                    </a:cubicBezTo>
                    <a:lnTo>
                      <a:pt x="1457" y="60"/>
                    </a:lnTo>
                    <a:cubicBezTo>
                      <a:pt x="1354" y="71"/>
                      <a:pt x="1181" y="81"/>
                      <a:pt x="991" y="81"/>
                    </a:cubicBezTo>
                    <a:cubicBezTo>
                      <a:pt x="802" y="81"/>
                      <a:pt x="596" y="71"/>
                      <a:pt x="426" y="42"/>
                    </a:cubicBezTo>
                    <a:cubicBezTo>
                      <a:pt x="343" y="29"/>
                      <a:pt x="275" y="15"/>
                      <a:pt x="21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8"/>
              <p:cNvSpPr/>
              <p:nvPr/>
            </p:nvSpPr>
            <p:spPr>
              <a:xfrm flipH="1">
                <a:off x="-1128039" y="2491111"/>
                <a:ext cx="248948" cy="118225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1277" extrusionOk="0">
                    <a:moveTo>
                      <a:pt x="2688" y="1"/>
                    </a:moveTo>
                    <a:cubicBezTo>
                      <a:pt x="2688" y="1"/>
                      <a:pt x="2287" y="5"/>
                      <a:pt x="1916" y="47"/>
                    </a:cubicBezTo>
                    <a:cubicBezTo>
                      <a:pt x="1544" y="89"/>
                      <a:pt x="791" y="196"/>
                      <a:pt x="627" y="222"/>
                    </a:cubicBezTo>
                    <a:cubicBezTo>
                      <a:pt x="620" y="223"/>
                      <a:pt x="612" y="224"/>
                      <a:pt x="604" y="224"/>
                    </a:cubicBezTo>
                    <a:cubicBezTo>
                      <a:pt x="508" y="224"/>
                      <a:pt x="350" y="156"/>
                      <a:pt x="350" y="156"/>
                    </a:cubicBezTo>
                    <a:cubicBezTo>
                      <a:pt x="252" y="348"/>
                      <a:pt x="171" y="549"/>
                      <a:pt x="107" y="756"/>
                    </a:cubicBezTo>
                    <a:cubicBezTo>
                      <a:pt x="106" y="760"/>
                      <a:pt x="104" y="765"/>
                      <a:pt x="103" y="768"/>
                    </a:cubicBezTo>
                    <a:cubicBezTo>
                      <a:pt x="7" y="1074"/>
                      <a:pt x="0" y="1277"/>
                      <a:pt x="0" y="1277"/>
                    </a:cubicBezTo>
                    <a:cubicBezTo>
                      <a:pt x="0" y="1277"/>
                      <a:pt x="224" y="1270"/>
                      <a:pt x="914" y="1157"/>
                    </a:cubicBezTo>
                    <a:cubicBezTo>
                      <a:pt x="1603" y="1043"/>
                      <a:pt x="2257" y="785"/>
                      <a:pt x="2514" y="569"/>
                    </a:cubicBezTo>
                    <a:lnTo>
                      <a:pt x="2572" y="380"/>
                    </a:lnTo>
                    <a:lnTo>
                      <a:pt x="26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8"/>
              <p:cNvSpPr/>
              <p:nvPr/>
            </p:nvSpPr>
            <p:spPr>
              <a:xfrm flipH="1">
                <a:off x="-757815" y="2345484"/>
                <a:ext cx="141092" cy="138222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1493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603" y="1483"/>
                      <a:pt x="665" y="1493"/>
                      <a:pt x="727" y="1493"/>
                    </a:cubicBezTo>
                    <a:cubicBezTo>
                      <a:pt x="920" y="1493"/>
                      <a:pt x="1112" y="1393"/>
                      <a:pt x="1278" y="1097"/>
                    </a:cubicBezTo>
                    <a:cubicBezTo>
                      <a:pt x="1518" y="668"/>
                      <a:pt x="1523" y="224"/>
                      <a:pt x="1523" y="9"/>
                    </a:cubicBezTo>
                    <a:lnTo>
                      <a:pt x="1523" y="9"/>
                    </a:lnTo>
                    <a:cubicBezTo>
                      <a:pt x="1523" y="9"/>
                      <a:pt x="1382" y="91"/>
                      <a:pt x="1058" y="104"/>
                    </a:cubicBezTo>
                    <a:cubicBezTo>
                      <a:pt x="1039" y="105"/>
                      <a:pt x="1021" y="105"/>
                      <a:pt x="1003" y="105"/>
                    </a:cubicBezTo>
                    <a:cubicBezTo>
                      <a:pt x="766" y="105"/>
                      <a:pt x="601" y="46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8"/>
              <p:cNvSpPr/>
              <p:nvPr/>
            </p:nvSpPr>
            <p:spPr>
              <a:xfrm flipH="1">
                <a:off x="-668197" y="2345484"/>
                <a:ext cx="51474" cy="13572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466" extrusionOk="0">
                    <a:moveTo>
                      <a:pt x="514" y="0"/>
                    </a:moveTo>
                    <a:cubicBezTo>
                      <a:pt x="486" y="0"/>
                      <a:pt x="428" y="44"/>
                      <a:pt x="259" y="278"/>
                    </a:cubicBezTo>
                    <a:cubicBezTo>
                      <a:pt x="36" y="584"/>
                      <a:pt x="0" y="752"/>
                      <a:pt x="0" y="752"/>
                    </a:cubicBezTo>
                    <a:cubicBezTo>
                      <a:pt x="19" y="962"/>
                      <a:pt x="192" y="1340"/>
                      <a:pt x="469" y="1441"/>
                    </a:cubicBezTo>
                    <a:cubicBezTo>
                      <a:pt x="492" y="1450"/>
                      <a:pt x="517" y="1458"/>
                      <a:pt x="541" y="1465"/>
                    </a:cubicBezTo>
                    <a:cubicBezTo>
                      <a:pt x="302" y="1303"/>
                      <a:pt x="263" y="1089"/>
                      <a:pt x="259" y="826"/>
                    </a:cubicBezTo>
                    <a:cubicBezTo>
                      <a:pt x="255" y="541"/>
                      <a:pt x="382" y="268"/>
                      <a:pt x="556" y="22"/>
                    </a:cubicBezTo>
                    <a:cubicBezTo>
                      <a:pt x="548" y="17"/>
                      <a:pt x="541" y="13"/>
                      <a:pt x="534" y="9"/>
                    </a:cubicBezTo>
                    <a:cubicBezTo>
                      <a:pt x="528" y="5"/>
                      <a:pt x="523" y="0"/>
                      <a:pt x="514" y="0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8"/>
              <p:cNvSpPr/>
              <p:nvPr/>
            </p:nvSpPr>
            <p:spPr>
              <a:xfrm flipH="1">
                <a:off x="-761702" y="2311693"/>
                <a:ext cx="99338" cy="4342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469" extrusionOk="0">
                    <a:moveTo>
                      <a:pt x="865" y="0"/>
                    </a:moveTo>
                    <a:cubicBezTo>
                      <a:pt x="748" y="0"/>
                      <a:pt x="522" y="19"/>
                      <a:pt x="348" y="94"/>
                    </a:cubicBezTo>
                    <a:cubicBezTo>
                      <a:pt x="210" y="154"/>
                      <a:pt x="92" y="248"/>
                      <a:pt x="0" y="365"/>
                    </a:cubicBezTo>
                    <a:cubicBezTo>
                      <a:pt x="22" y="381"/>
                      <a:pt x="45" y="392"/>
                      <a:pt x="70" y="400"/>
                    </a:cubicBezTo>
                    <a:cubicBezTo>
                      <a:pt x="77" y="403"/>
                      <a:pt x="83" y="405"/>
                      <a:pt x="90" y="407"/>
                    </a:cubicBezTo>
                    <a:cubicBezTo>
                      <a:pt x="122" y="417"/>
                      <a:pt x="152" y="426"/>
                      <a:pt x="186" y="433"/>
                    </a:cubicBezTo>
                    <a:lnTo>
                      <a:pt x="220" y="440"/>
                    </a:lnTo>
                    <a:cubicBezTo>
                      <a:pt x="267" y="449"/>
                      <a:pt x="322" y="456"/>
                      <a:pt x="388" y="462"/>
                    </a:cubicBezTo>
                    <a:cubicBezTo>
                      <a:pt x="407" y="463"/>
                      <a:pt x="426" y="466"/>
                      <a:pt x="446" y="466"/>
                    </a:cubicBezTo>
                    <a:lnTo>
                      <a:pt x="452" y="466"/>
                    </a:lnTo>
                    <a:cubicBezTo>
                      <a:pt x="482" y="468"/>
                      <a:pt x="512" y="469"/>
                      <a:pt x="540" y="469"/>
                    </a:cubicBezTo>
                    <a:cubicBezTo>
                      <a:pt x="841" y="469"/>
                      <a:pt x="1030" y="374"/>
                      <a:pt x="1030" y="374"/>
                    </a:cubicBezTo>
                    <a:cubicBezTo>
                      <a:pt x="1058" y="311"/>
                      <a:pt x="1072" y="243"/>
                      <a:pt x="1071" y="174"/>
                    </a:cubicBezTo>
                    <a:cubicBezTo>
                      <a:pt x="1067" y="67"/>
                      <a:pt x="996" y="12"/>
                      <a:pt x="932" y="3"/>
                    </a:cubicBezTo>
                    <a:cubicBezTo>
                      <a:pt x="919" y="1"/>
                      <a:pt x="896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8"/>
              <p:cNvSpPr/>
              <p:nvPr/>
            </p:nvSpPr>
            <p:spPr>
              <a:xfrm flipH="1">
                <a:off x="-710413" y="2357890"/>
                <a:ext cx="47216" cy="1740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88" extrusionOk="0">
                    <a:moveTo>
                      <a:pt x="246" y="0"/>
                    </a:moveTo>
                    <a:cubicBezTo>
                      <a:pt x="128" y="0"/>
                      <a:pt x="0" y="76"/>
                      <a:pt x="64" y="81"/>
                    </a:cubicBezTo>
                    <a:cubicBezTo>
                      <a:pt x="220" y="97"/>
                      <a:pt x="459" y="187"/>
                      <a:pt x="463" y="187"/>
                    </a:cubicBezTo>
                    <a:cubicBezTo>
                      <a:pt x="463" y="187"/>
                      <a:pt x="463" y="187"/>
                      <a:pt x="463" y="187"/>
                    </a:cubicBezTo>
                    <a:cubicBezTo>
                      <a:pt x="509" y="112"/>
                      <a:pt x="376" y="6"/>
                      <a:pt x="256" y="0"/>
                    </a:cubicBezTo>
                    <a:cubicBezTo>
                      <a:pt x="253" y="0"/>
                      <a:pt x="250" y="0"/>
                      <a:pt x="246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 flipH="1">
                <a:off x="-760313" y="2366129"/>
                <a:ext cx="30737" cy="128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39" extrusionOk="0">
                    <a:moveTo>
                      <a:pt x="202" y="0"/>
                    </a:moveTo>
                    <a:cubicBezTo>
                      <a:pt x="184" y="0"/>
                      <a:pt x="166" y="3"/>
                      <a:pt x="147" y="10"/>
                    </a:cubicBezTo>
                    <a:cubicBezTo>
                      <a:pt x="59" y="42"/>
                      <a:pt x="1" y="139"/>
                      <a:pt x="43" y="139"/>
                    </a:cubicBezTo>
                    <a:cubicBezTo>
                      <a:pt x="132" y="139"/>
                      <a:pt x="332" y="50"/>
                      <a:pt x="332" y="50"/>
                    </a:cubicBezTo>
                    <a:cubicBezTo>
                      <a:pt x="332" y="50"/>
                      <a:pt x="276" y="0"/>
                      <a:pt x="202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 flipH="1">
                <a:off x="-637926" y="2533327"/>
                <a:ext cx="275611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187" extrusionOk="0">
                    <a:moveTo>
                      <a:pt x="1177" y="1"/>
                    </a:moveTo>
                    <a:cubicBezTo>
                      <a:pt x="1025" y="1"/>
                      <a:pt x="890" y="20"/>
                      <a:pt x="782" y="72"/>
                    </a:cubicBezTo>
                    <a:cubicBezTo>
                      <a:pt x="526" y="195"/>
                      <a:pt x="245" y="358"/>
                      <a:pt x="104" y="549"/>
                    </a:cubicBezTo>
                    <a:cubicBezTo>
                      <a:pt x="75" y="588"/>
                      <a:pt x="50" y="631"/>
                      <a:pt x="33" y="676"/>
                    </a:cubicBezTo>
                    <a:cubicBezTo>
                      <a:pt x="1" y="766"/>
                      <a:pt x="93" y="1096"/>
                      <a:pt x="668" y="1168"/>
                    </a:cubicBezTo>
                    <a:cubicBezTo>
                      <a:pt x="768" y="1181"/>
                      <a:pt x="863" y="1186"/>
                      <a:pt x="953" y="1186"/>
                    </a:cubicBezTo>
                    <a:cubicBezTo>
                      <a:pt x="1384" y="1186"/>
                      <a:pt x="1710" y="1062"/>
                      <a:pt x="1958" y="983"/>
                    </a:cubicBezTo>
                    <a:cubicBezTo>
                      <a:pt x="2258" y="887"/>
                      <a:pt x="2683" y="743"/>
                      <a:pt x="2683" y="743"/>
                    </a:cubicBezTo>
                    <a:cubicBezTo>
                      <a:pt x="2683" y="743"/>
                      <a:pt x="2718" y="650"/>
                      <a:pt x="2768" y="536"/>
                    </a:cubicBezTo>
                    <a:cubicBezTo>
                      <a:pt x="2829" y="393"/>
                      <a:pt x="2913" y="213"/>
                      <a:pt x="2977" y="138"/>
                    </a:cubicBezTo>
                    <a:lnTo>
                      <a:pt x="2977" y="138"/>
                    </a:lnTo>
                    <a:cubicBezTo>
                      <a:pt x="2872" y="147"/>
                      <a:pt x="2767" y="151"/>
                      <a:pt x="2662" y="151"/>
                    </a:cubicBezTo>
                    <a:cubicBezTo>
                      <a:pt x="2481" y="151"/>
                      <a:pt x="2299" y="138"/>
                      <a:pt x="2119" y="113"/>
                    </a:cubicBezTo>
                    <a:cubicBezTo>
                      <a:pt x="1809" y="70"/>
                      <a:pt x="1465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 flipH="1">
                <a:off x="-571647" y="2981600"/>
                <a:ext cx="299597" cy="43485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69" y="68"/>
                      <a:pt x="1727" y="178"/>
                    </a:cubicBezTo>
                    <a:cubicBezTo>
                      <a:pt x="1637" y="407"/>
                      <a:pt x="1478" y="817"/>
                      <a:pt x="1343" y="1170"/>
                    </a:cubicBezTo>
                    <a:cubicBezTo>
                      <a:pt x="1147" y="1693"/>
                      <a:pt x="960" y="2375"/>
                      <a:pt x="960" y="2375"/>
                    </a:cubicBezTo>
                    <a:cubicBezTo>
                      <a:pt x="746" y="2455"/>
                      <a:pt x="561" y="2597"/>
                      <a:pt x="426" y="2783"/>
                    </a:cubicBezTo>
                    <a:cubicBezTo>
                      <a:pt x="244" y="3041"/>
                      <a:pt x="66" y="4072"/>
                      <a:pt x="15" y="4385"/>
                    </a:cubicBez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2" y="4582"/>
                    </a:lnTo>
                    <a:cubicBezTo>
                      <a:pt x="102" y="4582"/>
                      <a:pt x="157" y="4582"/>
                      <a:pt x="312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6" y="4346"/>
                      <a:pt x="655" y="4330"/>
                    </a:cubicBezTo>
                    <a:cubicBezTo>
                      <a:pt x="798" y="4198"/>
                      <a:pt x="1715" y="2717"/>
                      <a:pt x="2022" y="2238"/>
                    </a:cubicBezTo>
                    <a:cubicBezTo>
                      <a:pt x="2233" y="1907"/>
                      <a:pt x="2744" y="1117"/>
                      <a:pt x="3040" y="660"/>
                    </a:cubicBezTo>
                    <a:cubicBezTo>
                      <a:pt x="3130" y="522"/>
                      <a:pt x="3199" y="414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3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 flipH="1">
                <a:off x="-781151" y="3003050"/>
                <a:ext cx="112676" cy="439498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4697" extrusionOk="0">
                    <a:moveTo>
                      <a:pt x="1216" y="1"/>
                    </a:moveTo>
                    <a:lnTo>
                      <a:pt x="1216" y="1"/>
                    </a:lnTo>
                    <a:cubicBezTo>
                      <a:pt x="1041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7" y="4491"/>
                      <a:pt x="708" y="4514"/>
                    </a:cubicBezTo>
                    <a:cubicBezTo>
                      <a:pt x="784" y="4567"/>
                      <a:pt x="854" y="4629"/>
                      <a:pt x="917" y="4697"/>
                    </a:cubicBezTo>
                    <a:cubicBezTo>
                      <a:pt x="920" y="4584"/>
                      <a:pt x="962" y="4477"/>
                      <a:pt x="1035" y="4394"/>
                    </a:cubicBezTo>
                    <a:cubicBezTo>
                      <a:pt x="1041" y="4348"/>
                      <a:pt x="1045" y="4299"/>
                      <a:pt x="1048" y="4247"/>
                    </a:cubicBezTo>
                    <a:cubicBezTo>
                      <a:pt x="1074" y="3892"/>
                      <a:pt x="1157" y="1591"/>
                      <a:pt x="1176" y="1225"/>
                    </a:cubicBezTo>
                    <a:cubicBezTo>
                      <a:pt x="1187" y="985"/>
                      <a:pt x="1202" y="509"/>
                      <a:pt x="1210" y="211"/>
                    </a:cubicBezTo>
                    <a:cubicBezTo>
                      <a:pt x="1213" y="121"/>
                      <a:pt x="1215" y="47"/>
                      <a:pt x="12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 flipH="1">
                <a:off x="-344357" y="3382288"/>
                <a:ext cx="171088" cy="129242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396" extrusionOk="0">
                    <a:moveTo>
                      <a:pt x="1848" y="0"/>
                    </a:moveTo>
                    <a:lnTo>
                      <a:pt x="1848" y="0"/>
                    </a:lnTo>
                    <a:cubicBezTo>
                      <a:pt x="1840" y="5"/>
                      <a:pt x="1756" y="48"/>
                      <a:pt x="1661" y="97"/>
                    </a:cubicBezTo>
                    <a:cubicBezTo>
                      <a:pt x="1567" y="146"/>
                      <a:pt x="1455" y="203"/>
                      <a:pt x="1379" y="235"/>
                    </a:cubicBezTo>
                    <a:cubicBezTo>
                      <a:pt x="1376" y="236"/>
                      <a:pt x="1372" y="237"/>
                      <a:pt x="1369" y="239"/>
                    </a:cubicBezTo>
                    <a:cubicBezTo>
                      <a:pt x="1221" y="300"/>
                      <a:pt x="1169" y="300"/>
                      <a:pt x="1169" y="300"/>
                    </a:cubicBezTo>
                    <a:lnTo>
                      <a:pt x="1082" y="217"/>
                    </a:lnTo>
                    <a:lnTo>
                      <a:pt x="917" y="60"/>
                    </a:lnTo>
                    <a:cubicBezTo>
                      <a:pt x="900" y="73"/>
                      <a:pt x="881" y="612"/>
                      <a:pt x="875" y="689"/>
                    </a:cubicBezTo>
                    <a:cubicBezTo>
                      <a:pt x="741" y="806"/>
                      <a:pt x="599" y="913"/>
                      <a:pt x="450" y="1007"/>
                    </a:cubicBezTo>
                    <a:cubicBezTo>
                      <a:pt x="234" y="1139"/>
                      <a:pt x="0" y="1356"/>
                      <a:pt x="0" y="1356"/>
                    </a:cubicBezTo>
                    <a:cubicBezTo>
                      <a:pt x="139" y="1382"/>
                      <a:pt x="281" y="1395"/>
                      <a:pt x="423" y="1395"/>
                    </a:cubicBezTo>
                    <a:cubicBezTo>
                      <a:pt x="466" y="1395"/>
                      <a:pt x="508" y="1394"/>
                      <a:pt x="551" y="1392"/>
                    </a:cubicBezTo>
                    <a:cubicBezTo>
                      <a:pt x="718" y="1379"/>
                      <a:pt x="883" y="1357"/>
                      <a:pt x="1046" y="1325"/>
                    </a:cubicBezTo>
                    <a:cubicBezTo>
                      <a:pt x="1149" y="1305"/>
                      <a:pt x="1217" y="1289"/>
                      <a:pt x="1217" y="1289"/>
                    </a:cubicBezTo>
                    <a:cubicBezTo>
                      <a:pt x="1217" y="1289"/>
                      <a:pt x="1247" y="926"/>
                      <a:pt x="1344" y="726"/>
                    </a:cubicBezTo>
                    <a:cubicBezTo>
                      <a:pt x="1438" y="531"/>
                      <a:pt x="1834" y="16"/>
                      <a:pt x="1848" y="0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 flipH="1">
                <a:off x="-853264" y="3398304"/>
                <a:ext cx="145999" cy="13775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488" extrusionOk="0">
                    <a:moveTo>
                      <a:pt x="747" y="1"/>
                    </a:moveTo>
                    <a:cubicBezTo>
                      <a:pt x="697" y="27"/>
                      <a:pt x="652" y="63"/>
                      <a:pt x="616" y="106"/>
                    </a:cubicBezTo>
                    <a:cubicBezTo>
                      <a:pt x="543" y="189"/>
                      <a:pt x="501" y="296"/>
                      <a:pt x="498" y="409"/>
                    </a:cubicBezTo>
                    <a:cubicBezTo>
                      <a:pt x="435" y="342"/>
                      <a:pt x="369" y="283"/>
                      <a:pt x="295" y="231"/>
                    </a:cubicBezTo>
                    <a:cubicBezTo>
                      <a:pt x="262" y="206"/>
                      <a:pt x="224" y="186"/>
                      <a:pt x="185" y="169"/>
                    </a:cubicBezTo>
                    <a:cubicBezTo>
                      <a:pt x="110" y="138"/>
                      <a:pt x="64" y="131"/>
                      <a:pt x="36" y="131"/>
                    </a:cubicBezTo>
                    <a:cubicBezTo>
                      <a:pt x="34" y="131"/>
                      <a:pt x="32" y="131"/>
                      <a:pt x="30" y="131"/>
                    </a:cubicBezTo>
                    <a:cubicBezTo>
                      <a:pt x="19" y="131"/>
                      <a:pt x="10" y="133"/>
                      <a:pt x="0" y="138"/>
                    </a:cubicBezTo>
                    <a:cubicBezTo>
                      <a:pt x="0" y="138"/>
                      <a:pt x="324" y="768"/>
                      <a:pt x="360" y="834"/>
                    </a:cubicBezTo>
                    <a:cubicBezTo>
                      <a:pt x="360" y="834"/>
                      <a:pt x="341" y="1189"/>
                      <a:pt x="360" y="1267"/>
                    </a:cubicBezTo>
                    <a:cubicBezTo>
                      <a:pt x="538" y="1323"/>
                      <a:pt x="719" y="1366"/>
                      <a:pt x="903" y="1400"/>
                    </a:cubicBezTo>
                    <a:lnTo>
                      <a:pt x="965" y="1410"/>
                    </a:lnTo>
                    <a:cubicBezTo>
                      <a:pt x="1283" y="1458"/>
                      <a:pt x="1577" y="1488"/>
                      <a:pt x="1577" y="1488"/>
                    </a:cubicBezTo>
                    <a:cubicBezTo>
                      <a:pt x="1577" y="1488"/>
                      <a:pt x="1234" y="1212"/>
                      <a:pt x="1055" y="1038"/>
                    </a:cubicBezTo>
                    <a:cubicBezTo>
                      <a:pt x="875" y="864"/>
                      <a:pt x="852" y="846"/>
                      <a:pt x="788" y="624"/>
                    </a:cubicBezTo>
                    <a:cubicBezTo>
                      <a:pt x="725" y="403"/>
                      <a:pt x="747" y="1"/>
                      <a:pt x="747" y="1"/>
                    </a:cubicBezTo>
                    <a:close/>
                  </a:path>
                </a:pathLst>
              </a:custGeom>
              <a:solidFill>
                <a:srgbClr val="7381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flipH="1">
                <a:off x="-789663" y="2751535"/>
                <a:ext cx="237097" cy="54344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587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5" y="172"/>
                    </a:lnTo>
                    <a:lnTo>
                      <a:pt x="0" y="255"/>
                    </a:lnTo>
                    <a:cubicBezTo>
                      <a:pt x="52" y="291"/>
                      <a:pt x="106" y="321"/>
                      <a:pt x="162" y="349"/>
                    </a:cubicBezTo>
                    <a:cubicBezTo>
                      <a:pt x="206" y="371"/>
                      <a:pt x="256" y="394"/>
                      <a:pt x="314" y="416"/>
                    </a:cubicBezTo>
                    <a:cubicBezTo>
                      <a:pt x="349" y="429"/>
                      <a:pt x="385" y="442"/>
                      <a:pt x="425" y="453"/>
                    </a:cubicBezTo>
                    <a:cubicBezTo>
                      <a:pt x="644" y="524"/>
                      <a:pt x="945" y="582"/>
                      <a:pt x="1341" y="586"/>
                    </a:cubicBezTo>
                    <a:cubicBezTo>
                      <a:pt x="1360" y="586"/>
                      <a:pt x="1379" y="587"/>
                      <a:pt x="1397" y="587"/>
                    </a:cubicBezTo>
                    <a:cubicBezTo>
                      <a:pt x="2103" y="587"/>
                      <a:pt x="2432" y="426"/>
                      <a:pt x="2561" y="336"/>
                    </a:cubicBezTo>
                    <a:cubicBezTo>
                      <a:pt x="2555" y="320"/>
                      <a:pt x="2552" y="311"/>
                      <a:pt x="2552" y="311"/>
                    </a:cubicBezTo>
                    <a:cubicBezTo>
                      <a:pt x="2539" y="240"/>
                      <a:pt x="2529" y="171"/>
                      <a:pt x="2525" y="100"/>
                    </a:cubicBezTo>
                    <a:cubicBezTo>
                      <a:pt x="2339" y="167"/>
                      <a:pt x="1944" y="278"/>
                      <a:pt x="1375" y="278"/>
                    </a:cubicBezTo>
                    <a:cubicBezTo>
                      <a:pt x="1326" y="278"/>
                      <a:pt x="1276" y="277"/>
                      <a:pt x="1225" y="275"/>
                    </a:cubicBezTo>
                    <a:cubicBezTo>
                      <a:pt x="1016" y="268"/>
                      <a:pt x="806" y="240"/>
                      <a:pt x="600" y="193"/>
                    </a:cubicBezTo>
                    <a:cubicBezTo>
                      <a:pt x="506" y="170"/>
                      <a:pt x="420" y="144"/>
                      <a:pt x="344" y="117"/>
                    </a:cubicBezTo>
                    <a:cubicBezTo>
                      <a:pt x="320" y="109"/>
                      <a:pt x="295" y="100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flipH="1">
                <a:off x="-1194602" y="2473150"/>
                <a:ext cx="82674" cy="77119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33" extrusionOk="0">
                    <a:moveTo>
                      <a:pt x="782" y="1"/>
                    </a:moveTo>
                    <a:cubicBezTo>
                      <a:pt x="759" y="1"/>
                      <a:pt x="728" y="10"/>
                      <a:pt x="690" y="33"/>
                    </a:cubicBezTo>
                    <a:cubicBezTo>
                      <a:pt x="629" y="68"/>
                      <a:pt x="571" y="110"/>
                      <a:pt x="517" y="157"/>
                    </a:cubicBezTo>
                    <a:lnTo>
                      <a:pt x="510" y="165"/>
                    </a:lnTo>
                    <a:lnTo>
                      <a:pt x="501" y="162"/>
                    </a:lnTo>
                    <a:cubicBezTo>
                      <a:pt x="487" y="157"/>
                      <a:pt x="452" y="147"/>
                      <a:pt x="399" y="147"/>
                    </a:cubicBezTo>
                    <a:cubicBezTo>
                      <a:pt x="344" y="147"/>
                      <a:pt x="268" y="158"/>
                      <a:pt x="175" y="195"/>
                    </a:cubicBezTo>
                    <a:cubicBezTo>
                      <a:pt x="175" y="195"/>
                      <a:pt x="140" y="293"/>
                      <a:pt x="104" y="408"/>
                    </a:cubicBezTo>
                    <a:cubicBezTo>
                      <a:pt x="92" y="442"/>
                      <a:pt x="82" y="477"/>
                      <a:pt x="72" y="512"/>
                    </a:cubicBezTo>
                    <a:cubicBezTo>
                      <a:pt x="66" y="532"/>
                      <a:pt x="62" y="552"/>
                      <a:pt x="56" y="570"/>
                    </a:cubicBezTo>
                    <a:cubicBezTo>
                      <a:pt x="23" y="688"/>
                      <a:pt x="1" y="763"/>
                      <a:pt x="1" y="763"/>
                    </a:cubicBezTo>
                    <a:cubicBezTo>
                      <a:pt x="1" y="763"/>
                      <a:pt x="92" y="793"/>
                      <a:pt x="202" y="793"/>
                    </a:cubicBezTo>
                    <a:cubicBezTo>
                      <a:pt x="257" y="793"/>
                      <a:pt x="317" y="786"/>
                      <a:pt x="373" y="763"/>
                    </a:cubicBezTo>
                    <a:lnTo>
                      <a:pt x="373" y="763"/>
                    </a:lnTo>
                    <a:cubicBezTo>
                      <a:pt x="371" y="765"/>
                      <a:pt x="371" y="766"/>
                      <a:pt x="373" y="768"/>
                    </a:cubicBezTo>
                    <a:cubicBezTo>
                      <a:pt x="373" y="769"/>
                      <a:pt x="374" y="771"/>
                      <a:pt x="374" y="774"/>
                    </a:cubicBezTo>
                    <a:cubicBezTo>
                      <a:pt x="374" y="777"/>
                      <a:pt x="376" y="779"/>
                      <a:pt x="377" y="782"/>
                    </a:cubicBezTo>
                    <a:cubicBezTo>
                      <a:pt x="379" y="785"/>
                      <a:pt x="381" y="788"/>
                      <a:pt x="383" y="791"/>
                    </a:cubicBezTo>
                    <a:cubicBezTo>
                      <a:pt x="386" y="795"/>
                      <a:pt x="389" y="800"/>
                      <a:pt x="393" y="803"/>
                    </a:cubicBezTo>
                    <a:cubicBezTo>
                      <a:pt x="396" y="805"/>
                      <a:pt x="399" y="808"/>
                      <a:pt x="403" y="810"/>
                    </a:cubicBezTo>
                    <a:cubicBezTo>
                      <a:pt x="410" y="816"/>
                      <a:pt x="418" y="818"/>
                      <a:pt x="426" y="823"/>
                    </a:cubicBezTo>
                    <a:cubicBezTo>
                      <a:pt x="431" y="823"/>
                      <a:pt x="433" y="824"/>
                      <a:pt x="438" y="826"/>
                    </a:cubicBezTo>
                    <a:cubicBezTo>
                      <a:pt x="458" y="830"/>
                      <a:pt x="478" y="832"/>
                      <a:pt x="498" y="832"/>
                    </a:cubicBezTo>
                    <a:cubicBezTo>
                      <a:pt x="509" y="832"/>
                      <a:pt x="521" y="832"/>
                      <a:pt x="533" y="830"/>
                    </a:cubicBezTo>
                    <a:cubicBezTo>
                      <a:pt x="672" y="814"/>
                      <a:pt x="857" y="717"/>
                      <a:pt x="830" y="633"/>
                    </a:cubicBezTo>
                    <a:cubicBezTo>
                      <a:pt x="826" y="622"/>
                      <a:pt x="818" y="610"/>
                      <a:pt x="810" y="601"/>
                    </a:cubicBezTo>
                    <a:cubicBezTo>
                      <a:pt x="810" y="601"/>
                      <a:pt x="813" y="600"/>
                      <a:pt x="817" y="594"/>
                    </a:cubicBezTo>
                    <a:cubicBezTo>
                      <a:pt x="830" y="580"/>
                      <a:pt x="841" y="564"/>
                      <a:pt x="852" y="546"/>
                    </a:cubicBezTo>
                    <a:cubicBezTo>
                      <a:pt x="878" y="499"/>
                      <a:pt x="892" y="432"/>
                      <a:pt x="804" y="386"/>
                    </a:cubicBezTo>
                    <a:cubicBezTo>
                      <a:pt x="804" y="386"/>
                      <a:pt x="808" y="380"/>
                      <a:pt x="815" y="370"/>
                    </a:cubicBezTo>
                    <a:cubicBezTo>
                      <a:pt x="831" y="348"/>
                      <a:pt x="844" y="325"/>
                      <a:pt x="856" y="302"/>
                    </a:cubicBezTo>
                    <a:cubicBezTo>
                      <a:pt x="865" y="285"/>
                      <a:pt x="870" y="267"/>
                      <a:pt x="873" y="248"/>
                    </a:cubicBezTo>
                    <a:cubicBezTo>
                      <a:pt x="878" y="215"/>
                      <a:pt x="860" y="183"/>
                      <a:pt x="831" y="169"/>
                    </a:cubicBezTo>
                    <a:cubicBezTo>
                      <a:pt x="826" y="165"/>
                      <a:pt x="820" y="162"/>
                      <a:pt x="813" y="160"/>
                    </a:cubicBezTo>
                    <a:lnTo>
                      <a:pt x="810" y="159"/>
                    </a:lnTo>
                    <a:cubicBezTo>
                      <a:pt x="810" y="159"/>
                      <a:pt x="846" y="114"/>
                      <a:pt x="846" y="81"/>
                    </a:cubicBezTo>
                    <a:cubicBezTo>
                      <a:pt x="846" y="37"/>
                      <a:pt x="827" y="1"/>
                      <a:pt x="782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flipH="1">
                <a:off x="-1191361" y="2525828"/>
                <a:ext cx="79526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64" extrusionOk="0">
                    <a:moveTo>
                      <a:pt x="55" y="1"/>
                    </a:moveTo>
                    <a:cubicBezTo>
                      <a:pt x="22" y="119"/>
                      <a:pt x="0" y="194"/>
                      <a:pt x="0" y="194"/>
                    </a:cubicBezTo>
                    <a:cubicBezTo>
                      <a:pt x="0" y="194"/>
                      <a:pt x="91" y="224"/>
                      <a:pt x="201" y="224"/>
                    </a:cubicBezTo>
                    <a:cubicBezTo>
                      <a:pt x="256" y="224"/>
                      <a:pt x="316" y="217"/>
                      <a:pt x="372" y="194"/>
                    </a:cubicBezTo>
                    <a:cubicBezTo>
                      <a:pt x="372" y="194"/>
                      <a:pt x="377" y="263"/>
                      <a:pt x="494" y="263"/>
                    </a:cubicBezTo>
                    <a:cubicBezTo>
                      <a:pt x="506" y="263"/>
                      <a:pt x="520" y="263"/>
                      <a:pt x="534" y="261"/>
                    </a:cubicBezTo>
                    <a:cubicBezTo>
                      <a:pt x="673" y="245"/>
                      <a:pt x="858" y="148"/>
                      <a:pt x="831" y="64"/>
                    </a:cubicBezTo>
                    <a:lnTo>
                      <a:pt x="831" y="64"/>
                    </a:lnTo>
                    <a:cubicBezTo>
                      <a:pt x="738" y="142"/>
                      <a:pt x="568" y="189"/>
                      <a:pt x="484" y="189"/>
                    </a:cubicBezTo>
                    <a:cubicBezTo>
                      <a:pt x="480" y="189"/>
                      <a:pt x="477" y="189"/>
                      <a:pt x="474" y="189"/>
                    </a:cubicBezTo>
                    <a:cubicBezTo>
                      <a:pt x="381" y="183"/>
                      <a:pt x="390" y="121"/>
                      <a:pt x="390" y="121"/>
                    </a:cubicBezTo>
                    <a:cubicBezTo>
                      <a:pt x="275" y="111"/>
                      <a:pt x="306" y="32"/>
                      <a:pt x="306" y="32"/>
                    </a:cubicBezTo>
                    <a:lnTo>
                      <a:pt x="306" y="32"/>
                    </a:lnTo>
                    <a:cubicBezTo>
                      <a:pt x="295" y="36"/>
                      <a:pt x="280" y="38"/>
                      <a:pt x="264" y="38"/>
                    </a:cubicBezTo>
                    <a:cubicBezTo>
                      <a:pt x="203" y="38"/>
                      <a:pt x="112" y="17"/>
                      <a:pt x="55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flipH="1">
                <a:off x="-618670" y="2583042"/>
                <a:ext cx="256354" cy="60177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650" extrusionOk="0">
                    <a:moveTo>
                      <a:pt x="2768" y="0"/>
                    </a:moveTo>
                    <a:cubicBezTo>
                      <a:pt x="2577" y="38"/>
                      <a:pt x="1837" y="177"/>
                      <a:pt x="1125" y="213"/>
                    </a:cubicBezTo>
                    <a:cubicBezTo>
                      <a:pt x="1039" y="218"/>
                      <a:pt x="961" y="220"/>
                      <a:pt x="890" y="220"/>
                    </a:cubicBezTo>
                    <a:cubicBezTo>
                      <a:pt x="392" y="220"/>
                      <a:pt x="217" y="117"/>
                      <a:pt x="104" y="12"/>
                    </a:cubicBezTo>
                    <a:cubicBezTo>
                      <a:pt x="75" y="51"/>
                      <a:pt x="50" y="94"/>
                      <a:pt x="33" y="141"/>
                    </a:cubicBezTo>
                    <a:cubicBezTo>
                      <a:pt x="1" y="229"/>
                      <a:pt x="93" y="560"/>
                      <a:pt x="668" y="633"/>
                    </a:cubicBezTo>
                    <a:cubicBezTo>
                      <a:pt x="766" y="645"/>
                      <a:pt x="860" y="650"/>
                      <a:pt x="949" y="650"/>
                    </a:cubicBezTo>
                    <a:cubicBezTo>
                      <a:pt x="1382" y="650"/>
                      <a:pt x="1709" y="525"/>
                      <a:pt x="1958" y="446"/>
                    </a:cubicBezTo>
                    <a:cubicBezTo>
                      <a:pt x="2258" y="350"/>
                      <a:pt x="2683" y="206"/>
                      <a:pt x="2683" y="206"/>
                    </a:cubicBezTo>
                    <a:cubicBezTo>
                      <a:pt x="2683" y="206"/>
                      <a:pt x="2718" y="115"/>
                      <a:pt x="276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flipH="1">
                <a:off x="-1117300" y="2526383"/>
                <a:ext cx="238208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896" extrusionOk="0">
                    <a:moveTo>
                      <a:pt x="2572" y="0"/>
                    </a:moveTo>
                    <a:cubicBezTo>
                      <a:pt x="2316" y="102"/>
                      <a:pt x="1675" y="336"/>
                      <a:pt x="1033" y="411"/>
                    </a:cubicBezTo>
                    <a:cubicBezTo>
                      <a:pt x="875" y="430"/>
                      <a:pt x="734" y="437"/>
                      <a:pt x="610" y="437"/>
                    </a:cubicBezTo>
                    <a:cubicBezTo>
                      <a:pt x="391" y="437"/>
                      <a:pt x="224" y="414"/>
                      <a:pt x="103" y="388"/>
                    </a:cubicBezTo>
                    <a:cubicBezTo>
                      <a:pt x="7" y="693"/>
                      <a:pt x="0" y="896"/>
                      <a:pt x="0" y="896"/>
                    </a:cubicBezTo>
                    <a:cubicBezTo>
                      <a:pt x="0" y="896"/>
                      <a:pt x="224" y="890"/>
                      <a:pt x="914" y="776"/>
                    </a:cubicBezTo>
                    <a:cubicBezTo>
                      <a:pt x="1603" y="663"/>
                      <a:pt x="2257" y="404"/>
                      <a:pt x="2514" y="188"/>
                    </a:cubicBezTo>
                    <a:lnTo>
                      <a:pt x="257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flipH="1">
                <a:off x="-804445" y="2803675"/>
                <a:ext cx="376920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238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575" y="2194"/>
                      <a:pt x="864" y="2268"/>
                      <a:pt x="1158" y="2315"/>
                    </a:cubicBezTo>
                    <a:cubicBezTo>
                      <a:pt x="1263" y="2333"/>
                      <a:pt x="1376" y="2346"/>
                      <a:pt x="1491" y="2356"/>
                    </a:cubicBezTo>
                    <a:cubicBezTo>
                      <a:pt x="1713" y="2374"/>
                      <a:pt x="1937" y="2384"/>
                      <a:pt x="2160" y="2384"/>
                    </a:cubicBezTo>
                    <a:cubicBezTo>
                      <a:pt x="2286" y="2384"/>
                      <a:pt x="2412" y="2381"/>
                      <a:pt x="2538" y="2375"/>
                    </a:cubicBezTo>
                    <a:cubicBezTo>
                      <a:pt x="2762" y="2367"/>
                      <a:pt x="2986" y="2347"/>
                      <a:pt x="3208" y="2315"/>
                    </a:cubicBezTo>
                    <a:cubicBezTo>
                      <a:pt x="3394" y="2285"/>
                      <a:pt x="3577" y="2234"/>
                      <a:pt x="3752" y="2165"/>
                    </a:cubicBezTo>
                    <a:cubicBezTo>
                      <a:pt x="3869" y="2119"/>
                      <a:pt x="3940" y="2081"/>
                      <a:pt x="3940" y="2081"/>
                    </a:cubicBezTo>
                    <a:lnTo>
                      <a:pt x="3940" y="1268"/>
                    </a:lnTo>
                    <a:cubicBezTo>
                      <a:pt x="3648" y="1324"/>
                      <a:pt x="3140" y="1423"/>
                      <a:pt x="2884" y="1476"/>
                    </a:cubicBezTo>
                    <a:cubicBezTo>
                      <a:pt x="2884" y="1476"/>
                      <a:pt x="2746" y="223"/>
                      <a:pt x="2693" y="31"/>
                    </a:cubicBezTo>
                    <a:lnTo>
                      <a:pt x="2645" y="19"/>
                    </a:lnTo>
                    <a:lnTo>
                      <a:pt x="2584" y="3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flipH="1">
                <a:off x="-798364" y="2809119"/>
                <a:ext cx="119891" cy="160256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1731" extrusionOk="0">
                    <a:moveTo>
                      <a:pt x="0" y="0"/>
                    </a:moveTo>
                    <a:cubicBezTo>
                      <a:pt x="10" y="103"/>
                      <a:pt x="22" y="268"/>
                      <a:pt x="35" y="534"/>
                    </a:cubicBezTo>
                    <a:cubicBezTo>
                      <a:pt x="65" y="1146"/>
                      <a:pt x="140" y="1731"/>
                      <a:pt x="140" y="1731"/>
                    </a:cubicBezTo>
                    <a:lnTo>
                      <a:pt x="1295" y="1343"/>
                    </a:lnTo>
                    <a:lnTo>
                      <a:pt x="1295" y="1249"/>
                    </a:lnTo>
                    <a:cubicBezTo>
                      <a:pt x="1003" y="1305"/>
                      <a:pt x="495" y="1404"/>
                      <a:pt x="239" y="1457"/>
                    </a:cubicBezTo>
                    <a:cubicBezTo>
                      <a:pt x="239" y="1457"/>
                      <a:pt x="101" y="204"/>
                      <a:pt x="48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flipH="1">
                <a:off x="-672926" y="2807350"/>
                <a:ext cx="245401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094" extrusionOk="0">
                    <a:moveTo>
                      <a:pt x="2573" y="1"/>
                    </a:moveTo>
                    <a:cubicBezTo>
                      <a:pt x="2573" y="1"/>
                      <a:pt x="2369" y="355"/>
                      <a:pt x="2218" y="679"/>
                    </a:cubicBezTo>
                    <a:cubicBezTo>
                      <a:pt x="2123" y="883"/>
                      <a:pt x="2010" y="1080"/>
                      <a:pt x="1883" y="1266"/>
                    </a:cubicBezTo>
                    <a:cubicBezTo>
                      <a:pt x="1883" y="1266"/>
                      <a:pt x="1664" y="1282"/>
                      <a:pt x="1406" y="1282"/>
                    </a:cubicBezTo>
                    <a:cubicBezTo>
                      <a:pt x="1278" y="1282"/>
                      <a:pt x="1139" y="1278"/>
                      <a:pt x="1013" y="1266"/>
                    </a:cubicBezTo>
                    <a:cubicBezTo>
                      <a:pt x="803" y="1242"/>
                      <a:pt x="595" y="1196"/>
                      <a:pt x="394" y="1128"/>
                    </a:cubicBezTo>
                    <a:cubicBezTo>
                      <a:pt x="394" y="1128"/>
                      <a:pt x="314" y="1264"/>
                      <a:pt x="226" y="1439"/>
                    </a:cubicBezTo>
                    <a:cubicBezTo>
                      <a:pt x="138" y="1612"/>
                      <a:pt x="40" y="1823"/>
                      <a:pt x="0" y="1974"/>
                    </a:cubicBezTo>
                    <a:cubicBezTo>
                      <a:pt x="0" y="1974"/>
                      <a:pt x="18" y="1983"/>
                      <a:pt x="51" y="1997"/>
                    </a:cubicBezTo>
                    <a:cubicBezTo>
                      <a:pt x="100" y="2019"/>
                      <a:pt x="183" y="2053"/>
                      <a:pt x="294" y="2094"/>
                    </a:cubicBezTo>
                    <a:cubicBezTo>
                      <a:pt x="361" y="1773"/>
                      <a:pt x="555" y="1488"/>
                      <a:pt x="555" y="1488"/>
                    </a:cubicBezTo>
                    <a:lnTo>
                      <a:pt x="1077" y="1549"/>
                    </a:lnTo>
                    <a:cubicBezTo>
                      <a:pt x="1175" y="1560"/>
                      <a:pt x="1267" y="1565"/>
                      <a:pt x="1353" y="1565"/>
                    </a:cubicBezTo>
                    <a:cubicBezTo>
                      <a:pt x="1724" y="1565"/>
                      <a:pt x="1969" y="1476"/>
                      <a:pt x="1969" y="1476"/>
                    </a:cubicBezTo>
                    <a:cubicBezTo>
                      <a:pt x="1969" y="1476"/>
                      <a:pt x="2416" y="364"/>
                      <a:pt x="2584" y="5"/>
                    </a:cubicBezTo>
                    <a:lnTo>
                      <a:pt x="257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 flipH="1">
                <a:off x="-608206" y="2751535"/>
                <a:ext cx="55641" cy="4203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54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67" y="22"/>
                      <a:pt x="71" y="35"/>
                      <a:pt x="71" y="35"/>
                    </a:cubicBezTo>
                    <a:lnTo>
                      <a:pt x="64" y="172"/>
                    </a:lnTo>
                    <a:lnTo>
                      <a:pt x="0" y="255"/>
                    </a:lnTo>
                    <a:cubicBezTo>
                      <a:pt x="55" y="293"/>
                      <a:pt x="114" y="326"/>
                      <a:pt x="175" y="356"/>
                    </a:cubicBezTo>
                    <a:lnTo>
                      <a:pt x="201" y="368"/>
                    </a:lnTo>
                    <a:lnTo>
                      <a:pt x="221" y="376"/>
                    </a:lnTo>
                    <a:lnTo>
                      <a:pt x="248" y="388"/>
                    </a:lnTo>
                    <a:lnTo>
                      <a:pt x="266" y="395"/>
                    </a:lnTo>
                    <a:cubicBezTo>
                      <a:pt x="281" y="402"/>
                      <a:pt x="297" y="408"/>
                      <a:pt x="314" y="416"/>
                    </a:cubicBezTo>
                    <a:cubicBezTo>
                      <a:pt x="347" y="429"/>
                      <a:pt x="385" y="442"/>
                      <a:pt x="424" y="453"/>
                    </a:cubicBezTo>
                    <a:cubicBezTo>
                      <a:pt x="495" y="381"/>
                      <a:pt x="573" y="268"/>
                      <a:pt x="600" y="193"/>
                    </a:cubicBezTo>
                    <a:cubicBezTo>
                      <a:pt x="505" y="170"/>
                      <a:pt x="420" y="144"/>
                      <a:pt x="344" y="117"/>
                    </a:cubicBezTo>
                    <a:cubicBezTo>
                      <a:pt x="318" y="109"/>
                      <a:pt x="295" y="99"/>
                      <a:pt x="272" y="91"/>
                    </a:cubicBezTo>
                    <a:cubicBezTo>
                      <a:pt x="187" y="60"/>
                      <a:pt x="116" y="28"/>
                      <a:pt x="5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 flipH="1">
                <a:off x="-605800" y="2758571"/>
                <a:ext cx="174236" cy="5545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599" extrusionOk="0">
                    <a:moveTo>
                      <a:pt x="1650" y="1"/>
                    </a:moveTo>
                    <a:cubicBezTo>
                      <a:pt x="1468" y="98"/>
                      <a:pt x="1272" y="170"/>
                      <a:pt x="1071" y="218"/>
                    </a:cubicBezTo>
                    <a:cubicBezTo>
                      <a:pt x="872" y="261"/>
                      <a:pt x="669" y="295"/>
                      <a:pt x="467" y="318"/>
                    </a:cubicBezTo>
                    <a:cubicBezTo>
                      <a:pt x="336" y="332"/>
                      <a:pt x="248" y="340"/>
                      <a:pt x="248" y="340"/>
                    </a:cubicBezTo>
                    <a:cubicBezTo>
                      <a:pt x="248" y="340"/>
                      <a:pt x="101" y="457"/>
                      <a:pt x="1" y="512"/>
                    </a:cubicBezTo>
                    <a:cubicBezTo>
                      <a:pt x="1" y="512"/>
                      <a:pt x="62" y="598"/>
                      <a:pt x="380" y="598"/>
                    </a:cubicBezTo>
                    <a:cubicBezTo>
                      <a:pt x="490" y="598"/>
                      <a:pt x="632" y="588"/>
                      <a:pt x="814" y="559"/>
                    </a:cubicBezTo>
                    <a:cubicBezTo>
                      <a:pt x="821" y="558"/>
                      <a:pt x="827" y="557"/>
                      <a:pt x="834" y="555"/>
                    </a:cubicBezTo>
                    <a:cubicBezTo>
                      <a:pt x="1520" y="444"/>
                      <a:pt x="1769" y="264"/>
                      <a:pt x="1881" y="109"/>
                    </a:cubicBezTo>
                    <a:cubicBezTo>
                      <a:pt x="1881" y="109"/>
                      <a:pt x="1834" y="31"/>
                      <a:pt x="16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 flipH="1">
                <a:off x="-780975" y="3004550"/>
                <a:ext cx="112500" cy="42087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514" extrusionOk="0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1040" y="70"/>
                      <a:pt x="857" y="121"/>
                      <a:pt x="671" y="151"/>
                    </a:cubicBezTo>
                    <a:cubicBezTo>
                      <a:pt x="449" y="183"/>
                      <a:pt x="225" y="203"/>
                      <a:pt x="1" y="212"/>
                    </a:cubicBezTo>
                    <a:cubicBezTo>
                      <a:pt x="63" y="520"/>
                      <a:pt x="247" y="1520"/>
                      <a:pt x="282" y="1686"/>
                    </a:cubicBezTo>
                    <a:cubicBezTo>
                      <a:pt x="134" y="1967"/>
                      <a:pt x="76" y="2284"/>
                      <a:pt x="114" y="2598"/>
                    </a:cubicBezTo>
                    <a:cubicBezTo>
                      <a:pt x="172" y="3043"/>
                      <a:pt x="474" y="4088"/>
                      <a:pt x="606" y="4457"/>
                    </a:cubicBezTo>
                    <a:cubicBezTo>
                      <a:pt x="642" y="4473"/>
                      <a:pt x="675" y="4491"/>
                      <a:pt x="708" y="4513"/>
                    </a:cubicBezTo>
                    <a:cubicBezTo>
                      <a:pt x="639" y="4179"/>
                      <a:pt x="512" y="3539"/>
                      <a:pt x="419" y="3017"/>
                    </a:cubicBezTo>
                    <a:cubicBezTo>
                      <a:pt x="287" y="2274"/>
                      <a:pt x="419" y="1818"/>
                      <a:pt x="419" y="1818"/>
                    </a:cubicBezTo>
                    <a:cubicBezTo>
                      <a:pt x="434" y="1612"/>
                      <a:pt x="439" y="980"/>
                      <a:pt x="436" y="468"/>
                    </a:cubicBezTo>
                    <a:cubicBezTo>
                      <a:pt x="794" y="413"/>
                      <a:pt x="1051" y="302"/>
                      <a:pt x="1209" y="211"/>
                    </a:cubicBezTo>
                    <a:cubicBezTo>
                      <a:pt x="1212" y="121"/>
                      <a:pt x="1215" y="47"/>
                      <a:pt x="121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 flipH="1">
                <a:off x="-571647" y="2990250"/>
                <a:ext cx="299597" cy="42619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4582" extrusionOk="0">
                    <a:moveTo>
                      <a:pt x="1796" y="0"/>
                    </a:moveTo>
                    <a:cubicBezTo>
                      <a:pt x="1796" y="0"/>
                      <a:pt x="1770" y="68"/>
                      <a:pt x="1727" y="178"/>
                    </a:cubicBezTo>
                    <a:cubicBezTo>
                      <a:pt x="1954" y="333"/>
                      <a:pt x="2201" y="454"/>
                      <a:pt x="2462" y="541"/>
                    </a:cubicBezTo>
                    <a:cubicBezTo>
                      <a:pt x="2230" y="1043"/>
                      <a:pt x="1929" y="1696"/>
                      <a:pt x="1745" y="2130"/>
                    </a:cubicBezTo>
                    <a:cubicBezTo>
                      <a:pt x="1416" y="2909"/>
                      <a:pt x="672" y="4193"/>
                      <a:pt x="169" y="4456"/>
                    </a:cubicBezTo>
                    <a:lnTo>
                      <a:pt x="15" y="4385"/>
                    </a:lnTo>
                    <a:cubicBezTo>
                      <a:pt x="5" y="4441"/>
                      <a:pt x="1" y="4473"/>
                      <a:pt x="1" y="4473"/>
                    </a:cubicBezTo>
                    <a:cubicBezTo>
                      <a:pt x="1" y="4473"/>
                      <a:pt x="7" y="4485"/>
                      <a:pt x="17" y="4499"/>
                    </a:cubicBezTo>
                    <a:lnTo>
                      <a:pt x="103" y="4582"/>
                    </a:lnTo>
                    <a:cubicBezTo>
                      <a:pt x="103" y="4582"/>
                      <a:pt x="157" y="4582"/>
                      <a:pt x="313" y="4515"/>
                    </a:cubicBezTo>
                    <a:cubicBezTo>
                      <a:pt x="388" y="4483"/>
                      <a:pt x="500" y="4428"/>
                      <a:pt x="595" y="4379"/>
                    </a:cubicBezTo>
                    <a:cubicBezTo>
                      <a:pt x="617" y="4363"/>
                      <a:pt x="637" y="4346"/>
                      <a:pt x="655" y="4330"/>
                    </a:cubicBezTo>
                    <a:cubicBezTo>
                      <a:pt x="799" y="4198"/>
                      <a:pt x="1715" y="2717"/>
                      <a:pt x="2022" y="2238"/>
                    </a:cubicBezTo>
                    <a:cubicBezTo>
                      <a:pt x="2233" y="1907"/>
                      <a:pt x="2745" y="1117"/>
                      <a:pt x="3040" y="660"/>
                    </a:cubicBezTo>
                    <a:cubicBezTo>
                      <a:pt x="3130" y="522"/>
                      <a:pt x="3199" y="415"/>
                      <a:pt x="3236" y="360"/>
                    </a:cubicBezTo>
                    <a:cubicBezTo>
                      <a:pt x="3121" y="350"/>
                      <a:pt x="3008" y="336"/>
                      <a:pt x="2903" y="318"/>
                    </a:cubicBezTo>
                    <a:cubicBezTo>
                      <a:pt x="2794" y="301"/>
                      <a:pt x="2690" y="281"/>
                      <a:pt x="2593" y="259"/>
                    </a:cubicBezTo>
                    <a:cubicBezTo>
                      <a:pt x="2320" y="198"/>
                      <a:pt x="2054" y="111"/>
                      <a:pt x="1796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 flipH="1">
                <a:off x="-344356" y="3382288"/>
                <a:ext cx="76193" cy="12276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326" extrusionOk="0">
                    <a:moveTo>
                      <a:pt x="823" y="0"/>
                    </a:moveTo>
                    <a:lnTo>
                      <a:pt x="823" y="0"/>
                    </a:lnTo>
                    <a:cubicBezTo>
                      <a:pt x="815" y="5"/>
                      <a:pt x="731" y="48"/>
                      <a:pt x="636" y="97"/>
                    </a:cubicBezTo>
                    <a:cubicBezTo>
                      <a:pt x="540" y="146"/>
                      <a:pt x="429" y="203"/>
                      <a:pt x="354" y="235"/>
                    </a:cubicBezTo>
                    <a:cubicBezTo>
                      <a:pt x="351" y="236"/>
                      <a:pt x="347" y="237"/>
                      <a:pt x="342" y="239"/>
                    </a:cubicBezTo>
                    <a:cubicBezTo>
                      <a:pt x="134" y="631"/>
                      <a:pt x="1" y="991"/>
                      <a:pt x="21" y="1325"/>
                    </a:cubicBezTo>
                    <a:cubicBezTo>
                      <a:pt x="124" y="1305"/>
                      <a:pt x="192" y="1289"/>
                      <a:pt x="192" y="1289"/>
                    </a:cubicBezTo>
                    <a:cubicBezTo>
                      <a:pt x="192" y="1289"/>
                      <a:pt x="222" y="926"/>
                      <a:pt x="319" y="726"/>
                    </a:cubicBezTo>
                    <a:cubicBezTo>
                      <a:pt x="413" y="531"/>
                      <a:pt x="809" y="16"/>
                      <a:pt x="823" y="0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 flipH="1">
                <a:off x="-790865" y="3410339"/>
                <a:ext cx="83600" cy="11757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270" extrusionOk="0">
                    <a:moveTo>
                      <a:pt x="30" y="1"/>
                    </a:moveTo>
                    <a:cubicBezTo>
                      <a:pt x="19" y="1"/>
                      <a:pt x="10" y="3"/>
                      <a:pt x="0" y="8"/>
                    </a:cubicBezTo>
                    <a:cubicBezTo>
                      <a:pt x="0" y="8"/>
                      <a:pt x="324" y="638"/>
                      <a:pt x="360" y="704"/>
                    </a:cubicBezTo>
                    <a:cubicBezTo>
                      <a:pt x="360" y="704"/>
                      <a:pt x="341" y="1059"/>
                      <a:pt x="360" y="1137"/>
                    </a:cubicBezTo>
                    <a:cubicBezTo>
                      <a:pt x="538" y="1193"/>
                      <a:pt x="719" y="1236"/>
                      <a:pt x="903" y="1270"/>
                    </a:cubicBezTo>
                    <a:cubicBezTo>
                      <a:pt x="787" y="1138"/>
                      <a:pt x="579" y="891"/>
                      <a:pt x="528" y="746"/>
                    </a:cubicBezTo>
                    <a:cubicBezTo>
                      <a:pt x="470" y="584"/>
                      <a:pt x="485" y="383"/>
                      <a:pt x="295" y="101"/>
                    </a:cubicBezTo>
                    <a:cubicBezTo>
                      <a:pt x="262" y="76"/>
                      <a:pt x="224" y="56"/>
                      <a:pt x="185" y="39"/>
                    </a:cubicBezTo>
                    <a:cubicBezTo>
                      <a:pt x="110" y="8"/>
                      <a:pt x="64" y="1"/>
                      <a:pt x="36" y="1"/>
                    </a:cubicBezTo>
                    <a:cubicBezTo>
                      <a:pt x="34" y="1"/>
                      <a:pt x="32" y="1"/>
                      <a:pt x="30" y="1"/>
                    </a:cubicBezTo>
                    <a:close/>
                  </a:path>
                </a:pathLst>
              </a:custGeom>
              <a:solidFill>
                <a:srgbClr val="637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 flipH="1">
                <a:off x="-724300" y="2382238"/>
                <a:ext cx="28607" cy="578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25" extrusionOk="0">
                    <a:moveTo>
                      <a:pt x="300" y="1"/>
                    </a:moveTo>
                    <a:cubicBezTo>
                      <a:pt x="294" y="1"/>
                      <a:pt x="290" y="5"/>
                      <a:pt x="290" y="9"/>
                    </a:cubicBezTo>
                    <a:cubicBezTo>
                      <a:pt x="275" y="228"/>
                      <a:pt x="252" y="555"/>
                      <a:pt x="242" y="605"/>
                    </a:cubicBezTo>
                    <a:cubicBezTo>
                      <a:pt x="212" y="598"/>
                      <a:pt x="95" y="571"/>
                      <a:pt x="19" y="510"/>
                    </a:cubicBezTo>
                    <a:cubicBezTo>
                      <a:pt x="18" y="508"/>
                      <a:pt x="16" y="507"/>
                      <a:pt x="14" y="507"/>
                    </a:cubicBezTo>
                    <a:cubicBezTo>
                      <a:pt x="6" y="507"/>
                      <a:pt x="0" y="519"/>
                      <a:pt x="9" y="524"/>
                    </a:cubicBezTo>
                    <a:cubicBezTo>
                      <a:pt x="99" y="597"/>
                      <a:pt x="241" y="624"/>
                      <a:pt x="247" y="624"/>
                    </a:cubicBezTo>
                    <a:lnTo>
                      <a:pt x="248" y="624"/>
                    </a:lnTo>
                    <a:cubicBezTo>
                      <a:pt x="251" y="624"/>
                      <a:pt x="252" y="624"/>
                      <a:pt x="254" y="623"/>
                    </a:cubicBezTo>
                    <a:cubicBezTo>
                      <a:pt x="258" y="620"/>
                      <a:pt x="268" y="611"/>
                      <a:pt x="309" y="11"/>
                    </a:cubicBezTo>
                    <a:cubicBezTo>
                      <a:pt x="309" y="7"/>
                      <a:pt x="304" y="2"/>
                      <a:pt x="3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 flipH="1">
                <a:off x="-697637" y="2438896"/>
                <a:ext cx="34347" cy="18979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05" extrusionOk="0">
                    <a:moveTo>
                      <a:pt x="191" y="1"/>
                    </a:moveTo>
                    <a:cubicBezTo>
                      <a:pt x="118" y="1"/>
                      <a:pt x="47" y="34"/>
                      <a:pt x="1" y="92"/>
                    </a:cubicBezTo>
                    <a:cubicBezTo>
                      <a:pt x="63" y="96"/>
                      <a:pt x="123" y="108"/>
                      <a:pt x="183" y="124"/>
                    </a:cubicBezTo>
                    <a:cubicBezTo>
                      <a:pt x="248" y="144"/>
                      <a:pt x="312" y="171"/>
                      <a:pt x="371" y="205"/>
                    </a:cubicBezTo>
                    <a:cubicBezTo>
                      <a:pt x="371" y="205"/>
                      <a:pt x="322" y="4"/>
                      <a:pt x="196" y="1"/>
                    </a:cubicBezTo>
                    <a:cubicBezTo>
                      <a:pt x="194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 flipH="1">
                <a:off x="-697637" y="2386219"/>
                <a:ext cx="9536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35" extrusionOk="0">
                    <a:moveTo>
                      <a:pt x="73" y="1"/>
                    </a:moveTo>
                    <a:cubicBezTo>
                      <a:pt x="53" y="1"/>
                      <a:pt x="27" y="49"/>
                      <a:pt x="15" y="110"/>
                    </a:cubicBezTo>
                    <a:cubicBezTo>
                      <a:pt x="0" y="173"/>
                      <a:pt x="6" y="230"/>
                      <a:pt x="28" y="234"/>
                    </a:cubicBezTo>
                    <a:cubicBezTo>
                      <a:pt x="28" y="234"/>
                      <a:pt x="29" y="234"/>
                      <a:pt x="30" y="234"/>
                    </a:cubicBezTo>
                    <a:cubicBezTo>
                      <a:pt x="50" y="234"/>
                      <a:pt x="76" y="187"/>
                      <a:pt x="88" y="126"/>
                    </a:cubicBezTo>
                    <a:cubicBezTo>
                      <a:pt x="103" y="60"/>
                      <a:pt x="96" y="6"/>
                      <a:pt x="75" y="1"/>
                    </a:cubicBezTo>
                    <a:cubicBezTo>
                      <a:pt x="75" y="1"/>
                      <a:pt x="74" y="1"/>
                      <a:pt x="7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 flipH="1">
                <a:off x="-744667" y="2391033"/>
                <a:ext cx="9628" cy="2175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235" extrusionOk="0">
                    <a:moveTo>
                      <a:pt x="74" y="1"/>
                    </a:moveTo>
                    <a:cubicBezTo>
                      <a:pt x="54" y="1"/>
                      <a:pt x="28" y="47"/>
                      <a:pt x="15" y="110"/>
                    </a:cubicBezTo>
                    <a:cubicBezTo>
                      <a:pt x="1" y="173"/>
                      <a:pt x="8" y="230"/>
                      <a:pt x="28" y="234"/>
                    </a:cubicBezTo>
                    <a:cubicBezTo>
                      <a:pt x="29" y="234"/>
                      <a:pt x="30" y="234"/>
                      <a:pt x="30" y="234"/>
                    </a:cubicBezTo>
                    <a:cubicBezTo>
                      <a:pt x="50" y="234"/>
                      <a:pt x="77" y="187"/>
                      <a:pt x="89" y="126"/>
                    </a:cubicBezTo>
                    <a:cubicBezTo>
                      <a:pt x="104" y="61"/>
                      <a:pt x="98" y="6"/>
                      <a:pt x="76" y="1"/>
                    </a:cubicBezTo>
                    <a:cubicBezTo>
                      <a:pt x="75" y="1"/>
                      <a:pt x="74" y="1"/>
                      <a:pt x="74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8"/>
              <p:cNvSpPr/>
              <p:nvPr/>
            </p:nvSpPr>
            <p:spPr>
              <a:xfrm flipH="1">
                <a:off x="-1168031" y="2509256"/>
                <a:ext cx="19534" cy="1481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60" extrusionOk="0">
                    <a:moveTo>
                      <a:pt x="69" y="0"/>
                    </a:moveTo>
                    <a:cubicBezTo>
                      <a:pt x="58" y="3"/>
                      <a:pt x="46" y="5"/>
                      <a:pt x="35" y="5"/>
                    </a:cubicBezTo>
                    <a:cubicBezTo>
                      <a:pt x="23" y="5"/>
                      <a:pt x="12" y="3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8" y="116"/>
                      <a:pt x="21" y="159"/>
                    </a:cubicBezTo>
                    <a:cubicBezTo>
                      <a:pt x="21" y="159"/>
                      <a:pt x="166" y="112"/>
                      <a:pt x="204" y="112"/>
                    </a:cubicBezTo>
                    <a:cubicBezTo>
                      <a:pt x="207" y="112"/>
                      <a:pt x="209" y="113"/>
                      <a:pt x="211" y="113"/>
                    </a:cubicBezTo>
                    <a:cubicBezTo>
                      <a:pt x="211" y="113"/>
                      <a:pt x="95" y="18"/>
                      <a:pt x="69" y="0"/>
                    </a:cubicBezTo>
                    <a:close/>
                  </a:path>
                </a:pathLst>
              </a:custGeom>
              <a:solidFill>
                <a:srgbClr val="7466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8"/>
              <p:cNvSpPr/>
              <p:nvPr/>
            </p:nvSpPr>
            <p:spPr>
              <a:xfrm flipH="1">
                <a:off x="-923902" y="2033215"/>
                <a:ext cx="238949" cy="107207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11580" extrusionOk="0">
                    <a:moveTo>
                      <a:pt x="1087" y="0"/>
                    </a:moveTo>
                    <a:cubicBezTo>
                      <a:pt x="1083" y="0"/>
                      <a:pt x="1080" y="2"/>
                      <a:pt x="1079" y="5"/>
                    </a:cubicBezTo>
                    <a:cubicBezTo>
                      <a:pt x="1044" y="89"/>
                      <a:pt x="675" y="2181"/>
                      <a:pt x="378" y="3862"/>
                    </a:cubicBezTo>
                    <a:cubicBezTo>
                      <a:pt x="214" y="4799"/>
                      <a:pt x="70" y="5610"/>
                      <a:pt x="47" y="5725"/>
                    </a:cubicBezTo>
                    <a:cubicBezTo>
                      <a:pt x="1" y="5942"/>
                      <a:pt x="53" y="6071"/>
                      <a:pt x="114" y="6220"/>
                    </a:cubicBezTo>
                    <a:cubicBezTo>
                      <a:pt x="148" y="6298"/>
                      <a:pt x="176" y="6379"/>
                      <a:pt x="199" y="6462"/>
                    </a:cubicBezTo>
                    <a:cubicBezTo>
                      <a:pt x="257" y="6684"/>
                      <a:pt x="695" y="7594"/>
                      <a:pt x="985" y="8198"/>
                    </a:cubicBezTo>
                    <a:cubicBezTo>
                      <a:pt x="1083" y="8403"/>
                      <a:pt x="1168" y="8581"/>
                      <a:pt x="1216" y="8684"/>
                    </a:cubicBezTo>
                    <a:cubicBezTo>
                      <a:pt x="1400" y="9082"/>
                      <a:pt x="2551" y="11550"/>
                      <a:pt x="2563" y="11576"/>
                    </a:cubicBezTo>
                    <a:cubicBezTo>
                      <a:pt x="2564" y="11579"/>
                      <a:pt x="2567" y="11580"/>
                      <a:pt x="2570" y="11580"/>
                    </a:cubicBezTo>
                    <a:cubicBezTo>
                      <a:pt x="2572" y="11580"/>
                      <a:pt x="2573" y="11579"/>
                      <a:pt x="2575" y="11579"/>
                    </a:cubicBezTo>
                    <a:cubicBezTo>
                      <a:pt x="2579" y="11576"/>
                      <a:pt x="2580" y="11571"/>
                      <a:pt x="2579" y="11567"/>
                    </a:cubicBezTo>
                    <a:cubicBezTo>
                      <a:pt x="2567" y="11541"/>
                      <a:pt x="1416" y="9073"/>
                      <a:pt x="1232" y="8675"/>
                    </a:cubicBezTo>
                    <a:cubicBezTo>
                      <a:pt x="1186" y="8572"/>
                      <a:pt x="1099" y="8394"/>
                      <a:pt x="1001" y="8189"/>
                    </a:cubicBezTo>
                    <a:cubicBezTo>
                      <a:pt x="711" y="7586"/>
                      <a:pt x="274" y="6677"/>
                      <a:pt x="216" y="6456"/>
                    </a:cubicBezTo>
                    <a:cubicBezTo>
                      <a:pt x="193" y="6373"/>
                      <a:pt x="164" y="6292"/>
                      <a:pt x="131" y="6213"/>
                    </a:cubicBezTo>
                    <a:cubicBezTo>
                      <a:pt x="69" y="6061"/>
                      <a:pt x="20" y="5939"/>
                      <a:pt x="65" y="5728"/>
                    </a:cubicBezTo>
                    <a:cubicBezTo>
                      <a:pt x="89" y="5611"/>
                      <a:pt x="225" y="4841"/>
                      <a:pt x="396" y="3865"/>
                    </a:cubicBezTo>
                    <a:cubicBezTo>
                      <a:pt x="676" y="2273"/>
                      <a:pt x="1061" y="95"/>
                      <a:pt x="1095" y="12"/>
                    </a:cubicBezTo>
                    <a:cubicBezTo>
                      <a:pt x="1097" y="8"/>
                      <a:pt x="1095" y="2"/>
                      <a:pt x="1090" y="1"/>
                    </a:cubicBezTo>
                    <a:cubicBezTo>
                      <a:pt x="1089" y="0"/>
                      <a:pt x="1088" y="0"/>
                      <a:pt x="1087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8"/>
              <p:cNvSpPr/>
              <p:nvPr/>
            </p:nvSpPr>
            <p:spPr>
              <a:xfrm flipH="1">
                <a:off x="-940934" y="3103798"/>
                <a:ext cx="17961" cy="490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53" extrusionOk="0">
                    <a:moveTo>
                      <a:pt x="1" y="0"/>
                    </a:moveTo>
                    <a:cubicBezTo>
                      <a:pt x="2" y="7"/>
                      <a:pt x="2" y="13"/>
                      <a:pt x="4" y="19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6" y="38"/>
                      <a:pt x="90" y="49"/>
                      <a:pt x="137" y="52"/>
                    </a:cubicBezTo>
                    <a:cubicBezTo>
                      <a:pt x="150" y="52"/>
                      <a:pt x="164" y="49"/>
                      <a:pt x="177" y="43"/>
                    </a:cubicBezTo>
                    <a:cubicBezTo>
                      <a:pt x="183" y="42"/>
                      <a:pt x="189" y="38"/>
                      <a:pt x="193" y="33"/>
                    </a:cubicBezTo>
                    <a:cubicBezTo>
                      <a:pt x="192" y="25"/>
                      <a:pt x="190" y="16"/>
                      <a:pt x="189" y="4"/>
                    </a:cubicBezTo>
                    <a:lnTo>
                      <a:pt x="189" y="6"/>
                    </a:lnTo>
                    <a:cubicBezTo>
                      <a:pt x="186" y="16"/>
                      <a:pt x="180" y="23"/>
                      <a:pt x="170" y="28"/>
                    </a:cubicBezTo>
                    <a:cubicBezTo>
                      <a:pt x="161" y="32"/>
                      <a:pt x="149" y="34"/>
                      <a:pt x="137" y="34"/>
                    </a:cubicBezTo>
                    <a:cubicBezTo>
                      <a:pt x="81" y="34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8"/>
              <p:cNvSpPr/>
              <p:nvPr/>
            </p:nvSpPr>
            <p:spPr>
              <a:xfrm flipH="1">
                <a:off x="-940379" y="3090652"/>
                <a:ext cx="18886" cy="1268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137" extrusionOk="0">
                    <a:moveTo>
                      <a:pt x="1" y="0"/>
                    </a:moveTo>
                    <a:cubicBezTo>
                      <a:pt x="1" y="10"/>
                      <a:pt x="2" y="19"/>
                      <a:pt x="4" y="29"/>
                    </a:cubicBezTo>
                    <a:cubicBezTo>
                      <a:pt x="38" y="63"/>
                      <a:pt x="121" y="136"/>
                      <a:pt x="184" y="136"/>
                    </a:cubicBezTo>
                    <a:cubicBezTo>
                      <a:pt x="190" y="136"/>
                      <a:pt x="197" y="135"/>
                      <a:pt x="203" y="133"/>
                    </a:cubicBezTo>
                    <a:cubicBezTo>
                      <a:pt x="203" y="128"/>
                      <a:pt x="203" y="122"/>
                      <a:pt x="202" y="115"/>
                    </a:cubicBezTo>
                    <a:cubicBezTo>
                      <a:pt x="196" y="117"/>
                      <a:pt x="190" y="118"/>
                      <a:pt x="184" y="118"/>
                    </a:cubicBezTo>
                    <a:cubicBezTo>
                      <a:pt x="125" y="118"/>
                      <a:pt x="36" y="37"/>
                      <a:pt x="1" y="0"/>
                    </a:cubicBezTo>
                    <a:close/>
                  </a:path>
                </a:pathLst>
              </a:custGeom>
              <a:solidFill>
                <a:srgbClr val="CCC7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8"/>
              <p:cNvSpPr/>
              <p:nvPr/>
            </p:nvSpPr>
            <p:spPr>
              <a:xfrm flipH="1">
                <a:off x="-733743" y="2533142"/>
                <a:ext cx="57585" cy="262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284" extrusionOk="0">
                    <a:moveTo>
                      <a:pt x="227" y="0"/>
                    </a:moveTo>
                    <a:cubicBezTo>
                      <a:pt x="223" y="0"/>
                      <a:pt x="219" y="1"/>
                      <a:pt x="216" y="3"/>
                    </a:cubicBezTo>
                    <a:cubicBezTo>
                      <a:pt x="177" y="24"/>
                      <a:pt x="246" y="115"/>
                      <a:pt x="246" y="115"/>
                    </a:cubicBezTo>
                    <a:cubicBezTo>
                      <a:pt x="246" y="115"/>
                      <a:pt x="96" y="23"/>
                      <a:pt x="44" y="23"/>
                    </a:cubicBezTo>
                    <a:cubicBezTo>
                      <a:pt x="38" y="23"/>
                      <a:pt x="34" y="25"/>
                      <a:pt x="31" y="27"/>
                    </a:cubicBezTo>
                    <a:cubicBezTo>
                      <a:pt x="0" y="53"/>
                      <a:pt x="112" y="156"/>
                      <a:pt x="112" y="156"/>
                    </a:cubicBezTo>
                    <a:cubicBezTo>
                      <a:pt x="112" y="156"/>
                      <a:pt x="23" y="284"/>
                      <a:pt x="82" y="284"/>
                    </a:cubicBezTo>
                    <a:cubicBezTo>
                      <a:pt x="84" y="284"/>
                      <a:pt x="85" y="283"/>
                      <a:pt x="87" y="283"/>
                    </a:cubicBezTo>
                    <a:cubicBezTo>
                      <a:pt x="157" y="276"/>
                      <a:pt x="240" y="192"/>
                      <a:pt x="241" y="192"/>
                    </a:cubicBezTo>
                    <a:lnTo>
                      <a:pt x="241" y="192"/>
                    </a:lnTo>
                    <a:cubicBezTo>
                      <a:pt x="240" y="192"/>
                      <a:pt x="165" y="283"/>
                      <a:pt x="214" y="283"/>
                    </a:cubicBezTo>
                    <a:cubicBezTo>
                      <a:pt x="221" y="283"/>
                      <a:pt x="229" y="281"/>
                      <a:pt x="241" y="278"/>
                    </a:cubicBezTo>
                    <a:cubicBezTo>
                      <a:pt x="336" y="247"/>
                      <a:pt x="411" y="158"/>
                      <a:pt x="411" y="157"/>
                    </a:cubicBezTo>
                    <a:lnTo>
                      <a:pt x="411" y="157"/>
                    </a:lnTo>
                    <a:cubicBezTo>
                      <a:pt x="411" y="158"/>
                      <a:pt x="336" y="264"/>
                      <a:pt x="390" y="264"/>
                    </a:cubicBezTo>
                    <a:cubicBezTo>
                      <a:pt x="392" y="264"/>
                      <a:pt x="394" y="263"/>
                      <a:pt x="397" y="263"/>
                    </a:cubicBezTo>
                    <a:cubicBezTo>
                      <a:pt x="462" y="254"/>
                      <a:pt x="621" y="107"/>
                      <a:pt x="621" y="107"/>
                    </a:cubicBezTo>
                    <a:cubicBezTo>
                      <a:pt x="621" y="107"/>
                      <a:pt x="459" y="21"/>
                      <a:pt x="397" y="21"/>
                    </a:cubicBezTo>
                    <a:cubicBezTo>
                      <a:pt x="387" y="21"/>
                      <a:pt x="380" y="23"/>
                      <a:pt x="377" y="27"/>
                    </a:cubicBezTo>
                    <a:cubicBezTo>
                      <a:pt x="353" y="57"/>
                      <a:pt x="392" y="94"/>
                      <a:pt x="405" y="104"/>
                    </a:cubicBezTo>
                    <a:lnTo>
                      <a:pt x="405" y="104"/>
                    </a:lnTo>
                    <a:cubicBezTo>
                      <a:pt x="384" y="87"/>
                      <a:pt x="273" y="0"/>
                      <a:pt x="227" y="0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 flipH="1">
                <a:off x="-797159" y="2009237"/>
                <a:ext cx="17312" cy="1073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16" extrusionOk="0">
                    <a:moveTo>
                      <a:pt x="181" y="1"/>
                    </a:moveTo>
                    <a:cubicBezTo>
                      <a:pt x="178" y="7"/>
                      <a:pt x="174" y="12"/>
                      <a:pt x="168" y="18"/>
                    </a:cubicBezTo>
                    <a:cubicBezTo>
                      <a:pt x="134" y="53"/>
                      <a:pt x="56" y="98"/>
                      <a:pt x="5" y="98"/>
                    </a:cubicBezTo>
                    <a:cubicBezTo>
                      <a:pt x="3" y="98"/>
                      <a:pt x="2" y="98"/>
                      <a:pt x="0" y="98"/>
                    </a:cubicBezTo>
                    <a:lnTo>
                      <a:pt x="0" y="98"/>
                    </a:lnTo>
                    <a:cubicBezTo>
                      <a:pt x="2" y="103"/>
                      <a:pt x="3" y="109"/>
                      <a:pt x="4" y="115"/>
                    </a:cubicBezTo>
                    <a:cubicBezTo>
                      <a:pt x="62" y="115"/>
                      <a:pt x="145" y="69"/>
                      <a:pt x="181" y="30"/>
                    </a:cubicBezTo>
                    <a:cubicBezTo>
                      <a:pt x="182" y="28"/>
                      <a:pt x="185" y="27"/>
                      <a:pt x="187" y="25"/>
                    </a:cubicBezTo>
                    <a:cubicBezTo>
                      <a:pt x="184" y="17"/>
                      <a:pt x="182" y="9"/>
                      <a:pt x="181" y="1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8"/>
              <p:cNvSpPr/>
              <p:nvPr/>
            </p:nvSpPr>
            <p:spPr>
              <a:xfrm flipH="1">
                <a:off x="-800955" y="2021735"/>
                <a:ext cx="16294" cy="1388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50" extrusionOk="0">
                    <a:moveTo>
                      <a:pt x="165" y="0"/>
                    </a:moveTo>
                    <a:cubicBezTo>
                      <a:pt x="152" y="55"/>
                      <a:pt x="47" y="115"/>
                      <a:pt x="6" y="132"/>
                    </a:cubicBezTo>
                    <a:cubicBezTo>
                      <a:pt x="5" y="133"/>
                      <a:pt x="3" y="133"/>
                      <a:pt x="3" y="135"/>
                    </a:cubicBezTo>
                    <a:cubicBezTo>
                      <a:pt x="0" y="138"/>
                      <a:pt x="0" y="142"/>
                      <a:pt x="3" y="145"/>
                    </a:cubicBezTo>
                    <a:cubicBezTo>
                      <a:pt x="3" y="148"/>
                      <a:pt x="7" y="149"/>
                      <a:pt x="10" y="149"/>
                    </a:cubicBezTo>
                    <a:lnTo>
                      <a:pt x="13" y="149"/>
                    </a:lnTo>
                    <a:cubicBezTo>
                      <a:pt x="19" y="146"/>
                      <a:pt x="139" y="90"/>
                      <a:pt x="175" y="25"/>
                    </a:cubicBezTo>
                    <a:cubicBezTo>
                      <a:pt x="172" y="18"/>
                      <a:pt x="169" y="9"/>
                      <a:pt x="165" y="0"/>
                    </a:cubicBezTo>
                    <a:close/>
                  </a:path>
                </a:pathLst>
              </a:custGeom>
              <a:solidFill>
                <a:srgbClr val="F8B2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8"/>
              <p:cNvSpPr/>
              <p:nvPr/>
            </p:nvSpPr>
            <p:spPr>
              <a:xfrm flipH="1">
                <a:off x="-1300240" y="2454172"/>
                <a:ext cx="613250" cy="96931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1047" extrusionOk="0">
                    <a:moveTo>
                      <a:pt x="6612" y="1"/>
                    </a:moveTo>
                    <a:lnTo>
                      <a:pt x="9" y="1029"/>
                    </a:lnTo>
                    <a:cubicBezTo>
                      <a:pt x="3" y="1029"/>
                      <a:pt x="1" y="1034"/>
                      <a:pt x="2" y="1039"/>
                    </a:cubicBezTo>
                    <a:cubicBezTo>
                      <a:pt x="2" y="1044"/>
                      <a:pt x="6" y="1047"/>
                      <a:pt x="11" y="1047"/>
                    </a:cubicBezTo>
                    <a:lnTo>
                      <a:pt x="12" y="1047"/>
                    </a:lnTo>
                    <a:lnTo>
                      <a:pt x="6615" y="19"/>
                    </a:lnTo>
                    <a:cubicBezTo>
                      <a:pt x="6619" y="18"/>
                      <a:pt x="6624" y="14"/>
                      <a:pt x="6622" y="8"/>
                    </a:cubicBezTo>
                    <a:cubicBezTo>
                      <a:pt x="6621" y="4"/>
                      <a:pt x="6616" y="1"/>
                      <a:pt x="66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8"/>
              <p:cNvSpPr/>
              <p:nvPr/>
            </p:nvSpPr>
            <p:spPr>
              <a:xfrm flipH="1">
                <a:off x="-722171" y="2535456"/>
                <a:ext cx="111559" cy="8295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96" extrusionOk="0">
                    <a:moveTo>
                      <a:pt x="623" y="1"/>
                    </a:moveTo>
                    <a:cubicBezTo>
                      <a:pt x="505" y="1"/>
                      <a:pt x="362" y="79"/>
                      <a:pt x="295" y="114"/>
                    </a:cubicBezTo>
                    <a:cubicBezTo>
                      <a:pt x="228" y="206"/>
                      <a:pt x="172" y="307"/>
                      <a:pt x="127" y="413"/>
                    </a:cubicBezTo>
                    <a:cubicBezTo>
                      <a:pt x="104" y="465"/>
                      <a:pt x="85" y="514"/>
                      <a:pt x="66" y="555"/>
                    </a:cubicBezTo>
                    <a:cubicBezTo>
                      <a:pt x="24" y="656"/>
                      <a:pt x="1" y="718"/>
                      <a:pt x="1" y="718"/>
                    </a:cubicBezTo>
                    <a:cubicBezTo>
                      <a:pt x="1" y="718"/>
                      <a:pt x="121" y="821"/>
                      <a:pt x="211" y="857"/>
                    </a:cubicBezTo>
                    <a:cubicBezTo>
                      <a:pt x="259" y="877"/>
                      <a:pt x="305" y="896"/>
                      <a:pt x="399" y="896"/>
                    </a:cubicBezTo>
                    <a:cubicBezTo>
                      <a:pt x="480" y="896"/>
                      <a:pt x="597" y="882"/>
                      <a:pt x="784" y="841"/>
                    </a:cubicBezTo>
                    <a:cubicBezTo>
                      <a:pt x="977" y="801"/>
                      <a:pt x="1014" y="740"/>
                      <a:pt x="1011" y="697"/>
                    </a:cubicBezTo>
                    <a:cubicBezTo>
                      <a:pt x="1009" y="682"/>
                      <a:pt x="1005" y="669"/>
                      <a:pt x="996" y="658"/>
                    </a:cubicBezTo>
                    <a:cubicBezTo>
                      <a:pt x="993" y="652"/>
                      <a:pt x="989" y="647"/>
                      <a:pt x="985" y="642"/>
                    </a:cubicBezTo>
                    <a:cubicBezTo>
                      <a:pt x="989" y="640"/>
                      <a:pt x="993" y="639"/>
                      <a:pt x="998" y="637"/>
                    </a:cubicBezTo>
                    <a:cubicBezTo>
                      <a:pt x="1009" y="632"/>
                      <a:pt x="1021" y="626"/>
                      <a:pt x="1031" y="619"/>
                    </a:cubicBezTo>
                    <a:cubicBezTo>
                      <a:pt x="1044" y="610"/>
                      <a:pt x="1057" y="600"/>
                      <a:pt x="1069" y="588"/>
                    </a:cubicBezTo>
                    <a:cubicBezTo>
                      <a:pt x="1099" y="556"/>
                      <a:pt x="1074" y="527"/>
                      <a:pt x="1051" y="510"/>
                    </a:cubicBezTo>
                    <a:cubicBezTo>
                      <a:pt x="1045" y="504"/>
                      <a:pt x="1040" y="500"/>
                      <a:pt x="1032" y="497"/>
                    </a:cubicBezTo>
                    <a:lnTo>
                      <a:pt x="1030" y="494"/>
                    </a:lnTo>
                    <a:cubicBezTo>
                      <a:pt x="1203" y="455"/>
                      <a:pt x="1142" y="381"/>
                      <a:pt x="1116" y="357"/>
                    </a:cubicBezTo>
                    <a:cubicBezTo>
                      <a:pt x="1113" y="354"/>
                      <a:pt x="1111" y="351"/>
                      <a:pt x="1108" y="348"/>
                    </a:cubicBezTo>
                    <a:cubicBezTo>
                      <a:pt x="1116" y="342"/>
                      <a:pt x="1127" y="336"/>
                      <a:pt x="1135" y="331"/>
                    </a:cubicBezTo>
                    <a:lnTo>
                      <a:pt x="1137" y="331"/>
                    </a:lnTo>
                    <a:cubicBezTo>
                      <a:pt x="1158" y="313"/>
                      <a:pt x="1187" y="289"/>
                      <a:pt x="1194" y="264"/>
                    </a:cubicBezTo>
                    <a:cubicBezTo>
                      <a:pt x="1205" y="228"/>
                      <a:pt x="1198" y="188"/>
                      <a:pt x="1072" y="188"/>
                    </a:cubicBezTo>
                    <a:cubicBezTo>
                      <a:pt x="1055" y="188"/>
                      <a:pt x="1036" y="189"/>
                      <a:pt x="1015" y="190"/>
                    </a:cubicBezTo>
                    <a:cubicBezTo>
                      <a:pt x="957" y="195"/>
                      <a:pt x="917" y="200"/>
                      <a:pt x="888" y="203"/>
                    </a:cubicBezTo>
                    <a:cubicBezTo>
                      <a:pt x="889" y="209"/>
                      <a:pt x="886" y="213"/>
                      <a:pt x="882" y="213"/>
                    </a:cubicBezTo>
                    <a:cubicBezTo>
                      <a:pt x="828" y="226"/>
                      <a:pt x="775" y="234"/>
                      <a:pt x="721" y="235"/>
                    </a:cubicBezTo>
                    <a:cubicBezTo>
                      <a:pt x="643" y="235"/>
                      <a:pt x="604" y="213"/>
                      <a:pt x="580" y="195"/>
                    </a:cubicBezTo>
                    <a:cubicBezTo>
                      <a:pt x="577" y="192"/>
                      <a:pt x="575" y="186"/>
                      <a:pt x="578" y="182"/>
                    </a:cubicBezTo>
                    <a:cubicBezTo>
                      <a:pt x="580" y="180"/>
                      <a:pt x="583" y="179"/>
                      <a:pt x="586" y="179"/>
                    </a:cubicBezTo>
                    <a:cubicBezTo>
                      <a:pt x="588" y="179"/>
                      <a:pt x="590" y="179"/>
                      <a:pt x="591" y="180"/>
                    </a:cubicBezTo>
                    <a:cubicBezTo>
                      <a:pt x="604" y="191"/>
                      <a:pt x="636" y="217"/>
                      <a:pt x="723" y="217"/>
                    </a:cubicBezTo>
                    <a:cubicBezTo>
                      <a:pt x="753" y="217"/>
                      <a:pt x="789" y="214"/>
                      <a:pt x="833" y="206"/>
                    </a:cubicBezTo>
                    <a:cubicBezTo>
                      <a:pt x="857" y="141"/>
                      <a:pt x="787" y="56"/>
                      <a:pt x="703" y="17"/>
                    </a:cubicBezTo>
                    <a:cubicBezTo>
                      <a:pt x="678" y="6"/>
                      <a:pt x="651" y="1"/>
                      <a:pt x="623" y="1"/>
                    </a:cubicBezTo>
                    <a:close/>
                  </a:path>
                </a:pathLst>
              </a:custGeom>
              <a:solidFill>
                <a:srgbClr val="F2B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8"/>
              <p:cNvSpPr/>
              <p:nvPr/>
            </p:nvSpPr>
            <p:spPr>
              <a:xfrm flipH="1">
                <a:off x="-704489" y="2587022"/>
                <a:ext cx="93876" cy="31570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341" extrusionOk="0">
                    <a:moveTo>
                      <a:pt x="66" y="1"/>
                    </a:moveTo>
                    <a:cubicBezTo>
                      <a:pt x="24" y="101"/>
                      <a:pt x="1" y="163"/>
                      <a:pt x="1" y="163"/>
                    </a:cubicBezTo>
                    <a:cubicBezTo>
                      <a:pt x="1" y="163"/>
                      <a:pt x="121" y="266"/>
                      <a:pt x="211" y="302"/>
                    </a:cubicBezTo>
                    <a:cubicBezTo>
                      <a:pt x="259" y="321"/>
                      <a:pt x="305" y="340"/>
                      <a:pt x="399" y="340"/>
                    </a:cubicBezTo>
                    <a:cubicBezTo>
                      <a:pt x="480" y="340"/>
                      <a:pt x="597" y="326"/>
                      <a:pt x="784" y="286"/>
                    </a:cubicBezTo>
                    <a:cubicBezTo>
                      <a:pt x="977" y="245"/>
                      <a:pt x="1014" y="184"/>
                      <a:pt x="1011" y="141"/>
                    </a:cubicBezTo>
                    <a:lnTo>
                      <a:pt x="1011" y="141"/>
                    </a:lnTo>
                    <a:cubicBezTo>
                      <a:pt x="907" y="155"/>
                      <a:pt x="747" y="175"/>
                      <a:pt x="607" y="175"/>
                    </a:cubicBezTo>
                    <a:cubicBezTo>
                      <a:pt x="548" y="175"/>
                      <a:pt x="494" y="171"/>
                      <a:pt x="448" y="163"/>
                    </a:cubicBezTo>
                    <a:cubicBezTo>
                      <a:pt x="253" y="128"/>
                      <a:pt x="147" y="62"/>
                      <a:pt x="66" y="1"/>
                    </a:cubicBezTo>
                    <a:close/>
                  </a:path>
                </a:pathLst>
              </a:custGeom>
              <a:solidFill>
                <a:srgbClr val="F39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8"/>
              <p:cNvSpPr/>
              <p:nvPr/>
            </p:nvSpPr>
            <p:spPr>
              <a:xfrm flipH="1">
                <a:off x="-715598" y="2566007"/>
                <a:ext cx="46290" cy="7314"/>
              </a:xfrm>
              <a:custGeom>
                <a:avLst/>
                <a:gdLst/>
                <a:ahLst/>
                <a:cxnLst/>
                <a:rect l="l" t="t" r="r" b="b"/>
                <a:pathLst>
                  <a:path w="500" h="79" extrusionOk="0">
                    <a:moveTo>
                      <a:pt x="500" y="1"/>
                    </a:moveTo>
                    <a:lnTo>
                      <a:pt x="500" y="1"/>
                    </a:lnTo>
                    <a:cubicBezTo>
                      <a:pt x="437" y="27"/>
                      <a:pt x="320" y="61"/>
                      <a:pt x="138" y="61"/>
                    </a:cubicBezTo>
                    <a:cubicBezTo>
                      <a:pt x="99" y="61"/>
                      <a:pt x="56" y="59"/>
                      <a:pt x="11" y="56"/>
                    </a:cubicBezTo>
                    <a:cubicBezTo>
                      <a:pt x="6" y="56"/>
                      <a:pt x="2" y="59"/>
                      <a:pt x="2" y="64"/>
                    </a:cubicBezTo>
                    <a:cubicBezTo>
                      <a:pt x="1" y="69"/>
                      <a:pt x="5" y="73"/>
                      <a:pt x="11" y="73"/>
                    </a:cubicBezTo>
                    <a:cubicBezTo>
                      <a:pt x="56" y="77"/>
                      <a:pt x="99" y="79"/>
                      <a:pt x="140" y="79"/>
                    </a:cubicBezTo>
                    <a:cubicBezTo>
                      <a:pt x="303" y="79"/>
                      <a:pt x="414" y="53"/>
                      <a:pt x="482" y="28"/>
                    </a:cubicBezTo>
                    <a:cubicBezTo>
                      <a:pt x="479" y="25"/>
                      <a:pt x="477" y="22"/>
                      <a:pt x="474" y="19"/>
                    </a:cubicBezTo>
                    <a:cubicBezTo>
                      <a:pt x="482" y="14"/>
                      <a:pt x="491" y="8"/>
                      <a:pt x="500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 flipH="1">
                <a:off x="-708006" y="2581468"/>
                <a:ext cx="40735" cy="398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" extrusionOk="0">
                    <a:moveTo>
                      <a:pt x="420" y="0"/>
                    </a:moveTo>
                    <a:cubicBezTo>
                      <a:pt x="370" y="13"/>
                      <a:pt x="301" y="24"/>
                      <a:pt x="213" y="24"/>
                    </a:cubicBezTo>
                    <a:cubicBezTo>
                      <a:pt x="155" y="24"/>
                      <a:pt x="87" y="19"/>
                      <a:pt x="11" y="7"/>
                    </a:cubicBezTo>
                    <a:cubicBezTo>
                      <a:pt x="7" y="7"/>
                      <a:pt x="2" y="10"/>
                      <a:pt x="1" y="16"/>
                    </a:cubicBezTo>
                    <a:cubicBezTo>
                      <a:pt x="1" y="20"/>
                      <a:pt x="4" y="25"/>
                      <a:pt x="8" y="26"/>
                    </a:cubicBezTo>
                    <a:cubicBezTo>
                      <a:pt x="76" y="36"/>
                      <a:pt x="143" y="42"/>
                      <a:pt x="211" y="42"/>
                    </a:cubicBezTo>
                    <a:cubicBezTo>
                      <a:pt x="216" y="42"/>
                      <a:pt x="220" y="42"/>
                      <a:pt x="225" y="42"/>
                    </a:cubicBezTo>
                    <a:cubicBezTo>
                      <a:pt x="297" y="42"/>
                      <a:pt x="370" y="32"/>
                      <a:pt x="439" y="13"/>
                    </a:cubicBezTo>
                    <a:cubicBezTo>
                      <a:pt x="433" y="9"/>
                      <a:pt x="428" y="4"/>
                      <a:pt x="420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 flipH="1">
                <a:off x="-702914" y="2594984"/>
                <a:ext cx="33421" cy="611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66" extrusionOk="0">
                    <a:moveTo>
                      <a:pt x="349" y="0"/>
                    </a:moveTo>
                    <a:cubicBezTo>
                      <a:pt x="299" y="22"/>
                      <a:pt x="209" y="48"/>
                      <a:pt x="70" y="48"/>
                    </a:cubicBezTo>
                    <a:cubicBezTo>
                      <a:pt x="51" y="48"/>
                      <a:pt x="31" y="47"/>
                      <a:pt x="10" y="46"/>
                    </a:cubicBezTo>
                    <a:cubicBezTo>
                      <a:pt x="9" y="46"/>
                      <a:pt x="9" y="46"/>
                      <a:pt x="8" y="46"/>
                    </a:cubicBezTo>
                    <a:cubicBezTo>
                      <a:pt x="3" y="46"/>
                      <a:pt x="0" y="50"/>
                      <a:pt x="0" y="54"/>
                    </a:cubicBezTo>
                    <a:cubicBezTo>
                      <a:pt x="0" y="59"/>
                      <a:pt x="3" y="64"/>
                      <a:pt x="9" y="64"/>
                    </a:cubicBezTo>
                    <a:cubicBezTo>
                      <a:pt x="30" y="65"/>
                      <a:pt x="52" y="65"/>
                      <a:pt x="71" y="65"/>
                    </a:cubicBezTo>
                    <a:cubicBezTo>
                      <a:pt x="219" y="65"/>
                      <a:pt x="311" y="38"/>
                      <a:pt x="360" y="16"/>
                    </a:cubicBezTo>
                    <a:cubicBezTo>
                      <a:pt x="357" y="10"/>
                      <a:pt x="353" y="4"/>
                      <a:pt x="349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8"/>
              <p:cNvSpPr/>
              <p:nvPr/>
            </p:nvSpPr>
            <p:spPr>
              <a:xfrm flipH="1">
                <a:off x="-693749" y="2551657"/>
                <a:ext cx="30829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62" extrusionOk="0">
                    <a:moveTo>
                      <a:pt x="14" y="0"/>
                    </a:moveTo>
                    <a:cubicBezTo>
                      <a:pt x="8" y="0"/>
                      <a:pt x="0" y="11"/>
                      <a:pt x="7" y="15"/>
                    </a:cubicBezTo>
                    <a:cubicBezTo>
                      <a:pt x="10" y="18"/>
                      <a:pt x="61" y="62"/>
                      <a:pt x="174" y="62"/>
                    </a:cubicBezTo>
                    <a:cubicBezTo>
                      <a:pt x="226" y="62"/>
                      <a:pt x="277" y="54"/>
                      <a:pt x="326" y="40"/>
                    </a:cubicBezTo>
                    <a:cubicBezTo>
                      <a:pt x="330" y="38"/>
                      <a:pt x="333" y="33"/>
                      <a:pt x="331" y="28"/>
                    </a:cubicBezTo>
                    <a:cubicBezTo>
                      <a:pt x="330" y="25"/>
                      <a:pt x="327" y="22"/>
                      <a:pt x="324" y="22"/>
                    </a:cubicBezTo>
                    <a:cubicBezTo>
                      <a:pt x="323" y="22"/>
                      <a:pt x="322" y="22"/>
                      <a:pt x="321" y="23"/>
                    </a:cubicBezTo>
                    <a:cubicBezTo>
                      <a:pt x="264" y="38"/>
                      <a:pt x="216" y="43"/>
                      <a:pt x="176" y="43"/>
                    </a:cubicBezTo>
                    <a:cubicBezTo>
                      <a:pt x="69" y="43"/>
                      <a:pt x="20" y="3"/>
                      <a:pt x="19" y="2"/>
                    </a:cubicBezTo>
                    <a:cubicBezTo>
                      <a:pt x="18" y="1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8"/>
              <p:cNvSpPr/>
              <p:nvPr/>
            </p:nvSpPr>
            <p:spPr>
              <a:xfrm flipH="1">
                <a:off x="-1319212" y="2444636"/>
                <a:ext cx="48512" cy="2101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227" extrusionOk="0">
                    <a:moveTo>
                      <a:pt x="243" y="1"/>
                    </a:moveTo>
                    <a:lnTo>
                      <a:pt x="290" y="78"/>
                    </a:lnTo>
                    <a:lnTo>
                      <a:pt x="0" y="99"/>
                    </a:lnTo>
                    <a:lnTo>
                      <a:pt x="29" y="193"/>
                    </a:lnTo>
                    <a:lnTo>
                      <a:pt x="316" y="130"/>
                    </a:lnTo>
                    <a:lnTo>
                      <a:pt x="290" y="227"/>
                    </a:lnTo>
                    <a:lnTo>
                      <a:pt x="524" y="56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 flipH="1">
                <a:off x="-559139" y="2733853"/>
                <a:ext cx="37032" cy="31292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38" extrusionOk="0">
                    <a:moveTo>
                      <a:pt x="1" y="0"/>
                    </a:moveTo>
                    <a:cubicBezTo>
                      <a:pt x="46" y="65"/>
                      <a:pt x="82" y="138"/>
                      <a:pt x="108" y="213"/>
                    </a:cubicBezTo>
                    <a:cubicBezTo>
                      <a:pt x="297" y="277"/>
                      <a:pt x="394" y="337"/>
                      <a:pt x="394" y="337"/>
                    </a:cubicBezTo>
                    <a:cubicBezTo>
                      <a:pt x="394" y="337"/>
                      <a:pt x="400" y="280"/>
                      <a:pt x="400" y="226"/>
                    </a:cubicBezTo>
                    <a:cubicBezTo>
                      <a:pt x="400" y="172"/>
                      <a:pt x="358" y="103"/>
                      <a:pt x="358" y="103"/>
                    </a:cubicBezTo>
                    <a:cubicBezTo>
                      <a:pt x="358" y="103"/>
                      <a:pt x="333" y="51"/>
                      <a:pt x="28" y="3"/>
                    </a:cubicBezTo>
                    <a:cubicBezTo>
                      <a:pt x="18" y="2"/>
                      <a:pt x="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3" name="Google Shape;1023;p28"/>
            <p:cNvSpPr/>
            <p:nvPr/>
          </p:nvSpPr>
          <p:spPr>
            <a:xfrm>
              <a:off x="5498475" y="4584962"/>
              <a:ext cx="880500" cy="1149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3257" y="1208705"/>
            <a:ext cx="5741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b="1" dirty="0" smtClean="0">
                <a:solidFill>
                  <a:schemeClr val="dk2"/>
                </a:solidFill>
                <a:latin typeface="+mj-ea"/>
                <a:ea typeface="+mj-ea"/>
              </a:rPr>
              <a:t>부활 시스템 기획서</a:t>
            </a:r>
            <a:endParaRPr lang="ko-KR" altLang="en-US" sz="7200" dirty="0">
              <a:latin typeface="+mj-ea"/>
              <a:ea typeface="+mj-ea"/>
            </a:endParaRPr>
          </a:p>
        </p:txBody>
      </p:sp>
      <p:sp>
        <p:nvSpPr>
          <p:cNvPr id="382" name="Google Shape;646;p28"/>
          <p:cNvSpPr txBox="1">
            <a:spLocks/>
          </p:cNvSpPr>
          <p:nvPr/>
        </p:nvSpPr>
        <p:spPr>
          <a:xfrm>
            <a:off x="6906754" y="4183476"/>
            <a:ext cx="2044235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1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rlow Semi Condensed"/>
              <a:buNone/>
              <a:defRPr sz="28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altLang="ko-KR" b="1" dirty="0" smtClean="0">
                <a:latin typeface="+mn-ea"/>
                <a:ea typeface="+mn-ea"/>
              </a:rPr>
              <a:t>Team Not Same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0905" y="155430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v.0.0.2</a:t>
            </a:r>
            <a:endParaRPr lang="ko-KR" altLang="en-US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3.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데이터 테이블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7359"/>
              </p:ext>
            </p:extLst>
          </p:nvPr>
        </p:nvGraphicFramePr>
        <p:xfrm>
          <a:off x="2844750" y="2061844"/>
          <a:ext cx="3454400" cy="1466850"/>
        </p:xfrm>
        <a:graphic>
          <a:graphicData uri="http://schemas.openxmlformats.org/drawingml/2006/table">
            <a:tbl>
              <a:tblPr>
                <a:tableStyleId>{4780AD9A-EBB9-4666-9CCE-16414E6C7862}</a:tableStyleId>
              </a:tblPr>
              <a:tblGrid>
                <a:gridCol w="685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1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40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prefab_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나무꾼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SM_Chr_Rider_01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낚시꾼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SM_Chr_Hermit_01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농부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SM_Chr_Peasant_Female_01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광부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SM_Chr_Blacksmith_Male_01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사냥꾼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SM_Chr_Bartender_01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18847" y="1246018"/>
            <a:ext cx="14750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0">
              <a:buNone/>
            </a:pPr>
            <a:r>
              <a:rPr lang="en-US" altLang="ko-KR" sz="1600" b="1" dirty="0">
                <a:latin typeface="+mn-ea"/>
              </a:rPr>
              <a:t>1) </a:t>
            </a:r>
            <a:r>
              <a:rPr lang="en-US" altLang="ko-KR" sz="1600" b="1" dirty="0" err="1" smtClean="0">
                <a:latin typeface="+mn-ea"/>
              </a:rPr>
              <a:t>npc_data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1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3.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데이터 테이블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847" y="1246018"/>
            <a:ext cx="19255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2400" indent="0">
              <a:buNone/>
            </a:pPr>
            <a:r>
              <a:rPr lang="en-US" altLang="ko-KR" sz="1600" b="1" dirty="0">
                <a:latin typeface="+mn-ea"/>
              </a:rPr>
              <a:t>2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en-US" altLang="ko-KR" sz="1600" b="1" dirty="0" err="1" smtClean="0">
                <a:latin typeface="+mn-ea"/>
              </a:rPr>
              <a:t>building_data</a:t>
            </a:r>
            <a:endParaRPr lang="en-US" altLang="ko-KR" sz="1600" b="1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27998"/>
              </p:ext>
            </p:extLst>
          </p:nvPr>
        </p:nvGraphicFramePr>
        <p:xfrm>
          <a:off x="3002740" y="1676400"/>
          <a:ext cx="3138420" cy="3416295"/>
        </p:xfrm>
        <a:graphic>
          <a:graphicData uri="http://schemas.openxmlformats.org/drawingml/2006/table">
            <a:tbl>
              <a:tblPr>
                <a:tableStyleId>{4780AD9A-EBB9-4666-9CCE-16414E6C7862}</a:tableStyleId>
              </a:tblPr>
              <a:tblGrid>
                <a:gridCol w="5884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84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94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20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prefab_name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build_time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 err="1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string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 err="1">
                          <a:effectLst/>
                        </a:rPr>
                        <a:t>나무꾼집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Preset_House_02_A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 err="1">
                          <a:effectLst/>
                        </a:rPr>
                        <a:t>낚시꾼집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Preset_Hut_01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 dirty="0" err="1">
                          <a:effectLst/>
                        </a:rPr>
                        <a:t>농부집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Preset_House_02_C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광부집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Preset_House_02_B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사냥꾼집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Preset_Shelter_01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목공소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Preset_House_09_A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생선가게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Preset_House_09_D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채소가게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Preset_House_09_B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대장간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Preset_Blacksmith_01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정육점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Preset_House_09_C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시장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3600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식료품점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 dirty="0">
                          <a:effectLst/>
                        </a:rPr>
                        <a:t>Preset_House_10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7200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제철소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Preset_Stables_01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7200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식당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Preset_House_4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7200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병원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Preset_Tower_01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10800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주점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u="none" strike="noStrike">
                          <a:effectLst/>
                        </a:rPr>
                        <a:t>Preset_Tavern_01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10800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7980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>
                          <a:effectLst/>
                        </a:rPr>
                        <a:t>516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u="none" strike="noStrike">
                          <a:effectLst/>
                        </a:rPr>
                        <a:t>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u="none" strike="noStrike" dirty="0">
                          <a:effectLst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44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25925" y="54346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04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746931" y="1754892"/>
            <a:ext cx="528810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 smtClean="0">
                <a:latin typeface="+mj-ea"/>
                <a:ea typeface="+mj-ea"/>
              </a:rPr>
              <a:t>플로우차트</a:t>
            </a:r>
            <a:endParaRPr b="1" dirty="0">
              <a:latin typeface="+mj-ea"/>
              <a:ea typeface="+mj-ea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6391283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770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+mj-ea"/>
                <a:ea typeface="+mj-ea"/>
              </a:rPr>
              <a:t>4</a:t>
            </a: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부활 시스템 </a:t>
            </a:r>
            <a:r>
              <a:rPr lang="ko-KR" altLang="en-US" b="1" dirty="0" err="1" smtClean="0">
                <a:solidFill>
                  <a:schemeClr val="dk2"/>
                </a:solidFill>
                <a:latin typeface="+mj-ea"/>
                <a:ea typeface="+mj-ea"/>
              </a:rPr>
              <a:t>플로우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 차트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947862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4"/>
          <p:cNvSpPr txBox="1">
            <a:spLocks noGrp="1"/>
          </p:cNvSpPr>
          <p:nvPr>
            <p:ph type="title"/>
          </p:nvPr>
        </p:nvSpPr>
        <p:spPr>
          <a:xfrm>
            <a:off x="1388175" y="534600"/>
            <a:ext cx="6367800" cy="2386800"/>
          </a:xfrm>
          <a:prstGeom prst="rect">
            <a:avLst/>
          </a:prstGeom>
        </p:spPr>
        <p:txBody>
          <a:bodyPr spcFirstLastPara="1" wrap="square" lIns="91425" tIns="91425" rIns="91425" bIns="274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2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Thank  you</a:t>
            </a:r>
            <a:endParaRPr sz="8000" dirty="0">
              <a:solidFill>
                <a:schemeClr val="dk2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598" name="Google Shape;1598;p34"/>
          <p:cNvSpPr/>
          <p:nvPr/>
        </p:nvSpPr>
        <p:spPr>
          <a:xfrm>
            <a:off x="608450" y="4577850"/>
            <a:ext cx="15852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9" name="Google Shape;1599;p34"/>
          <p:cNvSpPr/>
          <p:nvPr/>
        </p:nvSpPr>
        <p:spPr>
          <a:xfrm>
            <a:off x="7154525" y="4633050"/>
            <a:ext cx="1185600" cy="122100"/>
          </a:xfrm>
          <a:prstGeom prst="ellipse">
            <a:avLst/>
          </a:prstGeom>
          <a:solidFill>
            <a:srgbClr val="000000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863904" y="2246225"/>
            <a:ext cx="1260647" cy="2386822"/>
            <a:chOff x="880750" y="2496501"/>
            <a:chExt cx="1172149" cy="2219267"/>
          </a:xfrm>
        </p:grpSpPr>
        <p:sp>
          <p:nvSpPr>
            <p:cNvPr id="1601" name="Google Shape;1601;p34"/>
            <p:cNvSpPr/>
            <p:nvPr/>
          </p:nvSpPr>
          <p:spPr>
            <a:xfrm>
              <a:off x="1208279" y="2521601"/>
              <a:ext cx="498304" cy="876651"/>
            </a:xfrm>
            <a:custGeom>
              <a:avLst/>
              <a:gdLst/>
              <a:ahLst/>
              <a:cxnLst/>
              <a:rect l="l" t="t" r="r" b="b"/>
              <a:pathLst>
                <a:path w="3236" h="5693" extrusionOk="0">
                  <a:moveTo>
                    <a:pt x="1702" y="0"/>
                  </a:moveTo>
                  <a:cubicBezTo>
                    <a:pt x="1687" y="0"/>
                    <a:pt x="1673" y="1"/>
                    <a:pt x="1660" y="1"/>
                  </a:cubicBezTo>
                  <a:cubicBezTo>
                    <a:pt x="1521" y="9"/>
                    <a:pt x="1231" y="111"/>
                    <a:pt x="1010" y="443"/>
                  </a:cubicBezTo>
                  <a:cubicBezTo>
                    <a:pt x="789" y="772"/>
                    <a:pt x="534" y="1775"/>
                    <a:pt x="391" y="2289"/>
                  </a:cubicBezTo>
                  <a:cubicBezTo>
                    <a:pt x="279" y="2692"/>
                    <a:pt x="128" y="3832"/>
                    <a:pt x="64" y="4314"/>
                  </a:cubicBezTo>
                  <a:cubicBezTo>
                    <a:pt x="0" y="4794"/>
                    <a:pt x="181" y="5526"/>
                    <a:pt x="802" y="5613"/>
                  </a:cubicBezTo>
                  <a:cubicBezTo>
                    <a:pt x="1048" y="5647"/>
                    <a:pt x="1335" y="5692"/>
                    <a:pt x="1618" y="5692"/>
                  </a:cubicBezTo>
                  <a:cubicBezTo>
                    <a:pt x="2049" y="5692"/>
                    <a:pt x="2467" y="5589"/>
                    <a:pt x="2708" y="5188"/>
                  </a:cubicBezTo>
                  <a:cubicBezTo>
                    <a:pt x="3235" y="4318"/>
                    <a:pt x="3234" y="3235"/>
                    <a:pt x="2972" y="2077"/>
                  </a:cubicBezTo>
                  <a:cubicBezTo>
                    <a:pt x="2781" y="1230"/>
                    <a:pt x="2636" y="855"/>
                    <a:pt x="2455" y="448"/>
                  </a:cubicBezTo>
                  <a:cubicBezTo>
                    <a:pt x="2286" y="68"/>
                    <a:pt x="1918" y="0"/>
                    <a:pt x="170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880750" y="2940908"/>
              <a:ext cx="970583" cy="1774860"/>
            </a:xfrm>
            <a:custGeom>
              <a:avLst/>
              <a:gdLst/>
              <a:ahLst/>
              <a:cxnLst/>
              <a:rect l="l" t="t" r="r" b="b"/>
              <a:pathLst>
                <a:path w="6303" h="11526" extrusionOk="0">
                  <a:moveTo>
                    <a:pt x="4603" y="1"/>
                  </a:moveTo>
                  <a:cubicBezTo>
                    <a:pt x="4608" y="140"/>
                    <a:pt x="4631" y="276"/>
                    <a:pt x="4669" y="407"/>
                  </a:cubicBezTo>
                  <a:cubicBezTo>
                    <a:pt x="4714" y="568"/>
                    <a:pt x="4749" y="732"/>
                    <a:pt x="4773" y="896"/>
                  </a:cubicBezTo>
                  <a:cubicBezTo>
                    <a:pt x="4721" y="934"/>
                    <a:pt x="4668" y="969"/>
                    <a:pt x="4611" y="1002"/>
                  </a:cubicBezTo>
                  <a:cubicBezTo>
                    <a:pt x="4365" y="1134"/>
                    <a:pt x="4025" y="1309"/>
                    <a:pt x="4025" y="1309"/>
                  </a:cubicBezTo>
                  <a:cubicBezTo>
                    <a:pt x="3800" y="1170"/>
                    <a:pt x="3342" y="991"/>
                    <a:pt x="3121" y="908"/>
                  </a:cubicBezTo>
                  <a:cubicBezTo>
                    <a:pt x="3046" y="879"/>
                    <a:pt x="2998" y="862"/>
                    <a:pt x="2998" y="862"/>
                  </a:cubicBezTo>
                  <a:cubicBezTo>
                    <a:pt x="2998" y="855"/>
                    <a:pt x="2998" y="849"/>
                    <a:pt x="2998" y="843"/>
                  </a:cubicBezTo>
                  <a:cubicBezTo>
                    <a:pt x="2995" y="685"/>
                    <a:pt x="2903" y="163"/>
                    <a:pt x="2903" y="163"/>
                  </a:cubicBezTo>
                  <a:cubicBezTo>
                    <a:pt x="2903" y="163"/>
                    <a:pt x="2884" y="159"/>
                    <a:pt x="2853" y="156"/>
                  </a:cubicBezTo>
                  <a:lnTo>
                    <a:pt x="2836" y="153"/>
                  </a:lnTo>
                  <a:lnTo>
                    <a:pt x="2780" y="144"/>
                  </a:lnTo>
                  <a:cubicBezTo>
                    <a:pt x="2772" y="144"/>
                    <a:pt x="2767" y="143"/>
                    <a:pt x="2759" y="141"/>
                  </a:cubicBezTo>
                  <a:cubicBezTo>
                    <a:pt x="2719" y="137"/>
                    <a:pt x="2674" y="131"/>
                    <a:pt x="2634" y="128"/>
                  </a:cubicBezTo>
                  <a:lnTo>
                    <a:pt x="2613" y="125"/>
                  </a:lnTo>
                  <a:cubicBezTo>
                    <a:pt x="2602" y="125"/>
                    <a:pt x="2590" y="124"/>
                    <a:pt x="2580" y="124"/>
                  </a:cubicBezTo>
                  <a:cubicBezTo>
                    <a:pt x="2574" y="124"/>
                    <a:pt x="2567" y="123"/>
                    <a:pt x="2561" y="123"/>
                  </a:cubicBezTo>
                  <a:cubicBezTo>
                    <a:pt x="2511" y="123"/>
                    <a:pt x="2460" y="134"/>
                    <a:pt x="2414" y="153"/>
                  </a:cubicBezTo>
                  <a:cubicBezTo>
                    <a:pt x="2402" y="157"/>
                    <a:pt x="2391" y="163"/>
                    <a:pt x="2379" y="169"/>
                  </a:cubicBezTo>
                  <a:cubicBezTo>
                    <a:pt x="2298" y="208"/>
                    <a:pt x="2207" y="276"/>
                    <a:pt x="2110" y="390"/>
                  </a:cubicBezTo>
                  <a:cubicBezTo>
                    <a:pt x="2013" y="506"/>
                    <a:pt x="1955" y="677"/>
                    <a:pt x="1919" y="821"/>
                  </a:cubicBezTo>
                  <a:cubicBezTo>
                    <a:pt x="1899" y="907"/>
                    <a:pt x="1883" y="993"/>
                    <a:pt x="1873" y="1080"/>
                  </a:cubicBezTo>
                  <a:lnTo>
                    <a:pt x="2007" y="1168"/>
                  </a:lnTo>
                  <a:cubicBezTo>
                    <a:pt x="2013" y="1171"/>
                    <a:pt x="2017" y="1176"/>
                    <a:pt x="2023" y="1179"/>
                  </a:cubicBezTo>
                  <a:lnTo>
                    <a:pt x="2116" y="1238"/>
                  </a:lnTo>
                  <a:cubicBezTo>
                    <a:pt x="2121" y="1241"/>
                    <a:pt x="2126" y="1244"/>
                    <a:pt x="2132" y="1248"/>
                  </a:cubicBezTo>
                  <a:lnTo>
                    <a:pt x="2179" y="1278"/>
                  </a:lnTo>
                  <a:cubicBezTo>
                    <a:pt x="2200" y="1290"/>
                    <a:pt x="2221" y="1306"/>
                    <a:pt x="2243" y="1322"/>
                  </a:cubicBezTo>
                  <a:cubicBezTo>
                    <a:pt x="2247" y="1325"/>
                    <a:pt x="2253" y="1329"/>
                    <a:pt x="2257" y="1333"/>
                  </a:cubicBezTo>
                  <a:cubicBezTo>
                    <a:pt x="2308" y="1371"/>
                    <a:pt x="2363" y="1416"/>
                    <a:pt x="2409" y="1458"/>
                  </a:cubicBezTo>
                  <a:cubicBezTo>
                    <a:pt x="2415" y="1462"/>
                    <a:pt x="2421" y="1466"/>
                    <a:pt x="2425" y="1471"/>
                  </a:cubicBezTo>
                  <a:cubicBezTo>
                    <a:pt x="2466" y="1506"/>
                    <a:pt x="2498" y="1536"/>
                    <a:pt x="2519" y="1555"/>
                  </a:cubicBezTo>
                  <a:cubicBezTo>
                    <a:pt x="2525" y="1560"/>
                    <a:pt x="2529" y="1565"/>
                    <a:pt x="2534" y="1568"/>
                  </a:cubicBezTo>
                  <a:cubicBezTo>
                    <a:pt x="2537" y="1571"/>
                    <a:pt x="2540" y="1574"/>
                    <a:pt x="2540" y="1574"/>
                  </a:cubicBezTo>
                  <a:cubicBezTo>
                    <a:pt x="2597" y="1498"/>
                    <a:pt x="2693" y="1274"/>
                    <a:pt x="2693" y="1274"/>
                  </a:cubicBezTo>
                  <a:lnTo>
                    <a:pt x="2693" y="1274"/>
                  </a:lnTo>
                  <a:cubicBezTo>
                    <a:pt x="2693" y="1283"/>
                    <a:pt x="2691" y="1291"/>
                    <a:pt x="2691" y="1302"/>
                  </a:cubicBezTo>
                  <a:cubicBezTo>
                    <a:pt x="2671" y="1608"/>
                    <a:pt x="2934" y="1795"/>
                    <a:pt x="2934" y="1795"/>
                  </a:cubicBezTo>
                  <a:lnTo>
                    <a:pt x="3004" y="2136"/>
                  </a:lnTo>
                  <a:cubicBezTo>
                    <a:pt x="3073" y="2479"/>
                    <a:pt x="2891" y="2978"/>
                    <a:pt x="2891" y="2978"/>
                  </a:cubicBezTo>
                  <a:cubicBezTo>
                    <a:pt x="2891" y="2978"/>
                    <a:pt x="2878" y="2988"/>
                    <a:pt x="2855" y="3007"/>
                  </a:cubicBezTo>
                  <a:cubicBezTo>
                    <a:pt x="2814" y="3040"/>
                    <a:pt x="2742" y="3100"/>
                    <a:pt x="2652" y="3179"/>
                  </a:cubicBezTo>
                  <a:cubicBezTo>
                    <a:pt x="2579" y="3246"/>
                    <a:pt x="2492" y="3327"/>
                    <a:pt x="2402" y="3418"/>
                  </a:cubicBezTo>
                  <a:cubicBezTo>
                    <a:pt x="2434" y="3521"/>
                    <a:pt x="2441" y="3677"/>
                    <a:pt x="2441" y="3677"/>
                  </a:cubicBezTo>
                  <a:cubicBezTo>
                    <a:pt x="2441" y="3677"/>
                    <a:pt x="2651" y="3495"/>
                    <a:pt x="2732" y="3419"/>
                  </a:cubicBezTo>
                  <a:cubicBezTo>
                    <a:pt x="2793" y="3362"/>
                    <a:pt x="2855" y="3331"/>
                    <a:pt x="2910" y="3325"/>
                  </a:cubicBezTo>
                  <a:cubicBezTo>
                    <a:pt x="2917" y="3324"/>
                    <a:pt x="2923" y="3324"/>
                    <a:pt x="2930" y="3324"/>
                  </a:cubicBezTo>
                  <a:cubicBezTo>
                    <a:pt x="2940" y="3324"/>
                    <a:pt x="2951" y="3325"/>
                    <a:pt x="2961" y="3327"/>
                  </a:cubicBezTo>
                  <a:cubicBezTo>
                    <a:pt x="2961" y="3327"/>
                    <a:pt x="3014" y="3255"/>
                    <a:pt x="3070" y="3255"/>
                  </a:cubicBezTo>
                  <a:cubicBezTo>
                    <a:pt x="3074" y="3255"/>
                    <a:pt x="3077" y="3255"/>
                    <a:pt x="3081" y="3256"/>
                  </a:cubicBezTo>
                  <a:cubicBezTo>
                    <a:pt x="3088" y="3259"/>
                    <a:pt x="3097" y="3263"/>
                    <a:pt x="3102" y="3270"/>
                  </a:cubicBezTo>
                  <a:cubicBezTo>
                    <a:pt x="3153" y="3314"/>
                    <a:pt x="3244" y="3447"/>
                    <a:pt x="3312" y="3558"/>
                  </a:cubicBezTo>
                  <a:cubicBezTo>
                    <a:pt x="3342" y="3606"/>
                    <a:pt x="3370" y="3657"/>
                    <a:pt x="3393" y="3709"/>
                  </a:cubicBezTo>
                  <a:cubicBezTo>
                    <a:pt x="3404" y="3740"/>
                    <a:pt x="3395" y="3754"/>
                    <a:pt x="3376" y="3754"/>
                  </a:cubicBezTo>
                  <a:cubicBezTo>
                    <a:pt x="3354" y="3754"/>
                    <a:pt x="3318" y="3736"/>
                    <a:pt x="3283" y="3703"/>
                  </a:cubicBezTo>
                  <a:lnTo>
                    <a:pt x="3283" y="3703"/>
                  </a:lnTo>
                  <a:cubicBezTo>
                    <a:pt x="3309" y="3736"/>
                    <a:pt x="3334" y="3775"/>
                    <a:pt x="3318" y="3790"/>
                  </a:cubicBezTo>
                  <a:cubicBezTo>
                    <a:pt x="3305" y="3804"/>
                    <a:pt x="3264" y="3815"/>
                    <a:pt x="3212" y="3815"/>
                  </a:cubicBezTo>
                  <a:cubicBezTo>
                    <a:pt x="3151" y="3815"/>
                    <a:pt x="3073" y="3800"/>
                    <a:pt x="3004" y="3755"/>
                  </a:cubicBezTo>
                  <a:cubicBezTo>
                    <a:pt x="3004" y="3755"/>
                    <a:pt x="2936" y="3797"/>
                    <a:pt x="2836" y="3842"/>
                  </a:cubicBezTo>
                  <a:cubicBezTo>
                    <a:pt x="2714" y="3899"/>
                    <a:pt x="2546" y="3962"/>
                    <a:pt x="2406" y="3962"/>
                  </a:cubicBezTo>
                  <a:cubicBezTo>
                    <a:pt x="2362" y="3962"/>
                    <a:pt x="2321" y="3956"/>
                    <a:pt x="2285" y="3942"/>
                  </a:cubicBezTo>
                  <a:cubicBezTo>
                    <a:pt x="2215" y="3910"/>
                    <a:pt x="2150" y="3869"/>
                    <a:pt x="2093" y="3820"/>
                  </a:cubicBezTo>
                  <a:cubicBezTo>
                    <a:pt x="1903" y="4175"/>
                    <a:pt x="1776" y="4680"/>
                    <a:pt x="1630" y="5267"/>
                  </a:cubicBezTo>
                  <a:cubicBezTo>
                    <a:pt x="1437" y="6034"/>
                    <a:pt x="1064" y="8166"/>
                    <a:pt x="924" y="8863"/>
                  </a:cubicBezTo>
                  <a:cubicBezTo>
                    <a:pt x="785" y="9559"/>
                    <a:pt x="1" y="11465"/>
                    <a:pt x="1" y="11465"/>
                  </a:cubicBezTo>
                  <a:cubicBezTo>
                    <a:pt x="1" y="11465"/>
                    <a:pt x="607" y="11475"/>
                    <a:pt x="1268" y="11489"/>
                  </a:cubicBezTo>
                  <a:cubicBezTo>
                    <a:pt x="1505" y="11495"/>
                    <a:pt x="1751" y="11499"/>
                    <a:pt x="1977" y="11505"/>
                  </a:cubicBezTo>
                  <a:cubicBezTo>
                    <a:pt x="2095" y="11508"/>
                    <a:pt x="2210" y="11511"/>
                    <a:pt x="2314" y="11515"/>
                  </a:cubicBezTo>
                  <a:cubicBezTo>
                    <a:pt x="2344" y="11515"/>
                    <a:pt x="2373" y="11517"/>
                    <a:pt x="2402" y="11518"/>
                  </a:cubicBezTo>
                  <a:cubicBezTo>
                    <a:pt x="2473" y="11520"/>
                    <a:pt x="2560" y="11521"/>
                    <a:pt x="2657" y="11522"/>
                  </a:cubicBezTo>
                  <a:cubicBezTo>
                    <a:pt x="2817" y="11524"/>
                    <a:pt x="3011" y="11525"/>
                    <a:pt x="3224" y="11525"/>
                  </a:cubicBezTo>
                  <a:cubicBezTo>
                    <a:pt x="3483" y="11525"/>
                    <a:pt x="3771" y="11524"/>
                    <a:pt x="4064" y="11522"/>
                  </a:cubicBezTo>
                  <a:cubicBezTo>
                    <a:pt x="4187" y="11522"/>
                    <a:pt x="4313" y="11521"/>
                    <a:pt x="4438" y="11520"/>
                  </a:cubicBezTo>
                  <a:cubicBezTo>
                    <a:pt x="4523" y="11520"/>
                    <a:pt x="4608" y="11518"/>
                    <a:pt x="4694" y="11518"/>
                  </a:cubicBezTo>
                  <a:cubicBezTo>
                    <a:pt x="5093" y="11514"/>
                    <a:pt x="5468" y="11511"/>
                    <a:pt x="5754" y="11506"/>
                  </a:cubicBezTo>
                  <a:cubicBezTo>
                    <a:pt x="6087" y="11502"/>
                    <a:pt x="6302" y="11499"/>
                    <a:pt x="6302" y="11499"/>
                  </a:cubicBezTo>
                  <a:cubicBezTo>
                    <a:pt x="6302" y="11499"/>
                    <a:pt x="6077" y="9794"/>
                    <a:pt x="5916" y="8874"/>
                  </a:cubicBezTo>
                  <a:cubicBezTo>
                    <a:pt x="5892" y="8740"/>
                    <a:pt x="5870" y="8623"/>
                    <a:pt x="5850" y="8531"/>
                  </a:cubicBezTo>
                  <a:cubicBezTo>
                    <a:pt x="5693" y="7799"/>
                    <a:pt x="5336" y="5902"/>
                    <a:pt x="5138" y="5022"/>
                  </a:cubicBezTo>
                  <a:cubicBezTo>
                    <a:pt x="5015" y="4493"/>
                    <a:pt x="4840" y="3975"/>
                    <a:pt x="4617" y="3480"/>
                  </a:cubicBezTo>
                  <a:cubicBezTo>
                    <a:pt x="4607" y="3459"/>
                    <a:pt x="4601" y="3447"/>
                    <a:pt x="4601" y="3447"/>
                  </a:cubicBezTo>
                  <a:cubicBezTo>
                    <a:pt x="4594" y="3369"/>
                    <a:pt x="4591" y="3291"/>
                    <a:pt x="4592" y="3214"/>
                  </a:cubicBezTo>
                  <a:cubicBezTo>
                    <a:pt x="4592" y="3150"/>
                    <a:pt x="4595" y="3077"/>
                    <a:pt x="4601" y="2994"/>
                  </a:cubicBezTo>
                  <a:cubicBezTo>
                    <a:pt x="4614" y="2789"/>
                    <a:pt x="4710" y="2339"/>
                    <a:pt x="4756" y="2117"/>
                  </a:cubicBezTo>
                  <a:cubicBezTo>
                    <a:pt x="4767" y="2071"/>
                    <a:pt x="4775" y="2034"/>
                    <a:pt x="4780" y="2012"/>
                  </a:cubicBezTo>
                  <a:lnTo>
                    <a:pt x="4785" y="1990"/>
                  </a:lnTo>
                  <a:cubicBezTo>
                    <a:pt x="5157" y="1880"/>
                    <a:pt x="5138" y="1479"/>
                    <a:pt x="5138" y="1479"/>
                  </a:cubicBezTo>
                  <a:cubicBezTo>
                    <a:pt x="5162" y="1471"/>
                    <a:pt x="5188" y="1462"/>
                    <a:pt x="5216" y="1456"/>
                  </a:cubicBezTo>
                  <a:cubicBezTo>
                    <a:pt x="5222" y="1456"/>
                    <a:pt x="5227" y="1455"/>
                    <a:pt x="5233" y="1453"/>
                  </a:cubicBezTo>
                  <a:cubicBezTo>
                    <a:pt x="5272" y="1446"/>
                    <a:pt x="5314" y="1440"/>
                    <a:pt x="5353" y="1436"/>
                  </a:cubicBezTo>
                  <a:lnTo>
                    <a:pt x="5372" y="1433"/>
                  </a:lnTo>
                  <a:cubicBezTo>
                    <a:pt x="5400" y="1430"/>
                    <a:pt x="5426" y="1429"/>
                    <a:pt x="5452" y="1427"/>
                  </a:cubicBezTo>
                  <a:lnTo>
                    <a:pt x="5469" y="1426"/>
                  </a:lnTo>
                  <a:lnTo>
                    <a:pt x="5476" y="1426"/>
                  </a:lnTo>
                  <a:cubicBezTo>
                    <a:pt x="5544" y="1422"/>
                    <a:pt x="5593" y="1422"/>
                    <a:pt x="5593" y="1422"/>
                  </a:cubicBezTo>
                  <a:cubicBezTo>
                    <a:pt x="5586" y="1287"/>
                    <a:pt x="5575" y="1163"/>
                    <a:pt x="5562" y="1047"/>
                  </a:cubicBezTo>
                  <a:cubicBezTo>
                    <a:pt x="5507" y="613"/>
                    <a:pt x="5403" y="321"/>
                    <a:pt x="5242" y="175"/>
                  </a:cubicBezTo>
                  <a:cubicBezTo>
                    <a:pt x="5173" y="111"/>
                    <a:pt x="5089" y="66"/>
                    <a:pt x="4997" y="41"/>
                  </a:cubicBezTo>
                  <a:cubicBezTo>
                    <a:pt x="4987" y="39"/>
                    <a:pt x="4977" y="36"/>
                    <a:pt x="4967" y="34"/>
                  </a:cubicBezTo>
                  <a:cubicBezTo>
                    <a:pt x="4929" y="24"/>
                    <a:pt x="4890" y="18"/>
                    <a:pt x="4853" y="14"/>
                  </a:cubicBezTo>
                  <a:cubicBezTo>
                    <a:pt x="4846" y="13"/>
                    <a:pt x="4838" y="13"/>
                    <a:pt x="4831" y="13"/>
                  </a:cubicBezTo>
                  <a:cubicBezTo>
                    <a:pt x="4789" y="8"/>
                    <a:pt x="4747" y="5"/>
                    <a:pt x="4710" y="4"/>
                  </a:cubicBezTo>
                  <a:lnTo>
                    <a:pt x="4660" y="4"/>
                  </a:lnTo>
                  <a:cubicBezTo>
                    <a:pt x="4639" y="4"/>
                    <a:pt x="4620" y="2"/>
                    <a:pt x="4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1766944" y="4307391"/>
              <a:ext cx="84385" cy="405449"/>
            </a:xfrm>
            <a:custGeom>
              <a:avLst/>
              <a:gdLst/>
              <a:ahLst/>
              <a:cxnLst/>
              <a:rect l="l" t="t" r="r" b="b"/>
              <a:pathLst>
                <a:path w="548" h="2633" extrusionOk="0">
                  <a:moveTo>
                    <a:pt x="161" y="1"/>
                  </a:moveTo>
                  <a:cubicBezTo>
                    <a:pt x="141" y="289"/>
                    <a:pt x="119" y="729"/>
                    <a:pt x="134" y="1219"/>
                  </a:cubicBezTo>
                  <a:cubicBezTo>
                    <a:pt x="155" y="1983"/>
                    <a:pt x="54" y="2288"/>
                    <a:pt x="1" y="2632"/>
                  </a:cubicBezTo>
                  <a:cubicBezTo>
                    <a:pt x="332" y="2630"/>
                    <a:pt x="547" y="2625"/>
                    <a:pt x="547" y="2625"/>
                  </a:cubicBezTo>
                  <a:cubicBezTo>
                    <a:pt x="547" y="2625"/>
                    <a:pt x="322" y="920"/>
                    <a:pt x="16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1185335" y="4676806"/>
              <a:ext cx="321372" cy="38959"/>
            </a:xfrm>
            <a:custGeom>
              <a:avLst/>
              <a:gdLst/>
              <a:ahLst/>
              <a:cxnLst/>
              <a:rect l="l" t="t" r="r" b="b"/>
              <a:pathLst>
                <a:path w="2087" h="253" extrusionOk="0">
                  <a:moveTo>
                    <a:pt x="1163" y="1"/>
                  </a:moveTo>
                  <a:cubicBezTo>
                    <a:pt x="973" y="1"/>
                    <a:pt x="773" y="39"/>
                    <a:pt x="540" y="84"/>
                  </a:cubicBezTo>
                  <a:cubicBezTo>
                    <a:pt x="356" y="121"/>
                    <a:pt x="175" y="170"/>
                    <a:pt x="0" y="232"/>
                  </a:cubicBezTo>
                  <a:cubicBezTo>
                    <a:pt x="117" y="235"/>
                    <a:pt x="232" y="238"/>
                    <a:pt x="336" y="242"/>
                  </a:cubicBezTo>
                  <a:cubicBezTo>
                    <a:pt x="366" y="242"/>
                    <a:pt x="397" y="244"/>
                    <a:pt x="426" y="245"/>
                  </a:cubicBezTo>
                  <a:cubicBezTo>
                    <a:pt x="495" y="247"/>
                    <a:pt x="582" y="248"/>
                    <a:pt x="680" y="249"/>
                  </a:cubicBezTo>
                  <a:cubicBezTo>
                    <a:pt x="840" y="251"/>
                    <a:pt x="1033" y="252"/>
                    <a:pt x="1247" y="252"/>
                  </a:cubicBezTo>
                  <a:cubicBezTo>
                    <a:pt x="1505" y="252"/>
                    <a:pt x="1793" y="251"/>
                    <a:pt x="2086" y="249"/>
                  </a:cubicBezTo>
                  <a:cubicBezTo>
                    <a:pt x="1927" y="203"/>
                    <a:pt x="1746" y="145"/>
                    <a:pt x="1600" y="84"/>
                  </a:cubicBezTo>
                  <a:cubicBezTo>
                    <a:pt x="1453" y="24"/>
                    <a:pt x="1311" y="1"/>
                    <a:pt x="116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1613265" y="3160648"/>
              <a:ext cx="439634" cy="558513"/>
            </a:xfrm>
            <a:custGeom>
              <a:avLst/>
              <a:gdLst/>
              <a:ahLst/>
              <a:cxnLst/>
              <a:rect l="l" t="t" r="r" b="b"/>
              <a:pathLst>
                <a:path w="2855" h="3627" extrusionOk="0">
                  <a:moveTo>
                    <a:pt x="718" y="0"/>
                  </a:moveTo>
                  <a:cubicBezTo>
                    <a:pt x="618" y="6"/>
                    <a:pt x="476" y="19"/>
                    <a:pt x="381" y="54"/>
                  </a:cubicBezTo>
                  <a:cubicBezTo>
                    <a:pt x="381" y="54"/>
                    <a:pt x="391" y="262"/>
                    <a:pt x="256" y="420"/>
                  </a:cubicBezTo>
                  <a:cubicBezTo>
                    <a:pt x="197" y="489"/>
                    <a:pt x="117" y="540"/>
                    <a:pt x="28" y="565"/>
                  </a:cubicBezTo>
                  <a:cubicBezTo>
                    <a:pt x="28" y="565"/>
                    <a:pt x="18" y="614"/>
                    <a:pt x="0" y="692"/>
                  </a:cubicBezTo>
                  <a:cubicBezTo>
                    <a:pt x="23" y="1029"/>
                    <a:pt x="388" y="1875"/>
                    <a:pt x="569" y="2131"/>
                  </a:cubicBezTo>
                  <a:cubicBezTo>
                    <a:pt x="748" y="2387"/>
                    <a:pt x="1392" y="2926"/>
                    <a:pt x="1665" y="3078"/>
                  </a:cubicBezTo>
                  <a:cubicBezTo>
                    <a:pt x="1937" y="3228"/>
                    <a:pt x="2076" y="3251"/>
                    <a:pt x="2076" y="3251"/>
                  </a:cubicBezTo>
                  <a:cubicBezTo>
                    <a:pt x="2076" y="3251"/>
                    <a:pt x="2269" y="3500"/>
                    <a:pt x="2373" y="3597"/>
                  </a:cubicBezTo>
                  <a:cubicBezTo>
                    <a:pt x="2396" y="3618"/>
                    <a:pt x="2413" y="3627"/>
                    <a:pt x="2423" y="3627"/>
                  </a:cubicBezTo>
                  <a:cubicBezTo>
                    <a:pt x="2461" y="3627"/>
                    <a:pt x="2437" y="3529"/>
                    <a:pt x="2437" y="3529"/>
                  </a:cubicBezTo>
                  <a:lnTo>
                    <a:pt x="2437" y="3529"/>
                  </a:lnTo>
                  <a:cubicBezTo>
                    <a:pt x="2452" y="3566"/>
                    <a:pt x="2479" y="3597"/>
                    <a:pt x="2503" y="3597"/>
                  </a:cubicBezTo>
                  <a:cubicBezTo>
                    <a:pt x="2504" y="3597"/>
                    <a:pt x="2505" y="3597"/>
                    <a:pt x="2506" y="3597"/>
                  </a:cubicBezTo>
                  <a:cubicBezTo>
                    <a:pt x="2525" y="3594"/>
                    <a:pt x="2542" y="3568"/>
                    <a:pt x="2546" y="3506"/>
                  </a:cubicBezTo>
                  <a:cubicBezTo>
                    <a:pt x="2558" y="3367"/>
                    <a:pt x="2506" y="3151"/>
                    <a:pt x="2506" y="3151"/>
                  </a:cubicBezTo>
                  <a:lnTo>
                    <a:pt x="2506" y="3151"/>
                  </a:lnTo>
                  <a:cubicBezTo>
                    <a:pt x="2506" y="3151"/>
                    <a:pt x="2766" y="3449"/>
                    <a:pt x="2815" y="3449"/>
                  </a:cubicBezTo>
                  <a:cubicBezTo>
                    <a:pt x="2817" y="3449"/>
                    <a:pt x="2819" y="3449"/>
                    <a:pt x="2820" y="3448"/>
                  </a:cubicBezTo>
                  <a:cubicBezTo>
                    <a:pt x="2855" y="3425"/>
                    <a:pt x="2831" y="3373"/>
                    <a:pt x="2732" y="3159"/>
                  </a:cubicBezTo>
                  <a:cubicBezTo>
                    <a:pt x="2633" y="2944"/>
                    <a:pt x="2512" y="2874"/>
                    <a:pt x="2384" y="2850"/>
                  </a:cubicBezTo>
                  <a:cubicBezTo>
                    <a:pt x="2342" y="2843"/>
                    <a:pt x="2287" y="2841"/>
                    <a:pt x="2232" y="2841"/>
                  </a:cubicBezTo>
                  <a:cubicBezTo>
                    <a:pt x="2124" y="2841"/>
                    <a:pt x="2018" y="2850"/>
                    <a:pt x="2018" y="2850"/>
                  </a:cubicBezTo>
                  <a:cubicBezTo>
                    <a:pt x="2018" y="2850"/>
                    <a:pt x="1629" y="2266"/>
                    <a:pt x="1392" y="1992"/>
                  </a:cubicBezTo>
                  <a:cubicBezTo>
                    <a:pt x="1153" y="1721"/>
                    <a:pt x="933" y="1366"/>
                    <a:pt x="933" y="1366"/>
                  </a:cubicBezTo>
                  <a:cubicBezTo>
                    <a:pt x="933" y="1366"/>
                    <a:pt x="928" y="1227"/>
                    <a:pt x="870" y="896"/>
                  </a:cubicBezTo>
                  <a:cubicBezTo>
                    <a:pt x="810" y="565"/>
                    <a:pt x="718" y="0"/>
                    <a:pt x="71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1613265" y="3225014"/>
              <a:ext cx="385893" cy="494146"/>
            </a:xfrm>
            <a:custGeom>
              <a:avLst/>
              <a:gdLst/>
              <a:ahLst/>
              <a:cxnLst/>
              <a:rect l="l" t="t" r="r" b="b"/>
              <a:pathLst>
                <a:path w="2506" h="3209" extrusionOk="0">
                  <a:moveTo>
                    <a:pt x="258" y="0"/>
                  </a:moveTo>
                  <a:cubicBezTo>
                    <a:pt x="197" y="70"/>
                    <a:pt x="117" y="121"/>
                    <a:pt x="29" y="147"/>
                  </a:cubicBezTo>
                  <a:cubicBezTo>
                    <a:pt x="29" y="147"/>
                    <a:pt x="18" y="196"/>
                    <a:pt x="0" y="274"/>
                  </a:cubicBezTo>
                  <a:cubicBezTo>
                    <a:pt x="23" y="611"/>
                    <a:pt x="388" y="1457"/>
                    <a:pt x="569" y="1713"/>
                  </a:cubicBezTo>
                  <a:cubicBezTo>
                    <a:pt x="748" y="1969"/>
                    <a:pt x="1392" y="2508"/>
                    <a:pt x="1665" y="2660"/>
                  </a:cubicBezTo>
                  <a:cubicBezTo>
                    <a:pt x="1937" y="2810"/>
                    <a:pt x="2076" y="2833"/>
                    <a:pt x="2076" y="2833"/>
                  </a:cubicBezTo>
                  <a:cubicBezTo>
                    <a:pt x="2076" y="2833"/>
                    <a:pt x="2269" y="3082"/>
                    <a:pt x="2373" y="3179"/>
                  </a:cubicBezTo>
                  <a:cubicBezTo>
                    <a:pt x="2397" y="3201"/>
                    <a:pt x="2413" y="3209"/>
                    <a:pt x="2424" y="3209"/>
                  </a:cubicBezTo>
                  <a:cubicBezTo>
                    <a:pt x="2445" y="3209"/>
                    <a:pt x="2447" y="3178"/>
                    <a:pt x="2444" y="3150"/>
                  </a:cubicBezTo>
                  <a:cubicBezTo>
                    <a:pt x="2442" y="3137"/>
                    <a:pt x="2439" y="3124"/>
                    <a:pt x="2437" y="3111"/>
                  </a:cubicBezTo>
                  <a:lnTo>
                    <a:pt x="2437" y="3111"/>
                  </a:lnTo>
                  <a:cubicBezTo>
                    <a:pt x="2444" y="3130"/>
                    <a:pt x="2455" y="3147"/>
                    <a:pt x="2470" y="3162"/>
                  </a:cubicBezTo>
                  <a:cubicBezTo>
                    <a:pt x="2478" y="3172"/>
                    <a:pt x="2492" y="3179"/>
                    <a:pt x="2506" y="3179"/>
                  </a:cubicBezTo>
                  <a:cubicBezTo>
                    <a:pt x="2477" y="3101"/>
                    <a:pt x="2441" y="3026"/>
                    <a:pt x="2397" y="2955"/>
                  </a:cubicBezTo>
                  <a:cubicBezTo>
                    <a:pt x="2298" y="2810"/>
                    <a:pt x="2095" y="2787"/>
                    <a:pt x="2095" y="2787"/>
                  </a:cubicBezTo>
                  <a:cubicBezTo>
                    <a:pt x="1846" y="2687"/>
                    <a:pt x="1618" y="2547"/>
                    <a:pt x="1418" y="2369"/>
                  </a:cubicBezTo>
                  <a:cubicBezTo>
                    <a:pt x="1095" y="2079"/>
                    <a:pt x="712" y="1632"/>
                    <a:pt x="505" y="1125"/>
                  </a:cubicBezTo>
                  <a:cubicBezTo>
                    <a:pt x="342" y="731"/>
                    <a:pt x="278" y="213"/>
                    <a:pt x="25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1477294" y="3518668"/>
              <a:ext cx="127194" cy="1196175"/>
            </a:xfrm>
            <a:custGeom>
              <a:avLst/>
              <a:gdLst/>
              <a:ahLst/>
              <a:cxnLst/>
              <a:rect l="l" t="t" r="r" b="b"/>
              <a:pathLst>
                <a:path w="826" h="7768" extrusionOk="0">
                  <a:moveTo>
                    <a:pt x="130" y="0"/>
                  </a:moveTo>
                  <a:lnTo>
                    <a:pt x="1" y="57"/>
                  </a:lnTo>
                  <a:cubicBezTo>
                    <a:pt x="1" y="57"/>
                    <a:pt x="70" y="592"/>
                    <a:pt x="130" y="1202"/>
                  </a:cubicBezTo>
                  <a:cubicBezTo>
                    <a:pt x="189" y="1811"/>
                    <a:pt x="444" y="3805"/>
                    <a:pt x="475" y="4692"/>
                  </a:cubicBezTo>
                  <a:cubicBezTo>
                    <a:pt x="483" y="4900"/>
                    <a:pt x="493" y="5185"/>
                    <a:pt x="501" y="5501"/>
                  </a:cubicBezTo>
                  <a:cubicBezTo>
                    <a:pt x="527" y="6358"/>
                    <a:pt x="556" y="7438"/>
                    <a:pt x="564" y="7768"/>
                  </a:cubicBezTo>
                  <a:cubicBezTo>
                    <a:pt x="650" y="7768"/>
                    <a:pt x="736" y="7766"/>
                    <a:pt x="820" y="7766"/>
                  </a:cubicBezTo>
                  <a:cubicBezTo>
                    <a:pt x="821" y="7546"/>
                    <a:pt x="825" y="7004"/>
                    <a:pt x="818" y="6389"/>
                  </a:cubicBezTo>
                  <a:cubicBezTo>
                    <a:pt x="815" y="6172"/>
                    <a:pt x="802" y="5882"/>
                    <a:pt x="782" y="5557"/>
                  </a:cubicBezTo>
                  <a:cubicBezTo>
                    <a:pt x="727" y="4682"/>
                    <a:pt x="619" y="3546"/>
                    <a:pt x="530" y="2855"/>
                  </a:cubicBezTo>
                  <a:cubicBezTo>
                    <a:pt x="409" y="1906"/>
                    <a:pt x="200" y="183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1236921" y="3513279"/>
              <a:ext cx="217122" cy="1202026"/>
            </a:xfrm>
            <a:custGeom>
              <a:avLst/>
              <a:gdLst/>
              <a:ahLst/>
              <a:cxnLst/>
              <a:rect l="l" t="t" r="r" b="b"/>
              <a:pathLst>
                <a:path w="1410" h="7806" extrusionOk="0">
                  <a:moveTo>
                    <a:pt x="1265" y="1"/>
                  </a:moveTo>
                  <a:cubicBezTo>
                    <a:pt x="1265" y="1"/>
                    <a:pt x="1257" y="53"/>
                    <a:pt x="1213" y="245"/>
                  </a:cubicBezTo>
                  <a:cubicBezTo>
                    <a:pt x="1170" y="436"/>
                    <a:pt x="674" y="3648"/>
                    <a:pt x="526" y="4414"/>
                  </a:cubicBezTo>
                  <a:cubicBezTo>
                    <a:pt x="510" y="4498"/>
                    <a:pt x="491" y="4605"/>
                    <a:pt x="470" y="4730"/>
                  </a:cubicBezTo>
                  <a:cubicBezTo>
                    <a:pt x="319" y="5609"/>
                    <a:pt x="66" y="7350"/>
                    <a:pt x="1" y="7798"/>
                  </a:cubicBezTo>
                  <a:cubicBezTo>
                    <a:pt x="31" y="7798"/>
                    <a:pt x="62" y="7800"/>
                    <a:pt x="91" y="7801"/>
                  </a:cubicBezTo>
                  <a:cubicBezTo>
                    <a:pt x="160" y="7803"/>
                    <a:pt x="247" y="7804"/>
                    <a:pt x="345" y="7805"/>
                  </a:cubicBezTo>
                  <a:cubicBezTo>
                    <a:pt x="374" y="7545"/>
                    <a:pt x="457" y="6812"/>
                    <a:pt x="561" y="6059"/>
                  </a:cubicBezTo>
                  <a:cubicBezTo>
                    <a:pt x="610" y="5698"/>
                    <a:pt x="663" y="5306"/>
                    <a:pt x="717" y="4912"/>
                  </a:cubicBezTo>
                  <a:cubicBezTo>
                    <a:pt x="818" y="4184"/>
                    <a:pt x="921" y="3449"/>
                    <a:pt x="1012" y="2874"/>
                  </a:cubicBezTo>
                  <a:cubicBezTo>
                    <a:pt x="1168" y="1899"/>
                    <a:pt x="1406" y="144"/>
                    <a:pt x="1410" y="90"/>
                  </a:cubicBezTo>
                  <a:lnTo>
                    <a:pt x="12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1325425" y="2841425"/>
              <a:ext cx="292950" cy="311798"/>
            </a:xfrm>
            <a:custGeom>
              <a:avLst/>
              <a:gdLst/>
              <a:ahLst/>
              <a:cxnLst/>
              <a:rect l="l" t="t" r="r" b="b"/>
              <a:pathLst>
                <a:path w="1870" h="1952" extrusionOk="0">
                  <a:moveTo>
                    <a:pt x="642" y="0"/>
                  </a:moveTo>
                  <a:lnTo>
                    <a:pt x="642" y="0"/>
                  </a:lnTo>
                  <a:cubicBezTo>
                    <a:pt x="647" y="138"/>
                    <a:pt x="653" y="485"/>
                    <a:pt x="593" y="537"/>
                  </a:cubicBezTo>
                  <a:cubicBezTo>
                    <a:pt x="590" y="540"/>
                    <a:pt x="589" y="541"/>
                    <a:pt x="587" y="541"/>
                  </a:cubicBezTo>
                  <a:cubicBezTo>
                    <a:pt x="583" y="546"/>
                    <a:pt x="579" y="549"/>
                    <a:pt x="573" y="551"/>
                  </a:cubicBezTo>
                  <a:cubicBezTo>
                    <a:pt x="541" y="572"/>
                    <a:pt x="509" y="589"/>
                    <a:pt x="476" y="604"/>
                  </a:cubicBezTo>
                  <a:cubicBezTo>
                    <a:pt x="300" y="689"/>
                    <a:pt x="0" y="808"/>
                    <a:pt x="0" y="808"/>
                  </a:cubicBezTo>
                  <a:cubicBezTo>
                    <a:pt x="0" y="808"/>
                    <a:pt x="93" y="1347"/>
                    <a:pt x="94" y="1506"/>
                  </a:cubicBezTo>
                  <a:cubicBezTo>
                    <a:pt x="106" y="1512"/>
                    <a:pt x="133" y="1519"/>
                    <a:pt x="217" y="1551"/>
                  </a:cubicBezTo>
                  <a:cubicBezTo>
                    <a:pt x="427" y="1631"/>
                    <a:pt x="851" y="1797"/>
                    <a:pt x="1085" y="1932"/>
                  </a:cubicBezTo>
                  <a:cubicBezTo>
                    <a:pt x="1098" y="1939"/>
                    <a:pt x="1110" y="1946"/>
                    <a:pt x="1121" y="1952"/>
                  </a:cubicBezTo>
                  <a:cubicBezTo>
                    <a:pt x="1121" y="1952"/>
                    <a:pt x="1143" y="1942"/>
                    <a:pt x="1181" y="1922"/>
                  </a:cubicBezTo>
                  <a:cubicBezTo>
                    <a:pt x="1289" y="1867"/>
                    <a:pt x="1523" y="1745"/>
                    <a:pt x="1707" y="1647"/>
                  </a:cubicBezTo>
                  <a:cubicBezTo>
                    <a:pt x="1775" y="1602"/>
                    <a:pt x="1833" y="1564"/>
                    <a:pt x="1869" y="1541"/>
                  </a:cubicBezTo>
                  <a:cubicBezTo>
                    <a:pt x="1845" y="1376"/>
                    <a:pt x="1810" y="1213"/>
                    <a:pt x="1767" y="1052"/>
                  </a:cubicBezTo>
                  <a:cubicBezTo>
                    <a:pt x="1727" y="920"/>
                    <a:pt x="1704" y="783"/>
                    <a:pt x="1699" y="646"/>
                  </a:cubicBezTo>
                  <a:cubicBezTo>
                    <a:pt x="1607" y="622"/>
                    <a:pt x="1534" y="614"/>
                    <a:pt x="1463" y="595"/>
                  </a:cubicBezTo>
                  <a:cubicBezTo>
                    <a:pt x="1435" y="588"/>
                    <a:pt x="1408" y="578"/>
                    <a:pt x="1382" y="566"/>
                  </a:cubicBezTo>
                  <a:cubicBezTo>
                    <a:pt x="1377" y="563"/>
                    <a:pt x="1372" y="560"/>
                    <a:pt x="1366" y="557"/>
                  </a:cubicBezTo>
                  <a:cubicBezTo>
                    <a:pt x="1361" y="556"/>
                    <a:pt x="1356" y="553"/>
                    <a:pt x="1351" y="550"/>
                  </a:cubicBezTo>
                  <a:cubicBezTo>
                    <a:pt x="1340" y="544"/>
                    <a:pt x="1372" y="271"/>
                    <a:pt x="1406" y="188"/>
                  </a:cubicBezTo>
                  <a:lnTo>
                    <a:pt x="1406" y="188"/>
                  </a:lnTo>
                  <a:cubicBezTo>
                    <a:pt x="1352" y="204"/>
                    <a:pt x="1290" y="212"/>
                    <a:pt x="1225" y="212"/>
                  </a:cubicBezTo>
                  <a:cubicBezTo>
                    <a:pt x="1018" y="212"/>
                    <a:pt x="776" y="135"/>
                    <a:pt x="642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1394757" y="2613685"/>
              <a:ext cx="213889" cy="260393"/>
            </a:xfrm>
            <a:custGeom>
              <a:avLst/>
              <a:gdLst/>
              <a:ahLst/>
              <a:cxnLst/>
              <a:rect l="l" t="t" r="r" b="b"/>
              <a:pathLst>
                <a:path w="1389" h="1691" extrusionOk="0">
                  <a:moveTo>
                    <a:pt x="522" y="1"/>
                  </a:moveTo>
                  <a:cubicBezTo>
                    <a:pt x="522" y="1"/>
                    <a:pt x="418" y="187"/>
                    <a:pt x="344" y="328"/>
                  </a:cubicBezTo>
                  <a:cubicBezTo>
                    <a:pt x="304" y="403"/>
                    <a:pt x="207" y="478"/>
                    <a:pt x="126" y="533"/>
                  </a:cubicBezTo>
                  <a:cubicBezTo>
                    <a:pt x="58" y="581"/>
                    <a:pt x="0" y="611"/>
                    <a:pt x="0" y="611"/>
                  </a:cubicBezTo>
                  <a:cubicBezTo>
                    <a:pt x="36" y="1142"/>
                    <a:pt x="171" y="1437"/>
                    <a:pt x="171" y="1437"/>
                  </a:cubicBezTo>
                  <a:cubicBezTo>
                    <a:pt x="182" y="1452"/>
                    <a:pt x="194" y="1466"/>
                    <a:pt x="207" y="1479"/>
                  </a:cubicBezTo>
                  <a:cubicBezTo>
                    <a:pt x="340" y="1614"/>
                    <a:pt x="582" y="1691"/>
                    <a:pt x="790" y="1691"/>
                  </a:cubicBezTo>
                  <a:cubicBezTo>
                    <a:pt x="855" y="1691"/>
                    <a:pt x="917" y="1683"/>
                    <a:pt x="971" y="1667"/>
                  </a:cubicBezTo>
                  <a:lnTo>
                    <a:pt x="988" y="1662"/>
                  </a:lnTo>
                  <a:cubicBezTo>
                    <a:pt x="991" y="1662"/>
                    <a:pt x="994" y="1660"/>
                    <a:pt x="997" y="1660"/>
                  </a:cubicBezTo>
                  <a:cubicBezTo>
                    <a:pt x="1236" y="1572"/>
                    <a:pt x="1344" y="1416"/>
                    <a:pt x="1366" y="1063"/>
                  </a:cubicBezTo>
                  <a:cubicBezTo>
                    <a:pt x="1389" y="710"/>
                    <a:pt x="1335" y="341"/>
                    <a:pt x="1249" y="183"/>
                  </a:cubicBezTo>
                  <a:cubicBezTo>
                    <a:pt x="1249" y="183"/>
                    <a:pt x="1222" y="189"/>
                    <a:pt x="1168" y="189"/>
                  </a:cubicBezTo>
                  <a:cubicBezTo>
                    <a:pt x="1104" y="189"/>
                    <a:pt x="1004" y="181"/>
                    <a:pt x="865" y="148"/>
                  </a:cubicBezTo>
                  <a:cubicBezTo>
                    <a:pt x="609" y="88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1534577" y="2660035"/>
              <a:ext cx="53434" cy="27564"/>
            </a:xfrm>
            <a:custGeom>
              <a:avLst/>
              <a:gdLst/>
              <a:ahLst/>
              <a:cxnLst/>
              <a:rect l="l" t="t" r="r" b="b"/>
              <a:pathLst>
                <a:path w="347" h="179" extrusionOk="0">
                  <a:moveTo>
                    <a:pt x="269" y="1"/>
                  </a:moveTo>
                  <a:cubicBezTo>
                    <a:pt x="244" y="1"/>
                    <a:pt x="215" y="5"/>
                    <a:pt x="181" y="18"/>
                  </a:cubicBezTo>
                  <a:cubicBezTo>
                    <a:pt x="80" y="57"/>
                    <a:pt x="1" y="153"/>
                    <a:pt x="45" y="174"/>
                  </a:cubicBezTo>
                  <a:cubicBezTo>
                    <a:pt x="51" y="177"/>
                    <a:pt x="56" y="178"/>
                    <a:pt x="62" y="178"/>
                  </a:cubicBezTo>
                  <a:cubicBezTo>
                    <a:pt x="95" y="178"/>
                    <a:pt x="139" y="139"/>
                    <a:pt x="190" y="109"/>
                  </a:cubicBezTo>
                  <a:cubicBezTo>
                    <a:pt x="251" y="74"/>
                    <a:pt x="346" y="18"/>
                    <a:pt x="346" y="18"/>
                  </a:cubicBezTo>
                  <a:cubicBezTo>
                    <a:pt x="346" y="18"/>
                    <a:pt x="317" y="1"/>
                    <a:pt x="26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1430328" y="2680207"/>
              <a:ext cx="58515" cy="16323"/>
            </a:xfrm>
            <a:custGeom>
              <a:avLst/>
              <a:gdLst/>
              <a:ahLst/>
              <a:cxnLst/>
              <a:rect l="l" t="t" r="r" b="b"/>
              <a:pathLst>
                <a:path w="380" h="106" extrusionOk="0">
                  <a:moveTo>
                    <a:pt x="192" y="0"/>
                  </a:moveTo>
                  <a:cubicBezTo>
                    <a:pt x="116" y="0"/>
                    <a:pt x="38" y="19"/>
                    <a:pt x="1" y="53"/>
                  </a:cubicBezTo>
                  <a:cubicBezTo>
                    <a:pt x="1" y="53"/>
                    <a:pt x="260" y="87"/>
                    <a:pt x="332" y="104"/>
                  </a:cubicBezTo>
                  <a:cubicBezTo>
                    <a:pt x="335" y="105"/>
                    <a:pt x="338" y="105"/>
                    <a:pt x="341" y="105"/>
                  </a:cubicBezTo>
                  <a:cubicBezTo>
                    <a:pt x="379" y="105"/>
                    <a:pt x="372" y="32"/>
                    <a:pt x="283" y="10"/>
                  </a:cubicBezTo>
                  <a:cubicBezTo>
                    <a:pt x="255" y="3"/>
                    <a:pt x="224" y="0"/>
                    <a:pt x="19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1378897" y="3503269"/>
              <a:ext cx="7545" cy="8161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0" y="0"/>
                  </a:moveTo>
                  <a:cubicBezTo>
                    <a:pt x="15" y="19"/>
                    <a:pt x="31" y="37"/>
                    <a:pt x="48" y="52"/>
                  </a:cubicBezTo>
                  <a:cubicBezTo>
                    <a:pt x="25" y="2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A8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1340862" y="2496501"/>
              <a:ext cx="251616" cy="177548"/>
            </a:xfrm>
            <a:custGeom>
              <a:avLst/>
              <a:gdLst/>
              <a:ahLst/>
              <a:cxnLst/>
              <a:rect l="l" t="t" r="r" b="b"/>
              <a:pathLst>
                <a:path w="1634" h="1153" extrusionOk="0">
                  <a:moveTo>
                    <a:pt x="742" y="1"/>
                  </a:moveTo>
                  <a:lnTo>
                    <a:pt x="569" y="436"/>
                  </a:lnTo>
                  <a:cubicBezTo>
                    <a:pt x="569" y="436"/>
                    <a:pt x="412" y="506"/>
                    <a:pt x="352" y="558"/>
                  </a:cubicBezTo>
                  <a:lnTo>
                    <a:pt x="207" y="451"/>
                  </a:lnTo>
                  <a:lnTo>
                    <a:pt x="122" y="389"/>
                  </a:lnTo>
                  <a:lnTo>
                    <a:pt x="122" y="801"/>
                  </a:lnTo>
                  <a:cubicBezTo>
                    <a:pt x="122" y="801"/>
                    <a:pt x="68" y="875"/>
                    <a:pt x="35" y="895"/>
                  </a:cubicBezTo>
                  <a:lnTo>
                    <a:pt x="0" y="1152"/>
                  </a:lnTo>
                  <a:cubicBezTo>
                    <a:pt x="168" y="1024"/>
                    <a:pt x="350" y="918"/>
                    <a:pt x="544" y="836"/>
                  </a:cubicBezTo>
                  <a:cubicBezTo>
                    <a:pt x="637" y="797"/>
                    <a:pt x="732" y="765"/>
                    <a:pt x="830" y="740"/>
                  </a:cubicBezTo>
                  <a:cubicBezTo>
                    <a:pt x="1028" y="692"/>
                    <a:pt x="1207" y="679"/>
                    <a:pt x="1345" y="679"/>
                  </a:cubicBezTo>
                  <a:cubicBezTo>
                    <a:pt x="1523" y="679"/>
                    <a:pt x="1633" y="701"/>
                    <a:pt x="1633" y="701"/>
                  </a:cubicBezTo>
                  <a:cubicBezTo>
                    <a:pt x="1610" y="642"/>
                    <a:pt x="1583" y="582"/>
                    <a:pt x="1549" y="526"/>
                  </a:cubicBezTo>
                  <a:lnTo>
                    <a:pt x="1538" y="506"/>
                  </a:lnTo>
                  <a:cubicBezTo>
                    <a:pt x="1538" y="506"/>
                    <a:pt x="1392" y="135"/>
                    <a:pt x="1353" y="105"/>
                  </a:cubicBezTo>
                  <a:cubicBezTo>
                    <a:pt x="1353" y="105"/>
                    <a:pt x="1264" y="336"/>
                    <a:pt x="1230" y="423"/>
                  </a:cubicBezTo>
                  <a:cubicBezTo>
                    <a:pt x="1186" y="412"/>
                    <a:pt x="1140" y="404"/>
                    <a:pt x="1095" y="402"/>
                  </a:cubicBezTo>
                  <a:cubicBezTo>
                    <a:pt x="1095" y="402"/>
                    <a:pt x="768" y="23"/>
                    <a:pt x="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1169013" y="3067331"/>
              <a:ext cx="234985" cy="440096"/>
            </a:xfrm>
            <a:custGeom>
              <a:avLst/>
              <a:gdLst/>
              <a:ahLst/>
              <a:cxnLst/>
              <a:rect l="l" t="t" r="r" b="b"/>
              <a:pathLst>
                <a:path w="1526" h="2858" extrusionOk="0">
                  <a:moveTo>
                    <a:pt x="47" y="0"/>
                  </a:moveTo>
                  <a:cubicBezTo>
                    <a:pt x="25" y="86"/>
                    <a:pt x="11" y="172"/>
                    <a:pt x="1" y="259"/>
                  </a:cubicBezTo>
                  <a:cubicBezTo>
                    <a:pt x="1" y="259"/>
                    <a:pt x="168" y="371"/>
                    <a:pt x="307" y="457"/>
                  </a:cubicBezTo>
                  <a:cubicBezTo>
                    <a:pt x="420" y="528"/>
                    <a:pt x="588" y="679"/>
                    <a:pt x="647" y="734"/>
                  </a:cubicBezTo>
                  <a:lnTo>
                    <a:pt x="668" y="753"/>
                  </a:lnTo>
                  <a:cubicBezTo>
                    <a:pt x="725" y="677"/>
                    <a:pt x="821" y="453"/>
                    <a:pt x="821" y="453"/>
                  </a:cubicBezTo>
                  <a:lnTo>
                    <a:pt x="821" y="453"/>
                  </a:lnTo>
                  <a:cubicBezTo>
                    <a:pt x="783" y="776"/>
                    <a:pt x="1062" y="974"/>
                    <a:pt x="1062" y="974"/>
                  </a:cubicBezTo>
                  <a:lnTo>
                    <a:pt x="1132" y="1315"/>
                  </a:lnTo>
                  <a:cubicBezTo>
                    <a:pt x="1201" y="1658"/>
                    <a:pt x="1019" y="2157"/>
                    <a:pt x="1019" y="2157"/>
                  </a:cubicBezTo>
                  <a:cubicBezTo>
                    <a:pt x="1019" y="2157"/>
                    <a:pt x="1006" y="2167"/>
                    <a:pt x="983" y="2186"/>
                  </a:cubicBezTo>
                  <a:cubicBezTo>
                    <a:pt x="942" y="2219"/>
                    <a:pt x="870" y="2279"/>
                    <a:pt x="780" y="2360"/>
                  </a:cubicBezTo>
                  <a:cubicBezTo>
                    <a:pt x="707" y="2426"/>
                    <a:pt x="620" y="2506"/>
                    <a:pt x="530" y="2597"/>
                  </a:cubicBezTo>
                  <a:cubicBezTo>
                    <a:pt x="562" y="2700"/>
                    <a:pt x="569" y="2857"/>
                    <a:pt x="569" y="2857"/>
                  </a:cubicBezTo>
                  <a:cubicBezTo>
                    <a:pt x="569" y="2857"/>
                    <a:pt x="777" y="2674"/>
                    <a:pt x="859" y="2598"/>
                  </a:cubicBezTo>
                  <a:cubicBezTo>
                    <a:pt x="921" y="2541"/>
                    <a:pt x="981" y="2510"/>
                    <a:pt x="1036" y="2504"/>
                  </a:cubicBezTo>
                  <a:cubicBezTo>
                    <a:pt x="1045" y="2503"/>
                    <a:pt x="1054" y="2502"/>
                    <a:pt x="1062" y="2502"/>
                  </a:cubicBezTo>
                  <a:cubicBezTo>
                    <a:pt x="1071" y="2502"/>
                    <a:pt x="1080" y="2503"/>
                    <a:pt x="1089" y="2504"/>
                  </a:cubicBezTo>
                  <a:cubicBezTo>
                    <a:pt x="1089" y="2504"/>
                    <a:pt x="1141" y="2434"/>
                    <a:pt x="1196" y="2434"/>
                  </a:cubicBezTo>
                  <a:cubicBezTo>
                    <a:pt x="1199" y="2434"/>
                    <a:pt x="1203" y="2434"/>
                    <a:pt x="1207" y="2435"/>
                  </a:cubicBezTo>
                  <a:cubicBezTo>
                    <a:pt x="1216" y="2438"/>
                    <a:pt x="1223" y="2442"/>
                    <a:pt x="1230" y="2449"/>
                  </a:cubicBezTo>
                  <a:cubicBezTo>
                    <a:pt x="1279" y="2201"/>
                    <a:pt x="1321" y="1864"/>
                    <a:pt x="1317" y="1641"/>
                  </a:cubicBezTo>
                  <a:cubicBezTo>
                    <a:pt x="1311" y="1356"/>
                    <a:pt x="1188" y="1026"/>
                    <a:pt x="1188" y="1026"/>
                  </a:cubicBezTo>
                  <a:lnTo>
                    <a:pt x="1188" y="1026"/>
                  </a:lnTo>
                  <a:cubicBezTo>
                    <a:pt x="1272" y="1074"/>
                    <a:pt x="1368" y="1084"/>
                    <a:pt x="1436" y="1084"/>
                  </a:cubicBezTo>
                  <a:cubicBezTo>
                    <a:pt x="1489" y="1084"/>
                    <a:pt x="1525" y="1078"/>
                    <a:pt x="1525" y="1078"/>
                  </a:cubicBezTo>
                  <a:cubicBezTo>
                    <a:pt x="1525" y="1078"/>
                    <a:pt x="1225" y="915"/>
                    <a:pt x="1032" y="643"/>
                  </a:cubicBezTo>
                  <a:cubicBezTo>
                    <a:pt x="838" y="371"/>
                    <a:pt x="911" y="22"/>
                    <a:pt x="911" y="22"/>
                  </a:cubicBezTo>
                  <a:lnTo>
                    <a:pt x="911" y="22"/>
                  </a:lnTo>
                  <a:cubicBezTo>
                    <a:pt x="910" y="22"/>
                    <a:pt x="700" y="181"/>
                    <a:pt x="412" y="181"/>
                  </a:cubicBezTo>
                  <a:cubicBezTo>
                    <a:pt x="395" y="181"/>
                    <a:pt x="377" y="181"/>
                    <a:pt x="359" y="180"/>
                  </a:cubicBezTo>
                  <a:cubicBezTo>
                    <a:pt x="232" y="174"/>
                    <a:pt x="115" y="107"/>
                    <a:pt x="4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880750" y="3529139"/>
              <a:ext cx="436863" cy="1181084"/>
            </a:xfrm>
            <a:custGeom>
              <a:avLst/>
              <a:gdLst/>
              <a:ahLst/>
              <a:cxnLst/>
              <a:rect l="l" t="t" r="r" b="b"/>
              <a:pathLst>
                <a:path w="2837" h="7670" extrusionOk="0">
                  <a:moveTo>
                    <a:pt x="2091" y="0"/>
                  </a:moveTo>
                  <a:cubicBezTo>
                    <a:pt x="1902" y="353"/>
                    <a:pt x="1776" y="858"/>
                    <a:pt x="1628" y="1447"/>
                  </a:cubicBezTo>
                  <a:cubicBezTo>
                    <a:pt x="1437" y="2214"/>
                    <a:pt x="1062" y="4346"/>
                    <a:pt x="924" y="5042"/>
                  </a:cubicBezTo>
                  <a:cubicBezTo>
                    <a:pt x="783" y="5739"/>
                    <a:pt x="1" y="7645"/>
                    <a:pt x="1" y="7645"/>
                  </a:cubicBezTo>
                  <a:cubicBezTo>
                    <a:pt x="1" y="7645"/>
                    <a:pt x="607" y="7655"/>
                    <a:pt x="1268" y="7669"/>
                  </a:cubicBezTo>
                  <a:cubicBezTo>
                    <a:pt x="1499" y="6988"/>
                    <a:pt x="1715" y="5496"/>
                    <a:pt x="1750" y="4606"/>
                  </a:cubicBezTo>
                  <a:cubicBezTo>
                    <a:pt x="1793" y="3501"/>
                    <a:pt x="1881" y="2396"/>
                    <a:pt x="2011" y="1603"/>
                  </a:cubicBezTo>
                  <a:cubicBezTo>
                    <a:pt x="2142" y="812"/>
                    <a:pt x="2457" y="220"/>
                    <a:pt x="2457" y="220"/>
                  </a:cubicBezTo>
                  <a:cubicBezTo>
                    <a:pt x="2467" y="221"/>
                    <a:pt x="2476" y="222"/>
                    <a:pt x="2486" y="222"/>
                  </a:cubicBezTo>
                  <a:cubicBezTo>
                    <a:pt x="2635" y="222"/>
                    <a:pt x="2763" y="108"/>
                    <a:pt x="2836" y="22"/>
                  </a:cubicBezTo>
                  <a:lnTo>
                    <a:pt x="2836" y="22"/>
                  </a:lnTo>
                  <a:cubicBezTo>
                    <a:pt x="2712" y="78"/>
                    <a:pt x="2544" y="142"/>
                    <a:pt x="2404" y="142"/>
                  </a:cubicBezTo>
                  <a:cubicBezTo>
                    <a:pt x="2360" y="142"/>
                    <a:pt x="2319" y="136"/>
                    <a:pt x="2283" y="122"/>
                  </a:cubicBezTo>
                  <a:cubicBezTo>
                    <a:pt x="2214" y="90"/>
                    <a:pt x="2150" y="49"/>
                    <a:pt x="209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1289123" y="3403640"/>
              <a:ext cx="302585" cy="129811"/>
            </a:xfrm>
            <a:custGeom>
              <a:avLst/>
              <a:gdLst/>
              <a:ahLst/>
              <a:cxnLst/>
              <a:rect l="l" t="t" r="r" b="b"/>
              <a:pathLst>
                <a:path w="1965" h="843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78" y="446"/>
                    <a:pt x="569" y="498"/>
                    <a:pt x="659" y="552"/>
                  </a:cubicBezTo>
                  <a:cubicBezTo>
                    <a:pt x="837" y="656"/>
                    <a:pt x="1010" y="762"/>
                    <a:pt x="1135" y="843"/>
                  </a:cubicBezTo>
                  <a:lnTo>
                    <a:pt x="1965" y="475"/>
                  </a:lnTo>
                  <a:cubicBezTo>
                    <a:pt x="1955" y="454"/>
                    <a:pt x="1949" y="442"/>
                    <a:pt x="1949" y="442"/>
                  </a:cubicBezTo>
                  <a:cubicBezTo>
                    <a:pt x="1942" y="365"/>
                    <a:pt x="1939" y="287"/>
                    <a:pt x="1940" y="209"/>
                  </a:cubicBezTo>
                  <a:lnTo>
                    <a:pt x="1940" y="209"/>
                  </a:lnTo>
                  <a:cubicBezTo>
                    <a:pt x="1791" y="280"/>
                    <a:pt x="1394" y="464"/>
                    <a:pt x="1187" y="581"/>
                  </a:cubicBezTo>
                  <a:cubicBezTo>
                    <a:pt x="1187" y="581"/>
                    <a:pt x="784" y="316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1289123" y="3403640"/>
              <a:ext cx="70372" cy="61287"/>
            </a:xfrm>
            <a:custGeom>
              <a:avLst/>
              <a:gdLst/>
              <a:ahLst/>
              <a:cxnLst/>
              <a:rect l="l" t="t" r="r" b="b"/>
              <a:pathLst>
                <a:path w="457" h="398" extrusionOk="0">
                  <a:moveTo>
                    <a:pt x="203" y="1"/>
                  </a:moveTo>
                  <a:cubicBezTo>
                    <a:pt x="161" y="34"/>
                    <a:pt x="89" y="95"/>
                    <a:pt x="0" y="174"/>
                  </a:cubicBezTo>
                  <a:cubicBezTo>
                    <a:pt x="57" y="206"/>
                    <a:pt x="148" y="257"/>
                    <a:pt x="256" y="319"/>
                  </a:cubicBezTo>
                  <a:cubicBezTo>
                    <a:pt x="300" y="344"/>
                    <a:pt x="345" y="370"/>
                    <a:pt x="392" y="397"/>
                  </a:cubicBezTo>
                  <a:cubicBezTo>
                    <a:pt x="413" y="325"/>
                    <a:pt x="440" y="221"/>
                    <a:pt x="456" y="131"/>
                  </a:cubicBezTo>
                  <a:cubicBezTo>
                    <a:pt x="362" y="79"/>
                    <a:pt x="272" y="33"/>
                    <a:pt x="203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1378897" y="3094741"/>
              <a:ext cx="224514" cy="398366"/>
            </a:xfrm>
            <a:custGeom>
              <a:avLst/>
              <a:gdLst/>
              <a:ahLst/>
              <a:cxnLst/>
              <a:rect l="l" t="t" r="r" b="b"/>
              <a:pathLst>
                <a:path w="1458" h="2587" extrusionOk="0">
                  <a:moveTo>
                    <a:pt x="0" y="0"/>
                  </a:moveTo>
                  <a:cubicBezTo>
                    <a:pt x="0" y="0"/>
                    <a:pt x="138" y="554"/>
                    <a:pt x="199" y="941"/>
                  </a:cubicBezTo>
                  <a:cubicBezTo>
                    <a:pt x="204" y="984"/>
                    <a:pt x="212" y="1026"/>
                    <a:pt x="216" y="1062"/>
                  </a:cubicBezTo>
                  <a:cubicBezTo>
                    <a:pt x="262" y="1438"/>
                    <a:pt x="207" y="2335"/>
                    <a:pt x="207" y="2335"/>
                  </a:cubicBezTo>
                  <a:lnTo>
                    <a:pt x="228" y="2348"/>
                  </a:lnTo>
                  <a:cubicBezTo>
                    <a:pt x="320" y="2405"/>
                    <a:pt x="604" y="2587"/>
                    <a:pt x="604" y="2587"/>
                  </a:cubicBezTo>
                  <a:lnTo>
                    <a:pt x="880" y="2442"/>
                  </a:lnTo>
                  <a:cubicBezTo>
                    <a:pt x="880" y="2442"/>
                    <a:pt x="999" y="1827"/>
                    <a:pt x="1126" y="1276"/>
                  </a:cubicBezTo>
                  <a:cubicBezTo>
                    <a:pt x="1152" y="1169"/>
                    <a:pt x="1178" y="1064"/>
                    <a:pt x="1205" y="961"/>
                  </a:cubicBezTo>
                  <a:cubicBezTo>
                    <a:pt x="1318" y="530"/>
                    <a:pt x="1437" y="164"/>
                    <a:pt x="1428" y="149"/>
                  </a:cubicBezTo>
                  <a:lnTo>
                    <a:pt x="1457" y="28"/>
                  </a:lnTo>
                  <a:lnTo>
                    <a:pt x="1457" y="28"/>
                  </a:lnTo>
                  <a:cubicBezTo>
                    <a:pt x="1288" y="97"/>
                    <a:pt x="789" y="382"/>
                    <a:pt x="789" y="382"/>
                  </a:cubicBezTo>
                  <a:cubicBezTo>
                    <a:pt x="534" y="21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1394750" y="2695925"/>
              <a:ext cx="152301" cy="179749"/>
            </a:xfrm>
            <a:custGeom>
              <a:avLst/>
              <a:gdLst/>
              <a:ahLst/>
              <a:cxnLst/>
              <a:rect l="l" t="t" r="r" b="b"/>
              <a:pathLst>
                <a:path w="989" h="1157" extrusionOk="0">
                  <a:moveTo>
                    <a:pt x="126" y="1"/>
                  </a:moveTo>
                  <a:cubicBezTo>
                    <a:pt x="58" y="47"/>
                    <a:pt x="0" y="77"/>
                    <a:pt x="0" y="77"/>
                  </a:cubicBezTo>
                  <a:cubicBezTo>
                    <a:pt x="36" y="608"/>
                    <a:pt x="171" y="903"/>
                    <a:pt x="171" y="903"/>
                  </a:cubicBezTo>
                  <a:cubicBezTo>
                    <a:pt x="182" y="918"/>
                    <a:pt x="194" y="932"/>
                    <a:pt x="207" y="945"/>
                  </a:cubicBezTo>
                  <a:cubicBezTo>
                    <a:pt x="340" y="1080"/>
                    <a:pt x="582" y="1157"/>
                    <a:pt x="790" y="1157"/>
                  </a:cubicBezTo>
                  <a:cubicBezTo>
                    <a:pt x="855" y="1157"/>
                    <a:pt x="917" y="1149"/>
                    <a:pt x="971" y="1133"/>
                  </a:cubicBezTo>
                  <a:lnTo>
                    <a:pt x="988" y="1128"/>
                  </a:lnTo>
                  <a:cubicBezTo>
                    <a:pt x="660" y="1103"/>
                    <a:pt x="508" y="1015"/>
                    <a:pt x="347" y="831"/>
                  </a:cubicBezTo>
                  <a:cubicBezTo>
                    <a:pt x="164" y="623"/>
                    <a:pt x="139" y="257"/>
                    <a:pt x="12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1400925" y="2841575"/>
              <a:ext cx="152274" cy="107476"/>
            </a:xfrm>
            <a:custGeom>
              <a:avLst/>
              <a:gdLst/>
              <a:ahLst/>
              <a:cxnLst/>
              <a:rect l="l" t="t" r="r" b="b"/>
              <a:pathLst>
                <a:path w="989" h="680" extrusionOk="0">
                  <a:moveTo>
                    <a:pt x="168" y="1"/>
                  </a:moveTo>
                  <a:lnTo>
                    <a:pt x="168" y="1"/>
                  </a:lnTo>
                  <a:cubicBezTo>
                    <a:pt x="173" y="137"/>
                    <a:pt x="179" y="485"/>
                    <a:pt x="118" y="537"/>
                  </a:cubicBezTo>
                  <a:cubicBezTo>
                    <a:pt x="82" y="564"/>
                    <a:pt x="43" y="585"/>
                    <a:pt x="1" y="603"/>
                  </a:cubicBezTo>
                  <a:cubicBezTo>
                    <a:pt x="190" y="658"/>
                    <a:pt x="357" y="679"/>
                    <a:pt x="504" y="679"/>
                  </a:cubicBezTo>
                  <a:cubicBezTo>
                    <a:pt x="702" y="679"/>
                    <a:pt x="863" y="640"/>
                    <a:pt x="989" y="594"/>
                  </a:cubicBezTo>
                  <a:cubicBezTo>
                    <a:pt x="950" y="584"/>
                    <a:pt x="912" y="569"/>
                    <a:pt x="876" y="550"/>
                  </a:cubicBezTo>
                  <a:cubicBezTo>
                    <a:pt x="864" y="543"/>
                    <a:pt x="896" y="271"/>
                    <a:pt x="932" y="189"/>
                  </a:cubicBezTo>
                  <a:lnTo>
                    <a:pt x="932" y="189"/>
                  </a:lnTo>
                  <a:cubicBezTo>
                    <a:pt x="878" y="205"/>
                    <a:pt x="816" y="212"/>
                    <a:pt x="751" y="212"/>
                  </a:cubicBezTo>
                  <a:cubicBezTo>
                    <a:pt x="544" y="212"/>
                    <a:pt x="302" y="135"/>
                    <a:pt x="168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1495003" y="3094741"/>
              <a:ext cx="14783" cy="47274"/>
            </a:xfrm>
            <a:custGeom>
              <a:avLst/>
              <a:gdLst/>
              <a:ahLst/>
              <a:cxnLst/>
              <a:rect l="l" t="t" r="r" b="b"/>
              <a:pathLst>
                <a:path w="96" h="307" extrusionOk="0">
                  <a:moveTo>
                    <a:pt x="7" y="0"/>
                  </a:moveTo>
                  <a:cubicBezTo>
                    <a:pt x="7" y="0"/>
                    <a:pt x="36" y="162"/>
                    <a:pt x="0" y="287"/>
                  </a:cubicBezTo>
                  <a:cubicBezTo>
                    <a:pt x="13" y="294"/>
                    <a:pt x="25" y="300"/>
                    <a:pt x="36" y="307"/>
                  </a:cubicBezTo>
                  <a:cubicBezTo>
                    <a:pt x="36" y="307"/>
                    <a:pt x="58" y="297"/>
                    <a:pt x="96" y="277"/>
                  </a:cubicBezTo>
                  <a:cubicBezTo>
                    <a:pt x="88" y="204"/>
                    <a:pt x="70" y="90"/>
                    <a:pt x="7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1069075" y="3107214"/>
              <a:ext cx="335693" cy="443946"/>
            </a:xfrm>
            <a:custGeom>
              <a:avLst/>
              <a:gdLst/>
              <a:ahLst/>
              <a:cxnLst/>
              <a:rect l="l" t="t" r="r" b="b"/>
              <a:pathLst>
                <a:path w="2180" h="2883" extrusionOk="0">
                  <a:moveTo>
                    <a:pt x="2012" y="2572"/>
                  </a:moveTo>
                  <a:lnTo>
                    <a:pt x="2012" y="2572"/>
                  </a:lnTo>
                  <a:cubicBezTo>
                    <a:pt x="2030" y="2588"/>
                    <a:pt x="2044" y="2606"/>
                    <a:pt x="2059" y="2623"/>
                  </a:cubicBezTo>
                  <a:cubicBezTo>
                    <a:pt x="2041" y="2607"/>
                    <a:pt x="2027" y="2590"/>
                    <a:pt x="2012" y="2572"/>
                  </a:cubicBezTo>
                  <a:close/>
                  <a:moveTo>
                    <a:pt x="648" y="0"/>
                  </a:moveTo>
                  <a:cubicBezTo>
                    <a:pt x="359" y="430"/>
                    <a:pt x="59" y="1226"/>
                    <a:pt x="25" y="1441"/>
                  </a:cubicBezTo>
                  <a:cubicBezTo>
                    <a:pt x="19" y="1473"/>
                    <a:pt x="16" y="1502"/>
                    <a:pt x="13" y="1531"/>
                  </a:cubicBezTo>
                  <a:cubicBezTo>
                    <a:pt x="0" y="1700"/>
                    <a:pt x="38" y="1837"/>
                    <a:pt x="197" y="2050"/>
                  </a:cubicBezTo>
                  <a:cubicBezTo>
                    <a:pt x="327" y="2225"/>
                    <a:pt x="628" y="2556"/>
                    <a:pt x="868" y="2740"/>
                  </a:cubicBezTo>
                  <a:cubicBezTo>
                    <a:pt x="927" y="2789"/>
                    <a:pt x="991" y="2830"/>
                    <a:pt x="1060" y="2862"/>
                  </a:cubicBezTo>
                  <a:cubicBezTo>
                    <a:pt x="1096" y="2876"/>
                    <a:pt x="1137" y="2882"/>
                    <a:pt x="1181" y="2882"/>
                  </a:cubicBezTo>
                  <a:cubicBezTo>
                    <a:pt x="1435" y="2882"/>
                    <a:pt x="1781" y="2675"/>
                    <a:pt x="1781" y="2675"/>
                  </a:cubicBezTo>
                  <a:cubicBezTo>
                    <a:pt x="1849" y="2719"/>
                    <a:pt x="1926" y="2735"/>
                    <a:pt x="1987" y="2735"/>
                  </a:cubicBezTo>
                  <a:cubicBezTo>
                    <a:pt x="2036" y="2735"/>
                    <a:pt x="2074" y="2725"/>
                    <a:pt x="2091" y="2713"/>
                  </a:cubicBezTo>
                  <a:cubicBezTo>
                    <a:pt x="2095" y="2710"/>
                    <a:pt x="2098" y="2707"/>
                    <a:pt x="2098" y="2703"/>
                  </a:cubicBezTo>
                  <a:cubicBezTo>
                    <a:pt x="2098" y="2701"/>
                    <a:pt x="2098" y="2698"/>
                    <a:pt x="2098" y="2698"/>
                  </a:cubicBezTo>
                  <a:cubicBezTo>
                    <a:pt x="2098" y="2678"/>
                    <a:pt x="2079" y="2649"/>
                    <a:pt x="2059" y="2623"/>
                  </a:cubicBezTo>
                  <a:lnTo>
                    <a:pt x="2059" y="2623"/>
                  </a:lnTo>
                  <a:cubicBezTo>
                    <a:pt x="2072" y="2635"/>
                    <a:pt x="2085" y="2646"/>
                    <a:pt x="2101" y="2655"/>
                  </a:cubicBezTo>
                  <a:cubicBezTo>
                    <a:pt x="2109" y="2662"/>
                    <a:pt x="2121" y="2666"/>
                    <a:pt x="2132" y="2671"/>
                  </a:cubicBezTo>
                  <a:cubicBezTo>
                    <a:pt x="2139" y="2673"/>
                    <a:pt x="2146" y="2674"/>
                    <a:pt x="2151" y="2674"/>
                  </a:cubicBezTo>
                  <a:cubicBezTo>
                    <a:pt x="2171" y="2674"/>
                    <a:pt x="2180" y="2659"/>
                    <a:pt x="2169" y="2629"/>
                  </a:cubicBezTo>
                  <a:cubicBezTo>
                    <a:pt x="2140" y="2548"/>
                    <a:pt x="1913" y="2188"/>
                    <a:pt x="1855" y="2177"/>
                  </a:cubicBezTo>
                  <a:cubicBezTo>
                    <a:pt x="1851" y="2177"/>
                    <a:pt x="1847" y="2176"/>
                    <a:pt x="1843" y="2176"/>
                  </a:cubicBezTo>
                  <a:cubicBezTo>
                    <a:pt x="1789" y="2176"/>
                    <a:pt x="1736" y="2247"/>
                    <a:pt x="1736" y="2247"/>
                  </a:cubicBezTo>
                  <a:cubicBezTo>
                    <a:pt x="1727" y="2245"/>
                    <a:pt x="1717" y="2244"/>
                    <a:pt x="1707" y="2244"/>
                  </a:cubicBezTo>
                  <a:cubicBezTo>
                    <a:pt x="1647" y="2244"/>
                    <a:pt x="1577" y="2275"/>
                    <a:pt x="1508" y="2339"/>
                  </a:cubicBezTo>
                  <a:cubicBezTo>
                    <a:pt x="1425" y="2415"/>
                    <a:pt x="1228" y="2571"/>
                    <a:pt x="1228" y="2571"/>
                  </a:cubicBezTo>
                  <a:cubicBezTo>
                    <a:pt x="1215" y="2493"/>
                    <a:pt x="1199" y="2415"/>
                    <a:pt x="1176" y="2338"/>
                  </a:cubicBezTo>
                  <a:cubicBezTo>
                    <a:pt x="1130" y="2186"/>
                    <a:pt x="1027" y="1992"/>
                    <a:pt x="955" y="1846"/>
                  </a:cubicBezTo>
                  <a:cubicBezTo>
                    <a:pt x="885" y="1703"/>
                    <a:pt x="788" y="1576"/>
                    <a:pt x="670" y="1471"/>
                  </a:cubicBezTo>
                  <a:cubicBezTo>
                    <a:pt x="670" y="1471"/>
                    <a:pt x="673" y="1466"/>
                    <a:pt x="679" y="1457"/>
                  </a:cubicBezTo>
                  <a:cubicBezTo>
                    <a:pt x="719" y="1396"/>
                    <a:pt x="864" y="1171"/>
                    <a:pt x="979" y="980"/>
                  </a:cubicBezTo>
                  <a:cubicBezTo>
                    <a:pt x="1095" y="789"/>
                    <a:pt x="1254" y="537"/>
                    <a:pt x="1293" y="473"/>
                  </a:cubicBezTo>
                  <a:cubicBezTo>
                    <a:pt x="1253" y="436"/>
                    <a:pt x="1156" y="347"/>
                    <a:pt x="1063" y="275"/>
                  </a:cubicBezTo>
                  <a:cubicBezTo>
                    <a:pt x="1029" y="248"/>
                    <a:pt x="992" y="222"/>
                    <a:pt x="955" y="197"/>
                  </a:cubicBezTo>
                  <a:cubicBezTo>
                    <a:pt x="816" y="110"/>
                    <a:pt x="648" y="0"/>
                    <a:pt x="648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1161006" y="3149561"/>
              <a:ext cx="107483" cy="181859"/>
            </a:xfrm>
            <a:custGeom>
              <a:avLst/>
              <a:gdLst/>
              <a:ahLst/>
              <a:cxnLst/>
              <a:rect l="l" t="t" r="r" b="b"/>
              <a:pathLst>
                <a:path w="698" h="1181" extrusionOk="0">
                  <a:moveTo>
                    <a:pt x="468" y="0"/>
                  </a:moveTo>
                  <a:cubicBezTo>
                    <a:pt x="320" y="421"/>
                    <a:pt x="76" y="1047"/>
                    <a:pt x="1" y="1166"/>
                  </a:cubicBezTo>
                  <a:cubicBezTo>
                    <a:pt x="28" y="1166"/>
                    <a:pt x="57" y="1172"/>
                    <a:pt x="83" y="1181"/>
                  </a:cubicBezTo>
                  <a:cubicBezTo>
                    <a:pt x="122" y="1121"/>
                    <a:pt x="268" y="894"/>
                    <a:pt x="384" y="705"/>
                  </a:cubicBezTo>
                  <a:cubicBezTo>
                    <a:pt x="498" y="514"/>
                    <a:pt x="659" y="262"/>
                    <a:pt x="698" y="198"/>
                  </a:cubicBezTo>
                  <a:cubicBezTo>
                    <a:pt x="656" y="159"/>
                    <a:pt x="560" y="72"/>
                    <a:pt x="468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069075" y="3342815"/>
              <a:ext cx="323066" cy="208345"/>
            </a:xfrm>
            <a:custGeom>
              <a:avLst/>
              <a:gdLst/>
              <a:ahLst/>
              <a:cxnLst/>
              <a:rect l="l" t="t" r="r" b="b"/>
              <a:pathLst>
                <a:path w="2098" h="1353" extrusionOk="0">
                  <a:moveTo>
                    <a:pt x="16" y="1"/>
                  </a:moveTo>
                  <a:cubicBezTo>
                    <a:pt x="0" y="170"/>
                    <a:pt x="38" y="307"/>
                    <a:pt x="197" y="520"/>
                  </a:cubicBezTo>
                  <a:cubicBezTo>
                    <a:pt x="327" y="695"/>
                    <a:pt x="628" y="1026"/>
                    <a:pt x="868" y="1210"/>
                  </a:cubicBezTo>
                  <a:cubicBezTo>
                    <a:pt x="927" y="1259"/>
                    <a:pt x="991" y="1300"/>
                    <a:pt x="1060" y="1332"/>
                  </a:cubicBezTo>
                  <a:cubicBezTo>
                    <a:pt x="1096" y="1346"/>
                    <a:pt x="1137" y="1352"/>
                    <a:pt x="1181" y="1352"/>
                  </a:cubicBezTo>
                  <a:cubicBezTo>
                    <a:pt x="1435" y="1352"/>
                    <a:pt x="1781" y="1145"/>
                    <a:pt x="1781" y="1145"/>
                  </a:cubicBezTo>
                  <a:cubicBezTo>
                    <a:pt x="1850" y="1189"/>
                    <a:pt x="1927" y="1204"/>
                    <a:pt x="1988" y="1204"/>
                  </a:cubicBezTo>
                  <a:cubicBezTo>
                    <a:pt x="2040" y="1204"/>
                    <a:pt x="2081" y="1193"/>
                    <a:pt x="2095" y="1180"/>
                  </a:cubicBezTo>
                  <a:cubicBezTo>
                    <a:pt x="2096" y="1177"/>
                    <a:pt x="2098" y="1176"/>
                    <a:pt x="2098" y="1173"/>
                  </a:cubicBezTo>
                  <a:cubicBezTo>
                    <a:pt x="1992" y="1151"/>
                    <a:pt x="1801" y="1106"/>
                    <a:pt x="1711" y="1041"/>
                  </a:cubicBezTo>
                  <a:cubicBezTo>
                    <a:pt x="1711" y="1041"/>
                    <a:pt x="1409" y="1238"/>
                    <a:pt x="1189" y="1238"/>
                  </a:cubicBezTo>
                  <a:cubicBezTo>
                    <a:pt x="968" y="1238"/>
                    <a:pt x="748" y="957"/>
                    <a:pt x="446" y="630"/>
                  </a:cubicBezTo>
                  <a:cubicBezTo>
                    <a:pt x="250" y="417"/>
                    <a:pt x="98" y="158"/>
                    <a:pt x="16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409232" y="3233022"/>
              <a:ext cx="155373" cy="260393"/>
            </a:xfrm>
            <a:custGeom>
              <a:avLst/>
              <a:gdLst/>
              <a:ahLst/>
              <a:cxnLst/>
              <a:rect l="l" t="t" r="r" b="b"/>
              <a:pathLst>
                <a:path w="1009" h="1691" extrusionOk="0">
                  <a:moveTo>
                    <a:pt x="592" y="1"/>
                  </a:moveTo>
                  <a:cubicBezTo>
                    <a:pt x="592" y="1"/>
                    <a:pt x="396" y="63"/>
                    <a:pt x="187" y="63"/>
                  </a:cubicBezTo>
                  <a:cubicBezTo>
                    <a:pt x="125" y="63"/>
                    <a:pt x="60" y="57"/>
                    <a:pt x="0" y="43"/>
                  </a:cubicBezTo>
                  <a:lnTo>
                    <a:pt x="0" y="43"/>
                  </a:lnTo>
                  <a:cubicBezTo>
                    <a:pt x="7" y="84"/>
                    <a:pt x="13" y="126"/>
                    <a:pt x="19" y="164"/>
                  </a:cubicBezTo>
                  <a:cubicBezTo>
                    <a:pt x="65" y="542"/>
                    <a:pt x="10" y="1439"/>
                    <a:pt x="10" y="1439"/>
                  </a:cubicBezTo>
                  <a:lnTo>
                    <a:pt x="31" y="1450"/>
                  </a:lnTo>
                  <a:cubicBezTo>
                    <a:pt x="123" y="1508"/>
                    <a:pt x="407" y="1690"/>
                    <a:pt x="407" y="1690"/>
                  </a:cubicBezTo>
                  <a:lnTo>
                    <a:pt x="683" y="1546"/>
                  </a:lnTo>
                  <a:cubicBezTo>
                    <a:pt x="683" y="1546"/>
                    <a:pt x="802" y="931"/>
                    <a:pt x="930" y="378"/>
                  </a:cubicBezTo>
                  <a:cubicBezTo>
                    <a:pt x="955" y="271"/>
                    <a:pt x="981" y="166"/>
                    <a:pt x="1008" y="63"/>
                  </a:cubicBezTo>
                  <a:lnTo>
                    <a:pt x="1008" y="63"/>
                  </a:lnTo>
                  <a:cubicBezTo>
                    <a:pt x="991" y="63"/>
                    <a:pt x="973" y="64"/>
                    <a:pt x="954" y="64"/>
                  </a:cubicBezTo>
                  <a:cubicBezTo>
                    <a:pt x="845" y="64"/>
                    <a:pt x="710" y="51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580004" y="3094895"/>
              <a:ext cx="161995" cy="156143"/>
            </a:xfrm>
            <a:custGeom>
              <a:avLst/>
              <a:gdLst/>
              <a:ahLst/>
              <a:cxnLst/>
              <a:rect l="l" t="t" r="r" b="b"/>
              <a:pathLst>
                <a:path w="1052" h="1014" extrusionOk="0">
                  <a:moveTo>
                    <a:pt x="459" y="1"/>
                  </a:moveTo>
                  <a:cubicBezTo>
                    <a:pt x="465" y="17"/>
                    <a:pt x="595" y="404"/>
                    <a:pt x="459" y="608"/>
                  </a:cubicBezTo>
                  <a:cubicBezTo>
                    <a:pt x="320" y="817"/>
                    <a:pt x="1" y="945"/>
                    <a:pt x="1" y="945"/>
                  </a:cubicBezTo>
                  <a:cubicBezTo>
                    <a:pt x="1" y="945"/>
                    <a:pt x="84" y="1014"/>
                    <a:pt x="226" y="1014"/>
                  </a:cubicBezTo>
                  <a:cubicBezTo>
                    <a:pt x="231" y="1014"/>
                    <a:pt x="235" y="1013"/>
                    <a:pt x="239" y="1013"/>
                  </a:cubicBezTo>
                  <a:lnTo>
                    <a:pt x="245" y="992"/>
                  </a:lnTo>
                  <a:cubicBezTo>
                    <a:pt x="616" y="880"/>
                    <a:pt x="597" y="481"/>
                    <a:pt x="597" y="481"/>
                  </a:cubicBezTo>
                  <a:cubicBezTo>
                    <a:pt x="692" y="446"/>
                    <a:pt x="834" y="432"/>
                    <a:pt x="935" y="426"/>
                  </a:cubicBezTo>
                  <a:cubicBezTo>
                    <a:pt x="1002" y="423"/>
                    <a:pt x="1051" y="422"/>
                    <a:pt x="1051" y="422"/>
                  </a:cubicBezTo>
                  <a:cubicBezTo>
                    <a:pt x="1044" y="287"/>
                    <a:pt x="1032" y="163"/>
                    <a:pt x="1019" y="48"/>
                  </a:cubicBezTo>
                  <a:cubicBezTo>
                    <a:pt x="925" y="130"/>
                    <a:pt x="806" y="173"/>
                    <a:pt x="684" y="173"/>
                  </a:cubicBezTo>
                  <a:cubicBezTo>
                    <a:pt x="636" y="173"/>
                    <a:pt x="588" y="167"/>
                    <a:pt x="540" y="153"/>
                  </a:cubicBezTo>
                  <a:cubicBezTo>
                    <a:pt x="540" y="153"/>
                    <a:pt x="523" y="53"/>
                    <a:pt x="459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1554442" y="4365598"/>
              <a:ext cx="50046" cy="349398"/>
            </a:xfrm>
            <a:custGeom>
              <a:avLst/>
              <a:gdLst/>
              <a:ahLst/>
              <a:cxnLst/>
              <a:rect l="l" t="t" r="r" b="b"/>
              <a:pathLst>
                <a:path w="325" h="2269" extrusionOk="0">
                  <a:moveTo>
                    <a:pt x="0" y="1"/>
                  </a:moveTo>
                  <a:cubicBezTo>
                    <a:pt x="26" y="860"/>
                    <a:pt x="55" y="1938"/>
                    <a:pt x="63" y="2269"/>
                  </a:cubicBezTo>
                  <a:cubicBezTo>
                    <a:pt x="149" y="2269"/>
                    <a:pt x="235" y="2268"/>
                    <a:pt x="319" y="2266"/>
                  </a:cubicBezTo>
                  <a:cubicBezTo>
                    <a:pt x="320" y="2046"/>
                    <a:pt x="324" y="1504"/>
                    <a:pt x="317" y="890"/>
                  </a:cubicBezTo>
                  <a:cubicBezTo>
                    <a:pt x="314" y="673"/>
                    <a:pt x="301" y="384"/>
                    <a:pt x="281" y="58"/>
                  </a:cubicBezTo>
                  <a:cubicBezTo>
                    <a:pt x="187" y="44"/>
                    <a:pt x="93" y="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1236921" y="4241792"/>
              <a:ext cx="110409" cy="473512"/>
            </a:xfrm>
            <a:custGeom>
              <a:avLst/>
              <a:gdLst/>
              <a:ahLst/>
              <a:cxnLst/>
              <a:rect l="l" t="t" r="r" b="b"/>
              <a:pathLst>
                <a:path w="717" h="3075" extrusionOk="0">
                  <a:moveTo>
                    <a:pt x="470" y="0"/>
                  </a:moveTo>
                  <a:cubicBezTo>
                    <a:pt x="319" y="878"/>
                    <a:pt x="66" y="2619"/>
                    <a:pt x="1" y="3067"/>
                  </a:cubicBezTo>
                  <a:cubicBezTo>
                    <a:pt x="31" y="3067"/>
                    <a:pt x="62" y="3069"/>
                    <a:pt x="91" y="3070"/>
                  </a:cubicBezTo>
                  <a:cubicBezTo>
                    <a:pt x="160" y="3072"/>
                    <a:pt x="247" y="3073"/>
                    <a:pt x="345" y="3074"/>
                  </a:cubicBezTo>
                  <a:cubicBezTo>
                    <a:pt x="374" y="2814"/>
                    <a:pt x="457" y="2081"/>
                    <a:pt x="561" y="1328"/>
                  </a:cubicBezTo>
                  <a:cubicBezTo>
                    <a:pt x="610" y="967"/>
                    <a:pt x="663" y="575"/>
                    <a:pt x="717" y="181"/>
                  </a:cubicBezTo>
                  <a:cubicBezTo>
                    <a:pt x="629" y="120"/>
                    <a:pt x="545" y="59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1451887" y="2545315"/>
              <a:ext cx="38035" cy="52048"/>
            </a:xfrm>
            <a:custGeom>
              <a:avLst/>
              <a:gdLst/>
              <a:ahLst/>
              <a:cxnLst/>
              <a:rect l="l" t="t" r="r" b="b"/>
              <a:pathLst>
                <a:path w="247" h="338" extrusionOk="0">
                  <a:moveTo>
                    <a:pt x="98" y="0"/>
                  </a:moveTo>
                  <a:cubicBezTo>
                    <a:pt x="93" y="0"/>
                    <a:pt x="88" y="1"/>
                    <a:pt x="83" y="2"/>
                  </a:cubicBezTo>
                  <a:cubicBezTo>
                    <a:pt x="28" y="15"/>
                    <a:pt x="1" y="100"/>
                    <a:pt x="24" y="193"/>
                  </a:cubicBezTo>
                  <a:cubicBezTo>
                    <a:pt x="44" y="278"/>
                    <a:pt x="99" y="338"/>
                    <a:pt x="150" y="338"/>
                  </a:cubicBezTo>
                  <a:cubicBezTo>
                    <a:pt x="155" y="338"/>
                    <a:pt x="160" y="337"/>
                    <a:pt x="164" y="336"/>
                  </a:cubicBezTo>
                  <a:cubicBezTo>
                    <a:pt x="219" y="323"/>
                    <a:pt x="247" y="238"/>
                    <a:pt x="225" y="145"/>
                  </a:cubicBezTo>
                  <a:cubicBezTo>
                    <a:pt x="204" y="61"/>
                    <a:pt x="150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4"/>
            <p:cNvSpPr/>
            <p:nvPr/>
          </p:nvSpPr>
          <p:spPr>
            <a:xfrm>
              <a:off x="1531498" y="2705461"/>
              <a:ext cx="39729" cy="80997"/>
            </a:xfrm>
            <a:custGeom>
              <a:avLst/>
              <a:gdLst/>
              <a:ahLst/>
              <a:cxnLst/>
              <a:rect l="l" t="t" r="r" b="b"/>
              <a:pathLst>
                <a:path w="258" h="526" extrusionOk="0">
                  <a:moveTo>
                    <a:pt x="12" y="0"/>
                  </a:moveTo>
                  <a:cubicBezTo>
                    <a:pt x="7" y="0"/>
                    <a:pt x="1" y="5"/>
                    <a:pt x="3" y="12"/>
                  </a:cubicBezTo>
                  <a:cubicBezTo>
                    <a:pt x="5" y="15"/>
                    <a:pt x="146" y="378"/>
                    <a:pt x="232" y="506"/>
                  </a:cubicBezTo>
                  <a:cubicBezTo>
                    <a:pt x="190" y="500"/>
                    <a:pt x="87" y="481"/>
                    <a:pt x="18" y="417"/>
                  </a:cubicBezTo>
                  <a:cubicBezTo>
                    <a:pt x="16" y="416"/>
                    <a:pt x="14" y="416"/>
                    <a:pt x="13" y="416"/>
                  </a:cubicBezTo>
                  <a:cubicBezTo>
                    <a:pt x="6" y="416"/>
                    <a:pt x="0" y="425"/>
                    <a:pt x="6" y="430"/>
                  </a:cubicBezTo>
                  <a:cubicBezTo>
                    <a:pt x="100" y="516"/>
                    <a:pt x="243" y="525"/>
                    <a:pt x="249" y="526"/>
                  </a:cubicBezTo>
                  <a:cubicBezTo>
                    <a:pt x="252" y="526"/>
                    <a:pt x="255" y="523"/>
                    <a:pt x="256" y="522"/>
                  </a:cubicBezTo>
                  <a:cubicBezTo>
                    <a:pt x="258" y="517"/>
                    <a:pt x="258" y="514"/>
                    <a:pt x="256" y="511"/>
                  </a:cubicBezTo>
                  <a:cubicBezTo>
                    <a:pt x="178" y="409"/>
                    <a:pt x="26" y="25"/>
                    <a:pt x="21" y="7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4"/>
            <p:cNvSpPr/>
            <p:nvPr/>
          </p:nvSpPr>
          <p:spPr>
            <a:xfrm>
              <a:off x="1499007" y="2805553"/>
              <a:ext cx="60055" cy="12165"/>
            </a:xfrm>
            <a:custGeom>
              <a:avLst/>
              <a:gdLst/>
              <a:ahLst/>
              <a:cxnLst/>
              <a:rect l="l" t="t" r="r" b="b"/>
              <a:pathLst>
                <a:path w="390" h="79" extrusionOk="0">
                  <a:moveTo>
                    <a:pt x="10" y="0"/>
                  </a:moveTo>
                  <a:cubicBezTo>
                    <a:pt x="7" y="0"/>
                    <a:pt x="3" y="2"/>
                    <a:pt x="2" y="5"/>
                  </a:cubicBezTo>
                  <a:cubicBezTo>
                    <a:pt x="0" y="9"/>
                    <a:pt x="2" y="13"/>
                    <a:pt x="5" y="16"/>
                  </a:cubicBezTo>
                  <a:cubicBezTo>
                    <a:pt x="71" y="57"/>
                    <a:pt x="146" y="79"/>
                    <a:pt x="223" y="79"/>
                  </a:cubicBezTo>
                  <a:cubicBezTo>
                    <a:pt x="226" y="79"/>
                    <a:pt x="228" y="79"/>
                    <a:pt x="231" y="79"/>
                  </a:cubicBezTo>
                  <a:cubicBezTo>
                    <a:pt x="283" y="79"/>
                    <a:pt x="335" y="66"/>
                    <a:pt x="384" y="42"/>
                  </a:cubicBezTo>
                  <a:cubicBezTo>
                    <a:pt x="390" y="37"/>
                    <a:pt x="385" y="27"/>
                    <a:pt x="378" y="27"/>
                  </a:cubicBezTo>
                  <a:cubicBezTo>
                    <a:pt x="377" y="27"/>
                    <a:pt x="376" y="27"/>
                    <a:pt x="375" y="28"/>
                  </a:cubicBezTo>
                  <a:cubicBezTo>
                    <a:pt x="373" y="29"/>
                    <a:pt x="314" y="62"/>
                    <a:pt x="223" y="62"/>
                  </a:cubicBezTo>
                  <a:cubicBezTo>
                    <a:pt x="165" y="62"/>
                    <a:pt x="93" y="48"/>
                    <a:pt x="15" y="2"/>
                  </a:cubicBezTo>
                  <a:cubicBezTo>
                    <a:pt x="13" y="1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>
              <a:off x="1415854" y="2924739"/>
              <a:ext cx="124884" cy="54666"/>
            </a:xfrm>
            <a:custGeom>
              <a:avLst/>
              <a:gdLst/>
              <a:ahLst/>
              <a:cxnLst/>
              <a:rect l="l" t="t" r="r" b="b"/>
              <a:pathLst>
                <a:path w="811" h="355" extrusionOk="0">
                  <a:moveTo>
                    <a:pt x="15" y="0"/>
                  </a:moveTo>
                  <a:cubicBezTo>
                    <a:pt x="12" y="5"/>
                    <a:pt x="6" y="8"/>
                    <a:pt x="1" y="10"/>
                  </a:cubicBezTo>
                  <a:cubicBezTo>
                    <a:pt x="77" y="155"/>
                    <a:pt x="271" y="355"/>
                    <a:pt x="485" y="355"/>
                  </a:cubicBezTo>
                  <a:lnTo>
                    <a:pt x="490" y="355"/>
                  </a:lnTo>
                  <a:cubicBezTo>
                    <a:pt x="636" y="352"/>
                    <a:pt x="743" y="242"/>
                    <a:pt x="811" y="25"/>
                  </a:cubicBezTo>
                  <a:cubicBezTo>
                    <a:pt x="805" y="22"/>
                    <a:pt x="801" y="21"/>
                    <a:pt x="795" y="16"/>
                  </a:cubicBezTo>
                  <a:cubicBezTo>
                    <a:pt x="730" y="227"/>
                    <a:pt x="627" y="335"/>
                    <a:pt x="490" y="337"/>
                  </a:cubicBezTo>
                  <a:lnTo>
                    <a:pt x="485" y="337"/>
                  </a:lnTo>
                  <a:cubicBezTo>
                    <a:pt x="277" y="337"/>
                    <a:pt x="87" y="139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>
              <a:off x="1342094" y="3463387"/>
              <a:ext cx="55589" cy="55128"/>
            </a:xfrm>
            <a:custGeom>
              <a:avLst/>
              <a:gdLst/>
              <a:ahLst/>
              <a:cxnLst/>
              <a:rect l="l" t="t" r="r" b="b"/>
              <a:pathLst>
                <a:path w="361" h="358" extrusionOk="0">
                  <a:moveTo>
                    <a:pt x="10" y="0"/>
                  </a:moveTo>
                  <a:cubicBezTo>
                    <a:pt x="7" y="0"/>
                    <a:pt x="5" y="2"/>
                    <a:pt x="4" y="5"/>
                  </a:cubicBezTo>
                  <a:cubicBezTo>
                    <a:pt x="1" y="9"/>
                    <a:pt x="2" y="15"/>
                    <a:pt x="6" y="16"/>
                  </a:cubicBezTo>
                  <a:cubicBezTo>
                    <a:pt x="73" y="60"/>
                    <a:pt x="134" y="110"/>
                    <a:pt x="187" y="168"/>
                  </a:cubicBezTo>
                  <a:cubicBezTo>
                    <a:pt x="238" y="222"/>
                    <a:pt x="286" y="281"/>
                    <a:pt x="328" y="342"/>
                  </a:cubicBezTo>
                  <a:cubicBezTo>
                    <a:pt x="338" y="349"/>
                    <a:pt x="349" y="353"/>
                    <a:pt x="361" y="358"/>
                  </a:cubicBezTo>
                  <a:cubicBezTo>
                    <a:pt x="312" y="287"/>
                    <a:pt x="258" y="219"/>
                    <a:pt x="200" y="157"/>
                  </a:cubicBezTo>
                  <a:cubicBezTo>
                    <a:pt x="145" y="97"/>
                    <a:pt x="83" y="45"/>
                    <a:pt x="15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/>
            <p:nvPr/>
          </p:nvSpPr>
          <p:spPr>
            <a:xfrm>
              <a:off x="1328543" y="3488641"/>
              <a:ext cx="63597" cy="36341"/>
            </a:xfrm>
            <a:custGeom>
              <a:avLst/>
              <a:gdLst/>
              <a:ahLst/>
              <a:cxnLst/>
              <a:rect l="l" t="t" r="r" b="b"/>
              <a:pathLst>
                <a:path w="413" h="236" extrusionOk="0">
                  <a:moveTo>
                    <a:pt x="10" y="1"/>
                  </a:moveTo>
                  <a:cubicBezTo>
                    <a:pt x="7" y="1"/>
                    <a:pt x="4" y="2"/>
                    <a:pt x="2" y="6"/>
                  </a:cubicBezTo>
                  <a:cubicBezTo>
                    <a:pt x="0" y="10"/>
                    <a:pt x="2" y="16"/>
                    <a:pt x="8" y="17"/>
                  </a:cubicBezTo>
                  <a:cubicBezTo>
                    <a:pt x="71" y="51"/>
                    <a:pt x="134" y="87"/>
                    <a:pt x="194" y="127"/>
                  </a:cubicBezTo>
                  <a:cubicBezTo>
                    <a:pt x="262" y="169"/>
                    <a:pt x="332" y="205"/>
                    <a:pt x="406" y="236"/>
                  </a:cubicBezTo>
                  <a:cubicBezTo>
                    <a:pt x="410" y="234"/>
                    <a:pt x="413" y="230"/>
                    <a:pt x="413" y="226"/>
                  </a:cubicBezTo>
                  <a:cubicBezTo>
                    <a:pt x="413" y="224"/>
                    <a:pt x="413" y="223"/>
                    <a:pt x="413" y="221"/>
                  </a:cubicBezTo>
                  <a:cubicBezTo>
                    <a:pt x="340" y="191"/>
                    <a:pt x="271" y="155"/>
                    <a:pt x="204" y="113"/>
                  </a:cubicBezTo>
                  <a:cubicBezTo>
                    <a:pt x="142" y="72"/>
                    <a:pt x="79" y="3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4"/>
            <p:cNvSpPr/>
            <p:nvPr/>
          </p:nvSpPr>
          <p:spPr>
            <a:xfrm>
              <a:off x="1312836" y="3497110"/>
              <a:ext cx="48198" cy="33415"/>
            </a:xfrm>
            <a:custGeom>
              <a:avLst/>
              <a:gdLst/>
              <a:ahLst/>
              <a:cxnLst/>
              <a:rect l="l" t="t" r="r" b="b"/>
              <a:pathLst>
                <a:path w="313" h="217" extrusionOk="0">
                  <a:moveTo>
                    <a:pt x="12" y="1"/>
                  </a:moveTo>
                  <a:cubicBezTo>
                    <a:pt x="6" y="1"/>
                    <a:pt x="0" y="8"/>
                    <a:pt x="6" y="14"/>
                  </a:cubicBezTo>
                  <a:cubicBezTo>
                    <a:pt x="81" y="114"/>
                    <a:pt x="289" y="213"/>
                    <a:pt x="298" y="217"/>
                  </a:cubicBezTo>
                  <a:lnTo>
                    <a:pt x="302" y="217"/>
                  </a:lnTo>
                  <a:cubicBezTo>
                    <a:pt x="305" y="217"/>
                    <a:pt x="308" y="215"/>
                    <a:pt x="309" y="213"/>
                  </a:cubicBezTo>
                  <a:cubicBezTo>
                    <a:pt x="312" y="208"/>
                    <a:pt x="309" y="202"/>
                    <a:pt x="305" y="201"/>
                  </a:cubicBezTo>
                  <a:cubicBezTo>
                    <a:pt x="304" y="200"/>
                    <a:pt x="92" y="100"/>
                    <a:pt x="19" y="4"/>
                  </a:cubicBezTo>
                  <a:cubicBezTo>
                    <a:pt x="17" y="2"/>
                    <a:pt x="14" y="1"/>
                    <a:pt x="1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1393218" y="2592281"/>
              <a:ext cx="172004" cy="36957"/>
            </a:xfrm>
            <a:custGeom>
              <a:avLst/>
              <a:gdLst/>
              <a:ahLst/>
              <a:cxnLst/>
              <a:rect l="l" t="t" r="r" b="b"/>
              <a:pathLst>
                <a:path w="1117" h="240" extrusionOk="0">
                  <a:moveTo>
                    <a:pt x="944" y="0"/>
                  </a:moveTo>
                  <a:cubicBezTo>
                    <a:pt x="809" y="0"/>
                    <a:pt x="675" y="13"/>
                    <a:pt x="544" y="39"/>
                  </a:cubicBezTo>
                  <a:cubicBezTo>
                    <a:pt x="357" y="78"/>
                    <a:pt x="178" y="140"/>
                    <a:pt x="7" y="222"/>
                  </a:cubicBezTo>
                  <a:cubicBezTo>
                    <a:pt x="0" y="226"/>
                    <a:pt x="3" y="238"/>
                    <a:pt x="11" y="239"/>
                  </a:cubicBezTo>
                  <a:lnTo>
                    <a:pt x="11" y="239"/>
                  </a:lnTo>
                  <a:cubicBezTo>
                    <a:pt x="12" y="239"/>
                    <a:pt x="13" y="238"/>
                    <a:pt x="14" y="238"/>
                  </a:cubicBezTo>
                  <a:cubicBezTo>
                    <a:pt x="184" y="156"/>
                    <a:pt x="362" y="95"/>
                    <a:pt x="547" y="56"/>
                  </a:cubicBezTo>
                  <a:cubicBezTo>
                    <a:pt x="677" y="30"/>
                    <a:pt x="810" y="18"/>
                    <a:pt x="943" y="18"/>
                  </a:cubicBezTo>
                  <a:cubicBezTo>
                    <a:pt x="998" y="18"/>
                    <a:pt x="1052" y="20"/>
                    <a:pt x="1107" y="24"/>
                  </a:cubicBezTo>
                  <a:cubicBezTo>
                    <a:pt x="1112" y="24"/>
                    <a:pt x="1115" y="21"/>
                    <a:pt x="1117" y="17"/>
                  </a:cubicBezTo>
                  <a:cubicBezTo>
                    <a:pt x="1117" y="12"/>
                    <a:pt x="1114" y="8"/>
                    <a:pt x="1110" y="7"/>
                  </a:cubicBezTo>
                  <a:cubicBezTo>
                    <a:pt x="1054" y="2"/>
                    <a:pt x="999" y="0"/>
                    <a:pt x="944" y="0"/>
                  </a:cubicBezTo>
                  <a:close/>
                  <a:moveTo>
                    <a:pt x="11" y="239"/>
                  </a:moveTo>
                  <a:cubicBezTo>
                    <a:pt x="11" y="240"/>
                    <a:pt x="10" y="240"/>
                    <a:pt x="10" y="240"/>
                  </a:cubicBezTo>
                  <a:lnTo>
                    <a:pt x="12" y="240"/>
                  </a:lnTo>
                  <a:cubicBezTo>
                    <a:pt x="11" y="240"/>
                    <a:pt x="11" y="240"/>
                    <a:pt x="11" y="2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1558445" y="2694990"/>
              <a:ext cx="13089" cy="32799"/>
            </a:xfrm>
            <a:custGeom>
              <a:avLst/>
              <a:gdLst/>
              <a:ahLst/>
              <a:cxnLst/>
              <a:rect l="l" t="t" r="r" b="b"/>
              <a:pathLst>
                <a:path w="85" h="213" extrusionOk="0">
                  <a:moveTo>
                    <a:pt x="25" y="1"/>
                  </a:moveTo>
                  <a:cubicBezTo>
                    <a:pt x="25" y="1"/>
                    <a:pt x="24" y="1"/>
                    <a:pt x="24" y="1"/>
                  </a:cubicBezTo>
                  <a:cubicBezTo>
                    <a:pt x="6" y="4"/>
                    <a:pt x="0" y="54"/>
                    <a:pt x="12" y="112"/>
                  </a:cubicBezTo>
                  <a:cubicBezTo>
                    <a:pt x="22" y="168"/>
                    <a:pt x="44" y="212"/>
                    <a:pt x="60" y="212"/>
                  </a:cubicBezTo>
                  <a:cubicBezTo>
                    <a:pt x="60" y="212"/>
                    <a:pt x="61" y="212"/>
                    <a:pt x="61" y="212"/>
                  </a:cubicBezTo>
                  <a:cubicBezTo>
                    <a:pt x="79" y="209"/>
                    <a:pt x="84" y="159"/>
                    <a:pt x="74" y="101"/>
                  </a:cubicBezTo>
                  <a:cubicBezTo>
                    <a:pt x="63" y="45"/>
                    <a:pt x="42" y="1"/>
                    <a:pt x="2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1472829" y="2710389"/>
              <a:ext cx="13089" cy="32645"/>
            </a:xfrm>
            <a:custGeom>
              <a:avLst/>
              <a:gdLst/>
              <a:ahLst/>
              <a:cxnLst/>
              <a:rect l="l" t="t" r="r" b="b"/>
              <a:pathLst>
                <a:path w="85" h="212" extrusionOk="0">
                  <a:moveTo>
                    <a:pt x="26" y="1"/>
                  </a:moveTo>
                  <a:cubicBezTo>
                    <a:pt x="25" y="1"/>
                    <a:pt x="25" y="1"/>
                    <a:pt x="24" y="1"/>
                  </a:cubicBezTo>
                  <a:cubicBezTo>
                    <a:pt x="5" y="4"/>
                    <a:pt x="1" y="54"/>
                    <a:pt x="11" y="112"/>
                  </a:cubicBezTo>
                  <a:cubicBezTo>
                    <a:pt x="22" y="168"/>
                    <a:pt x="43" y="212"/>
                    <a:pt x="60" y="212"/>
                  </a:cubicBezTo>
                  <a:cubicBezTo>
                    <a:pt x="61" y="212"/>
                    <a:pt x="61" y="212"/>
                    <a:pt x="62" y="212"/>
                  </a:cubicBezTo>
                  <a:cubicBezTo>
                    <a:pt x="79" y="209"/>
                    <a:pt x="85" y="158"/>
                    <a:pt x="73" y="100"/>
                  </a:cubicBezTo>
                  <a:cubicBezTo>
                    <a:pt x="63" y="44"/>
                    <a:pt x="43" y="1"/>
                    <a:pt x="26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1463590" y="2973091"/>
              <a:ext cx="55128" cy="57745"/>
            </a:xfrm>
            <a:custGeom>
              <a:avLst/>
              <a:gdLst/>
              <a:ahLst/>
              <a:cxnLst/>
              <a:rect l="l" t="t" r="r" b="b"/>
              <a:pathLst>
                <a:path w="358" h="375" extrusionOk="0">
                  <a:moveTo>
                    <a:pt x="176" y="1"/>
                  </a:moveTo>
                  <a:cubicBezTo>
                    <a:pt x="170" y="1"/>
                    <a:pt x="165" y="1"/>
                    <a:pt x="159" y="2"/>
                  </a:cubicBezTo>
                  <a:cubicBezTo>
                    <a:pt x="67" y="10"/>
                    <a:pt x="0" y="102"/>
                    <a:pt x="12" y="204"/>
                  </a:cubicBezTo>
                  <a:cubicBezTo>
                    <a:pt x="21" y="301"/>
                    <a:pt x="96" y="374"/>
                    <a:pt x="182" y="374"/>
                  </a:cubicBezTo>
                  <a:cubicBezTo>
                    <a:pt x="187" y="374"/>
                    <a:pt x="193" y="374"/>
                    <a:pt x="198" y="374"/>
                  </a:cubicBezTo>
                  <a:cubicBezTo>
                    <a:pt x="291" y="363"/>
                    <a:pt x="357" y="272"/>
                    <a:pt x="346" y="170"/>
                  </a:cubicBezTo>
                  <a:cubicBezTo>
                    <a:pt x="336" y="73"/>
                    <a:pt x="262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1473907" y="2990030"/>
              <a:ext cx="31721" cy="26794"/>
            </a:xfrm>
            <a:custGeom>
              <a:avLst/>
              <a:gdLst/>
              <a:ahLst/>
              <a:cxnLst/>
              <a:rect l="l" t="t" r="r" b="b"/>
              <a:pathLst>
                <a:path w="206" h="174" extrusionOk="0">
                  <a:moveTo>
                    <a:pt x="113" y="1"/>
                  </a:moveTo>
                  <a:cubicBezTo>
                    <a:pt x="87" y="1"/>
                    <a:pt x="61" y="12"/>
                    <a:pt x="43" y="36"/>
                  </a:cubicBezTo>
                  <a:cubicBezTo>
                    <a:pt x="0" y="94"/>
                    <a:pt x="43" y="173"/>
                    <a:pt x="112" y="173"/>
                  </a:cubicBezTo>
                  <a:cubicBezTo>
                    <a:pt x="115" y="173"/>
                    <a:pt x="119" y="173"/>
                    <a:pt x="123" y="172"/>
                  </a:cubicBezTo>
                  <a:cubicBezTo>
                    <a:pt x="172" y="165"/>
                    <a:pt x="205" y="119"/>
                    <a:pt x="198" y="68"/>
                  </a:cubicBezTo>
                  <a:cubicBezTo>
                    <a:pt x="188" y="25"/>
                    <a:pt x="151" y="1"/>
                    <a:pt x="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4"/>
          <p:cNvGrpSpPr/>
          <p:nvPr/>
        </p:nvGrpSpPr>
        <p:grpSpPr>
          <a:xfrm>
            <a:off x="7196277" y="2231377"/>
            <a:ext cx="1102183" cy="2498967"/>
            <a:chOff x="7124925" y="2556950"/>
            <a:chExt cx="995199" cy="2256404"/>
          </a:xfrm>
        </p:grpSpPr>
        <p:sp>
          <p:nvSpPr>
            <p:cNvPr id="1643" name="Google Shape;1643;p34"/>
            <p:cNvSpPr/>
            <p:nvPr/>
          </p:nvSpPr>
          <p:spPr>
            <a:xfrm flipH="1">
              <a:off x="7124925" y="3657851"/>
              <a:ext cx="159339" cy="248802"/>
            </a:xfrm>
            <a:custGeom>
              <a:avLst/>
              <a:gdLst/>
              <a:ahLst/>
              <a:cxnLst/>
              <a:rect l="l" t="t" r="r" b="b"/>
              <a:pathLst>
                <a:path w="1001" h="1563" extrusionOk="0">
                  <a:moveTo>
                    <a:pt x="325" y="1"/>
                  </a:moveTo>
                  <a:cubicBezTo>
                    <a:pt x="278" y="53"/>
                    <a:pt x="237" y="108"/>
                    <a:pt x="196" y="165"/>
                  </a:cubicBezTo>
                  <a:cubicBezTo>
                    <a:pt x="180" y="189"/>
                    <a:pt x="163" y="215"/>
                    <a:pt x="144" y="242"/>
                  </a:cubicBezTo>
                  <a:cubicBezTo>
                    <a:pt x="77" y="343"/>
                    <a:pt x="28" y="455"/>
                    <a:pt x="1" y="572"/>
                  </a:cubicBezTo>
                  <a:lnTo>
                    <a:pt x="248" y="819"/>
                  </a:lnTo>
                  <a:cubicBezTo>
                    <a:pt x="394" y="965"/>
                    <a:pt x="614" y="1244"/>
                    <a:pt x="679" y="1244"/>
                  </a:cubicBezTo>
                  <a:cubicBezTo>
                    <a:pt x="682" y="1244"/>
                    <a:pt x="685" y="1243"/>
                    <a:pt x="688" y="1242"/>
                  </a:cubicBezTo>
                  <a:cubicBezTo>
                    <a:pt x="698" y="1235"/>
                    <a:pt x="702" y="1216"/>
                    <a:pt x="702" y="1190"/>
                  </a:cubicBezTo>
                  <a:cubicBezTo>
                    <a:pt x="702" y="1100"/>
                    <a:pt x="656" y="939"/>
                    <a:pt x="653" y="929"/>
                  </a:cubicBezTo>
                  <a:lnTo>
                    <a:pt x="653" y="929"/>
                  </a:lnTo>
                  <a:cubicBezTo>
                    <a:pt x="746" y="1002"/>
                    <a:pt x="835" y="1495"/>
                    <a:pt x="859" y="1544"/>
                  </a:cubicBezTo>
                  <a:cubicBezTo>
                    <a:pt x="860" y="1550"/>
                    <a:pt x="863" y="1554"/>
                    <a:pt x="867" y="1559"/>
                  </a:cubicBezTo>
                  <a:cubicBezTo>
                    <a:pt x="870" y="1561"/>
                    <a:pt x="874" y="1562"/>
                    <a:pt x="879" y="1562"/>
                  </a:cubicBezTo>
                  <a:cubicBezTo>
                    <a:pt x="880" y="1562"/>
                    <a:pt x="882" y="1562"/>
                    <a:pt x="883" y="1561"/>
                  </a:cubicBezTo>
                  <a:cubicBezTo>
                    <a:pt x="909" y="1553"/>
                    <a:pt x="944" y="1482"/>
                    <a:pt x="967" y="1308"/>
                  </a:cubicBezTo>
                  <a:cubicBezTo>
                    <a:pt x="1000" y="1067"/>
                    <a:pt x="973" y="764"/>
                    <a:pt x="902" y="682"/>
                  </a:cubicBezTo>
                  <a:cubicBezTo>
                    <a:pt x="830" y="599"/>
                    <a:pt x="633" y="527"/>
                    <a:pt x="633" y="527"/>
                  </a:cubicBezTo>
                  <a:cubicBezTo>
                    <a:pt x="633" y="527"/>
                    <a:pt x="419" y="144"/>
                    <a:pt x="325" y="1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 flipH="1">
              <a:off x="7172361" y="3684116"/>
              <a:ext cx="111904" cy="171917"/>
            </a:xfrm>
            <a:custGeom>
              <a:avLst/>
              <a:gdLst/>
              <a:ahLst/>
              <a:cxnLst/>
              <a:rect l="l" t="t" r="r" b="b"/>
              <a:pathLst>
                <a:path w="703" h="1080" extrusionOk="0">
                  <a:moveTo>
                    <a:pt x="196" y="0"/>
                  </a:moveTo>
                  <a:cubicBezTo>
                    <a:pt x="180" y="24"/>
                    <a:pt x="163" y="50"/>
                    <a:pt x="144" y="77"/>
                  </a:cubicBezTo>
                  <a:cubicBezTo>
                    <a:pt x="77" y="178"/>
                    <a:pt x="28" y="290"/>
                    <a:pt x="1" y="407"/>
                  </a:cubicBezTo>
                  <a:lnTo>
                    <a:pt x="248" y="654"/>
                  </a:lnTo>
                  <a:cubicBezTo>
                    <a:pt x="394" y="800"/>
                    <a:pt x="614" y="1079"/>
                    <a:pt x="679" y="1079"/>
                  </a:cubicBezTo>
                  <a:cubicBezTo>
                    <a:pt x="682" y="1079"/>
                    <a:pt x="685" y="1078"/>
                    <a:pt x="688" y="1077"/>
                  </a:cubicBezTo>
                  <a:cubicBezTo>
                    <a:pt x="698" y="1070"/>
                    <a:pt x="702" y="1051"/>
                    <a:pt x="702" y="1025"/>
                  </a:cubicBezTo>
                  <a:cubicBezTo>
                    <a:pt x="666" y="952"/>
                    <a:pt x="601" y="860"/>
                    <a:pt x="491" y="756"/>
                  </a:cubicBezTo>
                  <a:cubicBezTo>
                    <a:pt x="286" y="563"/>
                    <a:pt x="177" y="285"/>
                    <a:pt x="177" y="285"/>
                  </a:cubicBezTo>
                  <a:cubicBezTo>
                    <a:pt x="157" y="217"/>
                    <a:pt x="174" y="103"/>
                    <a:pt x="19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 flipH="1">
              <a:off x="7432622" y="3937374"/>
              <a:ext cx="202318" cy="388246"/>
            </a:xfrm>
            <a:custGeom>
              <a:avLst/>
              <a:gdLst/>
              <a:ahLst/>
              <a:cxnLst/>
              <a:rect l="l" t="t" r="r" b="b"/>
              <a:pathLst>
                <a:path w="1271" h="2439" extrusionOk="0">
                  <a:moveTo>
                    <a:pt x="983" y="1"/>
                  </a:moveTo>
                  <a:cubicBezTo>
                    <a:pt x="983" y="1"/>
                    <a:pt x="887" y="76"/>
                    <a:pt x="659" y="124"/>
                  </a:cubicBezTo>
                  <a:cubicBezTo>
                    <a:pt x="535" y="149"/>
                    <a:pt x="410" y="162"/>
                    <a:pt x="284" y="162"/>
                  </a:cubicBezTo>
                  <a:cubicBezTo>
                    <a:pt x="272" y="162"/>
                    <a:pt x="259" y="162"/>
                    <a:pt x="246" y="161"/>
                  </a:cubicBezTo>
                  <a:cubicBezTo>
                    <a:pt x="173" y="161"/>
                    <a:pt x="92" y="157"/>
                    <a:pt x="3" y="150"/>
                  </a:cubicBezTo>
                  <a:cubicBezTo>
                    <a:pt x="3" y="280"/>
                    <a:pt x="2" y="407"/>
                    <a:pt x="0" y="530"/>
                  </a:cubicBezTo>
                  <a:cubicBezTo>
                    <a:pt x="125" y="943"/>
                    <a:pt x="287" y="1534"/>
                    <a:pt x="261" y="1670"/>
                  </a:cubicBezTo>
                  <a:cubicBezTo>
                    <a:pt x="220" y="1884"/>
                    <a:pt x="145" y="2281"/>
                    <a:pt x="145" y="2281"/>
                  </a:cubicBezTo>
                  <a:cubicBezTo>
                    <a:pt x="145" y="2281"/>
                    <a:pt x="249" y="2321"/>
                    <a:pt x="387" y="2362"/>
                  </a:cubicBezTo>
                  <a:cubicBezTo>
                    <a:pt x="482" y="2391"/>
                    <a:pt x="579" y="2414"/>
                    <a:pt x="677" y="2430"/>
                  </a:cubicBezTo>
                  <a:cubicBezTo>
                    <a:pt x="744" y="2436"/>
                    <a:pt x="805" y="2438"/>
                    <a:pt x="858" y="2438"/>
                  </a:cubicBezTo>
                  <a:cubicBezTo>
                    <a:pt x="994" y="2434"/>
                    <a:pt x="1127" y="2411"/>
                    <a:pt x="1258" y="2372"/>
                  </a:cubicBezTo>
                  <a:cubicBezTo>
                    <a:pt x="1269" y="2143"/>
                    <a:pt x="1271" y="1857"/>
                    <a:pt x="1266" y="1560"/>
                  </a:cubicBezTo>
                  <a:lnTo>
                    <a:pt x="1266" y="1524"/>
                  </a:lnTo>
                  <a:cubicBezTo>
                    <a:pt x="1226" y="1528"/>
                    <a:pt x="1185" y="1530"/>
                    <a:pt x="1143" y="1531"/>
                  </a:cubicBezTo>
                  <a:cubicBezTo>
                    <a:pt x="1143" y="1531"/>
                    <a:pt x="1069" y="786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 flipH="1">
              <a:off x="7433577" y="3937374"/>
              <a:ext cx="96622" cy="248643"/>
            </a:xfrm>
            <a:custGeom>
              <a:avLst/>
              <a:gdLst/>
              <a:ahLst/>
              <a:cxnLst/>
              <a:rect l="l" t="t" r="r" b="b"/>
              <a:pathLst>
                <a:path w="607" h="1562" extrusionOk="0">
                  <a:moveTo>
                    <a:pt x="325" y="1"/>
                  </a:moveTo>
                  <a:cubicBezTo>
                    <a:pt x="323" y="1"/>
                    <a:pt x="227" y="76"/>
                    <a:pt x="1" y="124"/>
                  </a:cubicBezTo>
                  <a:lnTo>
                    <a:pt x="19" y="305"/>
                  </a:lnTo>
                  <a:cubicBezTo>
                    <a:pt x="142" y="766"/>
                    <a:pt x="342" y="1530"/>
                    <a:pt x="342" y="1530"/>
                  </a:cubicBezTo>
                  <a:cubicBezTo>
                    <a:pt x="342" y="1530"/>
                    <a:pt x="459" y="1562"/>
                    <a:pt x="570" y="1562"/>
                  </a:cubicBezTo>
                  <a:cubicBezTo>
                    <a:pt x="583" y="1562"/>
                    <a:pt x="595" y="1561"/>
                    <a:pt x="607" y="1560"/>
                  </a:cubicBezTo>
                  <a:lnTo>
                    <a:pt x="607" y="1524"/>
                  </a:lnTo>
                  <a:cubicBezTo>
                    <a:pt x="568" y="1528"/>
                    <a:pt x="527" y="1531"/>
                    <a:pt x="484" y="1531"/>
                  </a:cubicBezTo>
                  <a:cubicBezTo>
                    <a:pt x="484" y="1531"/>
                    <a:pt x="410" y="786"/>
                    <a:pt x="325" y="1"/>
                  </a:cubicBezTo>
                  <a:cubicBezTo>
                    <a:pt x="325" y="1"/>
                    <a:pt x="325" y="1"/>
                    <a:pt x="325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 flipH="1">
              <a:off x="7553758" y="3960933"/>
              <a:ext cx="81182" cy="352430"/>
            </a:xfrm>
            <a:custGeom>
              <a:avLst/>
              <a:gdLst/>
              <a:ahLst/>
              <a:cxnLst/>
              <a:rect l="l" t="t" r="r" b="b"/>
              <a:pathLst>
                <a:path w="510" h="2214" extrusionOk="0">
                  <a:moveTo>
                    <a:pt x="3" y="0"/>
                  </a:moveTo>
                  <a:cubicBezTo>
                    <a:pt x="3" y="132"/>
                    <a:pt x="2" y="259"/>
                    <a:pt x="0" y="382"/>
                  </a:cubicBezTo>
                  <a:cubicBezTo>
                    <a:pt x="125" y="795"/>
                    <a:pt x="287" y="1386"/>
                    <a:pt x="261" y="1522"/>
                  </a:cubicBezTo>
                  <a:cubicBezTo>
                    <a:pt x="220" y="1736"/>
                    <a:pt x="145" y="2133"/>
                    <a:pt x="145" y="2133"/>
                  </a:cubicBezTo>
                  <a:cubicBezTo>
                    <a:pt x="145" y="2133"/>
                    <a:pt x="249" y="2173"/>
                    <a:pt x="387" y="2214"/>
                  </a:cubicBezTo>
                  <a:cubicBezTo>
                    <a:pt x="410" y="1969"/>
                    <a:pt x="442" y="1655"/>
                    <a:pt x="466" y="1503"/>
                  </a:cubicBezTo>
                  <a:cubicBezTo>
                    <a:pt x="510" y="1246"/>
                    <a:pt x="339" y="382"/>
                    <a:pt x="246" y="12"/>
                  </a:cubicBezTo>
                  <a:cubicBezTo>
                    <a:pt x="173" y="12"/>
                    <a:pt x="92" y="9"/>
                    <a:pt x="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 flipH="1">
              <a:off x="7765630" y="2992153"/>
              <a:ext cx="354494" cy="620493"/>
            </a:xfrm>
            <a:custGeom>
              <a:avLst/>
              <a:gdLst/>
              <a:ahLst/>
              <a:cxnLst/>
              <a:rect l="l" t="t" r="r" b="b"/>
              <a:pathLst>
                <a:path w="2227" h="3898" extrusionOk="0">
                  <a:moveTo>
                    <a:pt x="1364" y="1648"/>
                  </a:moveTo>
                  <a:cubicBezTo>
                    <a:pt x="1364" y="1648"/>
                    <a:pt x="1505" y="2160"/>
                    <a:pt x="1512" y="2548"/>
                  </a:cubicBezTo>
                  <a:cubicBezTo>
                    <a:pt x="1515" y="2675"/>
                    <a:pt x="1512" y="2837"/>
                    <a:pt x="1508" y="3001"/>
                  </a:cubicBezTo>
                  <a:cubicBezTo>
                    <a:pt x="1508" y="3001"/>
                    <a:pt x="1390" y="2899"/>
                    <a:pt x="1278" y="2795"/>
                  </a:cubicBezTo>
                  <a:cubicBezTo>
                    <a:pt x="1192" y="2714"/>
                    <a:pt x="1108" y="2632"/>
                    <a:pt x="1084" y="2588"/>
                  </a:cubicBezTo>
                  <a:cubicBezTo>
                    <a:pt x="1084" y="2588"/>
                    <a:pt x="1191" y="2109"/>
                    <a:pt x="1292" y="1823"/>
                  </a:cubicBezTo>
                  <a:lnTo>
                    <a:pt x="1289" y="1814"/>
                  </a:lnTo>
                  <a:lnTo>
                    <a:pt x="1330" y="1725"/>
                  </a:lnTo>
                  <a:cubicBezTo>
                    <a:pt x="1334" y="1714"/>
                    <a:pt x="1338" y="1704"/>
                    <a:pt x="1343" y="1696"/>
                  </a:cubicBezTo>
                  <a:lnTo>
                    <a:pt x="1364" y="1648"/>
                  </a:lnTo>
                  <a:close/>
                  <a:moveTo>
                    <a:pt x="984" y="0"/>
                  </a:moveTo>
                  <a:lnTo>
                    <a:pt x="984" y="0"/>
                  </a:lnTo>
                  <a:cubicBezTo>
                    <a:pt x="786" y="100"/>
                    <a:pt x="547" y="627"/>
                    <a:pt x="308" y="1253"/>
                  </a:cubicBezTo>
                  <a:cubicBezTo>
                    <a:pt x="80" y="1859"/>
                    <a:pt x="0" y="2436"/>
                    <a:pt x="9" y="2718"/>
                  </a:cubicBezTo>
                  <a:cubicBezTo>
                    <a:pt x="9" y="2745"/>
                    <a:pt x="10" y="2766"/>
                    <a:pt x="12" y="2786"/>
                  </a:cubicBezTo>
                  <a:cubicBezTo>
                    <a:pt x="31" y="2964"/>
                    <a:pt x="291" y="3367"/>
                    <a:pt x="666" y="3646"/>
                  </a:cubicBezTo>
                  <a:cubicBezTo>
                    <a:pt x="758" y="3715"/>
                    <a:pt x="857" y="3775"/>
                    <a:pt x="961" y="3824"/>
                  </a:cubicBezTo>
                  <a:cubicBezTo>
                    <a:pt x="1024" y="3854"/>
                    <a:pt x="1091" y="3879"/>
                    <a:pt x="1158" y="3898"/>
                  </a:cubicBezTo>
                  <a:cubicBezTo>
                    <a:pt x="1163" y="3871"/>
                    <a:pt x="1172" y="3844"/>
                    <a:pt x="1181" y="3819"/>
                  </a:cubicBezTo>
                  <a:lnTo>
                    <a:pt x="1158" y="3809"/>
                  </a:lnTo>
                  <a:cubicBezTo>
                    <a:pt x="1166" y="3764"/>
                    <a:pt x="1176" y="3721"/>
                    <a:pt x="1189" y="3678"/>
                  </a:cubicBezTo>
                  <a:cubicBezTo>
                    <a:pt x="1195" y="3659"/>
                    <a:pt x="1201" y="3640"/>
                    <a:pt x="1208" y="3620"/>
                  </a:cubicBezTo>
                  <a:cubicBezTo>
                    <a:pt x="1237" y="3536"/>
                    <a:pt x="1275" y="3456"/>
                    <a:pt x="1322" y="3381"/>
                  </a:cubicBezTo>
                  <a:cubicBezTo>
                    <a:pt x="1441" y="3192"/>
                    <a:pt x="1548" y="3119"/>
                    <a:pt x="1567" y="3108"/>
                  </a:cubicBezTo>
                  <a:lnTo>
                    <a:pt x="1570" y="3106"/>
                  </a:lnTo>
                  <a:cubicBezTo>
                    <a:pt x="1570" y="3106"/>
                    <a:pt x="1579" y="3113"/>
                    <a:pt x="1596" y="3128"/>
                  </a:cubicBezTo>
                  <a:lnTo>
                    <a:pt x="1599" y="3129"/>
                  </a:lnTo>
                  <a:lnTo>
                    <a:pt x="1602" y="3132"/>
                  </a:lnTo>
                  <a:lnTo>
                    <a:pt x="1667" y="3187"/>
                  </a:lnTo>
                  <a:lnTo>
                    <a:pt x="1680" y="3197"/>
                  </a:lnTo>
                  <a:cubicBezTo>
                    <a:pt x="1726" y="3236"/>
                    <a:pt x="1784" y="3284"/>
                    <a:pt x="1845" y="3333"/>
                  </a:cubicBezTo>
                  <a:cubicBezTo>
                    <a:pt x="1987" y="3448"/>
                    <a:pt x="2147" y="3573"/>
                    <a:pt x="2225" y="3623"/>
                  </a:cubicBezTo>
                  <a:cubicBezTo>
                    <a:pt x="2225" y="3614"/>
                    <a:pt x="2227" y="3607"/>
                    <a:pt x="2227" y="3599"/>
                  </a:cubicBezTo>
                  <a:cubicBezTo>
                    <a:pt x="2227" y="3568"/>
                    <a:pt x="2224" y="3536"/>
                    <a:pt x="2219" y="3504"/>
                  </a:cubicBezTo>
                  <a:cubicBezTo>
                    <a:pt x="2212" y="3442"/>
                    <a:pt x="2202" y="3381"/>
                    <a:pt x="2189" y="3320"/>
                  </a:cubicBezTo>
                  <a:cubicBezTo>
                    <a:pt x="2094" y="2834"/>
                    <a:pt x="1874" y="2352"/>
                    <a:pt x="1683" y="1890"/>
                  </a:cubicBezTo>
                  <a:cubicBezTo>
                    <a:pt x="1649" y="1808"/>
                    <a:pt x="1616" y="1727"/>
                    <a:pt x="1586" y="1648"/>
                  </a:cubicBezTo>
                  <a:cubicBezTo>
                    <a:pt x="1495" y="1414"/>
                    <a:pt x="1376" y="1146"/>
                    <a:pt x="1269" y="893"/>
                  </a:cubicBezTo>
                  <a:cubicBezTo>
                    <a:pt x="1104" y="505"/>
                    <a:pt x="964" y="151"/>
                    <a:pt x="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 flipH="1">
              <a:off x="7820706" y="3134462"/>
              <a:ext cx="163160" cy="388405"/>
            </a:xfrm>
            <a:custGeom>
              <a:avLst/>
              <a:gdLst/>
              <a:ahLst/>
              <a:cxnLst/>
              <a:rect l="l" t="t" r="r" b="b"/>
              <a:pathLst>
                <a:path w="1025" h="2440" extrusionOk="0">
                  <a:moveTo>
                    <a:pt x="508" y="755"/>
                  </a:moveTo>
                  <a:cubicBezTo>
                    <a:pt x="508" y="755"/>
                    <a:pt x="649" y="1266"/>
                    <a:pt x="656" y="1654"/>
                  </a:cubicBezTo>
                  <a:cubicBezTo>
                    <a:pt x="659" y="1781"/>
                    <a:pt x="656" y="1943"/>
                    <a:pt x="652" y="2107"/>
                  </a:cubicBezTo>
                  <a:cubicBezTo>
                    <a:pt x="652" y="2107"/>
                    <a:pt x="534" y="2005"/>
                    <a:pt x="422" y="1901"/>
                  </a:cubicBezTo>
                  <a:cubicBezTo>
                    <a:pt x="336" y="1820"/>
                    <a:pt x="252" y="1739"/>
                    <a:pt x="229" y="1696"/>
                  </a:cubicBezTo>
                  <a:lnTo>
                    <a:pt x="228" y="1696"/>
                  </a:lnTo>
                  <a:cubicBezTo>
                    <a:pt x="228" y="1696"/>
                    <a:pt x="335" y="1215"/>
                    <a:pt x="436" y="929"/>
                  </a:cubicBezTo>
                  <a:lnTo>
                    <a:pt x="435" y="920"/>
                  </a:lnTo>
                  <a:lnTo>
                    <a:pt x="474" y="832"/>
                  </a:lnTo>
                  <a:cubicBezTo>
                    <a:pt x="478" y="822"/>
                    <a:pt x="482" y="812"/>
                    <a:pt x="487" y="802"/>
                  </a:cubicBezTo>
                  <a:lnTo>
                    <a:pt x="508" y="755"/>
                  </a:lnTo>
                  <a:close/>
                  <a:moveTo>
                    <a:pt x="414" y="0"/>
                  </a:moveTo>
                  <a:cubicBezTo>
                    <a:pt x="202" y="475"/>
                    <a:pt x="1" y="1376"/>
                    <a:pt x="72" y="1662"/>
                  </a:cubicBezTo>
                  <a:cubicBezTo>
                    <a:pt x="72" y="1662"/>
                    <a:pt x="45" y="1772"/>
                    <a:pt x="380" y="1992"/>
                  </a:cubicBezTo>
                  <a:cubicBezTo>
                    <a:pt x="576" y="2121"/>
                    <a:pt x="669" y="2185"/>
                    <a:pt x="711" y="2214"/>
                  </a:cubicBezTo>
                  <a:cubicBezTo>
                    <a:pt x="730" y="2227"/>
                    <a:pt x="738" y="2232"/>
                    <a:pt x="743" y="2235"/>
                  </a:cubicBezTo>
                  <a:lnTo>
                    <a:pt x="746" y="2238"/>
                  </a:lnTo>
                  <a:lnTo>
                    <a:pt x="812" y="2293"/>
                  </a:lnTo>
                  <a:lnTo>
                    <a:pt x="824" y="2303"/>
                  </a:lnTo>
                  <a:cubicBezTo>
                    <a:pt x="872" y="2342"/>
                    <a:pt x="929" y="2390"/>
                    <a:pt x="990" y="2439"/>
                  </a:cubicBezTo>
                  <a:lnTo>
                    <a:pt x="1025" y="2429"/>
                  </a:lnTo>
                  <a:cubicBezTo>
                    <a:pt x="1025" y="2429"/>
                    <a:pt x="912" y="2075"/>
                    <a:pt x="880" y="1720"/>
                  </a:cubicBezTo>
                  <a:cubicBezTo>
                    <a:pt x="857" y="1480"/>
                    <a:pt x="854" y="1237"/>
                    <a:pt x="828" y="996"/>
                  </a:cubicBezTo>
                  <a:cubicBezTo>
                    <a:pt x="795" y="914"/>
                    <a:pt x="762" y="835"/>
                    <a:pt x="731" y="755"/>
                  </a:cubicBezTo>
                  <a:cubicBezTo>
                    <a:pt x="640" y="521"/>
                    <a:pt x="521" y="253"/>
                    <a:pt x="414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 flipH="1">
              <a:off x="7927676" y="3424809"/>
              <a:ext cx="191175" cy="187835"/>
            </a:xfrm>
            <a:custGeom>
              <a:avLst/>
              <a:gdLst/>
              <a:ahLst/>
              <a:cxnLst/>
              <a:rect l="l" t="t" r="r" b="b"/>
              <a:pathLst>
                <a:path w="1201" h="1180" extrusionOk="0">
                  <a:moveTo>
                    <a:pt x="1" y="0"/>
                  </a:moveTo>
                  <a:cubicBezTo>
                    <a:pt x="1" y="27"/>
                    <a:pt x="2" y="48"/>
                    <a:pt x="4" y="68"/>
                  </a:cubicBezTo>
                  <a:cubicBezTo>
                    <a:pt x="23" y="246"/>
                    <a:pt x="283" y="649"/>
                    <a:pt x="658" y="928"/>
                  </a:cubicBezTo>
                  <a:cubicBezTo>
                    <a:pt x="750" y="997"/>
                    <a:pt x="849" y="1057"/>
                    <a:pt x="953" y="1106"/>
                  </a:cubicBezTo>
                  <a:cubicBezTo>
                    <a:pt x="1016" y="1136"/>
                    <a:pt x="1083" y="1161"/>
                    <a:pt x="1150" y="1180"/>
                  </a:cubicBezTo>
                  <a:cubicBezTo>
                    <a:pt x="1155" y="1153"/>
                    <a:pt x="1164" y="1126"/>
                    <a:pt x="1173" y="1101"/>
                  </a:cubicBezTo>
                  <a:lnTo>
                    <a:pt x="1150" y="1091"/>
                  </a:lnTo>
                  <a:cubicBezTo>
                    <a:pt x="1158" y="1046"/>
                    <a:pt x="1168" y="1003"/>
                    <a:pt x="1181" y="960"/>
                  </a:cubicBezTo>
                  <a:cubicBezTo>
                    <a:pt x="1187" y="941"/>
                    <a:pt x="1193" y="922"/>
                    <a:pt x="1200" y="902"/>
                  </a:cubicBezTo>
                  <a:cubicBezTo>
                    <a:pt x="907" y="822"/>
                    <a:pt x="577" y="691"/>
                    <a:pt x="341" y="440"/>
                  </a:cubicBezTo>
                  <a:cubicBezTo>
                    <a:pt x="215" y="304"/>
                    <a:pt x="101" y="15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 flipH="1">
              <a:off x="7478467" y="2890595"/>
              <a:ext cx="274585" cy="1072413"/>
            </a:xfrm>
            <a:custGeom>
              <a:avLst/>
              <a:gdLst/>
              <a:ahLst/>
              <a:cxnLst/>
              <a:rect l="l" t="t" r="r" b="b"/>
              <a:pathLst>
                <a:path w="1725" h="6737" extrusionOk="0">
                  <a:moveTo>
                    <a:pt x="87" y="0"/>
                  </a:moveTo>
                  <a:cubicBezTo>
                    <a:pt x="87" y="15"/>
                    <a:pt x="12" y="104"/>
                    <a:pt x="5" y="307"/>
                  </a:cubicBezTo>
                  <a:cubicBezTo>
                    <a:pt x="0" y="425"/>
                    <a:pt x="18" y="583"/>
                    <a:pt x="88" y="787"/>
                  </a:cubicBezTo>
                  <a:cubicBezTo>
                    <a:pt x="278" y="1340"/>
                    <a:pt x="564" y="2543"/>
                    <a:pt x="644" y="3384"/>
                  </a:cubicBezTo>
                  <a:cubicBezTo>
                    <a:pt x="657" y="3520"/>
                    <a:pt x="670" y="3727"/>
                    <a:pt x="682" y="3980"/>
                  </a:cubicBezTo>
                  <a:cubicBezTo>
                    <a:pt x="686" y="4062"/>
                    <a:pt x="690" y="4149"/>
                    <a:pt x="693" y="4240"/>
                  </a:cubicBezTo>
                  <a:cubicBezTo>
                    <a:pt x="724" y="4948"/>
                    <a:pt x="747" y="5904"/>
                    <a:pt x="745" y="6724"/>
                  </a:cubicBezTo>
                  <a:cubicBezTo>
                    <a:pt x="838" y="6733"/>
                    <a:pt x="923" y="6736"/>
                    <a:pt x="1001" y="6736"/>
                  </a:cubicBezTo>
                  <a:cubicBezTo>
                    <a:pt x="1178" y="6736"/>
                    <a:pt x="1318" y="6718"/>
                    <a:pt x="1427" y="6693"/>
                  </a:cubicBezTo>
                  <a:cubicBezTo>
                    <a:pt x="1636" y="6645"/>
                    <a:pt x="1725" y="6575"/>
                    <a:pt x="1725" y="6575"/>
                  </a:cubicBezTo>
                  <a:cubicBezTo>
                    <a:pt x="1651" y="5900"/>
                    <a:pt x="1567" y="5192"/>
                    <a:pt x="1515" y="4900"/>
                  </a:cubicBezTo>
                  <a:cubicBezTo>
                    <a:pt x="1479" y="4696"/>
                    <a:pt x="1444" y="4428"/>
                    <a:pt x="1414" y="4133"/>
                  </a:cubicBezTo>
                  <a:cubicBezTo>
                    <a:pt x="1405" y="4047"/>
                    <a:pt x="1396" y="3958"/>
                    <a:pt x="1388" y="3867"/>
                  </a:cubicBezTo>
                  <a:cubicBezTo>
                    <a:pt x="1370" y="3669"/>
                    <a:pt x="1351" y="3465"/>
                    <a:pt x="1334" y="3265"/>
                  </a:cubicBezTo>
                  <a:cubicBezTo>
                    <a:pt x="1334" y="3264"/>
                    <a:pt x="1334" y="3264"/>
                    <a:pt x="1334" y="3262"/>
                  </a:cubicBezTo>
                  <a:cubicBezTo>
                    <a:pt x="1302" y="2901"/>
                    <a:pt x="1272" y="2554"/>
                    <a:pt x="1241" y="2286"/>
                  </a:cubicBezTo>
                  <a:cubicBezTo>
                    <a:pt x="1159" y="1578"/>
                    <a:pt x="1036" y="927"/>
                    <a:pt x="961" y="647"/>
                  </a:cubicBezTo>
                  <a:cubicBezTo>
                    <a:pt x="946" y="593"/>
                    <a:pt x="933" y="544"/>
                    <a:pt x="920" y="501"/>
                  </a:cubicBezTo>
                  <a:cubicBezTo>
                    <a:pt x="897" y="420"/>
                    <a:pt x="871" y="340"/>
                    <a:pt x="839" y="26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 flipH="1">
              <a:off x="7478466" y="3410324"/>
              <a:ext cx="66378" cy="545837"/>
            </a:xfrm>
            <a:custGeom>
              <a:avLst/>
              <a:gdLst/>
              <a:ahLst/>
              <a:cxnLst/>
              <a:rect l="l" t="t" r="r" b="b"/>
              <a:pathLst>
                <a:path w="417" h="3429" extrusionOk="0">
                  <a:moveTo>
                    <a:pt x="26" y="0"/>
                  </a:moveTo>
                  <a:cubicBezTo>
                    <a:pt x="12" y="229"/>
                    <a:pt x="0" y="430"/>
                    <a:pt x="0" y="440"/>
                  </a:cubicBezTo>
                  <a:cubicBezTo>
                    <a:pt x="0" y="465"/>
                    <a:pt x="83" y="1298"/>
                    <a:pt x="127" y="2014"/>
                  </a:cubicBezTo>
                  <a:cubicBezTo>
                    <a:pt x="162" y="2531"/>
                    <a:pt x="136" y="3132"/>
                    <a:pt x="119" y="3429"/>
                  </a:cubicBezTo>
                  <a:cubicBezTo>
                    <a:pt x="328" y="3381"/>
                    <a:pt x="417" y="3310"/>
                    <a:pt x="417" y="3310"/>
                  </a:cubicBezTo>
                  <a:cubicBezTo>
                    <a:pt x="343" y="2635"/>
                    <a:pt x="259" y="1929"/>
                    <a:pt x="207" y="1635"/>
                  </a:cubicBezTo>
                  <a:cubicBezTo>
                    <a:pt x="171" y="1433"/>
                    <a:pt x="136" y="1163"/>
                    <a:pt x="107" y="870"/>
                  </a:cubicBezTo>
                  <a:cubicBezTo>
                    <a:pt x="97" y="783"/>
                    <a:pt x="88" y="693"/>
                    <a:pt x="81" y="604"/>
                  </a:cubicBezTo>
                  <a:cubicBezTo>
                    <a:pt x="62" y="404"/>
                    <a:pt x="45" y="200"/>
                    <a:pt x="26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 flipH="1">
              <a:off x="7527654" y="3506310"/>
              <a:ext cx="316131" cy="60808"/>
            </a:xfrm>
            <a:custGeom>
              <a:avLst/>
              <a:gdLst/>
              <a:ahLst/>
              <a:cxnLst/>
              <a:rect l="l" t="t" r="r" b="b"/>
              <a:pathLst>
                <a:path w="1986" h="382" extrusionOk="0">
                  <a:moveTo>
                    <a:pt x="1959" y="1"/>
                  </a:moveTo>
                  <a:cubicBezTo>
                    <a:pt x="1919" y="11"/>
                    <a:pt x="1864" y="24"/>
                    <a:pt x="1796" y="37"/>
                  </a:cubicBezTo>
                  <a:cubicBezTo>
                    <a:pt x="1616" y="74"/>
                    <a:pt x="1435" y="99"/>
                    <a:pt x="1253" y="113"/>
                  </a:cubicBezTo>
                  <a:cubicBezTo>
                    <a:pt x="1156" y="121"/>
                    <a:pt x="1059" y="125"/>
                    <a:pt x="963" y="125"/>
                  </a:cubicBezTo>
                  <a:cubicBezTo>
                    <a:pt x="793" y="125"/>
                    <a:pt x="624" y="113"/>
                    <a:pt x="456" y="90"/>
                  </a:cubicBezTo>
                  <a:cubicBezTo>
                    <a:pt x="252" y="61"/>
                    <a:pt x="103" y="35"/>
                    <a:pt x="0" y="14"/>
                  </a:cubicBezTo>
                  <a:lnTo>
                    <a:pt x="0" y="14"/>
                  </a:lnTo>
                  <a:lnTo>
                    <a:pt x="421" y="364"/>
                  </a:lnTo>
                  <a:cubicBezTo>
                    <a:pt x="444" y="367"/>
                    <a:pt x="468" y="368"/>
                    <a:pt x="492" y="369"/>
                  </a:cubicBezTo>
                  <a:cubicBezTo>
                    <a:pt x="600" y="377"/>
                    <a:pt x="722" y="382"/>
                    <a:pt x="860" y="382"/>
                  </a:cubicBezTo>
                  <a:cubicBezTo>
                    <a:pt x="889" y="382"/>
                    <a:pt x="920" y="382"/>
                    <a:pt x="951" y="381"/>
                  </a:cubicBezTo>
                  <a:cubicBezTo>
                    <a:pt x="1066" y="381"/>
                    <a:pt x="1171" y="378"/>
                    <a:pt x="1265" y="372"/>
                  </a:cubicBezTo>
                  <a:cubicBezTo>
                    <a:pt x="1444" y="367"/>
                    <a:pt x="1623" y="348"/>
                    <a:pt x="1801" y="316"/>
                  </a:cubicBezTo>
                  <a:cubicBezTo>
                    <a:pt x="1864" y="304"/>
                    <a:pt x="1924" y="287"/>
                    <a:pt x="1985" y="267"/>
                  </a:cubicBezTo>
                  <a:cubicBezTo>
                    <a:pt x="1976" y="180"/>
                    <a:pt x="1966" y="90"/>
                    <a:pt x="1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 flipH="1">
              <a:off x="7606289" y="2890754"/>
              <a:ext cx="146127" cy="90575"/>
            </a:xfrm>
            <a:custGeom>
              <a:avLst/>
              <a:gdLst/>
              <a:ahLst/>
              <a:cxnLst/>
              <a:rect l="l" t="t" r="r" b="b"/>
              <a:pathLst>
                <a:path w="918" h="569" extrusionOk="0">
                  <a:moveTo>
                    <a:pt x="84" y="1"/>
                  </a:moveTo>
                  <a:cubicBezTo>
                    <a:pt x="84" y="15"/>
                    <a:pt x="9" y="103"/>
                    <a:pt x="1" y="306"/>
                  </a:cubicBezTo>
                  <a:cubicBezTo>
                    <a:pt x="294" y="492"/>
                    <a:pt x="524" y="569"/>
                    <a:pt x="691" y="569"/>
                  </a:cubicBezTo>
                  <a:cubicBezTo>
                    <a:pt x="787" y="569"/>
                    <a:pt x="863" y="544"/>
                    <a:pt x="918" y="500"/>
                  </a:cubicBezTo>
                  <a:cubicBezTo>
                    <a:pt x="895" y="419"/>
                    <a:pt x="867" y="339"/>
                    <a:pt x="837" y="261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 flipH="1">
              <a:off x="7634306" y="2890595"/>
              <a:ext cx="430104" cy="1332517"/>
            </a:xfrm>
            <a:custGeom>
              <a:avLst/>
              <a:gdLst/>
              <a:ahLst/>
              <a:cxnLst/>
              <a:rect l="l" t="t" r="r" b="b"/>
              <a:pathLst>
                <a:path w="2702" h="8371" extrusionOk="0">
                  <a:moveTo>
                    <a:pt x="2044" y="0"/>
                  </a:moveTo>
                  <a:lnTo>
                    <a:pt x="2044" y="0"/>
                  </a:lnTo>
                  <a:cubicBezTo>
                    <a:pt x="1829" y="33"/>
                    <a:pt x="1618" y="86"/>
                    <a:pt x="1412" y="159"/>
                  </a:cubicBezTo>
                  <a:cubicBezTo>
                    <a:pt x="1376" y="172"/>
                    <a:pt x="1340" y="187"/>
                    <a:pt x="1302" y="201"/>
                  </a:cubicBezTo>
                  <a:cubicBezTo>
                    <a:pt x="915" y="356"/>
                    <a:pt x="667" y="392"/>
                    <a:pt x="634" y="640"/>
                  </a:cubicBezTo>
                  <a:cubicBezTo>
                    <a:pt x="614" y="796"/>
                    <a:pt x="767" y="1175"/>
                    <a:pt x="942" y="1583"/>
                  </a:cubicBezTo>
                  <a:cubicBezTo>
                    <a:pt x="1043" y="1822"/>
                    <a:pt x="1152" y="2067"/>
                    <a:pt x="1237" y="2286"/>
                  </a:cubicBezTo>
                  <a:cubicBezTo>
                    <a:pt x="1469" y="2879"/>
                    <a:pt x="1790" y="3507"/>
                    <a:pt x="1872" y="4142"/>
                  </a:cubicBezTo>
                  <a:cubicBezTo>
                    <a:pt x="1878" y="4191"/>
                    <a:pt x="1880" y="4240"/>
                    <a:pt x="1875" y="4290"/>
                  </a:cubicBezTo>
                  <a:cubicBezTo>
                    <a:pt x="1855" y="4495"/>
                    <a:pt x="1713" y="4561"/>
                    <a:pt x="1562" y="4561"/>
                  </a:cubicBezTo>
                  <a:cubicBezTo>
                    <a:pt x="1386" y="4561"/>
                    <a:pt x="1196" y="4470"/>
                    <a:pt x="1171" y="4405"/>
                  </a:cubicBezTo>
                  <a:cubicBezTo>
                    <a:pt x="1149" y="4346"/>
                    <a:pt x="1148" y="4168"/>
                    <a:pt x="1150" y="3955"/>
                  </a:cubicBezTo>
                  <a:lnTo>
                    <a:pt x="1150" y="3955"/>
                  </a:lnTo>
                  <a:cubicBezTo>
                    <a:pt x="984" y="4113"/>
                    <a:pt x="865" y="4314"/>
                    <a:pt x="809" y="4536"/>
                  </a:cubicBezTo>
                  <a:cubicBezTo>
                    <a:pt x="741" y="4517"/>
                    <a:pt x="674" y="4492"/>
                    <a:pt x="612" y="4462"/>
                  </a:cubicBezTo>
                  <a:cubicBezTo>
                    <a:pt x="424" y="5056"/>
                    <a:pt x="209" y="5800"/>
                    <a:pt x="142" y="6416"/>
                  </a:cubicBezTo>
                  <a:cubicBezTo>
                    <a:pt x="16" y="7539"/>
                    <a:pt x="25" y="8239"/>
                    <a:pt x="0" y="8239"/>
                  </a:cubicBezTo>
                  <a:cubicBezTo>
                    <a:pt x="8" y="8239"/>
                    <a:pt x="113" y="8236"/>
                    <a:pt x="275" y="8235"/>
                  </a:cubicBezTo>
                  <a:cubicBezTo>
                    <a:pt x="372" y="8233"/>
                    <a:pt x="489" y="8232"/>
                    <a:pt x="618" y="8230"/>
                  </a:cubicBezTo>
                  <a:cubicBezTo>
                    <a:pt x="779" y="8229"/>
                    <a:pt x="956" y="8228"/>
                    <a:pt x="1132" y="8228"/>
                  </a:cubicBezTo>
                  <a:cubicBezTo>
                    <a:pt x="1276" y="8228"/>
                    <a:pt x="1418" y="8228"/>
                    <a:pt x="1550" y="8230"/>
                  </a:cubicBezTo>
                  <a:cubicBezTo>
                    <a:pt x="1689" y="8232"/>
                    <a:pt x="1817" y="8239"/>
                    <a:pt x="1935" y="8251"/>
                  </a:cubicBezTo>
                  <a:cubicBezTo>
                    <a:pt x="2358" y="8290"/>
                    <a:pt x="2622" y="8371"/>
                    <a:pt x="2622" y="8371"/>
                  </a:cubicBezTo>
                  <a:cubicBezTo>
                    <a:pt x="2669" y="8197"/>
                    <a:pt x="2693" y="7712"/>
                    <a:pt x="2698" y="7106"/>
                  </a:cubicBezTo>
                  <a:cubicBezTo>
                    <a:pt x="2700" y="6983"/>
                    <a:pt x="2701" y="6856"/>
                    <a:pt x="2701" y="6724"/>
                  </a:cubicBezTo>
                  <a:lnTo>
                    <a:pt x="2701" y="6672"/>
                  </a:lnTo>
                  <a:cubicBezTo>
                    <a:pt x="2701" y="5427"/>
                    <a:pt x="2646" y="3895"/>
                    <a:pt x="2600" y="3384"/>
                  </a:cubicBezTo>
                  <a:cubicBezTo>
                    <a:pt x="2520" y="2543"/>
                    <a:pt x="2234" y="1340"/>
                    <a:pt x="2044" y="787"/>
                  </a:cubicBezTo>
                  <a:cubicBezTo>
                    <a:pt x="2000" y="666"/>
                    <a:pt x="1972" y="538"/>
                    <a:pt x="1962" y="410"/>
                  </a:cubicBezTo>
                  <a:cubicBezTo>
                    <a:pt x="1943" y="133"/>
                    <a:pt x="2044" y="16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 flipH="1">
              <a:off x="7690019" y="3142421"/>
              <a:ext cx="374391" cy="1059837"/>
            </a:xfrm>
            <a:custGeom>
              <a:avLst/>
              <a:gdLst/>
              <a:ahLst/>
              <a:cxnLst/>
              <a:rect l="l" t="t" r="r" b="b"/>
              <a:pathLst>
                <a:path w="2352" h="6658" extrusionOk="0">
                  <a:moveTo>
                    <a:pt x="941" y="1"/>
                  </a:moveTo>
                  <a:lnTo>
                    <a:pt x="941" y="1"/>
                  </a:lnTo>
                  <a:cubicBezTo>
                    <a:pt x="1042" y="240"/>
                    <a:pt x="1150" y="487"/>
                    <a:pt x="1236" y="705"/>
                  </a:cubicBezTo>
                  <a:cubicBezTo>
                    <a:pt x="1467" y="1297"/>
                    <a:pt x="1788" y="1925"/>
                    <a:pt x="1871" y="2560"/>
                  </a:cubicBezTo>
                  <a:cubicBezTo>
                    <a:pt x="1877" y="2609"/>
                    <a:pt x="1878" y="2658"/>
                    <a:pt x="1874" y="2708"/>
                  </a:cubicBezTo>
                  <a:cubicBezTo>
                    <a:pt x="1853" y="2913"/>
                    <a:pt x="1711" y="2979"/>
                    <a:pt x="1560" y="2979"/>
                  </a:cubicBezTo>
                  <a:cubicBezTo>
                    <a:pt x="1384" y="2979"/>
                    <a:pt x="1194" y="2889"/>
                    <a:pt x="1169" y="2823"/>
                  </a:cubicBezTo>
                  <a:cubicBezTo>
                    <a:pt x="1148" y="2764"/>
                    <a:pt x="1146" y="2586"/>
                    <a:pt x="1149" y="2373"/>
                  </a:cubicBezTo>
                  <a:lnTo>
                    <a:pt x="1149" y="2373"/>
                  </a:lnTo>
                  <a:cubicBezTo>
                    <a:pt x="983" y="2531"/>
                    <a:pt x="864" y="2732"/>
                    <a:pt x="808" y="2954"/>
                  </a:cubicBezTo>
                  <a:cubicBezTo>
                    <a:pt x="740" y="2935"/>
                    <a:pt x="673" y="2910"/>
                    <a:pt x="611" y="2880"/>
                  </a:cubicBezTo>
                  <a:cubicBezTo>
                    <a:pt x="423" y="3474"/>
                    <a:pt x="207" y="4218"/>
                    <a:pt x="141" y="4836"/>
                  </a:cubicBezTo>
                  <a:cubicBezTo>
                    <a:pt x="16" y="5957"/>
                    <a:pt x="25" y="6657"/>
                    <a:pt x="0" y="6657"/>
                  </a:cubicBezTo>
                  <a:cubicBezTo>
                    <a:pt x="8" y="6657"/>
                    <a:pt x="113" y="6654"/>
                    <a:pt x="275" y="6653"/>
                  </a:cubicBezTo>
                  <a:cubicBezTo>
                    <a:pt x="411" y="6178"/>
                    <a:pt x="850" y="5879"/>
                    <a:pt x="854" y="5860"/>
                  </a:cubicBezTo>
                  <a:cubicBezTo>
                    <a:pt x="872" y="5867"/>
                    <a:pt x="1041" y="5907"/>
                    <a:pt x="1243" y="5907"/>
                  </a:cubicBezTo>
                  <a:cubicBezTo>
                    <a:pt x="1436" y="5907"/>
                    <a:pt x="1660" y="5871"/>
                    <a:pt x="1813" y="5738"/>
                  </a:cubicBezTo>
                  <a:cubicBezTo>
                    <a:pt x="2144" y="5453"/>
                    <a:pt x="2351" y="4937"/>
                    <a:pt x="2266" y="3746"/>
                  </a:cubicBezTo>
                  <a:cubicBezTo>
                    <a:pt x="2179" y="2556"/>
                    <a:pt x="1823" y="1375"/>
                    <a:pt x="1582" y="969"/>
                  </a:cubicBezTo>
                  <a:cubicBezTo>
                    <a:pt x="1433" y="715"/>
                    <a:pt x="1140" y="287"/>
                    <a:pt x="94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 flipH="1">
              <a:off x="7756397" y="4200183"/>
              <a:ext cx="220146" cy="111269"/>
            </a:xfrm>
            <a:custGeom>
              <a:avLst/>
              <a:gdLst/>
              <a:ahLst/>
              <a:cxnLst/>
              <a:rect l="l" t="t" r="r" b="b"/>
              <a:pathLst>
                <a:path w="1383" h="699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193" y="568"/>
                    <a:pt x="406" y="641"/>
                    <a:pt x="627" y="670"/>
                  </a:cubicBezTo>
                  <a:cubicBezTo>
                    <a:pt x="774" y="690"/>
                    <a:pt x="922" y="699"/>
                    <a:pt x="1070" y="699"/>
                  </a:cubicBezTo>
                  <a:cubicBezTo>
                    <a:pt x="1118" y="699"/>
                    <a:pt x="1165" y="698"/>
                    <a:pt x="1212" y="696"/>
                  </a:cubicBezTo>
                  <a:cubicBezTo>
                    <a:pt x="1212" y="696"/>
                    <a:pt x="1297" y="339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 flipH="1">
              <a:off x="7315625" y="2930550"/>
              <a:ext cx="304671" cy="1250379"/>
            </a:xfrm>
            <a:custGeom>
              <a:avLst/>
              <a:gdLst/>
              <a:ahLst/>
              <a:cxnLst/>
              <a:rect l="l" t="t" r="r" b="b"/>
              <a:pathLst>
                <a:path w="1914" h="7855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112" y="335"/>
                    <a:pt x="120" y="364"/>
                    <a:pt x="128" y="396"/>
                  </a:cubicBezTo>
                  <a:cubicBezTo>
                    <a:pt x="164" y="532"/>
                    <a:pt x="211" y="753"/>
                    <a:pt x="260" y="1028"/>
                  </a:cubicBezTo>
                  <a:cubicBezTo>
                    <a:pt x="292" y="1205"/>
                    <a:pt x="324" y="1404"/>
                    <a:pt x="354" y="1614"/>
                  </a:cubicBezTo>
                  <a:cubicBezTo>
                    <a:pt x="373" y="1751"/>
                    <a:pt x="392" y="1892"/>
                    <a:pt x="407" y="2036"/>
                  </a:cubicBezTo>
                  <a:cubicBezTo>
                    <a:pt x="490" y="2744"/>
                    <a:pt x="565" y="4015"/>
                    <a:pt x="679" y="4649"/>
                  </a:cubicBezTo>
                  <a:cubicBezTo>
                    <a:pt x="732" y="4938"/>
                    <a:pt x="814" y="5627"/>
                    <a:pt x="886" y="6293"/>
                  </a:cubicBezTo>
                  <a:cubicBezTo>
                    <a:pt x="888" y="6303"/>
                    <a:pt x="889" y="6314"/>
                    <a:pt x="891" y="6324"/>
                  </a:cubicBezTo>
                  <a:cubicBezTo>
                    <a:pt x="895" y="6365"/>
                    <a:pt x="899" y="6405"/>
                    <a:pt x="904" y="6444"/>
                  </a:cubicBezTo>
                  <a:cubicBezTo>
                    <a:pt x="983" y="7185"/>
                    <a:pt x="1050" y="7855"/>
                    <a:pt x="1050" y="7855"/>
                  </a:cubicBezTo>
                  <a:cubicBezTo>
                    <a:pt x="1093" y="7855"/>
                    <a:pt x="1134" y="7852"/>
                    <a:pt x="1173" y="7848"/>
                  </a:cubicBezTo>
                  <a:cubicBezTo>
                    <a:pt x="1604" y="7812"/>
                    <a:pt x="1869" y="7631"/>
                    <a:pt x="1890" y="7616"/>
                  </a:cubicBezTo>
                  <a:cubicBezTo>
                    <a:pt x="1913" y="7600"/>
                    <a:pt x="1792" y="6758"/>
                    <a:pt x="1636" y="6034"/>
                  </a:cubicBezTo>
                  <a:cubicBezTo>
                    <a:pt x="1566" y="5715"/>
                    <a:pt x="1436" y="5283"/>
                    <a:pt x="1304" y="4870"/>
                  </a:cubicBezTo>
                  <a:cubicBezTo>
                    <a:pt x="1208" y="4568"/>
                    <a:pt x="1111" y="4276"/>
                    <a:pt x="1038" y="4050"/>
                  </a:cubicBezTo>
                  <a:cubicBezTo>
                    <a:pt x="985" y="3887"/>
                    <a:pt x="944" y="3756"/>
                    <a:pt x="927" y="3684"/>
                  </a:cubicBezTo>
                  <a:cubicBezTo>
                    <a:pt x="853" y="3379"/>
                    <a:pt x="1025" y="2645"/>
                    <a:pt x="1181" y="1838"/>
                  </a:cubicBezTo>
                  <a:cubicBezTo>
                    <a:pt x="1310" y="1173"/>
                    <a:pt x="1306" y="675"/>
                    <a:pt x="1300" y="519"/>
                  </a:cubicBezTo>
                  <a:cubicBezTo>
                    <a:pt x="1286" y="477"/>
                    <a:pt x="1277" y="452"/>
                    <a:pt x="1276" y="451"/>
                  </a:cubicBezTo>
                  <a:cubicBezTo>
                    <a:pt x="1124" y="331"/>
                    <a:pt x="898" y="228"/>
                    <a:pt x="675" y="151"/>
                  </a:cubicBezTo>
                  <a:cubicBezTo>
                    <a:pt x="623" y="133"/>
                    <a:pt x="571" y="115"/>
                    <a:pt x="519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 flipH="1">
              <a:off x="7754805" y="4272770"/>
              <a:ext cx="238770" cy="540584"/>
            </a:xfrm>
            <a:custGeom>
              <a:avLst/>
              <a:gdLst/>
              <a:ahLst/>
              <a:cxnLst/>
              <a:rect l="l" t="t" r="r" b="b"/>
              <a:pathLst>
                <a:path w="1500" h="3396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920" y="3393"/>
                    <a:pt x="1327" y="3396"/>
                    <a:pt x="1457" y="3396"/>
                  </a:cubicBezTo>
                  <a:cubicBezTo>
                    <a:pt x="1485" y="3396"/>
                    <a:pt x="1500" y="3396"/>
                    <a:pt x="1500" y="3396"/>
                  </a:cubicBezTo>
                  <a:cubicBezTo>
                    <a:pt x="1500" y="3396"/>
                    <a:pt x="875" y="2876"/>
                    <a:pt x="833" y="2836"/>
                  </a:cubicBezTo>
                  <a:cubicBezTo>
                    <a:pt x="792" y="2794"/>
                    <a:pt x="891" y="2292"/>
                    <a:pt x="973" y="1822"/>
                  </a:cubicBezTo>
                  <a:cubicBezTo>
                    <a:pt x="1056" y="1351"/>
                    <a:pt x="1319" y="239"/>
                    <a:pt x="1319" y="239"/>
                  </a:cubicBezTo>
                  <a:lnTo>
                    <a:pt x="1319" y="239"/>
                  </a:lnTo>
                  <a:cubicBezTo>
                    <a:pt x="1269" y="241"/>
                    <a:pt x="1220" y="242"/>
                    <a:pt x="1171" y="242"/>
                  </a:cubicBezTo>
                  <a:cubicBezTo>
                    <a:pt x="1025" y="242"/>
                    <a:pt x="879" y="233"/>
                    <a:pt x="734" y="214"/>
                  </a:cubicBezTo>
                  <a:cubicBezTo>
                    <a:pt x="616" y="200"/>
                    <a:pt x="501" y="172"/>
                    <a:pt x="390" y="130"/>
                  </a:cubicBezTo>
                  <a:cubicBezTo>
                    <a:pt x="292" y="96"/>
                    <a:pt x="198" y="52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 flipH="1">
              <a:off x="7318331" y="4300309"/>
              <a:ext cx="298622" cy="502698"/>
            </a:xfrm>
            <a:custGeom>
              <a:avLst/>
              <a:gdLst/>
              <a:ahLst/>
              <a:cxnLst/>
              <a:rect l="l" t="t" r="r" b="b"/>
              <a:pathLst>
                <a:path w="1876" h="3158" extrusionOk="0">
                  <a:moveTo>
                    <a:pt x="33" y="1"/>
                  </a:moveTo>
                  <a:cubicBezTo>
                    <a:pt x="33" y="1"/>
                    <a:pt x="0" y="545"/>
                    <a:pt x="125" y="1048"/>
                  </a:cubicBezTo>
                  <a:cubicBezTo>
                    <a:pt x="248" y="1550"/>
                    <a:pt x="444" y="2127"/>
                    <a:pt x="486" y="2350"/>
                  </a:cubicBezTo>
                  <a:cubicBezTo>
                    <a:pt x="527" y="2572"/>
                    <a:pt x="398" y="3102"/>
                    <a:pt x="398" y="3102"/>
                  </a:cubicBezTo>
                  <a:cubicBezTo>
                    <a:pt x="398" y="3102"/>
                    <a:pt x="573" y="3124"/>
                    <a:pt x="796" y="3140"/>
                  </a:cubicBezTo>
                  <a:cubicBezTo>
                    <a:pt x="922" y="3150"/>
                    <a:pt x="1064" y="3157"/>
                    <a:pt x="1195" y="3157"/>
                  </a:cubicBezTo>
                  <a:cubicBezTo>
                    <a:pt x="1558" y="3157"/>
                    <a:pt x="1875" y="3130"/>
                    <a:pt x="1875" y="3130"/>
                  </a:cubicBezTo>
                  <a:cubicBezTo>
                    <a:pt x="1875" y="3130"/>
                    <a:pt x="1683" y="3017"/>
                    <a:pt x="1467" y="2901"/>
                  </a:cubicBezTo>
                  <a:cubicBezTo>
                    <a:pt x="1253" y="2786"/>
                    <a:pt x="941" y="2556"/>
                    <a:pt x="941" y="2556"/>
                  </a:cubicBezTo>
                  <a:cubicBezTo>
                    <a:pt x="1048" y="2070"/>
                    <a:pt x="1155" y="199"/>
                    <a:pt x="1146" y="92"/>
                  </a:cubicBezTo>
                  <a:lnTo>
                    <a:pt x="1146" y="92"/>
                  </a:lnTo>
                  <a:cubicBezTo>
                    <a:pt x="1146" y="92"/>
                    <a:pt x="1027" y="158"/>
                    <a:pt x="755" y="158"/>
                  </a:cubicBezTo>
                  <a:cubicBezTo>
                    <a:pt x="753" y="158"/>
                    <a:pt x="750" y="158"/>
                    <a:pt x="747" y="158"/>
                  </a:cubicBezTo>
                  <a:cubicBezTo>
                    <a:pt x="737" y="159"/>
                    <a:pt x="727" y="159"/>
                    <a:pt x="717" y="159"/>
                  </a:cubicBezTo>
                  <a:cubicBezTo>
                    <a:pt x="693" y="159"/>
                    <a:pt x="669" y="158"/>
                    <a:pt x="644" y="157"/>
                  </a:cubicBezTo>
                  <a:cubicBezTo>
                    <a:pt x="618" y="156"/>
                    <a:pt x="592" y="153"/>
                    <a:pt x="566" y="150"/>
                  </a:cubicBezTo>
                  <a:cubicBezTo>
                    <a:pt x="469" y="134"/>
                    <a:pt x="373" y="112"/>
                    <a:pt x="279" y="83"/>
                  </a:cubicBezTo>
                  <a:cubicBezTo>
                    <a:pt x="141" y="43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 flipH="1">
              <a:off x="7434532" y="4314794"/>
              <a:ext cx="63672" cy="10824"/>
            </a:xfrm>
            <a:custGeom>
              <a:avLst/>
              <a:gdLst/>
              <a:ahLst/>
              <a:cxnLst/>
              <a:rect l="l" t="t" r="r" b="b"/>
              <a:pathLst>
                <a:path w="400" h="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70" y="40"/>
                    <a:pt x="135" y="63"/>
                    <a:pt x="1" y="67"/>
                  </a:cubicBezTo>
                  <a:cubicBezTo>
                    <a:pt x="4" y="67"/>
                    <a:pt x="7" y="67"/>
                    <a:pt x="9" y="67"/>
                  </a:cubicBezTo>
                  <a:cubicBezTo>
                    <a:pt x="281" y="67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 flipH="1">
              <a:off x="7537363" y="2930550"/>
              <a:ext cx="82933" cy="49028"/>
            </a:xfrm>
            <a:custGeom>
              <a:avLst/>
              <a:gdLst/>
              <a:ahLst/>
              <a:cxnLst/>
              <a:rect l="l" t="t" r="r" b="b"/>
              <a:pathLst>
                <a:path w="521" h="308" extrusionOk="0">
                  <a:moveTo>
                    <a:pt x="17" y="0"/>
                  </a:moveTo>
                  <a:cubicBezTo>
                    <a:pt x="11" y="0"/>
                    <a:pt x="6" y="1"/>
                    <a:pt x="1" y="1"/>
                  </a:cubicBezTo>
                  <a:cubicBezTo>
                    <a:pt x="1" y="1"/>
                    <a:pt x="2" y="4"/>
                    <a:pt x="7" y="11"/>
                  </a:cubicBezTo>
                  <a:cubicBezTo>
                    <a:pt x="44" y="108"/>
                    <a:pt x="76" y="206"/>
                    <a:pt x="104" y="308"/>
                  </a:cubicBezTo>
                  <a:cubicBezTo>
                    <a:pt x="328" y="283"/>
                    <a:pt x="449" y="193"/>
                    <a:pt x="520" y="101"/>
                  </a:cubicBezTo>
                  <a:lnTo>
                    <a:pt x="477" y="88"/>
                  </a:lnTo>
                  <a:cubicBezTo>
                    <a:pt x="282" y="33"/>
                    <a:pt x="109" y="0"/>
                    <a:pt x="17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 flipH="1">
              <a:off x="7908413" y="3266901"/>
              <a:ext cx="6367" cy="15441"/>
            </a:xfrm>
            <a:custGeom>
              <a:avLst/>
              <a:gdLst/>
              <a:ahLst/>
              <a:cxnLst/>
              <a:rect l="l" t="t" r="r" b="b"/>
              <a:pathLst>
                <a:path w="40" h="97" extrusionOk="0">
                  <a:moveTo>
                    <a:pt x="40" y="0"/>
                  </a:moveTo>
                  <a:lnTo>
                    <a:pt x="1" y="88"/>
                  </a:lnTo>
                  <a:lnTo>
                    <a:pt x="2" y="97"/>
                  </a:lnTo>
                  <a:cubicBezTo>
                    <a:pt x="15" y="61"/>
                    <a:pt x="28" y="28"/>
                    <a:pt x="40" y="0"/>
                  </a:cubicBez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 flipH="1">
              <a:off x="7878965" y="3254644"/>
              <a:ext cx="37885" cy="215215"/>
            </a:xfrm>
            <a:custGeom>
              <a:avLst/>
              <a:gdLst/>
              <a:ahLst/>
              <a:cxnLst/>
              <a:rect l="l" t="t" r="r" b="b"/>
              <a:pathLst>
                <a:path w="238" h="1352" extrusionOk="0">
                  <a:moveTo>
                    <a:pt x="87" y="0"/>
                  </a:moveTo>
                  <a:lnTo>
                    <a:pt x="66" y="48"/>
                  </a:lnTo>
                  <a:lnTo>
                    <a:pt x="53" y="77"/>
                  </a:lnTo>
                  <a:cubicBezTo>
                    <a:pt x="41" y="106"/>
                    <a:pt x="28" y="138"/>
                    <a:pt x="15" y="174"/>
                  </a:cubicBezTo>
                  <a:lnTo>
                    <a:pt x="45" y="282"/>
                  </a:lnTo>
                  <a:cubicBezTo>
                    <a:pt x="45" y="282"/>
                    <a:pt x="45" y="850"/>
                    <a:pt x="1" y="1146"/>
                  </a:cubicBezTo>
                  <a:cubicBezTo>
                    <a:pt x="113" y="1252"/>
                    <a:pt x="231" y="1352"/>
                    <a:pt x="231" y="1352"/>
                  </a:cubicBezTo>
                  <a:cubicBezTo>
                    <a:pt x="235" y="1190"/>
                    <a:pt x="238" y="1028"/>
                    <a:pt x="235" y="900"/>
                  </a:cubicBezTo>
                  <a:cubicBezTo>
                    <a:pt x="228" y="512"/>
                    <a:pt x="87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 flipH="1">
              <a:off x="7463982" y="2556950"/>
              <a:ext cx="368343" cy="333965"/>
            </a:xfrm>
            <a:custGeom>
              <a:avLst/>
              <a:gdLst/>
              <a:ahLst/>
              <a:cxnLst/>
              <a:rect l="l" t="t" r="r" b="b"/>
              <a:pathLst>
                <a:path w="2314" h="2098" extrusionOk="0">
                  <a:moveTo>
                    <a:pt x="1023" y="1"/>
                  </a:moveTo>
                  <a:cubicBezTo>
                    <a:pt x="1001" y="1"/>
                    <a:pt x="980" y="1"/>
                    <a:pt x="958" y="3"/>
                  </a:cubicBezTo>
                  <a:cubicBezTo>
                    <a:pt x="819" y="10"/>
                    <a:pt x="685" y="61"/>
                    <a:pt x="575" y="147"/>
                  </a:cubicBezTo>
                  <a:cubicBezTo>
                    <a:pt x="382" y="298"/>
                    <a:pt x="252" y="551"/>
                    <a:pt x="155" y="856"/>
                  </a:cubicBezTo>
                  <a:cubicBezTo>
                    <a:pt x="1" y="1329"/>
                    <a:pt x="63" y="1907"/>
                    <a:pt x="343" y="2056"/>
                  </a:cubicBezTo>
                  <a:cubicBezTo>
                    <a:pt x="399" y="2085"/>
                    <a:pt x="444" y="2097"/>
                    <a:pt x="480" y="2097"/>
                  </a:cubicBezTo>
                  <a:cubicBezTo>
                    <a:pt x="629" y="2097"/>
                    <a:pt x="640" y="1893"/>
                    <a:pt x="659" y="1784"/>
                  </a:cubicBezTo>
                  <a:cubicBezTo>
                    <a:pt x="659" y="1784"/>
                    <a:pt x="779" y="1371"/>
                    <a:pt x="806" y="1179"/>
                  </a:cubicBezTo>
                  <a:cubicBezTo>
                    <a:pt x="808" y="1173"/>
                    <a:pt x="809" y="1167"/>
                    <a:pt x="809" y="1162"/>
                  </a:cubicBezTo>
                  <a:cubicBezTo>
                    <a:pt x="832" y="981"/>
                    <a:pt x="803" y="887"/>
                    <a:pt x="1044" y="807"/>
                  </a:cubicBezTo>
                  <a:cubicBezTo>
                    <a:pt x="1207" y="752"/>
                    <a:pt x="1419" y="724"/>
                    <a:pt x="1595" y="724"/>
                  </a:cubicBezTo>
                  <a:cubicBezTo>
                    <a:pt x="1684" y="724"/>
                    <a:pt x="1764" y="731"/>
                    <a:pt x="1823" y="746"/>
                  </a:cubicBezTo>
                  <a:cubicBezTo>
                    <a:pt x="1907" y="767"/>
                    <a:pt x="1945" y="1263"/>
                    <a:pt x="1933" y="1571"/>
                  </a:cubicBezTo>
                  <a:cubicBezTo>
                    <a:pt x="1926" y="1771"/>
                    <a:pt x="1871" y="1950"/>
                    <a:pt x="1757" y="2086"/>
                  </a:cubicBezTo>
                  <a:cubicBezTo>
                    <a:pt x="1851" y="2064"/>
                    <a:pt x="1955" y="1996"/>
                    <a:pt x="2075" y="1873"/>
                  </a:cubicBezTo>
                  <a:cubicBezTo>
                    <a:pt x="2314" y="1630"/>
                    <a:pt x="2189" y="1454"/>
                    <a:pt x="2075" y="1313"/>
                  </a:cubicBezTo>
                  <a:cubicBezTo>
                    <a:pt x="1959" y="1173"/>
                    <a:pt x="1943" y="1033"/>
                    <a:pt x="1935" y="856"/>
                  </a:cubicBezTo>
                  <a:cubicBezTo>
                    <a:pt x="1905" y="234"/>
                    <a:pt x="1430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 flipH="1">
              <a:off x="7620774" y="2841090"/>
              <a:ext cx="118271" cy="129256"/>
            </a:xfrm>
            <a:custGeom>
              <a:avLst/>
              <a:gdLst/>
              <a:ahLst/>
              <a:cxnLst/>
              <a:rect l="l" t="t" r="r" b="b"/>
              <a:pathLst>
                <a:path w="743" h="812" extrusionOk="0">
                  <a:moveTo>
                    <a:pt x="71" y="0"/>
                  </a:moveTo>
                  <a:cubicBezTo>
                    <a:pt x="54" y="126"/>
                    <a:pt x="31" y="250"/>
                    <a:pt x="0" y="373"/>
                  </a:cubicBezTo>
                  <a:cubicBezTo>
                    <a:pt x="12" y="459"/>
                    <a:pt x="126" y="576"/>
                    <a:pt x="255" y="667"/>
                  </a:cubicBezTo>
                  <a:cubicBezTo>
                    <a:pt x="368" y="750"/>
                    <a:pt x="493" y="812"/>
                    <a:pt x="560" y="812"/>
                  </a:cubicBezTo>
                  <a:cubicBezTo>
                    <a:pt x="562" y="812"/>
                    <a:pt x="564" y="812"/>
                    <a:pt x="566" y="812"/>
                  </a:cubicBezTo>
                  <a:cubicBezTo>
                    <a:pt x="704" y="807"/>
                    <a:pt x="719" y="609"/>
                    <a:pt x="743" y="519"/>
                  </a:cubicBezTo>
                  <a:lnTo>
                    <a:pt x="741" y="519"/>
                  </a:lnTo>
                  <a:cubicBezTo>
                    <a:pt x="594" y="519"/>
                    <a:pt x="450" y="469"/>
                    <a:pt x="336" y="376"/>
                  </a:cubicBezTo>
                  <a:cubicBezTo>
                    <a:pt x="215" y="278"/>
                    <a:pt x="122" y="148"/>
                    <a:pt x="71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 flipH="1">
              <a:off x="7522878" y="2672039"/>
              <a:ext cx="204865" cy="251668"/>
            </a:xfrm>
            <a:custGeom>
              <a:avLst/>
              <a:gdLst/>
              <a:ahLst/>
              <a:cxnLst/>
              <a:rect l="l" t="t" r="r" b="b"/>
              <a:pathLst>
                <a:path w="1287" h="1581" extrusionOk="0">
                  <a:moveTo>
                    <a:pt x="933" y="0"/>
                  </a:moveTo>
                  <a:cubicBezTo>
                    <a:pt x="758" y="0"/>
                    <a:pt x="548" y="28"/>
                    <a:pt x="385" y="83"/>
                  </a:cubicBezTo>
                  <a:cubicBezTo>
                    <a:pt x="335" y="97"/>
                    <a:pt x="288" y="120"/>
                    <a:pt x="246" y="151"/>
                  </a:cubicBezTo>
                  <a:cubicBezTo>
                    <a:pt x="154" y="222"/>
                    <a:pt x="170" y="314"/>
                    <a:pt x="148" y="457"/>
                  </a:cubicBezTo>
                  <a:cubicBezTo>
                    <a:pt x="122" y="650"/>
                    <a:pt x="0" y="1062"/>
                    <a:pt x="0" y="1062"/>
                  </a:cubicBezTo>
                  <a:cubicBezTo>
                    <a:pt x="54" y="1218"/>
                    <a:pt x="154" y="1354"/>
                    <a:pt x="287" y="1454"/>
                  </a:cubicBezTo>
                  <a:cubicBezTo>
                    <a:pt x="397" y="1537"/>
                    <a:pt x="531" y="1580"/>
                    <a:pt x="670" y="1580"/>
                  </a:cubicBezTo>
                  <a:cubicBezTo>
                    <a:pt x="737" y="1580"/>
                    <a:pt x="802" y="1566"/>
                    <a:pt x="864" y="1540"/>
                  </a:cubicBezTo>
                  <a:cubicBezTo>
                    <a:pt x="954" y="1499"/>
                    <a:pt x="1035" y="1438"/>
                    <a:pt x="1098" y="1363"/>
                  </a:cubicBezTo>
                  <a:cubicBezTo>
                    <a:pt x="1213" y="1227"/>
                    <a:pt x="1268" y="1048"/>
                    <a:pt x="1275" y="847"/>
                  </a:cubicBezTo>
                  <a:cubicBezTo>
                    <a:pt x="1286" y="540"/>
                    <a:pt x="1250" y="44"/>
                    <a:pt x="1165" y="23"/>
                  </a:cubicBezTo>
                  <a:cubicBezTo>
                    <a:pt x="1105" y="8"/>
                    <a:pt x="1024" y="0"/>
                    <a:pt x="933" y="0"/>
                  </a:cubicBez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 flipH="1">
              <a:off x="7616794" y="2717724"/>
              <a:ext cx="74019" cy="25788"/>
            </a:xfrm>
            <a:custGeom>
              <a:avLst/>
              <a:gdLst/>
              <a:ahLst/>
              <a:cxnLst/>
              <a:rect l="l" t="t" r="r" b="b"/>
              <a:pathLst>
                <a:path w="465" h="162" extrusionOk="0">
                  <a:moveTo>
                    <a:pt x="185" y="0"/>
                  </a:moveTo>
                  <a:cubicBezTo>
                    <a:pt x="143" y="0"/>
                    <a:pt x="102" y="9"/>
                    <a:pt x="68" y="27"/>
                  </a:cubicBezTo>
                  <a:cubicBezTo>
                    <a:pt x="11" y="59"/>
                    <a:pt x="0" y="115"/>
                    <a:pt x="82" y="115"/>
                  </a:cubicBezTo>
                  <a:cubicBezTo>
                    <a:pt x="83" y="115"/>
                    <a:pt x="84" y="115"/>
                    <a:pt x="85" y="115"/>
                  </a:cubicBezTo>
                  <a:cubicBezTo>
                    <a:pt x="88" y="115"/>
                    <a:pt x="90" y="115"/>
                    <a:pt x="93" y="115"/>
                  </a:cubicBezTo>
                  <a:cubicBezTo>
                    <a:pt x="181" y="115"/>
                    <a:pt x="385" y="162"/>
                    <a:pt x="424" y="162"/>
                  </a:cubicBezTo>
                  <a:cubicBezTo>
                    <a:pt x="424" y="162"/>
                    <a:pt x="425" y="162"/>
                    <a:pt x="425" y="162"/>
                  </a:cubicBezTo>
                  <a:cubicBezTo>
                    <a:pt x="464" y="159"/>
                    <a:pt x="445" y="89"/>
                    <a:pt x="354" y="42"/>
                  </a:cubicBezTo>
                  <a:cubicBezTo>
                    <a:pt x="302" y="15"/>
                    <a:pt x="242" y="0"/>
                    <a:pt x="185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 flipH="1">
              <a:off x="7220912" y="3013484"/>
              <a:ext cx="258827" cy="743382"/>
            </a:xfrm>
            <a:custGeom>
              <a:avLst/>
              <a:gdLst/>
              <a:ahLst/>
              <a:cxnLst/>
              <a:rect l="l" t="t" r="r" b="b"/>
              <a:pathLst>
                <a:path w="1626" h="4670" extrusionOk="0">
                  <a:moveTo>
                    <a:pt x="420" y="1"/>
                  </a:moveTo>
                  <a:cubicBezTo>
                    <a:pt x="426" y="155"/>
                    <a:pt x="432" y="653"/>
                    <a:pt x="301" y="1319"/>
                  </a:cubicBezTo>
                  <a:cubicBezTo>
                    <a:pt x="239" y="1641"/>
                    <a:pt x="176" y="1952"/>
                    <a:pt x="123" y="2229"/>
                  </a:cubicBezTo>
                  <a:cubicBezTo>
                    <a:pt x="45" y="2644"/>
                    <a:pt x="0" y="2981"/>
                    <a:pt x="45" y="3165"/>
                  </a:cubicBezTo>
                  <a:cubicBezTo>
                    <a:pt x="64" y="3237"/>
                    <a:pt x="103" y="3366"/>
                    <a:pt x="157" y="3531"/>
                  </a:cubicBezTo>
                  <a:cubicBezTo>
                    <a:pt x="226" y="3654"/>
                    <a:pt x="306" y="3772"/>
                    <a:pt x="394" y="3884"/>
                  </a:cubicBezTo>
                  <a:cubicBezTo>
                    <a:pt x="607" y="4161"/>
                    <a:pt x="1013" y="4477"/>
                    <a:pt x="1013" y="4477"/>
                  </a:cubicBezTo>
                  <a:lnTo>
                    <a:pt x="1054" y="4556"/>
                  </a:lnTo>
                  <a:cubicBezTo>
                    <a:pt x="1119" y="4619"/>
                    <a:pt x="1230" y="4669"/>
                    <a:pt x="1230" y="4669"/>
                  </a:cubicBezTo>
                  <a:cubicBezTo>
                    <a:pt x="1255" y="4578"/>
                    <a:pt x="1287" y="4487"/>
                    <a:pt x="1321" y="4399"/>
                  </a:cubicBezTo>
                  <a:cubicBezTo>
                    <a:pt x="1337" y="4362"/>
                    <a:pt x="1353" y="4326"/>
                    <a:pt x="1372" y="4292"/>
                  </a:cubicBezTo>
                  <a:cubicBezTo>
                    <a:pt x="1451" y="4147"/>
                    <a:pt x="1603" y="4017"/>
                    <a:pt x="1625" y="3999"/>
                  </a:cubicBezTo>
                  <a:lnTo>
                    <a:pt x="1472" y="3765"/>
                  </a:lnTo>
                  <a:lnTo>
                    <a:pt x="1417" y="3818"/>
                  </a:lnTo>
                  <a:cubicBezTo>
                    <a:pt x="1395" y="3736"/>
                    <a:pt x="1004" y="2852"/>
                    <a:pt x="967" y="2758"/>
                  </a:cubicBezTo>
                  <a:cubicBezTo>
                    <a:pt x="929" y="2665"/>
                    <a:pt x="851" y="1703"/>
                    <a:pt x="769" y="1220"/>
                  </a:cubicBezTo>
                  <a:cubicBezTo>
                    <a:pt x="701" y="822"/>
                    <a:pt x="491" y="205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 flipH="1">
              <a:off x="7417021" y="3002500"/>
              <a:ext cx="159" cy="15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A49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 flipH="1">
              <a:off x="7413042" y="3002500"/>
              <a:ext cx="4139" cy="10984"/>
            </a:xfrm>
            <a:custGeom>
              <a:avLst/>
              <a:gdLst/>
              <a:ahLst/>
              <a:cxnLst/>
              <a:rect l="l" t="t" r="r" b="b"/>
              <a:pathLst>
                <a:path w="26" h="69" extrusionOk="0">
                  <a:moveTo>
                    <a:pt x="1" y="0"/>
                  </a:moveTo>
                  <a:lnTo>
                    <a:pt x="26" y="68"/>
                  </a:lnTo>
                  <a:cubicBezTo>
                    <a:pt x="24" y="36"/>
                    <a:pt x="23" y="18"/>
                    <a:pt x="23" y="18"/>
                  </a:cubicBezTo>
                  <a:cubicBezTo>
                    <a:pt x="15" y="12"/>
                    <a:pt x="8" y="6"/>
                    <a:pt x="1" y="0"/>
                  </a:cubicBezTo>
                  <a:close/>
                </a:path>
              </a:pathLst>
            </a:custGeom>
            <a:solidFill>
              <a:srgbClr val="6F7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 flipH="1">
              <a:off x="7512691" y="2944717"/>
              <a:ext cx="252778" cy="703587"/>
            </a:xfrm>
            <a:custGeom>
              <a:avLst/>
              <a:gdLst/>
              <a:ahLst/>
              <a:cxnLst/>
              <a:rect l="l" t="t" r="r" b="b"/>
              <a:pathLst>
                <a:path w="1588" h="4420" extrusionOk="0">
                  <a:moveTo>
                    <a:pt x="1389" y="0"/>
                  </a:moveTo>
                  <a:cubicBezTo>
                    <a:pt x="1353" y="165"/>
                    <a:pt x="1270" y="528"/>
                    <a:pt x="1172" y="939"/>
                  </a:cubicBezTo>
                  <a:cubicBezTo>
                    <a:pt x="1033" y="1512"/>
                    <a:pt x="864" y="2177"/>
                    <a:pt x="744" y="2525"/>
                  </a:cubicBezTo>
                  <a:cubicBezTo>
                    <a:pt x="514" y="3190"/>
                    <a:pt x="0" y="4310"/>
                    <a:pt x="0" y="4310"/>
                  </a:cubicBezTo>
                  <a:lnTo>
                    <a:pt x="198" y="4420"/>
                  </a:lnTo>
                  <a:cubicBezTo>
                    <a:pt x="369" y="4123"/>
                    <a:pt x="940" y="2580"/>
                    <a:pt x="1198" y="1749"/>
                  </a:cubicBezTo>
                  <a:cubicBezTo>
                    <a:pt x="1221" y="1675"/>
                    <a:pt x="1244" y="1600"/>
                    <a:pt x="1265" y="1525"/>
                  </a:cubicBezTo>
                  <a:cubicBezTo>
                    <a:pt x="1441" y="904"/>
                    <a:pt x="1552" y="276"/>
                    <a:pt x="1587" y="62"/>
                  </a:cubicBezTo>
                  <a:cubicBezTo>
                    <a:pt x="1521" y="39"/>
                    <a:pt x="1453" y="17"/>
                    <a:pt x="13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 flipH="1">
              <a:off x="7730452" y="3648141"/>
              <a:ext cx="377257" cy="375352"/>
            </a:xfrm>
            <a:custGeom>
              <a:avLst/>
              <a:gdLst/>
              <a:ahLst/>
              <a:cxnLst/>
              <a:rect l="l" t="t" r="r" b="b"/>
              <a:pathLst>
                <a:path w="2370" h="2358" extrusionOk="0">
                  <a:moveTo>
                    <a:pt x="2207" y="1"/>
                  </a:moveTo>
                  <a:cubicBezTo>
                    <a:pt x="2169" y="125"/>
                    <a:pt x="2127" y="244"/>
                    <a:pt x="2081" y="355"/>
                  </a:cubicBezTo>
                  <a:lnTo>
                    <a:pt x="2085" y="358"/>
                  </a:lnTo>
                  <a:cubicBezTo>
                    <a:pt x="1988" y="605"/>
                    <a:pt x="1858" y="902"/>
                    <a:pt x="1774" y="985"/>
                  </a:cubicBezTo>
                  <a:cubicBezTo>
                    <a:pt x="1564" y="1192"/>
                    <a:pt x="1351" y="1292"/>
                    <a:pt x="1113" y="1292"/>
                  </a:cubicBezTo>
                  <a:cubicBezTo>
                    <a:pt x="965" y="1292"/>
                    <a:pt x="808" y="1254"/>
                    <a:pt x="637" y="1178"/>
                  </a:cubicBezTo>
                  <a:cubicBezTo>
                    <a:pt x="416" y="1081"/>
                    <a:pt x="303" y="935"/>
                    <a:pt x="256" y="775"/>
                  </a:cubicBezTo>
                  <a:lnTo>
                    <a:pt x="256" y="775"/>
                  </a:lnTo>
                  <a:cubicBezTo>
                    <a:pt x="197" y="998"/>
                    <a:pt x="0" y="1861"/>
                    <a:pt x="446" y="2172"/>
                  </a:cubicBezTo>
                  <a:cubicBezTo>
                    <a:pt x="633" y="2301"/>
                    <a:pt x="850" y="2357"/>
                    <a:pt x="1064" y="2357"/>
                  </a:cubicBezTo>
                  <a:cubicBezTo>
                    <a:pt x="1443" y="2357"/>
                    <a:pt x="1812" y="2183"/>
                    <a:pt x="1985" y="1931"/>
                  </a:cubicBezTo>
                  <a:cubicBezTo>
                    <a:pt x="2257" y="1534"/>
                    <a:pt x="2335" y="804"/>
                    <a:pt x="2347" y="500"/>
                  </a:cubicBezTo>
                  <a:cubicBezTo>
                    <a:pt x="2357" y="273"/>
                    <a:pt x="2370" y="62"/>
                    <a:pt x="2370" y="62"/>
                  </a:cubicBezTo>
                  <a:lnTo>
                    <a:pt x="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 flipH="1">
              <a:off x="7775499" y="3572371"/>
              <a:ext cx="300850" cy="281275"/>
            </a:xfrm>
            <a:custGeom>
              <a:avLst/>
              <a:gdLst/>
              <a:ahLst/>
              <a:cxnLst/>
              <a:rect l="l" t="t" r="r" b="b"/>
              <a:pathLst>
                <a:path w="1890" h="1767" extrusionOk="0">
                  <a:moveTo>
                    <a:pt x="391" y="1"/>
                  </a:moveTo>
                  <a:cubicBezTo>
                    <a:pt x="311" y="170"/>
                    <a:pt x="182" y="451"/>
                    <a:pt x="110" y="647"/>
                  </a:cubicBezTo>
                  <a:cubicBezTo>
                    <a:pt x="49" y="818"/>
                    <a:pt x="0" y="1045"/>
                    <a:pt x="61" y="1249"/>
                  </a:cubicBezTo>
                  <a:cubicBezTo>
                    <a:pt x="106" y="1410"/>
                    <a:pt x="219" y="1557"/>
                    <a:pt x="440" y="1654"/>
                  </a:cubicBezTo>
                  <a:cubicBezTo>
                    <a:pt x="612" y="1729"/>
                    <a:pt x="769" y="1767"/>
                    <a:pt x="917" y="1767"/>
                  </a:cubicBezTo>
                  <a:cubicBezTo>
                    <a:pt x="1155" y="1767"/>
                    <a:pt x="1368" y="1667"/>
                    <a:pt x="1578" y="1461"/>
                  </a:cubicBezTo>
                  <a:cubicBezTo>
                    <a:pt x="1662" y="1377"/>
                    <a:pt x="1791" y="1080"/>
                    <a:pt x="1889" y="833"/>
                  </a:cubicBezTo>
                  <a:lnTo>
                    <a:pt x="1884" y="830"/>
                  </a:lnTo>
                  <a:cubicBezTo>
                    <a:pt x="1863" y="817"/>
                    <a:pt x="1843" y="804"/>
                    <a:pt x="1823" y="789"/>
                  </a:cubicBezTo>
                  <a:cubicBezTo>
                    <a:pt x="1548" y="603"/>
                    <a:pt x="1505" y="428"/>
                    <a:pt x="1505" y="428"/>
                  </a:cubicBezTo>
                  <a:lnTo>
                    <a:pt x="906" y="174"/>
                  </a:lnTo>
                  <a:cubicBezTo>
                    <a:pt x="890" y="224"/>
                    <a:pt x="883" y="253"/>
                    <a:pt x="883" y="253"/>
                  </a:cubicBezTo>
                  <a:cubicBezTo>
                    <a:pt x="816" y="234"/>
                    <a:pt x="749" y="209"/>
                    <a:pt x="686" y="179"/>
                  </a:cubicBezTo>
                  <a:cubicBezTo>
                    <a:pt x="582" y="130"/>
                    <a:pt x="483" y="70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 flipH="1">
              <a:off x="7269303" y="3367981"/>
              <a:ext cx="210436" cy="388883"/>
            </a:xfrm>
            <a:custGeom>
              <a:avLst/>
              <a:gdLst/>
              <a:ahLst/>
              <a:cxnLst/>
              <a:rect l="l" t="t" r="r" b="b"/>
              <a:pathLst>
                <a:path w="1322" h="2443" extrusionOk="0">
                  <a:moveTo>
                    <a:pt x="122" y="0"/>
                  </a:moveTo>
                  <a:cubicBezTo>
                    <a:pt x="45" y="417"/>
                    <a:pt x="0" y="754"/>
                    <a:pt x="45" y="938"/>
                  </a:cubicBezTo>
                  <a:cubicBezTo>
                    <a:pt x="64" y="1010"/>
                    <a:pt x="103" y="1139"/>
                    <a:pt x="157" y="1304"/>
                  </a:cubicBezTo>
                  <a:cubicBezTo>
                    <a:pt x="226" y="1427"/>
                    <a:pt x="306" y="1545"/>
                    <a:pt x="394" y="1657"/>
                  </a:cubicBezTo>
                  <a:cubicBezTo>
                    <a:pt x="607" y="1934"/>
                    <a:pt x="1013" y="2250"/>
                    <a:pt x="1013" y="2250"/>
                  </a:cubicBezTo>
                  <a:lnTo>
                    <a:pt x="1054" y="2329"/>
                  </a:lnTo>
                  <a:cubicBezTo>
                    <a:pt x="1119" y="2392"/>
                    <a:pt x="1230" y="2442"/>
                    <a:pt x="1230" y="2442"/>
                  </a:cubicBezTo>
                  <a:cubicBezTo>
                    <a:pt x="1255" y="2351"/>
                    <a:pt x="1287" y="2260"/>
                    <a:pt x="1321" y="2172"/>
                  </a:cubicBezTo>
                  <a:cubicBezTo>
                    <a:pt x="1247" y="2105"/>
                    <a:pt x="1168" y="2046"/>
                    <a:pt x="1084" y="1992"/>
                  </a:cubicBezTo>
                  <a:cubicBezTo>
                    <a:pt x="1084" y="1992"/>
                    <a:pt x="680" y="1703"/>
                    <a:pt x="419" y="1181"/>
                  </a:cubicBezTo>
                  <a:cubicBezTo>
                    <a:pt x="235" y="813"/>
                    <a:pt x="135" y="411"/>
                    <a:pt x="122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 flipH="1">
              <a:off x="7738886" y="2890754"/>
              <a:ext cx="100602" cy="65106"/>
            </a:xfrm>
            <a:custGeom>
              <a:avLst/>
              <a:gdLst/>
              <a:ahLst/>
              <a:cxnLst/>
              <a:rect l="l" t="t" r="r" b="b"/>
              <a:pathLst>
                <a:path w="632" h="409" extrusionOk="0">
                  <a:moveTo>
                    <a:pt x="631" y="1"/>
                  </a:moveTo>
                  <a:lnTo>
                    <a:pt x="631" y="1"/>
                  </a:lnTo>
                  <a:cubicBezTo>
                    <a:pt x="416" y="32"/>
                    <a:pt x="205" y="85"/>
                    <a:pt x="1" y="158"/>
                  </a:cubicBezTo>
                  <a:cubicBezTo>
                    <a:pt x="174" y="261"/>
                    <a:pt x="358" y="345"/>
                    <a:pt x="549" y="409"/>
                  </a:cubicBezTo>
                  <a:cubicBezTo>
                    <a:pt x="532" y="132"/>
                    <a:pt x="631" y="15"/>
                    <a:pt x="631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 flipH="1">
              <a:off x="7703389" y="2580350"/>
              <a:ext cx="128936" cy="310565"/>
            </a:xfrm>
            <a:custGeom>
              <a:avLst/>
              <a:gdLst/>
              <a:ahLst/>
              <a:cxnLst/>
              <a:rect l="l" t="t" r="r" b="b"/>
              <a:pathLst>
                <a:path w="810" h="1951" extrusionOk="0">
                  <a:moveTo>
                    <a:pt x="573" y="0"/>
                  </a:moveTo>
                  <a:cubicBezTo>
                    <a:pt x="382" y="151"/>
                    <a:pt x="252" y="404"/>
                    <a:pt x="154" y="709"/>
                  </a:cubicBezTo>
                  <a:cubicBezTo>
                    <a:pt x="1" y="1182"/>
                    <a:pt x="63" y="1760"/>
                    <a:pt x="343" y="1909"/>
                  </a:cubicBezTo>
                  <a:cubicBezTo>
                    <a:pt x="399" y="1938"/>
                    <a:pt x="444" y="1950"/>
                    <a:pt x="480" y="1950"/>
                  </a:cubicBezTo>
                  <a:cubicBezTo>
                    <a:pt x="629" y="1950"/>
                    <a:pt x="640" y="1746"/>
                    <a:pt x="659" y="1637"/>
                  </a:cubicBezTo>
                  <a:cubicBezTo>
                    <a:pt x="659" y="1637"/>
                    <a:pt x="779" y="1224"/>
                    <a:pt x="806" y="1032"/>
                  </a:cubicBezTo>
                  <a:cubicBezTo>
                    <a:pt x="808" y="1026"/>
                    <a:pt x="809" y="1020"/>
                    <a:pt x="809" y="1015"/>
                  </a:cubicBezTo>
                  <a:cubicBezTo>
                    <a:pt x="691" y="816"/>
                    <a:pt x="547" y="475"/>
                    <a:pt x="57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 flipH="1">
              <a:off x="7315465" y="3705765"/>
              <a:ext cx="161090" cy="475160"/>
            </a:xfrm>
            <a:custGeom>
              <a:avLst/>
              <a:gdLst/>
              <a:ahLst/>
              <a:cxnLst/>
              <a:rect l="l" t="t" r="r" b="b"/>
              <a:pathLst>
                <a:path w="1012" h="2985" extrusionOk="0">
                  <a:moveTo>
                    <a:pt x="403" y="0"/>
                  </a:moveTo>
                  <a:cubicBezTo>
                    <a:pt x="367" y="662"/>
                    <a:pt x="148" y="1247"/>
                    <a:pt x="1" y="1574"/>
                  </a:cubicBezTo>
                  <a:cubicBezTo>
                    <a:pt x="82" y="2315"/>
                    <a:pt x="148" y="2985"/>
                    <a:pt x="148" y="2985"/>
                  </a:cubicBezTo>
                  <a:cubicBezTo>
                    <a:pt x="190" y="2985"/>
                    <a:pt x="231" y="2982"/>
                    <a:pt x="271" y="2978"/>
                  </a:cubicBezTo>
                  <a:cubicBezTo>
                    <a:pt x="701" y="2942"/>
                    <a:pt x="966" y="2761"/>
                    <a:pt x="989" y="2746"/>
                  </a:cubicBezTo>
                  <a:cubicBezTo>
                    <a:pt x="1012" y="2730"/>
                    <a:pt x="890" y="1888"/>
                    <a:pt x="733" y="1164"/>
                  </a:cubicBezTo>
                  <a:cubicBezTo>
                    <a:pt x="665" y="845"/>
                    <a:pt x="535" y="413"/>
                    <a:pt x="403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 flipH="1">
              <a:off x="7756397" y="4200183"/>
              <a:ext cx="220146" cy="90734"/>
            </a:xfrm>
            <a:custGeom>
              <a:avLst/>
              <a:gdLst/>
              <a:ahLst/>
              <a:cxnLst/>
              <a:rect l="l" t="t" r="r" b="b"/>
              <a:pathLst>
                <a:path w="1383" h="570" extrusionOk="0">
                  <a:moveTo>
                    <a:pt x="580" y="1"/>
                  </a:moveTo>
                  <a:cubicBezTo>
                    <a:pt x="405" y="1"/>
                    <a:pt x="227" y="2"/>
                    <a:pt x="66" y="3"/>
                  </a:cubicBezTo>
                  <a:cubicBezTo>
                    <a:pt x="26" y="181"/>
                    <a:pt x="1" y="456"/>
                    <a:pt x="1" y="456"/>
                  </a:cubicBezTo>
                  <a:cubicBezTo>
                    <a:pt x="75" y="500"/>
                    <a:pt x="153" y="537"/>
                    <a:pt x="234" y="569"/>
                  </a:cubicBezTo>
                  <a:cubicBezTo>
                    <a:pt x="306" y="420"/>
                    <a:pt x="420" y="236"/>
                    <a:pt x="420" y="236"/>
                  </a:cubicBezTo>
                  <a:cubicBezTo>
                    <a:pt x="534" y="159"/>
                    <a:pt x="994" y="131"/>
                    <a:pt x="1274" y="131"/>
                  </a:cubicBezTo>
                  <a:cubicBezTo>
                    <a:pt x="1302" y="131"/>
                    <a:pt x="1328" y="132"/>
                    <a:pt x="1352" y="132"/>
                  </a:cubicBezTo>
                  <a:cubicBezTo>
                    <a:pt x="1365" y="87"/>
                    <a:pt x="1375" y="50"/>
                    <a:pt x="1383" y="24"/>
                  </a:cubicBezTo>
                  <a:cubicBezTo>
                    <a:pt x="1267" y="13"/>
                    <a:pt x="1137" y="5"/>
                    <a:pt x="998" y="3"/>
                  </a:cubicBezTo>
                  <a:cubicBezTo>
                    <a:pt x="867" y="1"/>
                    <a:pt x="724" y="1"/>
                    <a:pt x="580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 flipH="1">
              <a:off x="7527652" y="3506310"/>
              <a:ext cx="30403" cy="50302"/>
            </a:xfrm>
            <a:custGeom>
              <a:avLst/>
              <a:gdLst/>
              <a:ahLst/>
              <a:cxnLst/>
              <a:rect l="l" t="t" r="r" b="b"/>
              <a:pathLst>
                <a:path w="191" h="316" extrusionOk="0">
                  <a:moveTo>
                    <a:pt x="164" y="1"/>
                  </a:moveTo>
                  <a:cubicBezTo>
                    <a:pt x="124" y="11"/>
                    <a:pt x="69" y="24"/>
                    <a:pt x="1" y="37"/>
                  </a:cubicBezTo>
                  <a:cubicBezTo>
                    <a:pt x="5" y="144"/>
                    <a:pt x="6" y="236"/>
                    <a:pt x="5" y="316"/>
                  </a:cubicBezTo>
                  <a:cubicBezTo>
                    <a:pt x="69" y="304"/>
                    <a:pt x="129" y="287"/>
                    <a:pt x="190" y="267"/>
                  </a:cubicBezTo>
                  <a:cubicBezTo>
                    <a:pt x="180" y="180"/>
                    <a:pt x="171" y="90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 flipH="1">
              <a:off x="7490245" y="4300309"/>
              <a:ext cx="126548" cy="499992"/>
            </a:xfrm>
            <a:custGeom>
              <a:avLst/>
              <a:gdLst/>
              <a:ahLst/>
              <a:cxnLst/>
              <a:rect l="l" t="t" r="r" b="b"/>
              <a:pathLst>
                <a:path w="795" h="3141" extrusionOk="0">
                  <a:moveTo>
                    <a:pt x="34" y="1"/>
                  </a:moveTo>
                  <a:cubicBezTo>
                    <a:pt x="34" y="1"/>
                    <a:pt x="1" y="545"/>
                    <a:pt x="124" y="1048"/>
                  </a:cubicBezTo>
                  <a:cubicBezTo>
                    <a:pt x="248" y="1550"/>
                    <a:pt x="443" y="2127"/>
                    <a:pt x="485" y="2350"/>
                  </a:cubicBezTo>
                  <a:cubicBezTo>
                    <a:pt x="526" y="2572"/>
                    <a:pt x="397" y="3102"/>
                    <a:pt x="397" y="3102"/>
                  </a:cubicBezTo>
                  <a:cubicBezTo>
                    <a:pt x="397" y="3102"/>
                    <a:pt x="572" y="3124"/>
                    <a:pt x="795" y="3140"/>
                  </a:cubicBezTo>
                  <a:cubicBezTo>
                    <a:pt x="731" y="2939"/>
                    <a:pt x="637" y="2624"/>
                    <a:pt x="655" y="2564"/>
                  </a:cubicBezTo>
                  <a:cubicBezTo>
                    <a:pt x="682" y="2476"/>
                    <a:pt x="354" y="1498"/>
                    <a:pt x="293" y="1048"/>
                  </a:cubicBezTo>
                  <a:cubicBezTo>
                    <a:pt x="251" y="736"/>
                    <a:pt x="264" y="323"/>
                    <a:pt x="278" y="83"/>
                  </a:cubicBezTo>
                  <a:cubicBezTo>
                    <a:pt x="141" y="43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 flipH="1">
              <a:off x="7916373" y="4272770"/>
              <a:ext cx="77202" cy="534853"/>
            </a:xfrm>
            <a:custGeom>
              <a:avLst/>
              <a:gdLst/>
              <a:ahLst/>
              <a:cxnLst/>
              <a:rect l="l" t="t" r="r" b="b"/>
              <a:pathLst>
                <a:path w="485" h="3360" extrusionOk="0">
                  <a:moveTo>
                    <a:pt x="108" y="0"/>
                  </a:moveTo>
                  <a:cubicBezTo>
                    <a:pt x="66" y="190"/>
                    <a:pt x="1" y="849"/>
                    <a:pt x="66" y="1385"/>
                  </a:cubicBezTo>
                  <a:cubicBezTo>
                    <a:pt x="133" y="1921"/>
                    <a:pt x="331" y="2753"/>
                    <a:pt x="331" y="2753"/>
                  </a:cubicBezTo>
                  <a:cubicBezTo>
                    <a:pt x="264" y="2860"/>
                    <a:pt x="166" y="3330"/>
                    <a:pt x="166" y="3330"/>
                  </a:cubicBezTo>
                  <a:cubicBezTo>
                    <a:pt x="271" y="3342"/>
                    <a:pt x="378" y="3352"/>
                    <a:pt x="484" y="3359"/>
                  </a:cubicBezTo>
                  <a:cubicBezTo>
                    <a:pt x="474" y="3189"/>
                    <a:pt x="457" y="2956"/>
                    <a:pt x="441" y="2857"/>
                  </a:cubicBezTo>
                  <a:cubicBezTo>
                    <a:pt x="415" y="2692"/>
                    <a:pt x="380" y="2429"/>
                    <a:pt x="289" y="1752"/>
                  </a:cubicBezTo>
                  <a:cubicBezTo>
                    <a:pt x="205" y="1123"/>
                    <a:pt x="289" y="796"/>
                    <a:pt x="390" y="130"/>
                  </a:cubicBezTo>
                  <a:cubicBezTo>
                    <a:pt x="292" y="97"/>
                    <a:pt x="198" y="52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 flipH="1">
              <a:off x="7644175" y="3486572"/>
              <a:ext cx="291777" cy="252145"/>
            </a:xfrm>
            <a:custGeom>
              <a:avLst/>
              <a:gdLst/>
              <a:ahLst/>
              <a:cxnLst/>
              <a:rect l="l" t="t" r="r" b="b"/>
              <a:pathLst>
                <a:path w="1833" h="1584" extrusionOk="0">
                  <a:moveTo>
                    <a:pt x="413" y="0"/>
                  </a:moveTo>
                  <a:cubicBezTo>
                    <a:pt x="413" y="0"/>
                    <a:pt x="297" y="65"/>
                    <a:pt x="165" y="274"/>
                  </a:cubicBezTo>
                  <a:cubicBezTo>
                    <a:pt x="138" y="318"/>
                    <a:pt x="113" y="366"/>
                    <a:pt x="92" y="414"/>
                  </a:cubicBezTo>
                  <a:cubicBezTo>
                    <a:pt x="69" y="465"/>
                    <a:pt x="48" y="518"/>
                    <a:pt x="32" y="572"/>
                  </a:cubicBezTo>
                  <a:cubicBezTo>
                    <a:pt x="19" y="615"/>
                    <a:pt x="9" y="658"/>
                    <a:pt x="1" y="703"/>
                  </a:cubicBezTo>
                  <a:lnTo>
                    <a:pt x="24" y="712"/>
                  </a:lnTo>
                  <a:lnTo>
                    <a:pt x="621" y="965"/>
                  </a:lnTo>
                  <a:cubicBezTo>
                    <a:pt x="621" y="965"/>
                    <a:pt x="666" y="1142"/>
                    <a:pt x="941" y="1328"/>
                  </a:cubicBezTo>
                  <a:cubicBezTo>
                    <a:pt x="963" y="1344"/>
                    <a:pt x="984" y="1359"/>
                    <a:pt x="1006" y="1372"/>
                  </a:cubicBezTo>
                  <a:cubicBezTo>
                    <a:pt x="1232" y="1514"/>
                    <a:pt x="1421" y="1583"/>
                    <a:pt x="1507" y="1583"/>
                  </a:cubicBezTo>
                  <a:cubicBezTo>
                    <a:pt x="1515" y="1583"/>
                    <a:pt x="1522" y="1583"/>
                    <a:pt x="1528" y="1581"/>
                  </a:cubicBezTo>
                  <a:cubicBezTo>
                    <a:pt x="1605" y="1566"/>
                    <a:pt x="1540" y="1515"/>
                    <a:pt x="1540" y="1515"/>
                  </a:cubicBezTo>
                  <a:lnTo>
                    <a:pt x="1540" y="1515"/>
                  </a:lnTo>
                  <a:cubicBezTo>
                    <a:pt x="1540" y="1515"/>
                    <a:pt x="1551" y="1519"/>
                    <a:pt x="1570" y="1525"/>
                  </a:cubicBezTo>
                  <a:cubicBezTo>
                    <a:pt x="1604" y="1534"/>
                    <a:pt x="1659" y="1547"/>
                    <a:pt x="1703" y="1547"/>
                  </a:cubicBezTo>
                  <a:cubicBezTo>
                    <a:pt x="1737" y="1547"/>
                    <a:pt x="1765" y="1539"/>
                    <a:pt x="1770" y="1515"/>
                  </a:cubicBezTo>
                  <a:cubicBezTo>
                    <a:pt x="1786" y="1448"/>
                    <a:pt x="1625" y="1405"/>
                    <a:pt x="1608" y="1401"/>
                  </a:cubicBezTo>
                  <a:lnTo>
                    <a:pt x="1608" y="1401"/>
                  </a:lnTo>
                  <a:cubicBezTo>
                    <a:pt x="1617" y="1401"/>
                    <a:pt x="1656" y="1405"/>
                    <a:pt x="1698" y="1405"/>
                  </a:cubicBezTo>
                  <a:cubicBezTo>
                    <a:pt x="1748" y="1405"/>
                    <a:pt x="1802" y="1400"/>
                    <a:pt x="1813" y="1377"/>
                  </a:cubicBezTo>
                  <a:cubicBezTo>
                    <a:pt x="1832" y="1337"/>
                    <a:pt x="1705" y="1269"/>
                    <a:pt x="1689" y="1260"/>
                  </a:cubicBezTo>
                  <a:lnTo>
                    <a:pt x="1689" y="1260"/>
                  </a:lnTo>
                  <a:cubicBezTo>
                    <a:pt x="1719" y="1271"/>
                    <a:pt x="1749" y="1279"/>
                    <a:pt x="1773" y="1279"/>
                  </a:cubicBezTo>
                  <a:cubicBezTo>
                    <a:pt x="1814" y="1279"/>
                    <a:pt x="1832" y="1256"/>
                    <a:pt x="1787" y="1186"/>
                  </a:cubicBezTo>
                  <a:cubicBezTo>
                    <a:pt x="1716" y="1077"/>
                    <a:pt x="1292" y="792"/>
                    <a:pt x="1292" y="792"/>
                  </a:cubicBezTo>
                  <a:cubicBezTo>
                    <a:pt x="1298" y="758"/>
                    <a:pt x="1754" y="472"/>
                    <a:pt x="1687" y="411"/>
                  </a:cubicBezTo>
                  <a:cubicBezTo>
                    <a:pt x="1678" y="402"/>
                    <a:pt x="1660" y="399"/>
                    <a:pt x="1637" y="399"/>
                  </a:cubicBezTo>
                  <a:cubicBezTo>
                    <a:pt x="1499" y="399"/>
                    <a:pt x="1158" y="528"/>
                    <a:pt x="1116" y="538"/>
                  </a:cubicBezTo>
                  <a:cubicBezTo>
                    <a:pt x="1099" y="534"/>
                    <a:pt x="1083" y="527"/>
                    <a:pt x="1070" y="517"/>
                  </a:cubicBezTo>
                  <a:cubicBezTo>
                    <a:pt x="957" y="446"/>
                    <a:pt x="679" y="220"/>
                    <a:pt x="523" y="91"/>
                  </a:cubicBezTo>
                  <a:cubicBezTo>
                    <a:pt x="518" y="88"/>
                    <a:pt x="514" y="84"/>
                    <a:pt x="510" y="80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F2B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 flipH="1">
              <a:off x="7680468" y="3552314"/>
              <a:ext cx="255484" cy="186403"/>
            </a:xfrm>
            <a:custGeom>
              <a:avLst/>
              <a:gdLst/>
              <a:ahLst/>
              <a:cxnLst/>
              <a:rect l="l" t="t" r="r" b="b"/>
              <a:pathLst>
                <a:path w="1605" h="1171" extrusionOk="0">
                  <a:moveTo>
                    <a:pt x="92" y="1"/>
                  </a:moveTo>
                  <a:cubicBezTo>
                    <a:pt x="69" y="52"/>
                    <a:pt x="48" y="104"/>
                    <a:pt x="32" y="157"/>
                  </a:cubicBezTo>
                  <a:cubicBezTo>
                    <a:pt x="19" y="201"/>
                    <a:pt x="9" y="245"/>
                    <a:pt x="1" y="290"/>
                  </a:cubicBezTo>
                  <a:lnTo>
                    <a:pt x="24" y="299"/>
                  </a:lnTo>
                  <a:lnTo>
                    <a:pt x="621" y="552"/>
                  </a:lnTo>
                  <a:cubicBezTo>
                    <a:pt x="621" y="552"/>
                    <a:pt x="666" y="729"/>
                    <a:pt x="941" y="915"/>
                  </a:cubicBezTo>
                  <a:cubicBezTo>
                    <a:pt x="963" y="931"/>
                    <a:pt x="984" y="946"/>
                    <a:pt x="1006" y="959"/>
                  </a:cubicBezTo>
                  <a:cubicBezTo>
                    <a:pt x="1232" y="1101"/>
                    <a:pt x="1421" y="1170"/>
                    <a:pt x="1507" y="1170"/>
                  </a:cubicBezTo>
                  <a:cubicBezTo>
                    <a:pt x="1515" y="1170"/>
                    <a:pt x="1522" y="1170"/>
                    <a:pt x="1528" y="1168"/>
                  </a:cubicBezTo>
                  <a:cubicBezTo>
                    <a:pt x="1605" y="1153"/>
                    <a:pt x="1540" y="1102"/>
                    <a:pt x="1540" y="1102"/>
                  </a:cubicBezTo>
                  <a:lnTo>
                    <a:pt x="1540" y="1102"/>
                  </a:lnTo>
                  <a:cubicBezTo>
                    <a:pt x="1540" y="1102"/>
                    <a:pt x="1551" y="1106"/>
                    <a:pt x="1570" y="1112"/>
                  </a:cubicBezTo>
                  <a:cubicBezTo>
                    <a:pt x="1220" y="928"/>
                    <a:pt x="724" y="512"/>
                    <a:pt x="724" y="512"/>
                  </a:cubicBezTo>
                  <a:cubicBezTo>
                    <a:pt x="575" y="428"/>
                    <a:pt x="287" y="209"/>
                    <a:pt x="92" y="1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 flipH="1">
              <a:off x="7682058" y="2696234"/>
              <a:ext cx="45685" cy="207415"/>
            </a:xfrm>
            <a:custGeom>
              <a:avLst/>
              <a:gdLst/>
              <a:ahLst/>
              <a:cxnLst/>
              <a:rect l="l" t="t" r="r" b="b"/>
              <a:pathLst>
                <a:path w="287" h="1303" extrusionOk="0">
                  <a:moveTo>
                    <a:pt x="246" y="0"/>
                  </a:moveTo>
                  <a:lnTo>
                    <a:pt x="246" y="0"/>
                  </a:lnTo>
                  <a:cubicBezTo>
                    <a:pt x="154" y="71"/>
                    <a:pt x="170" y="162"/>
                    <a:pt x="149" y="305"/>
                  </a:cubicBezTo>
                  <a:cubicBezTo>
                    <a:pt x="122" y="498"/>
                    <a:pt x="0" y="910"/>
                    <a:pt x="0" y="910"/>
                  </a:cubicBezTo>
                  <a:cubicBezTo>
                    <a:pt x="54" y="1066"/>
                    <a:pt x="154" y="1202"/>
                    <a:pt x="287" y="1302"/>
                  </a:cubicBezTo>
                  <a:cubicBezTo>
                    <a:pt x="170" y="975"/>
                    <a:pt x="188" y="533"/>
                    <a:pt x="246" y="0"/>
                  </a:cubicBezTo>
                  <a:close/>
                </a:path>
              </a:pathLst>
            </a:custGeom>
            <a:solidFill>
              <a:srgbClr val="F39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 flipH="1">
              <a:off x="7565060" y="2756087"/>
              <a:ext cx="52370" cy="93440"/>
            </a:xfrm>
            <a:custGeom>
              <a:avLst/>
              <a:gdLst/>
              <a:ahLst/>
              <a:cxnLst/>
              <a:rect l="l" t="t" r="r" b="b"/>
              <a:pathLst>
                <a:path w="329" h="587" extrusionOk="0">
                  <a:moveTo>
                    <a:pt x="219" y="0"/>
                  </a:moveTo>
                  <a:cubicBezTo>
                    <a:pt x="214" y="2"/>
                    <a:pt x="212" y="6"/>
                    <a:pt x="213" y="10"/>
                  </a:cubicBezTo>
                  <a:cubicBezTo>
                    <a:pt x="214" y="15"/>
                    <a:pt x="308" y="392"/>
                    <a:pt x="308" y="567"/>
                  </a:cubicBezTo>
                  <a:cubicBezTo>
                    <a:pt x="268" y="560"/>
                    <a:pt x="109" y="528"/>
                    <a:pt x="16" y="472"/>
                  </a:cubicBezTo>
                  <a:cubicBezTo>
                    <a:pt x="15" y="471"/>
                    <a:pt x="14" y="471"/>
                    <a:pt x="13" y="471"/>
                  </a:cubicBezTo>
                  <a:cubicBezTo>
                    <a:pt x="6" y="471"/>
                    <a:pt x="0" y="483"/>
                    <a:pt x="9" y="486"/>
                  </a:cubicBezTo>
                  <a:cubicBezTo>
                    <a:pt x="118" y="551"/>
                    <a:pt x="307" y="585"/>
                    <a:pt x="314" y="586"/>
                  </a:cubicBezTo>
                  <a:lnTo>
                    <a:pt x="316" y="586"/>
                  </a:lnTo>
                  <a:cubicBezTo>
                    <a:pt x="320" y="586"/>
                    <a:pt x="324" y="582"/>
                    <a:pt x="324" y="578"/>
                  </a:cubicBezTo>
                  <a:cubicBezTo>
                    <a:pt x="329" y="405"/>
                    <a:pt x="233" y="23"/>
                    <a:pt x="229" y="8"/>
                  </a:cubicBezTo>
                  <a:cubicBezTo>
                    <a:pt x="229" y="2"/>
                    <a:pt x="223" y="0"/>
                    <a:pt x="2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 flipH="1">
              <a:off x="7584639" y="2868469"/>
              <a:ext cx="51256" cy="13212"/>
            </a:xfrm>
            <a:custGeom>
              <a:avLst/>
              <a:gdLst/>
              <a:ahLst/>
              <a:cxnLst/>
              <a:rect l="l" t="t" r="r" b="b"/>
              <a:pathLst>
                <a:path w="322" h="83" extrusionOk="0">
                  <a:moveTo>
                    <a:pt x="42" y="1"/>
                  </a:moveTo>
                  <a:cubicBezTo>
                    <a:pt x="30" y="1"/>
                    <a:pt x="18" y="2"/>
                    <a:pt x="8" y="3"/>
                  </a:cubicBezTo>
                  <a:cubicBezTo>
                    <a:pt x="3" y="5"/>
                    <a:pt x="1" y="9"/>
                    <a:pt x="2" y="13"/>
                  </a:cubicBezTo>
                  <a:cubicBezTo>
                    <a:pt x="2" y="18"/>
                    <a:pt x="6" y="21"/>
                    <a:pt x="11" y="21"/>
                  </a:cubicBezTo>
                  <a:cubicBezTo>
                    <a:pt x="21" y="19"/>
                    <a:pt x="31" y="18"/>
                    <a:pt x="43" y="18"/>
                  </a:cubicBezTo>
                  <a:cubicBezTo>
                    <a:pt x="151" y="18"/>
                    <a:pt x="307" y="81"/>
                    <a:pt x="309" y="81"/>
                  </a:cubicBezTo>
                  <a:cubicBezTo>
                    <a:pt x="310" y="81"/>
                    <a:pt x="312" y="83"/>
                    <a:pt x="313" y="83"/>
                  </a:cubicBezTo>
                  <a:cubicBezTo>
                    <a:pt x="316" y="81"/>
                    <a:pt x="319" y="80"/>
                    <a:pt x="320" y="77"/>
                  </a:cubicBezTo>
                  <a:cubicBezTo>
                    <a:pt x="322" y="73"/>
                    <a:pt x="320" y="68"/>
                    <a:pt x="316" y="67"/>
                  </a:cubicBezTo>
                  <a:cubicBezTo>
                    <a:pt x="308" y="63"/>
                    <a:pt x="153" y="1"/>
                    <a:pt x="42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 flipH="1">
              <a:off x="7665185" y="3696851"/>
              <a:ext cx="79431" cy="43298"/>
            </a:xfrm>
            <a:custGeom>
              <a:avLst/>
              <a:gdLst/>
              <a:ahLst/>
              <a:cxnLst/>
              <a:rect l="l" t="t" r="r" b="b"/>
              <a:pathLst>
                <a:path w="499" h="272" extrusionOk="0">
                  <a:moveTo>
                    <a:pt x="10" y="1"/>
                  </a:moveTo>
                  <a:cubicBezTo>
                    <a:pt x="8" y="1"/>
                    <a:pt x="7" y="1"/>
                    <a:pt x="5" y="3"/>
                  </a:cubicBezTo>
                  <a:cubicBezTo>
                    <a:pt x="1" y="6"/>
                    <a:pt x="1" y="10"/>
                    <a:pt x="5" y="14"/>
                  </a:cubicBezTo>
                  <a:cubicBezTo>
                    <a:pt x="195" y="181"/>
                    <a:pt x="483" y="271"/>
                    <a:pt x="485" y="271"/>
                  </a:cubicBezTo>
                  <a:lnTo>
                    <a:pt x="488" y="272"/>
                  </a:lnTo>
                  <a:cubicBezTo>
                    <a:pt x="493" y="272"/>
                    <a:pt x="496" y="269"/>
                    <a:pt x="497" y="266"/>
                  </a:cubicBezTo>
                  <a:cubicBezTo>
                    <a:pt x="498" y="262"/>
                    <a:pt x="496" y="258"/>
                    <a:pt x="491" y="256"/>
                  </a:cubicBezTo>
                  <a:cubicBezTo>
                    <a:pt x="488" y="255"/>
                    <a:pt x="203" y="166"/>
                    <a:pt x="17" y="3"/>
                  </a:cubicBezTo>
                  <a:cubicBezTo>
                    <a:pt x="15" y="1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 flipH="1">
              <a:off x="7648153" y="3692235"/>
              <a:ext cx="68129" cy="27698"/>
            </a:xfrm>
            <a:custGeom>
              <a:avLst/>
              <a:gdLst/>
              <a:ahLst/>
              <a:cxnLst/>
              <a:rect l="l" t="t" r="r" b="b"/>
              <a:pathLst>
                <a:path w="428" h="174" extrusionOk="0">
                  <a:moveTo>
                    <a:pt x="9" y="0"/>
                  </a:moveTo>
                  <a:cubicBezTo>
                    <a:pt x="6" y="0"/>
                    <a:pt x="4" y="2"/>
                    <a:pt x="2" y="4"/>
                  </a:cubicBezTo>
                  <a:cubicBezTo>
                    <a:pt x="1" y="9"/>
                    <a:pt x="2" y="13"/>
                    <a:pt x="6" y="16"/>
                  </a:cubicBezTo>
                  <a:cubicBezTo>
                    <a:pt x="174" y="106"/>
                    <a:pt x="413" y="172"/>
                    <a:pt x="416" y="172"/>
                  </a:cubicBezTo>
                  <a:cubicBezTo>
                    <a:pt x="416" y="174"/>
                    <a:pt x="417" y="174"/>
                    <a:pt x="417" y="174"/>
                  </a:cubicBezTo>
                  <a:cubicBezTo>
                    <a:pt x="422" y="174"/>
                    <a:pt x="425" y="171"/>
                    <a:pt x="426" y="168"/>
                  </a:cubicBezTo>
                  <a:cubicBezTo>
                    <a:pt x="427" y="162"/>
                    <a:pt x="425" y="158"/>
                    <a:pt x="420" y="156"/>
                  </a:cubicBezTo>
                  <a:cubicBezTo>
                    <a:pt x="417" y="156"/>
                    <a:pt x="180" y="91"/>
                    <a:pt x="14" y="2"/>
                  </a:cubicBezTo>
                  <a:cubicBezTo>
                    <a:pt x="12" y="0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 flipH="1">
              <a:off x="7640989" y="3667243"/>
              <a:ext cx="57464" cy="27857"/>
            </a:xfrm>
            <a:custGeom>
              <a:avLst/>
              <a:gdLst/>
              <a:ahLst/>
              <a:cxnLst/>
              <a:rect l="l" t="t" r="r" b="b"/>
              <a:pathLst>
                <a:path w="361" h="175" extrusionOk="0">
                  <a:moveTo>
                    <a:pt x="9" y="1"/>
                  </a:moveTo>
                  <a:cubicBezTo>
                    <a:pt x="6" y="1"/>
                    <a:pt x="4" y="2"/>
                    <a:pt x="3" y="4"/>
                  </a:cubicBezTo>
                  <a:cubicBezTo>
                    <a:pt x="0" y="8"/>
                    <a:pt x="0" y="12"/>
                    <a:pt x="4" y="15"/>
                  </a:cubicBezTo>
                  <a:cubicBezTo>
                    <a:pt x="208" y="169"/>
                    <a:pt x="334" y="174"/>
                    <a:pt x="350" y="174"/>
                  </a:cubicBezTo>
                  <a:lnTo>
                    <a:pt x="352" y="174"/>
                  </a:lnTo>
                  <a:cubicBezTo>
                    <a:pt x="356" y="174"/>
                    <a:pt x="360" y="170"/>
                    <a:pt x="359" y="166"/>
                  </a:cubicBezTo>
                  <a:cubicBezTo>
                    <a:pt x="359" y="161"/>
                    <a:pt x="356" y="157"/>
                    <a:pt x="350" y="157"/>
                  </a:cubicBezTo>
                  <a:cubicBezTo>
                    <a:pt x="350" y="157"/>
                    <a:pt x="350" y="157"/>
                    <a:pt x="350" y="157"/>
                  </a:cubicBezTo>
                  <a:cubicBezTo>
                    <a:pt x="346" y="157"/>
                    <a:pt x="219" y="156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 flipH="1">
              <a:off x="7135589" y="3820217"/>
              <a:ext cx="10665" cy="86595"/>
            </a:xfrm>
            <a:custGeom>
              <a:avLst/>
              <a:gdLst/>
              <a:ahLst/>
              <a:cxnLst/>
              <a:rect l="l" t="t" r="r" b="b"/>
              <a:pathLst>
                <a:path w="67" h="544" extrusionOk="0">
                  <a:moveTo>
                    <a:pt x="19" y="0"/>
                  </a:move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5"/>
                    <a:pt x="10" y="9"/>
                  </a:cubicBezTo>
                  <a:cubicBezTo>
                    <a:pt x="10" y="13"/>
                    <a:pt x="51" y="322"/>
                    <a:pt x="0" y="539"/>
                  </a:cubicBezTo>
                  <a:cubicBezTo>
                    <a:pt x="4" y="542"/>
                    <a:pt x="8" y="543"/>
                    <a:pt x="12" y="543"/>
                  </a:cubicBezTo>
                  <a:cubicBezTo>
                    <a:pt x="13" y="543"/>
                    <a:pt x="15" y="543"/>
                    <a:pt x="16" y="543"/>
                  </a:cubicBezTo>
                  <a:cubicBezTo>
                    <a:pt x="67" y="322"/>
                    <a:pt x="26" y="11"/>
                    <a:pt x="26" y="8"/>
                  </a:cubicBezTo>
                  <a:cubicBezTo>
                    <a:pt x="26" y="4"/>
                    <a:pt x="23" y="0"/>
                    <a:pt x="19" y="0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 flipH="1">
              <a:off x="7616316" y="2757360"/>
              <a:ext cx="19261" cy="42820"/>
            </a:xfrm>
            <a:custGeom>
              <a:avLst/>
              <a:gdLst/>
              <a:ahLst/>
              <a:cxnLst/>
              <a:rect l="l" t="t" r="r" b="b"/>
              <a:pathLst>
                <a:path w="121" h="269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4"/>
                    <a:pt x="49" y="269"/>
                    <a:pt x="75" y="269"/>
                  </a:cubicBezTo>
                  <a:cubicBezTo>
                    <a:pt x="76" y="269"/>
                    <a:pt x="77" y="269"/>
                    <a:pt x="78" y="269"/>
                  </a:cubicBezTo>
                  <a:cubicBezTo>
                    <a:pt x="106" y="264"/>
                    <a:pt x="120" y="202"/>
                    <a:pt x="110" y="128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 flipH="1">
              <a:off x="7536248" y="2750197"/>
              <a:ext cx="19420" cy="42661"/>
            </a:xfrm>
            <a:custGeom>
              <a:avLst/>
              <a:gdLst/>
              <a:ahLst/>
              <a:cxnLst/>
              <a:rect l="l" t="t" r="r" b="b"/>
              <a:pathLst>
                <a:path w="122" h="268" extrusionOk="0">
                  <a:moveTo>
                    <a:pt x="45" y="1"/>
                  </a:moveTo>
                  <a:cubicBezTo>
                    <a:pt x="44" y="1"/>
                    <a:pt x="43" y="1"/>
                    <a:pt x="42" y="1"/>
                  </a:cubicBezTo>
                  <a:cubicBezTo>
                    <a:pt x="15" y="5"/>
                    <a:pt x="0" y="68"/>
                    <a:pt x="10" y="141"/>
                  </a:cubicBezTo>
                  <a:cubicBezTo>
                    <a:pt x="20" y="213"/>
                    <a:pt x="50" y="268"/>
                    <a:pt x="77" y="268"/>
                  </a:cubicBezTo>
                  <a:cubicBezTo>
                    <a:pt x="78" y="268"/>
                    <a:pt x="79" y="267"/>
                    <a:pt x="80" y="267"/>
                  </a:cubicBezTo>
                  <a:cubicBezTo>
                    <a:pt x="107" y="263"/>
                    <a:pt x="122" y="201"/>
                    <a:pt x="111" y="127"/>
                  </a:cubicBezTo>
                  <a:cubicBezTo>
                    <a:pt x="102" y="56"/>
                    <a:pt x="72" y="1"/>
                    <a:pt x="45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 flipH="1">
              <a:off x="7528289" y="2706422"/>
              <a:ext cx="49983" cy="36930"/>
            </a:xfrm>
            <a:custGeom>
              <a:avLst/>
              <a:gdLst/>
              <a:ahLst/>
              <a:cxnLst/>
              <a:rect l="l" t="t" r="r" b="b"/>
              <a:pathLst>
                <a:path w="314" h="232" extrusionOk="0">
                  <a:moveTo>
                    <a:pt x="274" y="1"/>
                  </a:moveTo>
                  <a:cubicBezTo>
                    <a:pt x="255" y="1"/>
                    <a:pt x="228" y="11"/>
                    <a:pt x="191" y="33"/>
                  </a:cubicBezTo>
                  <a:cubicBezTo>
                    <a:pt x="97" y="87"/>
                    <a:pt x="0" y="202"/>
                    <a:pt x="51" y="230"/>
                  </a:cubicBezTo>
                  <a:cubicBezTo>
                    <a:pt x="53" y="231"/>
                    <a:pt x="57" y="232"/>
                    <a:pt x="61" y="232"/>
                  </a:cubicBezTo>
                  <a:cubicBezTo>
                    <a:pt x="116" y="232"/>
                    <a:pt x="311" y="115"/>
                    <a:pt x="313" y="72"/>
                  </a:cubicBezTo>
                  <a:cubicBezTo>
                    <a:pt x="314" y="25"/>
                    <a:pt x="303" y="1"/>
                    <a:pt x="274" y="1"/>
                  </a:cubicBezTo>
                  <a:close/>
                </a:path>
              </a:pathLst>
            </a:custGeom>
            <a:solidFill>
              <a:srgbClr val="402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12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0"/>
          <p:cNvSpPr/>
          <p:nvPr/>
        </p:nvSpPr>
        <p:spPr>
          <a:xfrm flipH="1">
            <a:off x="1988474" y="3182398"/>
            <a:ext cx="3142324" cy="338400"/>
          </a:xfrm>
          <a:custGeom>
            <a:avLst/>
            <a:gdLst/>
            <a:ahLst/>
            <a:cxnLst/>
            <a:rect l="l" t="t" r="r" b="b"/>
            <a:pathLst>
              <a:path w="37921" h="4084" extrusionOk="0">
                <a:moveTo>
                  <a:pt x="8455" y="0"/>
                </a:moveTo>
                <a:cubicBezTo>
                  <a:pt x="8425" y="0"/>
                  <a:pt x="8395" y="1"/>
                  <a:pt x="8365" y="3"/>
                </a:cubicBezTo>
                <a:cubicBezTo>
                  <a:pt x="7441" y="72"/>
                  <a:pt x="4946" y="2174"/>
                  <a:pt x="4541" y="2627"/>
                </a:cubicBezTo>
                <a:cubicBezTo>
                  <a:pt x="4541" y="2627"/>
                  <a:pt x="1" y="3667"/>
                  <a:pt x="3998" y="3804"/>
                </a:cubicBezTo>
                <a:cubicBezTo>
                  <a:pt x="4359" y="3816"/>
                  <a:pt x="4700" y="3822"/>
                  <a:pt x="5025" y="3822"/>
                </a:cubicBezTo>
                <a:cubicBezTo>
                  <a:pt x="8303" y="3822"/>
                  <a:pt x="9856" y="3262"/>
                  <a:pt x="11459" y="3262"/>
                </a:cubicBezTo>
                <a:cubicBezTo>
                  <a:pt x="13049" y="3262"/>
                  <a:pt x="15242" y="3755"/>
                  <a:pt x="16908" y="3755"/>
                </a:cubicBezTo>
                <a:cubicBezTo>
                  <a:pt x="17092" y="3755"/>
                  <a:pt x="17269" y="3749"/>
                  <a:pt x="17439" y="3736"/>
                </a:cubicBezTo>
                <a:cubicBezTo>
                  <a:pt x="19141" y="3601"/>
                  <a:pt x="21636" y="3464"/>
                  <a:pt x="23347" y="3396"/>
                </a:cubicBezTo>
                <a:cubicBezTo>
                  <a:pt x="23698" y="3382"/>
                  <a:pt x="24053" y="3374"/>
                  <a:pt x="24411" y="3374"/>
                </a:cubicBezTo>
                <a:cubicBezTo>
                  <a:pt x="25802" y="3374"/>
                  <a:pt x="27251" y="3494"/>
                  <a:pt x="28760" y="3873"/>
                </a:cubicBezTo>
                <a:cubicBezTo>
                  <a:pt x="29393" y="4031"/>
                  <a:pt x="29875" y="4083"/>
                  <a:pt x="30353" y="4083"/>
                </a:cubicBezTo>
                <a:cubicBezTo>
                  <a:pt x="31307" y="4083"/>
                  <a:pt x="32242" y="3873"/>
                  <a:pt x="34323" y="3873"/>
                </a:cubicBezTo>
                <a:cubicBezTo>
                  <a:pt x="37444" y="3873"/>
                  <a:pt x="37920" y="2990"/>
                  <a:pt x="36835" y="2627"/>
                </a:cubicBezTo>
                <a:cubicBezTo>
                  <a:pt x="36036" y="2359"/>
                  <a:pt x="31552" y="2131"/>
                  <a:pt x="28645" y="2131"/>
                </a:cubicBezTo>
                <a:cubicBezTo>
                  <a:pt x="27605" y="2131"/>
                  <a:pt x="26768" y="2160"/>
                  <a:pt x="26373" y="2227"/>
                </a:cubicBezTo>
                <a:cubicBezTo>
                  <a:pt x="26237" y="2250"/>
                  <a:pt x="26107" y="2261"/>
                  <a:pt x="25980" y="2261"/>
                </a:cubicBezTo>
                <a:cubicBezTo>
                  <a:pt x="24711" y="2261"/>
                  <a:pt x="23784" y="1201"/>
                  <a:pt x="20822" y="954"/>
                </a:cubicBezTo>
                <a:cubicBezTo>
                  <a:pt x="19737" y="864"/>
                  <a:pt x="18780" y="834"/>
                  <a:pt x="17889" y="834"/>
                </a:cubicBezTo>
                <a:cubicBezTo>
                  <a:pt x="16107" y="834"/>
                  <a:pt x="14591" y="954"/>
                  <a:pt x="12848" y="954"/>
                </a:cubicBezTo>
                <a:cubicBezTo>
                  <a:pt x="10322" y="954"/>
                  <a:pt x="9353" y="0"/>
                  <a:pt x="8455" y="0"/>
                </a:cubicBezTo>
                <a:close/>
              </a:path>
            </a:pathLst>
          </a:custGeom>
          <a:solidFill>
            <a:srgbClr val="FFFFFF">
              <a:alpha val="504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028;p29"/>
          <p:cNvSpPr txBox="1">
            <a:spLocks/>
          </p:cNvSpPr>
          <p:nvPr/>
        </p:nvSpPr>
        <p:spPr>
          <a:xfrm>
            <a:off x="2702111" y="1107300"/>
            <a:ext cx="373967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SzPts val="1200"/>
            </a:pPr>
            <a:endParaRPr lang="ko-KR" altLang="en-US" sz="2000" dirty="0" smtClean="0">
              <a:latin typeface="+mn-ea"/>
              <a:ea typeface="+mn-ea"/>
            </a:endParaRPr>
          </a:p>
          <a:p>
            <a:pPr marL="152400" indent="0" algn="l">
              <a:buSzPts val="1200"/>
            </a:pPr>
            <a:r>
              <a:rPr lang="en-US" altLang="ko-KR" sz="2000" b="1" dirty="0" smtClean="0">
                <a:solidFill>
                  <a:schemeClr val="bg2"/>
                </a:solidFill>
                <a:uFill>
                  <a:noFill/>
                </a:uFill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uFill>
                  <a:noFill/>
                </a:uFill>
                <a:latin typeface="+mn-ea"/>
                <a:ea typeface="+mn-ea"/>
                <a:hlinkClick r:id="" action="ppaction://noaction"/>
              </a:rPr>
              <a:t>부활 </a:t>
            </a:r>
            <a:r>
              <a:rPr lang="ko-KR" altLang="en-US" sz="2000" b="1" dirty="0">
                <a:uFill>
                  <a:noFill/>
                </a:uFill>
                <a:latin typeface="+mn-ea"/>
                <a:ea typeface="+mn-ea"/>
                <a:hlinkClick r:id="" action="ppaction://noaction"/>
              </a:rPr>
              <a:t>시스템 </a:t>
            </a:r>
            <a:r>
              <a:rPr lang="ko-KR" altLang="en-US" sz="2000" b="1" dirty="0" smtClean="0">
                <a:uFill>
                  <a:noFill/>
                </a:uFill>
                <a:latin typeface="+mn-ea"/>
                <a:ea typeface="+mn-ea"/>
                <a:hlinkClick r:id="" action="ppaction://noaction"/>
              </a:rPr>
              <a:t>개요</a:t>
            </a:r>
            <a:endParaRPr lang="en-US" altLang="ko-KR" sz="2000" b="1" dirty="0" smtClean="0">
              <a:uFill>
                <a:noFill/>
              </a:uFill>
              <a:latin typeface="+mn-ea"/>
              <a:ea typeface="+mn-ea"/>
            </a:endParaRPr>
          </a:p>
          <a:p>
            <a:pPr marL="152400" indent="0" algn="l">
              <a:buSzPts val="1200"/>
            </a:pPr>
            <a:r>
              <a:rPr lang="en-US" altLang="ko-KR" sz="2000" b="1" dirty="0" smtClean="0">
                <a:solidFill>
                  <a:schemeClr val="bg2"/>
                </a:solidFill>
                <a:uFill>
                  <a:noFill/>
                </a:uFill>
                <a:latin typeface="+mn-ea"/>
                <a:ea typeface="+mn-ea"/>
              </a:rPr>
              <a:t>2.</a:t>
            </a:r>
            <a:r>
              <a:rPr lang="ko-KR" altLang="en-US" sz="2000" b="1" dirty="0" smtClean="0">
                <a:uFill>
                  <a:noFill/>
                </a:uFill>
                <a:latin typeface="+mn-ea"/>
                <a:ea typeface="+mn-ea"/>
              </a:rPr>
              <a:t> </a:t>
            </a:r>
            <a:r>
              <a:rPr lang="ko-KR" altLang="en-US" sz="2000" b="1" dirty="0" smtClean="0">
                <a:uFill>
                  <a:noFill/>
                </a:uFill>
                <a:latin typeface="+mj-ea"/>
                <a:ea typeface="+mj-ea"/>
              </a:rPr>
              <a:t>진입 방법</a:t>
            </a:r>
            <a:endParaRPr lang="en-US" altLang="ko-KR" sz="2000" b="1" dirty="0" smtClean="0">
              <a:uFill>
                <a:noFill/>
              </a:uFill>
              <a:latin typeface="+mj-ea"/>
              <a:ea typeface="+mj-ea"/>
            </a:endParaRPr>
          </a:p>
          <a:p>
            <a:pPr marL="152400" indent="0" algn="l">
              <a:buSzPts val="1200"/>
            </a:pPr>
            <a:r>
              <a:rPr lang="en-US" altLang="ko-KR" sz="2000" b="1" dirty="0" smtClean="0">
                <a:solidFill>
                  <a:schemeClr val="bg2"/>
                </a:solidFill>
                <a:uFill>
                  <a:noFill/>
                </a:uFill>
                <a:latin typeface="+mj-ea"/>
                <a:ea typeface="+mj-ea"/>
              </a:rPr>
              <a:t>3. </a:t>
            </a:r>
            <a:r>
              <a:rPr lang="ko-KR" altLang="en-US" sz="2000" b="1" dirty="0" smtClean="0">
                <a:uFill>
                  <a:noFill/>
                </a:uFill>
                <a:latin typeface="+mj-ea"/>
                <a:ea typeface="+mj-ea"/>
              </a:rPr>
              <a:t>데이터 테이블</a:t>
            </a:r>
            <a:endParaRPr lang="en-US" altLang="ko-KR" sz="2000" b="1" dirty="0" smtClean="0">
              <a:uFill>
                <a:noFill/>
              </a:uFill>
              <a:latin typeface="+mj-ea"/>
              <a:ea typeface="+mj-ea"/>
            </a:endParaRPr>
          </a:p>
          <a:p>
            <a:pPr marL="152400" indent="0" algn="l">
              <a:buSzPts val="1200"/>
            </a:pPr>
            <a:r>
              <a:rPr lang="en-US" altLang="ko-KR" sz="2000" b="1" dirty="0" smtClean="0">
                <a:solidFill>
                  <a:schemeClr val="bg2"/>
                </a:solidFill>
                <a:uFill>
                  <a:noFill/>
                </a:uFill>
                <a:latin typeface="+mn-ea"/>
                <a:ea typeface="+mn-ea"/>
              </a:rPr>
              <a:t>4. </a:t>
            </a:r>
            <a:r>
              <a:rPr lang="ko-KR" altLang="en-US" sz="2000" b="1" dirty="0" smtClean="0">
                <a:uFill>
                  <a:noFill/>
                </a:uFill>
                <a:latin typeface="+mj-ea"/>
                <a:ea typeface="+mj-ea"/>
              </a:rPr>
              <a:t>부활 시스템 </a:t>
            </a:r>
            <a:r>
              <a:rPr lang="ko-KR" altLang="en-US" sz="2000" b="1" dirty="0" err="1" smtClean="0">
                <a:uFill>
                  <a:noFill/>
                </a:uFill>
                <a:latin typeface="+mj-ea"/>
                <a:ea typeface="+mj-ea"/>
              </a:rPr>
              <a:t>플로우차트</a:t>
            </a:r>
            <a:r>
              <a:rPr lang="en-US" altLang="ko-KR" sz="2000" b="1" dirty="0" smtClean="0">
                <a:uFill>
                  <a:noFill/>
                </a:uFill>
                <a:latin typeface="+mj-ea"/>
                <a:ea typeface="+mj-ea"/>
              </a:rPr>
              <a:t/>
            </a:r>
            <a:br>
              <a:rPr lang="en-US" altLang="ko-KR" sz="2000" b="1" dirty="0" smtClean="0">
                <a:uFill>
                  <a:noFill/>
                </a:uFill>
                <a:latin typeface="+mj-ea"/>
                <a:ea typeface="+mj-ea"/>
              </a:rPr>
            </a:br>
            <a:endParaRPr lang="en-US" altLang="ko-KR" sz="2000" b="1" dirty="0">
              <a:uFill>
                <a:noFill/>
              </a:uFill>
              <a:latin typeface="+mj-ea"/>
              <a:ea typeface="+mj-ea"/>
            </a:endParaRPr>
          </a:p>
          <a:p>
            <a:pPr marL="152400" indent="0" algn="l">
              <a:buSzPts val="1200"/>
            </a:pPr>
            <a:endParaRPr lang="en-US" altLang="ko-KR" sz="2000" b="1" dirty="0" smtClean="0">
              <a:solidFill>
                <a:schemeClr val="bg2"/>
              </a:solidFill>
              <a:uFill>
                <a:noFill/>
              </a:uFill>
              <a:latin typeface="+mn-ea"/>
              <a:ea typeface="+mn-ea"/>
            </a:endParaRPr>
          </a:p>
        </p:txBody>
      </p:sp>
      <p:sp>
        <p:nvSpPr>
          <p:cNvPr id="78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목차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5248000" y="60442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3855891" y="1815852"/>
            <a:ext cx="528810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+mj-ea"/>
                <a:ea typeface="+mj-ea"/>
              </a:rPr>
              <a:t>부활 시스템 개요</a:t>
            </a:r>
            <a:endParaRPr b="1" dirty="0">
              <a:latin typeface="+mj-ea"/>
              <a:ea typeface="+mj-ea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221875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4" name="Google Shape;1394;p31"/>
          <p:cNvGrpSpPr/>
          <p:nvPr/>
        </p:nvGrpSpPr>
        <p:grpSpPr>
          <a:xfrm>
            <a:off x="2816120" y="703875"/>
            <a:ext cx="1515083" cy="4322325"/>
            <a:chOff x="2816120" y="703875"/>
            <a:chExt cx="1515083" cy="4322325"/>
          </a:xfrm>
        </p:grpSpPr>
        <p:grpSp>
          <p:nvGrpSpPr>
            <p:cNvPr id="1395" name="Google Shape;1395;p31"/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396" name="Google Shape;1396;p31"/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5" name="Google Shape;1485;p31"/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1.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부활 시스템 개요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726100" y="1152475"/>
            <a:ext cx="3626444" cy="1834565"/>
          </a:xfrm>
        </p:spPr>
        <p:txBody>
          <a:bodyPr/>
          <a:lstStyle/>
          <a:p>
            <a:pPr marL="152400" indent="0">
              <a:buNone/>
            </a:pPr>
            <a:r>
              <a:rPr lang="en-US" altLang="ko-KR" b="1" dirty="0" smtClean="0">
                <a:latin typeface="+mn-ea"/>
                <a:ea typeface="+mn-ea"/>
              </a:rPr>
              <a:t>1) </a:t>
            </a:r>
            <a:r>
              <a:rPr lang="ko-KR" altLang="en-US" b="1" dirty="0" smtClean="0">
                <a:latin typeface="+mn-ea"/>
                <a:ea typeface="+mn-ea"/>
              </a:rPr>
              <a:t>부활 시스템의 정의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52400" indent="0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77824" y="1511808"/>
            <a:ext cx="2999232" cy="3023616"/>
          </a:xfrm>
          <a:prstGeom prst="rect">
            <a:avLst/>
          </a:prstGeom>
          <a:solidFill>
            <a:srgbClr val="C2F4F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플레이어에게 주어진 미션을 완료할 때마다 황폐했던 마을이 활기찬 마을로 부활하고 굳어있던 </a:t>
            </a:r>
            <a:r>
              <a:rPr lang="en-US" altLang="ko-KR" dirty="0" err="1" smtClean="0">
                <a:solidFill>
                  <a:schemeClr val="tx2"/>
                </a:solidFill>
                <a:latin typeface="+mn-ea"/>
              </a:rPr>
              <a:t>npc</a:t>
            </a:r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들이 되살아나는 시스템이다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.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5" name="텍스트 개체 틀 3"/>
          <p:cNvSpPr txBox="1">
            <a:spLocks/>
          </p:cNvSpPr>
          <p:nvPr/>
        </p:nvSpPr>
        <p:spPr>
          <a:xfrm>
            <a:off x="4791356" y="1152475"/>
            <a:ext cx="3626444" cy="1834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Font typeface="Grenze Medium"/>
              <a:buNone/>
            </a:pPr>
            <a:r>
              <a:rPr lang="en-US" altLang="ko-KR" b="1" dirty="0" smtClean="0">
                <a:latin typeface="+mn-ea"/>
                <a:ea typeface="+mn-ea"/>
              </a:rPr>
              <a:t>2)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부활 시스템의 목적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43080" y="1493850"/>
            <a:ext cx="2999232" cy="3041573"/>
          </a:xfrm>
          <a:prstGeom prst="rect">
            <a:avLst/>
          </a:prstGeom>
          <a:solidFill>
            <a:srgbClr val="C2F4F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마을의 변화를 보여주어 플레이어에게 성취감과 재미를 제공한다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.</a:t>
            </a:r>
            <a:endParaRPr lang="ko-KR" altLang="en-US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825925" y="54346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746931" y="1754892"/>
            <a:ext cx="528810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+mj-ea"/>
                <a:ea typeface="+mj-ea"/>
              </a:rPr>
              <a:t>진입 방법</a:t>
            </a:r>
            <a:endParaRPr b="1" dirty="0">
              <a:latin typeface="+mj-ea"/>
              <a:ea typeface="+mj-ea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6391283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01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26100" y="2097024"/>
            <a:ext cx="3385313" cy="21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4" name="순서도: 판단 1023"/>
          <p:cNvSpPr/>
          <p:nvPr/>
        </p:nvSpPr>
        <p:spPr>
          <a:xfrm>
            <a:off x="1136043" y="2299849"/>
            <a:ext cx="2565428" cy="1737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45439" y="2352185"/>
            <a:ext cx="334267" cy="67587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476996" y="480091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+mj-ea"/>
                <a:ea typeface="+mj-ea"/>
              </a:rPr>
              <a:t>2</a:t>
            </a: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진입 방법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62774" y="1137908"/>
            <a:ext cx="5711277" cy="764378"/>
          </a:xfrm>
        </p:spPr>
        <p:txBody>
          <a:bodyPr/>
          <a:lstStyle/>
          <a:p>
            <a:pPr marL="152400" indent="0">
              <a:buNone/>
            </a:pPr>
            <a:r>
              <a:rPr lang="en-US" altLang="ko-KR" b="1" dirty="0" smtClean="0">
                <a:latin typeface="+mn-ea"/>
                <a:ea typeface="+mn-ea"/>
              </a:rPr>
              <a:t>1) </a:t>
            </a:r>
            <a:r>
              <a:rPr lang="en-US" altLang="ko-KR" b="1" dirty="0" err="1" smtClean="0">
                <a:latin typeface="+mn-ea"/>
                <a:ea typeface="+mn-ea"/>
              </a:rPr>
              <a:t>npc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부활의 경우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b="1" dirty="0" smtClean="0"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b="1" dirty="0" smtClean="0">
                <a:latin typeface="+mn-ea"/>
                <a:ea typeface="+mn-ea"/>
              </a:rPr>
              <a:t>- </a:t>
            </a:r>
            <a:r>
              <a:rPr lang="ko-KR" altLang="en-US" b="1" dirty="0" smtClean="0">
                <a:latin typeface="+mn-ea"/>
                <a:ea typeface="+mn-ea"/>
              </a:rPr>
              <a:t>미션 완료 후 조이스틱을 사용해 굳어있는 </a:t>
            </a:r>
            <a:r>
              <a:rPr lang="en-US" altLang="ko-KR" b="1" dirty="0" err="1" smtClean="0">
                <a:latin typeface="+mn-ea"/>
                <a:ea typeface="+mn-ea"/>
              </a:rPr>
              <a:t>npc</a:t>
            </a:r>
            <a:r>
              <a:rPr lang="ko-KR" altLang="en-US" b="1" dirty="0" smtClean="0">
                <a:latin typeface="+mn-ea"/>
                <a:ea typeface="+mn-ea"/>
              </a:rPr>
              <a:t>에게 다가가 </a:t>
            </a:r>
            <a:r>
              <a:rPr lang="en-US" altLang="ko-KR" b="1" dirty="0" err="1" smtClean="0">
                <a:latin typeface="+mn-ea"/>
                <a:ea typeface="+mn-ea"/>
              </a:rPr>
              <a:t>npc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클릭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6" name="Google Shape;8870;p61"/>
          <p:cNvGrpSpPr/>
          <p:nvPr/>
        </p:nvGrpSpPr>
        <p:grpSpPr>
          <a:xfrm>
            <a:off x="2393021" y="2412622"/>
            <a:ext cx="239185" cy="525355"/>
            <a:chOff x="4584850" y="4399275"/>
            <a:chExt cx="225875" cy="481825"/>
          </a:xfrm>
        </p:grpSpPr>
        <p:sp>
          <p:nvSpPr>
            <p:cNvPr id="17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4220878" y="2919306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Google Shape;8870;p61"/>
          <p:cNvGrpSpPr/>
          <p:nvPr/>
        </p:nvGrpSpPr>
        <p:grpSpPr>
          <a:xfrm>
            <a:off x="5101671" y="2319572"/>
            <a:ext cx="721818" cy="1517814"/>
            <a:chOff x="4584850" y="4399275"/>
            <a:chExt cx="225875" cy="481825"/>
          </a:xfrm>
        </p:grpSpPr>
        <p:sp>
          <p:nvSpPr>
            <p:cNvPr id="21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" name="오른쪽 화살표 22"/>
          <p:cNvSpPr/>
          <p:nvPr/>
        </p:nvSpPr>
        <p:spPr>
          <a:xfrm>
            <a:off x="6141944" y="2919306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oogle Shape;8870;p61"/>
          <p:cNvGrpSpPr/>
          <p:nvPr/>
        </p:nvGrpSpPr>
        <p:grpSpPr>
          <a:xfrm>
            <a:off x="7015813" y="2319571"/>
            <a:ext cx="721818" cy="1517814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25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0362" y="3915476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</a:t>
            </a:r>
            <a:r>
              <a:rPr lang="en-US" altLang="ko-KR" dirty="0" err="1" smtClean="0"/>
              <a:t>pc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부활 </a:t>
            </a:r>
            <a:r>
              <a:rPr lang="ko-KR" altLang="en-US" dirty="0" err="1" smtClean="0"/>
              <a:t>시네머신</a:t>
            </a:r>
            <a:r>
              <a:rPr lang="ko-KR" altLang="en-US" dirty="0" smtClean="0"/>
              <a:t> 작동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1989" y="3594904"/>
            <a:ext cx="591728" cy="6230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23635" y="3684005"/>
            <a:ext cx="480909" cy="49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2169" y="3808169"/>
            <a:ext cx="243840" cy="2493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47641" y="3063640"/>
            <a:ext cx="334267" cy="67587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Google Shape;8870;p61"/>
          <p:cNvGrpSpPr/>
          <p:nvPr/>
        </p:nvGrpSpPr>
        <p:grpSpPr>
          <a:xfrm>
            <a:off x="2210864" y="3118148"/>
            <a:ext cx="207892" cy="45923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35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852735" y="4433814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89213" y="2258733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42698" y="2994374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4382" y="3331677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33404"/>
              </p:ext>
            </p:extLst>
          </p:nvPr>
        </p:nvGraphicFramePr>
        <p:xfrm>
          <a:off x="5670291" y="548678"/>
          <a:ext cx="3372783" cy="1682059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487694">
                  <a:extLst>
                    <a:ext uri="{9D8B030D-6E8A-4147-A177-3AD203B41FA5}">
                      <a16:colId xmlns="" xmlns:a16="http://schemas.microsoft.com/office/drawing/2014/main" val="3280539525"/>
                    </a:ext>
                  </a:extLst>
                </a:gridCol>
                <a:gridCol w="670034">
                  <a:extLst>
                    <a:ext uri="{9D8B030D-6E8A-4147-A177-3AD203B41FA5}">
                      <a16:colId xmlns="" xmlns:a16="http://schemas.microsoft.com/office/drawing/2014/main" val="1360423358"/>
                    </a:ext>
                  </a:extLst>
                </a:gridCol>
                <a:gridCol w="871249">
                  <a:extLst>
                    <a:ext uri="{9D8B030D-6E8A-4147-A177-3AD203B41FA5}">
                      <a16:colId xmlns="" xmlns:a16="http://schemas.microsoft.com/office/drawing/2014/main" val="942205336"/>
                    </a:ext>
                  </a:extLst>
                </a:gridCol>
                <a:gridCol w="1343806">
                  <a:extLst>
                    <a:ext uri="{9D8B030D-6E8A-4147-A177-3AD203B41FA5}">
                      <a16:colId xmlns="" xmlns:a16="http://schemas.microsoft.com/office/drawing/2014/main" val="305648839"/>
                    </a:ext>
                  </a:extLst>
                </a:gridCol>
              </a:tblGrid>
              <a:tr h="24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아이콘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9349445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npc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부활할 대상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3545775"/>
                  </a:ext>
                </a:extLst>
              </a:tr>
              <a:tr h="39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플레이어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조작하는 대상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1969436"/>
                  </a:ext>
                </a:extLst>
              </a:tr>
              <a:tr h="5829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조이스틱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플레이어를 움직일 수 있게 하는 수단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8153862"/>
                  </a:ext>
                </a:extLst>
              </a:tr>
            </a:tbl>
          </a:graphicData>
        </a:graphic>
      </p:graphicFrame>
      <p:grpSp>
        <p:nvGrpSpPr>
          <p:cNvPr id="32" name="Google Shape;8870;p61"/>
          <p:cNvGrpSpPr/>
          <p:nvPr/>
        </p:nvGrpSpPr>
        <p:grpSpPr>
          <a:xfrm>
            <a:off x="6400575" y="870835"/>
            <a:ext cx="166890" cy="300889"/>
            <a:chOff x="4584850" y="4399275"/>
            <a:chExt cx="225875" cy="481825"/>
          </a:xfrm>
        </p:grpSpPr>
        <p:sp>
          <p:nvSpPr>
            <p:cNvPr id="33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9" name="Google Shape;8870;p61"/>
          <p:cNvGrpSpPr/>
          <p:nvPr/>
        </p:nvGrpSpPr>
        <p:grpSpPr>
          <a:xfrm>
            <a:off x="6400575" y="1217871"/>
            <a:ext cx="166890" cy="33378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40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6245454" y="1661462"/>
            <a:ext cx="480909" cy="49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363988" y="1785626"/>
            <a:ext cx="243840" cy="2493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7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+mj-ea"/>
                <a:ea typeface="+mj-ea"/>
              </a:rPr>
              <a:t>2</a:t>
            </a: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진입 방법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726099" y="1152475"/>
            <a:ext cx="5290090" cy="764378"/>
          </a:xfrm>
        </p:spPr>
        <p:txBody>
          <a:bodyPr/>
          <a:lstStyle/>
          <a:p>
            <a:pPr marL="152400" indent="0">
              <a:buNone/>
            </a:pPr>
            <a:r>
              <a:rPr lang="en-US" altLang="ko-KR" b="1" dirty="0">
                <a:solidFill>
                  <a:schemeClr val="tx2"/>
                </a:solidFill>
                <a:latin typeface="+mn-ea"/>
                <a:ea typeface="+mn-ea"/>
              </a:rPr>
              <a:t>2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)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건물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집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상가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)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부활의 경우</a:t>
            </a:r>
            <a:endParaRPr lang="en-US" altLang="ko-KR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b="1" dirty="0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미션 완료 후 조이스틱을 이용해 반짝이는 </a:t>
            </a:r>
            <a:r>
              <a:rPr lang="ko-KR" altLang="en-US" b="1" dirty="0">
                <a:solidFill>
                  <a:schemeClr val="tx2"/>
                </a:solidFill>
                <a:latin typeface="+mn-ea"/>
                <a:ea typeface="+mn-ea"/>
              </a:rPr>
              <a:t>집</a:t>
            </a:r>
            <a:r>
              <a:rPr lang="ko-KR" altLang="en-US" b="1" dirty="0" smtClean="0">
                <a:solidFill>
                  <a:schemeClr val="tx2"/>
                </a:solidFill>
                <a:latin typeface="+mn-ea"/>
                <a:ea typeface="+mn-ea"/>
              </a:rPr>
              <a:t>터에 다가가 집터 클릭</a:t>
            </a:r>
            <a:r>
              <a:rPr lang="en-US" altLang="ko-KR" b="1" dirty="0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5" name="오른쪽 화살표 54"/>
          <p:cNvSpPr/>
          <p:nvPr/>
        </p:nvSpPr>
        <p:spPr>
          <a:xfrm>
            <a:off x="6754481" y="3262060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7232737" y="2753185"/>
            <a:ext cx="826346" cy="125306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25710" y="2619958"/>
            <a:ext cx="3385313" cy="21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판단 38"/>
          <p:cNvSpPr/>
          <p:nvPr/>
        </p:nvSpPr>
        <p:spPr>
          <a:xfrm>
            <a:off x="1235653" y="2822783"/>
            <a:ext cx="2565428" cy="1737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4320488" y="3442240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71599" y="4117838"/>
            <a:ext cx="591728" cy="62306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923245" y="4206939"/>
            <a:ext cx="480909" cy="49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041779" y="4331103"/>
            <a:ext cx="243840" cy="2493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945572" y="476355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59463" y="3134390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①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901197" y="3698475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②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83992" y="3854611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③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120112" y="3079345"/>
            <a:ext cx="810534" cy="47470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196632" y="3188174"/>
            <a:ext cx="643466" cy="27188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189798" y="3694721"/>
            <a:ext cx="378531" cy="58793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1" name="Google Shape;8870;p61"/>
          <p:cNvGrpSpPr/>
          <p:nvPr/>
        </p:nvGrpSpPr>
        <p:grpSpPr>
          <a:xfrm>
            <a:off x="2296830" y="3747706"/>
            <a:ext cx="207892" cy="45923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72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907149" y="2599334"/>
            <a:ext cx="3385313" cy="21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순서도: 판단 77"/>
          <p:cNvSpPr/>
          <p:nvPr/>
        </p:nvSpPr>
        <p:spPr>
          <a:xfrm>
            <a:off x="5317092" y="2802159"/>
            <a:ext cx="2565428" cy="1737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5004684" y="4186315"/>
            <a:ext cx="480909" cy="49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5123218" y="4310479"/>
            <a:ext cx="243840" cy="2493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6278071" y="3167550"/>
            <a:ext cx="643466" cy="27188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138206" y="3178727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438502" y="3268354"/>
            <a:ext cx="319551" cy="17820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8" name="Google Shape;8870;p61"/>
          <p:cNvGrpSpPr/>
          <p:nvPr/>
        </p:nvGrpSpPr>
        <p:grpSpPr>
          <a:xfrm>
            <a:off x="6378269" y="3727082"/>
            <a:ext cx="207892" cy="45923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89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73404" y="3270337"/>
            <a:ext cx="484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59:00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613228" y="3457086"/>
            <a:ext cx="274995" cy="18873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6345705" y="3460656"/>
            <a:ext cx="274995" cy="18873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507023" y="3444558"/>
            <a:ext cx="484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n-ea"/>
                <a:ea typeface="+mn-ea"/>
              </a:rPr>
              <a:t>180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2" name="구름 1"/>
          <p:cNvSpPr/>
          <p:nvPr/>
        </p:nvSpPr>
        <p:spPr>
          <a:xfrm>
            <a:off x="6415336" y="3497117"/>
            <a:ext cx="170825" cy="119546"/>
          </a:xfrm>
          <a:prstGeom prst="cloud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047263" y="3390698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65192"/>
              </p:ext>
            </p:extLst>
          </p:nvPr>
        </p:nvGraphicFramePr>
        <p:xfrm>
          <a:off x="5771217" y="123162"/>
          <a:ext cx="3372783" cy="2459299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487694">
                  <a:extLst>
                    <a:ext uri="{9D8B030D-6E8A-4147-A177-3AD203B41FA5}">
                      <a16:colId xmlns="" xmlns:a16="http://schemas.microsoft.com/office/drawing/2014/main" val="3280539525"/>
                    </a:ext>
                  </a:extLst>
                </a:gridCol>
                <a:gridCol w="670034">
                  <a:extLst>
                    <a:ext uri="{9D8B030D-6E8A-4147-A177-3AD203B41FA5}">
                      <a16:colId xmlns="" xmlns:a16="http://schemas.microsoft.com/office/drawing/2014/main" val="1360423358"/>
                    </a:ext>
                  </a:extLst>
                </a:gridCol>
                <a:gridCol w="871249">
                  <a:extLst>
                    <a:ext uri="{9D8B030D-6E8A-4147-A177-3AD203B41FA5}">
                      <a16:colId xmlns="" xmlns:a16="http://schemas.microsoft.com/office/drawing/2014/main" val="942205336"/>
                    </a:ext>
                  </a:extLst>
                </a:gridCol>
                <a:gridCol w="1343806">
                  <a:extLst>
                    <a:ext uri="{9D8B030D-6E8A-4147-A177-3AD203B41FA5}">
                      <a16:colId xmlns="" xmlns:a16="http://schemas.microsoft.com/office/drawing/2014/main" val="305648839"/>
                    </a:ext>
                  </a:extLst>
                </a:gridCol>
              </a:tblGrid>
              <a:tr h="24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아이콘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89349445"/>
                  </a:ext>
                </a:extLst>
              </a:tr>
              <a:tr h="3687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건물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집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상가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부활할 대상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3545775"/>
                  </a:ext>
                </a:extLst>
              </a:tr>
              <a:tr h="398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플레이어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조작하는 대상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1969436"/>
                  </a:ext>
                </a:extLst>
              </a:tr>
              <a:tr h="3927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조이스틱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+mn-ea"/>
                          <a:ea typeface="+mn-ea"/>
                        </a:rPr>
                        <a:t>플레이어를 움직일 수 있게 하는 수단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815386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남은 시간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건물이 다 지어지는데 걸리는 시간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꿈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게임 내 가상 화폐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꿈의 개수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꿈을 지불하여 건물 즉시 부활 가능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8" name="Google Shape;8870;p61"/>
          <p:cNvGrpSpPr/>
          <p:nvPr/>
        </p:nvGrpSpPr>
        <p:grpSpPr>
          <a:xfrm>
            <a:off x="6501501" y="792355"/>
            <a:ext cx="166890" cy="33378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99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1" name="타원 100"/>
          <p:cNvSpPr/>
          <p:nvPr/>
        </p:nvSpPr>
        <p:spPr>
          <a:xfrm>
            <a:off x="6426631" y="1223998"/>
            <a:ext cx="318116" cy="329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6505316" y="1313421"/>
            <a:ext cx="161297" cy="16494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354122" y="482382"/>
            <a:ext cx="488789" cy="20550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5838827" y="1536629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④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843672" y="1859936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42709" y="1623637"/>
            <a:ext cx="4844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59:00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354082" y="2295818"/>
            <a:ext cx="48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  <a:ea typeface="+mn-ea"/>
              </a:rPr>
              <a:t>180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8" name="구름 107"/>
          <p:cNvSpPr/>
          <p:nvPr/>
        </p:nvSpPr>
        <p:spPr>
          <a:xfrm>
            <a:off x="6489310" y="2032574"/>
            <a:ext cx="170825" cy="119546"/>
          </a:xfrm>
          <a:prstGeom prst="cloud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43474" y="3381152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845090" y="2160469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⑥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8486336" y="3446561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데이터 3"/>
          <p:cNvSpPr/>
          <p:nvPr/>
        </p:nvSpPr>
        <p:spPr>
          <a:xfrm>
            <a:off x="5525491" y="3082168"/>
            <a:ext cx="801556" cy="152579"/>
          </a:xfrm>
          <a:prstGeom prst="flowChartInputOutpu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3035" y="2920936"/>
            <a:ext cx="74132" cy="15669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14564" y="3003542"/>
            <a:ext cx="74132" cy="231205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8049" y="2920936"/>
            <a:ext cx="74132" cy="15669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59578" y="2991512"/>
            <a:ext cx="79868" cy="23190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>
            <a:off x="5443530" y="2636113"/>
            <a:ext cx="965477" cy="362895"/>
          </a:xfrm>
          <a:prstGeom prst="triangl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데이터 9"/>
          <p:cNvSpPr/>
          <p:nvPr/>
        </p:nvSpPr>
        <p:spPr>
          <a:xfrm>
            <a:off x="4603730" y="3079085"/>
            <a:ext cx="801556" cy="152579"/>
          </a:xfrm>
          <a:prstGeom prst="flowChartInputOutpu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03730" y="3332834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건물 부활 </a:t>
            </a:r>
            <a:r>
              <a:rPr lang="ko-KR" altLang="en-US" sz="1200" dirty="0" err="1" smtClean="0">
                <a:latin typeface="+mn-ea"/>
                <a:ea typeface="+mn-ea"/>
              </a:rPr>
              <a:t>시네머신</a:t>
            </a:r>
            <a:r>
              <a:rPr lang="ko-KR" altLang="en-US" sz="1200" dirty="0" smtClean="0">
                <a:latin typeface="+mn-ea"/>
                <a:ea typeface="+mn-ea"/>
              </a:rPr>
              <a:t> 작동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8239" y="3001805"/>
            <a:ext cx="2305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스테이지 부활 </a:t>
            </a:r>
            <a:r>
              <a:rPr lang="ko-KR" altLang="en-US" sz="1200" dirty="0" err="1" smtClean="0">
                <a:latin typeface="+mn-ea"/>
                <a:ea typeface="+mn-ea"/>
              </a:rPr>
              <a:t>시네머신</a:t>
            </a:r>
            <a:r>
              <a:rPr lang="ko-KR" altLang="en-US" sz="1200" dirty="0" smtClean="0">
                <a:latin typeface="+mn-ea"/>
                <a:ea typeface="+mn-ea"/>
              </a:rPr>
              <a:t> 작동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텍스트 개체 틀 3"/>
          <p:cNvSpPr txBox="1">
            <a:spLocks/>
          </p:cNvSpPr>
          <p:nvPr/>
        </p:nvSpPr>
        <p:spPr>
          <a:xfrm>
            <a:off x="726099" y="1152475"/>
            <a:ext cx="5290090" cy="76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renze Medium"/>
              <a:buAutoNum type="arabicPeriod"/>
              <a:defRPr sz="12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rabi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alpha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Semi Condensed"/>
              <a:buAutoNum type="romanLcPeriod"/>
              <a:defRPr sz="1400" b="0" i="0" u="none" strike="noStrike" cap="none">
                <a:solidFill>
                  <a:schemeClr val="l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52400" indent="0">
              <a:buFont typeface="Grenze Medium"/>
              <a:buNone/>
            </a:pP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2)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건물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집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상가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)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부활의 경우</a:t>
            </a:r>
            <a:endParaRPr lang="en-US" altLang="ko-KR" b="1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152400" indent="0">
              <a:buFont typeface="Grenze Medium"/>
              <a:buNone/>
            </a:pPr>
            <a:endParaRPr lang="en-US" altLang="ko-KR" b="1" smtClean="0">
              <a:solidFill>
                <a:schemeClr val="tx2"/>
              </a:solidFill>
              <a:latin typeface="+mn-ea"/>
              <a:ea typeface="+mn-ea"/>
            </a:endParaRPr>
          </a:p>
          <a:p>
            <a:pPr marL="152400" indent="0">
              <a:buFont typeface="Grenze Medium"/>
              <a:buNone/>
            </a:pP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- </a:t>
            </a:r>
            <a:r>
              <a:rPr lang="ko-KR" altLang="en-US" b="1" smtClean="0">
                <a:solidFill>
                  <a:schemeClr val="tx2"/>
                </a:solidFill>
                <a:latin typeface="+mn-ea"/>
                <a:ea typeface="+mn-ea"/>
              </a:rPr>
              <a:t>미션 완료 후 조이스틱을 이용해 반짝이는 집터에 다가가 집터 클릭</a:t>
            </a:r>
            <a:r>
              <a:rPr lang="en-US" altLang="ko-KR" b="1" smtClean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endParaRPr lang="ko-KR" altLang="en-US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33" name="Google Shape;1029;p29"/>
          <p:cNvSpPr txBox="1">
            <a:spLocks noGrp="1"/>
          </p:cNvSpPr>
          <p:nvPr>
            <p:ph type="title"/>
          </p:nvPr>
        </p:nvSpPr>
        <p:spPr>
          <a:xfrm>
            <a:off x="726100" y="534600"/>
            <a:ext cx="769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+mj-ea"/>
                <a:ea typeface="+mj-ea"/>
              </a:rPr>
              <a:t>2</a:t>
            </a:r>
            <a:r>
              <a:rPr lang="en-US" b="1" dirty="0" smtClean="0">
                <a:solidFill>
                  <a:schemeClr val="dk2"/>
                </a:solidFill>
                <a:latin typeface="+mj-ea"/>
                <a:ea typeface="+mj-ea"/>
              </a:rPr>
              <a:t>. </a:t>
            </a:r>
            <a:r>
              <a:rPr lang="ko-KR" altLang="en-US" b="1" dirty="0" smtClean="0">
                <a:solidFill>
                  <a:schemeClr val="dk2"/>
                </a:solidFill>
                <a:latin typeface="+mj-ea"/>
                <a:ea typeface="+mj-ea"/>
              </a:rPr>
              <a:t>진입 방법</a:t>
            </a:r>
            <a:endParaRPr b="1" dirty="0">
              <a:solidFill>
                <a:schemeClr val="dk2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33143" y="2146939"/>
            <a:ext cx="3385313" cy="2143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순서도: 판단 50"/>
          <p:cNvSpPr/>
          <p:nvPr/>
        </p:nvSpPr>
        <p:spPr>
          <a:xfrm>
            <a:off x="843086" y="2349764"/>
            <a:ext cx="2565428" cy="17379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3927921" y="2969221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30678" y="3733920"/>
            <a:ext cx="480909" cy="497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49212" y="3858084"/>
            <a:ext cx="243840" cy="249347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727545" y="2606326"/>
            <a:ext cx="810534" cy="474707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3" name="Google Shape;8870;p61"/>
          <p:cNvGrpSpPr/>
          <p:nvPr/>
        </p:nvGrpSpPr>
        <p:grpSpPr>
          <a:xfrm>
            <a:off x="1904263" y="3274687"/>
            <a:ext cx="207892" cy="459233"/>
            <a:chOff x="4584850" y="4399275"/>
            <a:chExt cx="225875" cy="481825"/>
          </a:xfrm>
          <a:solidFill>
            <a:schemeClr val="tx1">
              <a:lumMod val="20000"/>
              <a:lumOff val="80000"/>
            </a:schemeClr>
          </a:solidFill>
        </p:grpSpPr>
        <p:sp>
          <p:nvSpPr>
            <p:cNvPr id="64" name="Google Shape;8871;p61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8872;p61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21620" y="2709252"/>
            <a:ext cx="643466" cy="27188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393903" y="2691231"/>
            <a:ext cx="354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⑦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20881" y="3273566"/>
            <a:ext cx="810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⑦ </a:t>
            </a:r>
            <a:r>
              <a:rPr lang="ko-KR" altLang="en-US" sz="1050" dirty="0" smtClean="0">
                <a:latin typeface="+mn-ea"/>
                <a:ea typeface="+mn-ea"/>
              </a:rPr>
              <a:t>클릭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68" name="오른쪽 화살표 67"/>
          <p:cNvSpPr/>
          <p:nvPr/>
        </p:nvSpPr>
        <p:spPr>
          <a:xfrm>
            <a:off x="6484953" y="2981133"/>
            <a:ext cx="555414" cy="31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234309"/>
              </p:ext>
            </p:extLst>
          </p:nvPr>
        </p:nvGraphicFramePr>
        <p:xfrm>
          <a:off x="5373572" y="1041901"/>
          <a:ext cx="3752981" cy="387717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542669"/>
                <a:gridCol w="745564"/>
                <a:gridCol w="969461"/>
                <a:gridCol w="1495287"/>
              </a:tblGrid>
              <a:tr h="387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0" i="0" u="none" strike="noStrike" cap="none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부활 완료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건물이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 지어짐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5480487" y="1101170"/>
            <a:ext cx="39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⑦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030419" y="1158541"/>
            <a:ext cx="518448" cy="192376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37456"/>
              </p:ext>
            </p:extLst>
          </p:nvPr>
        </p:nvGraphicFramePr>
        <p:xfrm>
          <a:off x="5373571" y="767582"/>
          <a:ext cx="3752981" cy="274320"/>
        </p:xfrm>
        <a:graphic>
          <a:graphicData uri="http://schemas.openxmlformats.org/drawingml/2006/table">
            <a:tbl>
              <a:tblPr firstRow="1" bandRow="1">
                <a:tableStyleId>{4780AD9A-EBB9-4666-9CCE-16414E6C7862}</a:tableStyleId>
              </a:tblPr>
              <a:tblGrid>
                <a:gridCol w="542669"/>
                <a:gridCol w="745564"/>
                <a:gridCol w="969461"/>
                <a:gridCol w="1495287"/>
              </a:tblGrid>
              <a:tr h="249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아이콘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1"/>
          <p:cNvSpPr txBox="1">
            <a:spLocks noGrp="1"/>
          </p:cNvSpPr>
          <p:nvPr>
            <p:ph type="title"/>
          </p:nvPr>
        </p:nvSpPr>
        <p:spPr>
          <a:xfrm flipH="1">
            <a:off x="5248000" y="604425"/>
            <a:ext cx="1463700" cy="932400"/>
          </a:xfrm>
          <a:prstGeom prst="rect">
            <a:avLst/>
          </a:prstGeom>
        </p:spPr>
        <p:txBody>
          <a:bodyPr spcFirstLastPara="1" wrap="square" lIns="91425" tIns="91425" rIns="91425" bIns="365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03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04" name="Google Shape;1104;p31"/>
          <p:cNvSpPr txBox="1">
            <a:spLocks noGrp="1"/>
          </p:cNvSpPr>
          <p:nvPr>
            <p:ph type="title" idx="2"/>
          </p:nvPr>
        </p:nvSpPr>
        <p:spPr>
          <a:xfrm>
            <a:off x="4729651" y="1804790"/>
            <a:ext cx="4292429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smtClean="0">
                <a:latin typeface="+mj-ea"/>
                <a:ea typeface="+mj-ea"/>
              </a:rPr>
              <a:t>데이터 테이블</a:t>
            </a:r>
            <a:endParaRPr b="1" dirty="0">
              <a:latin typeface="+mj-ea"/>
              <a:ea typeface="+mj-ea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>
            <a:off x="1221875" y="2664302"/>
            <a:ext cx="2269800" cy="2041973"/>
            <a:chOff x="1221875" y="2664302"/>
            <a:chExt cx="2269800" cy="2041973"/>
          </a:xfrm>
        </p:grpSpPr>
        <p:sp>
          <p:nvSpPr>
            <p:cNvPr id="1107" name="Google Shape;1107;p31"/>
            <p:cNvSpPr/>
            <p:nvPr/>
          </p:nvSpPr>
          <p:spPr>
            <a:xfrm>
              <a:off x="1221875" y="4467175"/>
              <a:ext cx="2269800" cy="2391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108" name="Google Shape;1108;p31"/>
            <p:cNvGrpSpPr/>
            <p:nvPr/>
          </p:nvGrpSpPr>
          <p:grpSpPr>
            <a:xfrm>
              <a:off x="1377606" y="2664302"/>
              <a:ext cx="2027167" cy="1935848"/>
              <a:chOff x="726100" y="-329425"/>
              <a:chExt cx="2939627" cy="2807204"/>
            </a:xfrm>
          </p:grpSpPr>
          <p:sp>
            <p:nvSpPr>
              <p:cNvPr id="1109" name="Google Shape;1109;p31"/>
              <p:cNvSpPr/>
              <p:nvPr/>
            </p:nvSpPr>
            <p:spPr>
              <a:xfrm flipH="1">
                <a:off x="2297312" y="177821"/>
                <a:ext cx="336435" cy="83919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435" extrusionOk="0">
                    <a:moveTo>
                      <a:pt x="5393" y="0"/>
                    </a:moveTo>
                    <a:cubicBezTo>
                      <a:pt x="4984" y="0"/>
                      <a:pt x="4969" y="681"/>
                      <a:pt x="3859" y="681"/>
                    </a:cubicBezTo>
                    <a:cubicBezTo>
                      <a:pt x="3431" y="681"/>
                      <a:pt x="2842" y="580"/>
                      <a:pt x="2004" y="300"/>
                    </a:cubicBezTo>
                    <a:cubicBezTo>
                      <a:pt x="1963" y="287"/>
                      <a:pt x="1922" y="280"/>
                      <a:pt x="1882" y="280"/>
                    </a:cubicBezTo>
                    <a:cubicBezTo>
                      <a:pt x="1440" y="280"/>
                      <a:pt x="1069" y="1052"/>
                      <a:pt x="286" y="1052"/>
                    </a:cubicBezTo>
                    <a:cubicBezTo>
                      <a:pt x="197" y="1052"/>
                      <a:pt x="102" y="1042"/>
                      <a:pt x="0" y="1019"/>
                    </a:cubicBezTo>
                    <a:lnTo>
                      <a:pt x="0" y="1019"/>
                    </a:lnTo>
                    <a:cubicBezTo>
                      <a:pt x="289" y="1142"/>
                      <a:pt x="535" y="1187"/>
                      <a:pt x="749" y="1187"/>
                    </a:cubicBezTo>
                    <a:cubicBezTo>
                      <a:pt x="1363" y="1187"/>
                      <a:pt x="1711" y="814"/>
                      <a:pt x="2015" y="814"/>
                    </a:cubicBezTo>
                    <a:cubicBezTo>
                      <a:pt x="2067" y="814"/>
                      <a:pt x="2117" y="825"/>
                      <a:pt x="2168" y="850"/>
                    </a:cubicBezTo>
                    <a:cubicBezTo>
                      <a:pt x="3048" y="1293"/>
                      <a:pt x="3677" y="1435"/>
                      <a:pt x="4138" y="1435"/>
                    </a:cubicBezTo>
                    <a:cubicBezTo>
                      <a:pt x="4950" y="1435"/>
                      <a:pt x="5242" y="996"/>
                      <a:pt x="5474" y="996"/>
                    </a:cubicBezTo>
                    <a:cubicBezTo>
                      <a:pt x="5567" y="996"/>
                      <a:pt x="5650" y="1066"/>
                      <a:pt x="5752" y="1262"/>
                    </a:cubicBezTo>
                    <a:lnTo>
                      <a:pt x="5693" y="91"/>
                    </a:lnTo>
                    <a:cubicBezTo>
                      <a:pt x="5570" y="27"/>
                      <a:pt x="5473" y="0"/>
                      <a:pt x="5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 flipH="1">
                <a:off x="3398707" y="642202"/>
                <a:ext cx="267020" cy="79650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1362" extrusionOk="0">
                    <a:moveTo>
                      <a:pt x="4242" y="0"/>
                    </a:moveTo>
                    <a:cubicBezTo>
                      <a:pt x="3715" y="0"/>
                      <a:pt x="3166" y="377"/>
                      <a:pt x="3263" y="675"/>
                    </a:cubicBezTo>
                    <a:cubicBezTo>
                      <a:pt x="3329" y="880"/>
                      <a:pt x="2630" y="1037"/>
                      <a:pt x="2051" y="1037"/>
                    </a:cubicBezTo>
                    <a:cubicBezTo>
                      <a:pt x="1622" y="1037"/>
                      <a:pt x="1258" y="950"/>
                      <a:pt x="1324" y="733"/>
                    </a:cubicBezTo>
                    <a:cubicBezTo>
                      <a:pt x="1357" y="623"/>
                      <a:pt x="1295" y="580"/>
                      <a:pt x="1181" y="580"/>
                    </a:cubicBezTo>
                    <a:cubicBezTo>
                      <a:pt x="845" y="580"/>
                      <a:pt x="67" y="951"/>
                      <a:pt x="1" y="1047"/>
                    </a:cubicBezTo>
                    <a:cubicBezTo>
                      <a:pt x="1" y="1047"/>
                      <a:pt x="596" y="744"/>
                      <a:pt x="912" y="744"/>
                    </a:cubicBezTo>
                    <a:cubicBezTo>
                      <a:pt x="1062" y="744"/>
                      <a:pt x="1149" y="812"/>
                      <a:pt x="1079" y="1015"/>
                    </a:cubicBezTo>
                    <a:cubicBezTo>
                      <a:pt x="995" y="1252"/>
                      <a:pt x="1762" y="1362"/>
                      <a:pt x="2481" y="1362"/>
                    </a:cubicBezTo>
                    <a:cubicBezTo>
                      <a:pt x="3127" y="1362"/>
                      <a:pt x="3734" y="1273"/>
                      <a:pt x="3654" y="1109"/>
                    </a:cubicBezTo>
                    <a:cubicBezTo>
                      <a:pt x="3541" y="880"/>
                      <a:pt x="3714" y="750"/>
                      <a:pt x="3957" y="750"/>
                    </a:cubicBezTo>
                    <a:cubicBezTo>
                      <a:pt x="4152" y="750"/>
                      <a:pt x="4392" y="834"/>
                      <a:pt x="4565" y="1018"/>
                    </a:cubicBezTo>
                    <a:lnTo>
                      <a:pt x="4548" y="49"/>
                    </a:lnTo>
                    <a:cubicBezTo>
                      <a:pt x="4450" y="15"/>
                      <a:pt x="4346" y="0"/>
                      <a:pt x="4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 flipH="1">
                <a:off x="896915" y="239282"/>
                <a:ext cx="268774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4595" y="15284"/>
                    </a:lnTo>
                    <a:lnTo>
                      <a:pt x="4133" y="54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 flipH="1">
                <a:off x="978963" y="239282"/>
                <a:ext cx="186727" cy="90129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15412" extrusionOk="0">
                    <a:moveTo>
                      <a:pt x="811" y="0"/>
                    </a:moveTo>
                    <a:lnTo>
                      <a:pt x="1" y="15412"/>
                    </a:lnTo>
                    <a:lnTo>
                      <a:pt x="3192" y="15324"/>
                    </a:lnTo>
                    <a:lnTo>
                      <a:pt x="1819" y="125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 flipH="1">
                <a:off x="922355" y="207645"/>
                <a:ext cx="155147" cy="141756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424" extrusionOk="0">
                    <a:moveTo>
                      <a:pt x="2642" y="0"/>
                    </a:moveTo>
                    <a:lnTo>
                      <a:pt x="60" y="81"/>
                    </a:lnTo>
                    <a:lnTo>
                      <a:pt x="0" y="2423"/>
                    </a:lnTo>
                    <a:lnTo>
                      <a:pt x="2652" y="147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 flipH="1">
                <a:off x="901711" y="217294"/>
                <a:ext cx="234622" cy="62047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061" extrusionOk="0">
                    <a:moveTo>
                      <a:pt x="4011" y="0"/>
                    </a:moveTo>
                    <a:lnTo>
                      <a:pt x="1" y="124"/>
                    </a:lnTo>
                    <a:lnTo>
                      <a:pt x="237" y="1060"/>
                    </a:lnTo>
                    <a:lnTo>
                      <a:pt x="3690" y="953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 flipH="1">
                <a:off x="930486" y="25670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6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 flipH="1">
                <a:off x="954931" y="257469"/>
                <a:ext cx="10059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532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1"/>
                    </a:lnTo>
                    <a:lnTo>
                      <a:pt x="171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 flipH="1">
                <a:off x="979316" y="258229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 flipH="1">
                <a:off x="1003761" y="25899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7" y="0"/>
                    </a:moveTo>
                    <a:lnTo>
                      <a:pt x="0" y="5"/>
                    </a:lnTo>
                    <a:lnTo>
                      <a:pt x="5" y="530"/>
                    </a:lnTo>
                    <a:lnTo>
                      <a:pt x="172" y="525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 flipH="1">
                <a:off x="1028205" y="259750"/>
                <a:ext cx="10117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0" extrusionOk="0">
                    <a:moveTo>
                      <a:pt x="168" y="0"/>
                    </a:moveTo>
                    <a:lnTo>
                      <a:pt x="0" y="5"/>
                    </a:lnTo>
                    <a:lnTo>
                      <a:pt x="6" y="530"/>
                    </a:lnTo>
                    <a:lnTo>
                      <a:pt x="172" y="525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 flipH="1">
                <a:off x="1052591" y="26051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7" y="530"/>
                    </a:lnTo>
                    <a:lnTo>
                      <a:pt x="175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 flipH="1">
                <a:off x="1077035" y="261270"/>
                <a:ext cx="10234" cy="30994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30" extrusionOk="0">
                    <a:moveTo>
                      <a:pt x="169" y="0"/>
                    </a:moveTo>
                    <a:lnTo>
                      <a:pt x="1" y="5"/>
                    </a:lnTo>
                    <a:lnTo>
                      <a:pt x="8" y="530"/>
                    </a:lnTo>
                    <a:lnTo>
                      <a:pt x="174" y="524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 flipH="1">
                <a:off x="1101479" y="261913"/>
                <a:ext cx="10117" cy="3111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32" extrusionOk="0">
                    <a:moveTo>
                      <a:pt x="167" y="1"/>
                    </a:moveTo>
                    <a:lnTo>
                      <a:pt x="0" y="7"/>
                    </a:lnTo>
                    <a:lnTo>
                      <a:pt x="6" y="532"/>
                    </a:lnTo>
                    <a:lnTo>
                      <a:pt x="172" y="526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 flipH="1">
                <a:off x="781188" y="1481900"/>
                <a:ext cx="69942" cy="218423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35" extrusionOk="0">
                    <a:moveTo>
                      <a:pt x="1190" y="0"/>
                    </a:moveTo>
                    <a:lnTo>
                      <a:pt x="1" y="32"/>
                    </a:lnTo>
                    <a:lnTo>
                      <a:pt x="17" y="3734"/>
                    </a:lnTo>
                    <a:lnTo>
                      <a:pt x="1196" y="2914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 flipH="1">
                <a:off x="758264" y="1169389"/>
                <a:ext cx="96726" cy="359184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142" extrusionOk="0">
                    <a:moveTo>
                      <a:pt x="0" y="0"/>
                    </a:moveTo>
                    <a:lnTo>
                      <a:pt x="124" y="6141"/>
                    </a:lnTo>
                    <a:lnTo>
                      <a:pt x="1654" y="6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 flipH="1">
                <a:off x="726100" y="1503303"/>
                <a:ext cx="133802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2288" h="569" extrusionOk="0">
                    <a:moveTo>
                      <a:pt x="2287" y="0"/>
                    </a:moveTo>
                    <a:lnTo>
                      <a:pt x="0" y="301"/>
                    </a:lnTo>
                    <a:lnTo>
                      <a:pt x="67" y="569"/>
                    </a:lnTo>
                    <a:lnTo>
                      <a:pt x="1958" y="520"/>
                    </a:lnTo>
                    <a:lnTo>
                      <a:pt x="22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 flipH="1">
                <a:off x="797850" y="651266"/>
                <a:ext cx="387956" cy="1772061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30302" extrusionOk="0">
                    <a:moveTo>
                      <a:pt x="1" y="1"/>
                    </a:moveTo>
                    <a:lnTo>
                      <a:pt x="251" y="30301"/>
                    </a:lnTo>
                    <a:lnTo>
                      <a:pt x="6634" y="30155"/>
                    </a:lnTo>
                    <a:lnTo>
                      <a:pt x="5505" y="1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 flipH="1">
                <a:off x="869078" y="651383"/>
                <a:ext cx="318014" cy="1771944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30300" extrusionOk="0">
                    <a:moveTo>
                      <a:pt x="1" y="0"/>
                    </a:moveTo>
                    <a:lnTo>
                      <a:pt x="251" y="30299"/>
                    </a:lnTo>
                    <a:lnTo>
                      <a:pt x="5437" y="30181"/>
                    </a:lnTo>
                    <a:lnTo>
                      <a:pt x="3098" y="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 flipH="1">
                <a:off x="851478" y="688692"/>
                <a:ext cx="193276" cy="134446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2299" extrusionOk="0">
                    <a:moveTo>
                      <a:pt x="3254" y="0"/>
                    </a:moveTo>
                    <a:lnTo>
                      <a:pt x="0" y="152"/>
                    </a:lnTo>
                    <a:lnTo>
                      <a:pt x="67" y="2299"/>
                    </a:lnTo>
                    <a:cubicBezTo>
                      <a:pt x="112" y="2213"/>
                      <a:pt x="3304" y="1047"/>
                      <a:pt x="3304" y="1047"/>
                    </a:cubicBezTo>
                    <a:lnTo>
                      <a:pt x="3254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 flipH="1">
                <a:off x="1020018" y="-329425"/>
                <a:ext cx="8947" cy="28678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904" extrusionOk="0">
                    <a:moveTo>
                      <a:pt x="106" y="1"/>
                    </a:moveTo>
                    <a:lnTo>
                      <a:pt x="1" y="5"/>
                    </a:lnTo>
                    <a:lnTo>
                      <a:pt x="48" y="4903"/>
                    </a:lnTo>
                    <a:lnTo>
                      <a:pt x="153" y="4900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 flipH="1">
                <a:off x="877792" y="-124924"/>
                <a:ext cx="296260" cy="383453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6557" extrusionOk="0">
                    <a:moveTo>
                      <a:pt x="2597" y="0"/>
                    </a:moveTo>
                    <a:lnTo>
                      <a:pt x="717" y="5027"/>
                    </a:lnTo>
                    <a:lnTo>
                      <a:pt x="1" y="6557"/>
                    </a:lnTo>
                    <a:lnTo>
                      <a:pt x="1" y="6557"/>
                    </a:lnTo>
                    <a:lnTo>
                      <a:pt x="5065" y="6400"/>
                    </a:lnTo>
                    <a:lnTo>
                      <a:pt x="4456" y="5247"/>
                    </a:lnTo>
                    <a:lnTo>
                      <a:pt x="25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 flipH="1">
                <a:off x="960600" y="-121474"/>
                <a:ext cx="213452" cy="380003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6498" extrusionOk="0">
                    <a:moveTo>
                      <a:pt x="2574" y="1"/>
                    </a:moveTo>
                    <a:lnTo>
                      <a:pt x="717" y="4968"/>
                    </a:lnTo>
                    <a:lnTo>
                      <a:pt x="1" y="6498"/>
                    </a:lnTo>
                    <a:lnTo>
                      <a:pt x="3649" y="6385"/>
                    </a:lnTo>
                    <a:cubicBezTo>
                      <a:pt x="2855" y="4841"/>
                      <a:pt x="2393" y="2129"/>
                      <a:pt x="2574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 flipH="1">
                <a:off x="824692" y="691967"/>
                <a:ext cx="387313" cy="44211"/>
              </a:xfrm>
              <a:custGeom>
                <a:avLst/>
                <a:gdLst/>
                <a:ahLst/>
                <a:cxnLst/>
                <a:rect l="l" t="t" r="r" b="b"/>
                <a:pathLst>
                  <a:path w="6623" h="756" extrusionOk="0">
                    <a:moveTo>
                      <a:pt x="6623" y="0"/>
                    </a:moveTo>
                    <a:lnTo>
                      <a:pt x="0" y="194"/>
                    </a:lnTo>
                    <a:lnTo>
                      <a:pt x="431" y="756"/>
                    </a:lnTo>
                    <a:lnTo>
                      <a:pt x="6338" y="583"/>
                    </a:lnTo>
                    <a:lnTo>
                      <a:pt x="66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 flipH="1">
                <a:off x="867036" y="717932"/>
                <a:ext cx="16491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8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3" y="307"/>
                    </a:lnTo>
                    <a:lnTo>
                      <a:pt x="281" y="300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 flipH="1">
                <a:off x="901656" y="718868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2" y="309"/>
                    </a:lnTo>
                    <a:lnTo>
                      <a:pt x="279" y="301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 flipH="1">
                <a:off x="936159" y="719862"/>
                <a:ext cx="16374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09" extrusionOk="0">
                    <a:moveTo>
                      <a:pt x="276" y="1"/>
                    </a:moveTo>
                    <a:lnTo>
                      <a:pt x="0" y="10"/>
                    </a:lnTo>
                    <a:lnTo>
                      <a:pt x="1" y="309"/>
                    </a:lnTo>
                    <a:lnTo>
                      <a:pt x="279" y="302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 flipH="1">
                <a:off x="970720" y="720914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0"/>
                    </a:moveTo>
                    <a:lnTo>
                      <a:pt x="0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 flipH="1">
                <a:off x="1005222" y="721908"/>
                <a:ext cx="1643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9" extrusionOk="0">
                    <a:moveTo>
                      <a:pt x="278" y="1"/>
                    </a:moveTo>
                    <a:lnTo>
                      <a:pt x="0" y="9"/>
                    </a:lnTo>
                    <a:lnTo>
                      <a:pt x="3" y="309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 flipH="1">
                <a:off x="1039725" y="722903"/>
                <a:ext cx="16491" cy="18129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10" extrusionOk="0">
                    <a:moveTo>
                      <a:pt x="277" y="1"/>
                    </a:moveTo>
                    <a:lnTo>
                      <a:pt x="1" y="10"/>
                    </a:lnTo>
                    <a:lnTo>
                      <a:pt x="4" y="309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 flipH="1">
                <a:off x="1074228" y="723955"/>
                <a:ext cx="16491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09" extrusionOk="0">
                    <a:moveTo>
                      <a:pt x="277" y="0"/>
                    </a:moveTo>
                    <a:lnTo>
                      <a:pt x="1" y="9"/>
                    </a:lnTo>
                    <a:lnTo>
                      <a:pt x="3" y="308"/>
                    </a:lnTo>
                    <a:lnTo>
                      <a:pt x="281" y="300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 flipH="1">
                <a:off x="1108789" y="724949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7" y="1"/>
                    </a:moveTo>
                    <a:lnTo>
                      <a:pt x="0" y="8"/>
                    </a:lnTo>
                    <a:lnTo>
                      <a:pt x="5" y="307"/>
                    </a:lnTo>
                    <a:lnTo>
                      <a:pt x="281" y="30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 flipH="1">
                <a:off x="1143291" y="725943"/>
                <a:ext cx="16433" cy="1801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308" extrusionOk="0">
                    <a:moveTo>
                      <a:pt x="278" y="1"/>
                    </a:moveTo>
                    <a:lnTo>
                      <a:pt x="0" y="8"/>
                    </a:lnTo>
                    <a:lnTo>
                      <a:pt x="4" y="308"/>
                    </a:lnTo>
                    <a:lnTo>
                      <a:pt x="281" y="300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 flipH="1">
                <a:off x="806387" y="535010"/>
                <a:ext cx="428074" cy="187487"/>
              </a:xfrm>
              <a:custGeom>
                <a:avLst/>
                <a:gdLst/>
                <a:ahLst/>
                <a:cxnLst/>
                <a:rect l="l" t="t" r="r" b="b"/>
                <a:pathLst>
                  <a:path w="7320" h="3206" extrusionOk="0">
                    <a:moveTo>
                      <a:pt x="5640" y="1"/>
                    </a:moveTo>
                    <a:lnTo>
                      <a:pt x="1695" y="28"/>
                    </a:lnTo>
                    <a:lnTo>
                      <a:pt x="1" y="3205"/>
                    </a:lnTo>
                    <a:lnTo>
                      <a:pt x="7319" y="2991"/>
                    </a:lnTo>
                    <a:lnTo>
                      <a:pt x="56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 flipH="1">
                <a:off x="976622" y="535887"/>
                <a:ext cx="257838" cy="186610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191" extrusionOk="0">
                    <a:moveTo>
                      <a:pt x="3606" y="0"/>
                    </a:moveTo>
                    <a:lnTo>
                      <a:pt x="1695" y="15"/>
                    </a:lnTo>
                    <a:lnTo>
                      <a:pt x="1" y="3190"/>
                    </a:lnTo>
                    <a:lnTo>
                      <a:pt x="1" y="3190"/>
                    </a:lnTo>
                    <a:lnTo>
                      <a:pt x="4409" y="3061"/>
                    </a:lnTo>
                    <a:cubicBezTo>
                      <a:pt x="4297" y="2905"/>
                      <a:pt x="4198" y="2740"/>
                      <a:pt x="4111" y="2570"/>
                    </a:cubicBezTo>
                    <a:cubicBezTo>
                      <a:pt x="3684" y="1744"/>
                      <a:pt x="3522" y="816"/>
                      <a:pt x="3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 flipH="1">
                <a:off x="3441400" y="1695816"/>
                <a:ext cx="65848" cy="131229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2244" extrusionOk="0">
                    <a:moveTo>
                      <a:pt x="916" y="1"/>
                    </a:moveTo>
                    <a:lnTo>
                      <a:pt x="0" y="25"/>
                    </a:lnTo>
                    <a:lnTo>
                      <a:pt x="97" y="1857"/>
                    </a:lnTo>
                    <a:lnTo>
                      <a:pt x="1126" y="2243"/>
                    </a:ln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 flipH="1">
                <a:off x="3453038" y="1465877"/>
                <a:ext cx="69182" cy="263043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498" extrusionOk="0">
                    <a:moveTo>
                      <a:pt x="841" y="1"/>
                    </a:moveTo>
                    <a:lnTo>
                      <a:pt x="0" y="4488"/>
                    </a:lnTo>
                    <a:lnTo>
                      <a:pt x="1182" y="4497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 flipH="1">
                <a:off x="2824561" y="922725"/>
                <a:ext cx="184212" cy="80328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13736" extrusionOk="0">
                    <a:moveTo>
                      <a:pt x="1134" y="1"/>
                    </a:moveTo>
                    <a:lnTo>
                      <a:pt x="1126" y="30"/>
                    </a:lnTo>
                    <a:lnTo>
                      <a:pt x="323" y="2465"/>
                    </a:lnTo>
                    <a:lnTo>
                      <a:pt x="0" y="3220"/>
                    </a:lnTo>
                    <a:lnTo>
                      <a:pt x="483" y="3207"/>
                    </a:lnTo>
                    <a:lnTo>
                      <a:pt x="764" y="13736"/>
                    </a:lnTo>
                    <a:lnTo>
                      <a:pt x="2422" y="13692"/>
                    </a:lnTo>
                    <a:lnTo>
                      <a:pt x="3150" y="13675"/>
                    </a:lnTo>
                    <a:lnTo>
                      <a:pt x="2204" y="3158"/>
                    </a:lnTo>
                    <a:lnTo>
                      <a:pt x="2609" y="3148"/>
                    </a:lnTo>
                    <a:lnTo>
                      <a:pt x="2257" y="2578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 flipH="1">
                <a:off x="2475080" y="1166348"/>
                <a:ext cx="820240" cy="715678"/>
              </a:xfrm>
              <a:custGeom>
                <a:avLst/>
                <a:gdLst/>
                <a:ahLst/>
                <a:cxnLst/>
                <a:rect l="l" t="t" r="r" b="b"/>
                <a:pathLst>
                  <a:path w="14026" h="12238" extrusionOk="0">
                    <a:moveTo>
                      <a:pt x="8660" y="0"/>
                    </a:moveTo>
                    <a:lnTo>
                      <a:pt x="2230" y="650"/>
                    </a:lnTo>
                    <a:lnTo>
                      <a:pt x="751" y="2966"/>
                    </a:lnTo>
                    <a:lnTo>
                      <a:pt x="0" y="10011"/>
                    </a:lnTo>
                    <a:lnTo>
                      <a:pt x="14026" y="12238"/>
                    </a:lnTo>
                    <a:lnTo>
                      <a:pt x="13703" y="2880"/>
                    </a:lnTo>
                    <a:lnTo>
                      <a:pt x="10072" y="2245"/>
                    </a:lnTo>
                    <a:lnTo>
                      <a:pt x="10895" y="2022"/>
                    </a:lnTo>
                    <a:lnTo>
                      <a:pt x="8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 flipH="1">
                <a:off x="3068771" y="831381"/>
                <a:ext cx="121755" cy="495501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8473" extrusionOk="0">
                    <a:moveTo>
                      <a:pt x="740" y="1"/>
                    </a:moveTo>
                    <a:lnTo>
                      <a:pt x="734" y="19"/>
                    </a:lnTo>
                    <a:lnTo>
                      <a:pt x="734" y="18"/>
                    </a:lnTo>
                    <a:lnTo>
                      <a:pt x="212" y="1509"/>
                    </a:lnTo>
                    <a:lnTo>
                      <a:pt x="1" y="1972"/>
                    </a:lnTo>
                    <a:lnTo>
                      <a:pt x="318" y="1962"/>
                    </a:lnTo>
                    <a:lnTo>
                      <a:pt x="509" y="8472"/>
                    </a:lnTo>
                    <a:lnTo>
                      <a:pt x="1601" y="8442"/>
                    </a:lnTo>
                    <a:lnTo>
                      <a:pt x="2081" y="8429"/>
                    </a:lnTo>
                    <a:lnTo>
                      <a:pt x="1443" y="1930"/>
                    </a:lnTo>
                    <a:lnTo>
                      <a:pt x="1706" y="1923"/>
                    </a:lnTo>
                    <a:lnTo>
                      <a:pt x="1476" y="1575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 flipH="1">
                <a:off x="1503226" y="510741"/>
                <a:ext cx="257020" cy="44667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638" extrusionOk="0">
                    <a:moveTo>
                      <a:pt x="2256" y="1"/>
                    </a:moveTo>
                    <a:lnTo>
                      <a:pt x="2237" y="17"/>
                    </a:lnTo>
                    <a:lnTo>
                      <a:pt x="627" y="1384"/>
                    </a:lnTo>
                    <a:lnTo>
                      <a:pt x="0" y="1810"/>
                    </a:lnTo>
                    <a:lnTo>
                      <a:pt x="815" y="1786"/>
                    </a:lnTo>
                    <a:lnTo>
                      <a:pt x="132" y="7638"/>
                    </a:lnTo>
                    <a:lnTo>
                      <a:pt x="2952" y="7558"/>
                    </a:lnTo>
                    <a:lnTo>
                      <a:pt x="4190" y="7523"/>
                    </a:lnTo>
                    <a:lnTo>
                      <a:pt x="3714" y="1700"/>
                    </a:lnTo>
                    <a:lnTo>
                      <a:pt x="4394" y="1680"/>
                    </a:lnTo>
                    <a:lnTo>
                      <a:pt x="3865" y="1378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 flipH="1">
                <a:off x="1708708" y="351386"/>
                <a:ext cx="1100594" cy="1627674"/>
              </a:xfrm>
              <a:custGeom>
                <a:avLst/>
                <a:gdLst/>
                <a:ahLst/>
                <a:cxnLst/>
                <a:rect l="l" t="t" r="r" b="b"/>
                <a:pathLst>
                  <a:path w="18820" h="27833" extrusionOk="0">
                    <a:moveTo>
                      <a:pt x="12838" y="0"/>
                    </a:moveTo>
                    <a:lnTo>
                      <a:pt x="10191" y="6478"/>
                    </a:lnTo>
                    <a:lnTo>
                      <a:pt x="10825" y="6710"/>
                    </a:lnTo>
                    <a:lnTo>
                      <a:pt x="10926" y="10091"/>
                    </a:lnTo>
                    <a:lnTo>
                      <a:pt x="10926" y="10091"/>
                    </a:lnTo>
                    <a:lnTo>
                      <a:pt x="3053" y="9702"/>
                    </a:lnTo>
                    <a:lnTo>
                      <a:pt x="1" y="12880"/>
                    </a:lnTo>
                    <a:lnTo>
                      <a:pt x="1130" y="13273"/>
                    </a:lnTo>
                    <a:lnTo>
                      <a:pt x="2114" y="27833"/>
                    </a:lnTo>
                    <a:lnTo>
                      <a:pt x="18819" y="21949"/>
                    </a:lnTo>
                    <a:lnTo>
                      <a:pt x="18427" y="12081"/>
                    </a:lnTo>
                    <a:lnTo>
                      <a:pt x="15545" y="11059"/>
                    </a:lnTo>
                    <a:lnTo>
                      <a:pt x="15435" y="6649"/>
                    </a:lnTo>
                    <a:lnTo>
                      <a:pt x="16420" y="6297"/>
                    </a:lnTo>
                    <a:lnTo>
                      <a:pt x="128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 flipH="1">
                <a:off x="3097714" y="1024258"/>
                <a:ext cx="401173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6859" y="24721"/>
                    </a:lnTo>
                    <a:lnTo>
                      <a:pt x="4326" y="1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 flipH="1">
                <a:off x="3202100" y="1021496"/>
                <a:ext cx="296786" cy="1453520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24855" extrusionOk="0">
                    <a:moveTo>
                      <a:pt x="1" y="0"/>
                    </a:moveTo>
                    <a:lnTo>
                      <a:pt x="1019" y="24854"/>
                    </a:lnTo>
                    <a:lnTo>
                      <a:pt x="5074" y="24762"/>
                    </a:lnTo>
                    <a:lnTo>
                      <a:pt x="2845" y="12034"/>
                    </a:lnTo>
                    <a:lnTo>
                      <a:pt x="1628" y="13534"/>
                    </a:lnTo>
                    <a:lnTo>
                      <a:pt x="1327" y="2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 flipH="1">
                <a:off x="868145" y="1698272"/>
                <a:ext cx="147077" cy="718602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88" extrusionOk="0">
                    <a:moveTo>
                      <a:pt x="2514" y="1"/>
                    </a:moveTo>
                    <a:lnTo>
                      <a:pt x="639" y="27"/>
                    </a:lnTo>
                    <a:lnTo>
                      <a:pt x="0" y="9212"/>
                    </a:lnTo>
                    <a:lnTo>
                      <a:pt x="2117" y="1228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 flipH="1">
                <a:off x="931068" y="1725348"/>
                <a:ext cx="201347" cy="650415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11122" extrusionOk="0">
                    <a:moveTo>
                      <a:pt x="3442" y="1"/>
                    </a:moveTo>
                    <a:lnTo>
                      <a:pt x="847" y="105"/>
                    </a:lnTo>
                    <a:lnTo>
                      <a:pt x="0" y="11121"/>
                    </a:lnTo>
                    <a:lnTo>
                      <a:pt x="2538" y="11027"/>
                    </a:lnTo>
                    <a:lnTo>
                      <a:pt x="3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 flipH="1">
                <a:off x="867970" y="1695816"/>
                <a:ext cx="156668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107" extrusionOk="0">
                    <a:moveTo>
                      <a:pt x="2678" y="1"/>
                    </a:moveTo>
                    <a:lnTo>
                      <a:pt x="79" y="67"/>
                    </a:lnTo>
                    <a:lnTo>
                      <a:pt x="0" y="1106"/>
                    </a:lnTo>
                    <a:lnTo>
                      <a:pt x="2594" y="1041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 flipH="1">
                <a:off x="907387" y="1686284"/>
                <a:ext cx="16725" cy="59299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014" extrusionOk="0">
                    <a:moveTo>
                      <a:pt x="279" y="0"/>
                    </a:moveTo>
                    <a:lnTo>
                      <a:pt x="0" y="6"/>
                    </a:lnTo>
                    <a:lnTo>
                      <a:pt x="6" y="1013"/>
                    </a:lnTo>
                    <a:lnTo>
                      <a:pt x="285" y="1007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 flipH="1">
                <a:off x="949784" y="1687278"/>
                <a:ext cx="16842" cy="59357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015" extrusionOk="0">
                    <a:moveTo>
                      <a:pt x="280" y="1"/>
                    </a:moveTo>
                    <a:lnTo>
                      <a:pt x="1" y="8"/>
                    </a:lnTo>
                    <a:lnTo>
                      <a:pt x="10" y="1015"/>
                    </a:lnTo>
                    <a:lnTo>
                      <a:pt x="287" y="1008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E8F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 flipH="1">
                <a:off x="1844627" y="411327"/>
                <a:ext cx="273219" cy="81287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1390" extrusionOk="0">
                    <a:moveTo>
                      <a:pt x="4363" y="1"/>
                    </a:moveTo>
                    <a:cubicBezTo>
                      <a:pt x="3829" y="1"/>
                      <a:pt x="3252" y="385"/>
                      <a:pt x="3335" y="689"/>
                    </a:cubicBezTo>
                    <a:cubicBezTo>
                      <a:pt x="3391" y="898"/>
                      <a:pt x="2670" y="1059"/>
                      <a:pt x="2081" y="1059"/>
                    </a:cubicBezTo>
                    <a:cubicBezTo>
                      <a:pt x="1645" y="1059"/>
                      <a:pt x="1282" y="971"/>
                      <a:pt x="1360" y="749"/>
                    </a:cubicBezTo>
                    <a:cubicBezTo>
                      <a:pt x="1400" y="637"/>
                      <a:pt x="1339" y="594"/>
                      <a:pt x="1223" y="594"/>
                    </a:cubicBezTo>
                    <a:cubicBezTo>
                      <a:pt x="883" y="594"/>
                      <a:pt x="72" y="972"/>
                      <a:pt x="0" y="1071"/>
                    </a:cubicBezTo>
                    <a:cubicBezTo>
                      <a:pt x="0" y="1071"/>
                      <a:pt x="621" y="761"/>
                      <a:pt x="941" y="761"/>
                    </a:cubicBezTo>
                    <a:cubicBezTo>
                      <a:pt x="1094" y="761"/>
                      <a:pt x="1178" y="831"/>
                      <a:pt x="1095" y="1038"/>
                    </a:cubicBezTo>
                    <a:cubicBezTo>
                      <a:pt x="1000" y="1278"/>
                      <a:pt x="1769" y="1389"/>
                      <a:pt x="2498" y="1389"/>
                    </a:cubicBezTo>
                    <a:cubicBezTo>
                      <a:pt x="3157" y="1389"/>
                      <a:pt x="3782" y="1299"/>
                      <a:pt x="3708" y="1131"/>
                    </a:cubicBezTo>
                    <a:cubicBezTo>
                      <a:pt x="3606" y="897"/>
                      <a:pt x="3789" y="765"/>
                      <a:pt x="4036" y="765"/>
                    </a:cubicBezTo>
                    <a:cubicBezTo>
                      <a:pt x="4234" y="765"/>
                      <a:pt x="4474" y="850"/>
                      <a:pt x="4640" y="1038"/>
                    </a:cubicBezTo>
                    <a:lnTo>
                      <a:pt x="4672" y="50"/>
                    </a:lnTo>
                    <a:cubicBezTo>
                      <a:pt x="4574" y="16"/>
                      <a:pt x="4470" y="1"/>
                      <a:pt x="4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 flipH="1">
                <a:off x="1830771" y="408403"/>
                <a:ext cx="21462" cy="42129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7204" extrusionOk="0">
                    <a:moveTo>
                      <a:pt x="104" y="0"/>
                    </a:moveTo>
                    <a:lnTo>
                      <a:pt x="1" y="3"/>
                    </a:lnTo>
                    <a:lnTo>
                      <a:pt x="266" y="7203"/>
                    </a:lnTo>
                    <a:lnTo>
                      <a:pt x="367" y="720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 flipH="1">
                <a:off x="1712230" y="806761"/>
                <a:ext cx="287780" cy="482460"/>
              </a:xfrm>
              <a:custGeom>
                <a:avLst/>
                <a:gdLst/>
                <a:ahLst/>
                <a:cxnLst/>
                <a:rect l="l" t="t" r="r" b="b"/>
                <a:pathLst>
                  <a:path w="4921" h="8250" extrusionOk="0">
                    <a:moveTo>
                      <a:pt x="2655" y="1"/>
                    </a:moveTo>
                    <a:lnTo>
                      <a:pt x="1" y="8077"/>
                    </a:lnTo>
                    <a:lnTo>
                      <a:pt x="1198" y="8250"/>
                    </a:lnTo>
                    <a:lnTo>
                      <a:pt x="4921" y="1731"/>
                    </a:lnTo>
                    <a:lnTo>
                      <a:pt x="3665" y="28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 flipH="1">
                <a:off x="1945039" y="1262019"/>
                <a:ext cx="28421" cy="5988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024" extrusionOk="0">
                    <a:moveTo>
                      <a:pt x="148" y="0"/>
                    </a:moveTo>
                    <a:lnTo>
                      <a:pt x="1" y="290"/>
                    </a:lnTo>
                    <a:lnTo>
                      <a:pt x="446" y="1023"/>
                    </a:lnTo>
                    <a:lnTo>
                      <a:pt x="485" y="595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 flipH="1">
                <a:off x="834402" y="1532367"/>
                <a:ext cx="184037" cy="17924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3065" extrusionOk="0">
                    <a:moveTo>
                      <a:pt x="359" y="1"/>
                    </a:moveTo>
                    <a:lnTo>
                      <a:pt x="0" y="3065"/>
                    </a:lnTo>
                    <a:lnTo>
                      <a:pt x="3147" y="2929"/>
                    </a:lnTo>
                    <a:lnTo>
                      <a:pt x="2661" y="1863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 flipH="1">
                <a:off x="894388" y="892491"/>
                <a:ext cx="1062465" cy="1547498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26462" extrusionOk="0">
                    <a:moveTo>
                      <a:pt x="2302" y="0"/>
                    </a:moveTo>
                    <a:lnTo>
                      <a:pt x="0" y="6247"/>
                    </a:lnTo>
                    <a:lnTo>
                      <a:pt x="954" y="26461"/>
                    </a:lnTo>
                    <a:lnTo>
                      <a:pt x="18168" y="26068"/>
                    </a:lnTo>
                    <a:lnTo>
                      <a:pt x="17653" y="18878"/>
                    </a:lnTo>
                    <a:lnTo>
                      <a:pt x="16879" y="18114"/>
                    </a:lnTo>
                    <a:lnTo>
                      <a:pt x="16668" y="7284"/>
                    </a:lnTo>
                    <a:lnTo>
                      <a:pt x="14120" y="1947"/>
                    </a:lnTo>
                    <a:lnTo>
                      <a:pt x="2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 flipH="1">
                <a:off x="914579" y="2096747"/>
                <a:ext cx="93626" cy="9649"/>
              </a:xfrm>
              <a:custGeom>
                <a:avLst/>
                <a:gdLst/>
                <a:ahLst/>
                <a:cxnLst/>
                <a:rect l="l" t="t" r="r" b="b"/>
                <a:pathLst>
                  <a:path w="1601" h="165" extrusionOk="0">
                    <a:moveTo>
                      <a:pt x="51" y="1"/>
                    </a:moveTo>
                    <a:lnTo>
                      <a:pt x="0" y="164"/>
                    </a:lnTo>
                    <a:lnTo>
                      <a:pt x="0" y="164"/>
                    </a:lnTo>
                    <a:lnTo>
                      <a:pt x="1600" y="67"/>
                    </a:lnTo>
                    <a:lnTo>
                      <a:pt x="1570" y="43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 flipH="1">
                <a:off x="1048203" y="2086864"/>
                <a:ext cx="93451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63" extrusionOk="0">
                    <a:moveTo>
                      <a:pt x="50" y="0"/>
                    </a:moveTo>
                    <a:lnTo>
                      <a:pt x="1" y="162"/>
                    </a:lnTo>
                    <a:lnTo>
                      <a:pt x="1" y="162"/>
                    </a:lnTo>
                    <a:lnTo>
                      <a:pt x="1598" y="67"/>
                    </a:lnTo>
                    <a:lnTo>
                      <a:pt x="1569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 flipH="1">
                <a:off x="1145395" y="2157682"/>
                <a:ext cx="93217" cy="941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1" extrusionOk="0">
                    <a:moveTo>
                      <a:pt x="50" y="0"/>
                    </a:moveTo>
                    <a:lnTo>
                      <a:pt x="1" y="161"/>
                    </a:lnTo>
                    <a:lnTo>
                      <a:pt x="1594" y="65"/>
                    </a:lnTo>
                    <a:lnTo>
                      <a:pt x="1565" y="41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 flipH="1">
                <a:off x="1251301" y="2128677"/>
                <a:ext cx="93276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163" extrusionOk="0">
                    <a:moveTo>
                      <a:pt x="49" y="0"/>
                    </a:moveTo>
                    <a:lnTo>
                      <a:pt x="0" y="162"/>
                    </a:lnTo>
                    <a:lnTo>
                      <a:pt x="1594" y="67"/>
                    </a:lnTo>
                    <a:lnTo>
                      <a:pt x="1565" y="4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 flipH="1">
                <a:off x="1356212" y="2103706"/>
                <a:ext cx="93217" cy="95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63" extrusionOk="0">
                    <a:moveTo>
                      <a:pt x="48" y="0"/>
                    </a:moveTo>
                    <a:lnTo>
                      <a:pt x="1" y="162"/>
                    </a:lnTo>
                    <a:lnTo>
                      <a:pt x="1593" y="67"/>
                    </a:lnTo>
                    <a:lnTo>
                      <a:pt x="1564" y="41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 flipH="1">
                <a:off x="1387851" y="2065110"/>
                <a:ext cx="5965" cy="80118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370" extrusionOk="0">
                    <a:moveTo>
                      <a:pt x="22" y="1"/>
                    </a:moveTo>
                    <a:lnTo>
                      <a:pt x="0" y="27"/>
                    </a:lnTo>
                    <a:lnTo>
                      <a:pt x="51" y="1355"/>
                    </a:lnTo>
                    <a:lnTo>
                      <a:pt x="101" y="1369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 flipH="1">
                <a:off x="1283115" y="2054701"/>
                <a:ext cx="5731" cy="80176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71" extrusionOk="0">
                    <a:moveTo>
                      <a:pt x="22" y="1"/>
                    </a:moveTo>
                    <a:lnTo>
                      <a:pt x="0" y="25"/>
                    </a:lnTo>
                    <a:lnTo>
                      <a:pt x="47" y="1355"/>
                    </a:lnTo>
                    <a:lnTo>
                      <a:pt x="97" y="137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 flipH="1">
                <a:off x="1174227" y="2133647"/>
                <a:ext cx="5380" cy="79767"/>
              </a:xfrm>
              <a:custGeom>
                <a:avLst/>
                <a:gdLst/>
                <a:ahLst/>
                <a:cxnLst/>
                <a:rect l="l" t="t" r="r" b="b"/>
                <a:pathLst>
                  <a:path w="92" h="1364" extrusionOk="0">
                    <a:moveTo>
                      <a:pt x="22" y="0"/>
                    </a:moveTo>
                    <a:lnTo>
                      <a:pt x="0" y="25"/>
                    </a:lnTo>
                    <a:lnTo>
                      <a:pt x="41" y="1347"/>
                    </a:lnTo>
                    <a:lnTo>
                      <a:pt x="91" y="136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4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 flipH="1">
                <a:off x="1069257" y="2045636"/>
                <a:ext cx="5146" cy="80293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3" extrusionOk="0">
                    <a:moveTo>
                      <a:pt x="22" y="1"/>
                    </a:moveTo>
                    <a:lnTo>
                      <a:pt x="1" y="25"/>
                    </a:lnTo>
                    <a:lnTo>
                      <a:pt x="37" y="1356"/>
                    </a:lnTo>
                    <a:lnTo>
                      <a:pt x="88" y="1372"/>
                    </a:lnTo>
                    <a:lnTo>
                      <a:pt x="88" y="137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 flipH="1">
                <a:off x="1115279" y="2024233"/>
                <a:ext cx="71638" cy="399126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6825" extrusionOk="0">
                    <a:moveTo>
                      <a:pt x="699" y="1"/>
                    </a:moveTo>
                    <a:lnTo>
                      <a:pt x="1" y="4224"/>
                    </a:lnTo>
                    <a:lnTo>
                      <a:pt x="218" y="6825"/>
                    </a:lnTo>
                    <a:lnTo>
                      <a:pt x="1225" y="6802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 flipH="1">
                <a:off x="1006976" y="2021660"/>
                <a:ext cx="71053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6826" extrusionOk="0">
                    <a:moveTo>
                      <a:pt x="715" y="0"/>
                    </a:moveTo>
                    <a:lnTo>
                      <a:pt x="1" y="4224"/>
                    </a:lnTo>
                    <a:lnTo>
                      <a:pt x="207" y="6826"/>
                    </a:lnTo>
                    <a:lnTo>
                      <a:pt x="1214" y="6804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 flipH="1">
                <a:off x="1219840" y="2026865"/>
                <a:ext cx="72047" cy="39889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6821" extrusionOk="0">
                    <a:moveTo>
                      <a:pt x="683" y="1"/>
                    </a:moveTo>
                    <a:lnTo>
                      <a:pt x="0" y="4221"/>
                    </a:lnTo>
                    <a:lnTo>
                      <a:pt x="227" y="6820"/>
                    </a:lnTo>
                    <a:lnTo>
                      <a:pt x="1231" y="679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 flipH="1">
                <a:off x="1327967" y="2029496"/>
                <a:ext cx="72632" cy="39871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6818" extrusionOk="0">
                    <a:moveTo>
                      <a:pt x="667" y="1"/>
                    </a:moveTo>
                    <a:lnTo>
                      <a:pt x="0" y="4219"/>
                    </a:lnTo>
                    <a:lnTo>
                      <a:pt x="238" y="6817"/>
                    </a:lnTo>
                    <a:lnTo>
                      <a:pt x="1242" y="6794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 flipH="1">
                <a:off x="1433639" y="2032128"/>
                <a:ext cx="91931" cy="399184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6826" extrusionOk="0">
                    <a:moveTo>
                      <a:pt x="973" y="0"/>
                    </a:moveTo>
                    <a:lnTo>
                      <a:pt x="1" y="6029"/>
                    </a:lnTo>
                    <a:lnTo>
                      <a:pt x="50" y="6826"/>
                    </a:lnTo>
                    <a:lnTo>
                      <a:pt x="1572" y="679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 flipH="1">
                <a:off x="924569" y="1916807"/>
                <a:ext cx="670707" cy="101697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739" extrusionOk="0">
                    <a:moveTo>
                      <a:pt x="1" y="1"/>
                    </a:moveTo>
                    <a:lnTo>
                      <a:pt x="775" y="1738"/>
                    </a:lnTo>
                    <a:lnTo>
                      <a:pt x="11468" y="1258"/>
                    </a:lnTo>
                    <a:lnTo>
                      <a:pt x="10680" y="4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 flipH="1">
                <a:off x="979131" y="1262253"/>
                <a:ext cx="610882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10446" h="2430" extrusionOk="0">
                    <a:moveTo>
                      <a:pt x="0" y="1"/>
                    </a:moveTo>
                    <a:lnTo>
                      <a:pt x="200" y="2351"/>
                    </a:lnTo>
                    <a:lnTo>
                      <a:pt x="10445" y="2430"/>
                    </a:lnTo>
                    <a:lnTo>
                      <a:pt x="10402" y="14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 flipH="1">
                <a:off x="969316" y="1354065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40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28" y="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 flipH="1">
                <a:off x="1021362" y="1350673"/>
                <a:ext cx="42632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598" extrusionOk="0">
                    <a:moveTo>
                      <a:pt x="399" y="0"/>
                    </a:moveTo>
                    <a:lnTo>
                      <a:pt x="1" y="565"/>
                    </a:lnTo>
                    <a:lnTo>
                      <a:pt x="378" y="598"/>
                    </a:lnTo>
                    <a:lnTo>
                      <a:pt x="728" y="8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 flipH="1">
                <a:off x="1076040" y="1347457"/>
                <a:ext cx="4257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598" extrusionOk="0">
                    <a:moveTo>
                      <a:pt x="398" y="0"/>
                    </a:moveTo>
                    <a:lnTo>
                      <a:pt x="0" y="565"/>
                    </a:lnTo>
                    <a:lnTo>
                      <a:pt x="379" y="598"/>
                    </a:lnTo>
                    <a:lnTo>
                      <a:pt x="728" y="8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 flipH="1">
                <a:off x="1130777" y="1344241"/>
                <a:ext cx="42398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598" extrusionOk="0">
                    <a:moveTo>
                      <a:pt x="396" y="0"/>
                    </a:moveTo>
                    <a:lnTo>
                      <a:pt x="0" y="565"/>
                    </a:lnTo>
                    <a:lnTo>
                      <a:pt x="378" y="598"/>
                    </a:lnTo>
                    <a:lnTo>
                      <a:pt x="725" y="8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 flipH="1">
                <a:off x="1185396" y="1340907"/>
                <a:ext cx="42456" cy="3508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600" extrusionOk="0">
                    <a:moveTo>
                      <a:pt x="397" y="1"/>
                    </a:moveTo>
                    <a:lnTo>
                      <a:pt x="1" y="567"/>
                    </a:lnTo>
                    <a:lnTo>
                      <a:pt x="380" y="600"/>
                    </a:lnTo>
                    <a:lnTo>
                      <a:pt x="725" y="10"/>
                    </a:lnTo>
                    <a:lnTo>
                      <a:pt x="3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 flipH="1">
                <a:off x="1240074" y="1337750"/>
                <a:ext cx="42340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98" extrusionOk="0">
                    <a:moveTo>
                      <a:pt x="395" y="0"/>
                    </a:moveTo>
                    <a:lnTo>
                      <a:pt x="0" y="566"/>
                    </a:lnTo>
                    <a:lnTo>
                      <a:pt x="378" y="597"/>
                    </a:lnTo>
                    <a:lnTo>
                      <a:pt x="724" y="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 flipH="1">
                <a:off x="1294693" y="1334533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2" y="0"/>
                    </a:moveTo>
                    <a:lnTo>
                      <a:pt x="0" y="566"/>
                    </a:lnTo>
                    <a:lnTo>
                      <a:pt x="378" y="598"/>
                    </a:lnTo>
                    <a:lnTo>
                      <a:pt x="722" y="7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 flipH="1">
                <a:off x="1349371" y="1331317"/>
                <a:ext cx="42281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98" extrusionOk="0">
                    <a:moveTo>
                      <a:pt x="393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3" y="7"/>
                    </a:lnTo>
                    <a:lnTo>
                      <a:pt x="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 flipH="1">
                <a:off x="1403991" y="1328101"/>
                <a:ext cx="42223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98" extrusionOk="0">
                    <a:moveTo>
                      <a:pt x="391" y="0"/>
                    </a:moveTo>
                    <a:lnTo>
                      <a:pt x="1" y="566"/>
                    </a:lnTo>
                    <a:lnTo>
                      <a:pt x="380" y="598"/>
                    </a:lnTo>
                    <a:lnTo>
                      <a:pt x="721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 flipH="1">
                <a:off x="1458669" y="1324884"/>
                <a:ext cx="42106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20" h="598" extrusionOk="0">
                    <a:moveTo>
                      <a:pt x="391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9" y="7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 flipH="1">
                <a:off x="1513346" y="1321668"/>
                <a:ext cx="41989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98" extrusionOk="0">
                    <a:moveTo>
                      <a:pt x="390" y="0"/>
                    </a:moveTo>
                    <a:lnTo>
                      <a:pt x="0" y="564"/>
                    </a:lnTo>
                    <a:lnTo>
                      <a:pt x="378" y="598"/>
                    </a:lnTo>
                    <a:lnTo>
                      <a:pt x="718" y="7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 flipH="1">
                <a:off x="1523865" y="870737"/>
                <a:ext cx="500530" cy="1572059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26882" extrusionOk="0">
                    <a:moveTo>
                      <a:pt x="3516" y="0"/>
                    </a:moveTo>
                    <a:lnTo>
                      <a:pt x="1155" y="6619"/>
                    </a:lnTo>
                    <a:lnTo>
                      <a:pt x="1" y="26881"/>
                    </a:lnTo>
                    <a:lnTo>
                      <a:pt x="8558" y="26686"/>
                    </a:lnTo>
                    <a:lnTo>
                      <a:pt x="8318" y="19726"/>
                    </a:lnTo>
                    <a:lnTo>
                      <a:pt x="7608" y="18133"/>
                    </a:lnTo>
                    <a:lnTo>
                      <a:pt x="7647" y="3629"/>
                    </a:lnTo>
                    <a:lnTo>
                      <a:pt x="35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 flipH="1">
                <a:off x="1781063" y="1407164"/>
                <a:ext cx="62164" cy="188656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26" extrusionOk="0">
                    <a:moveTo>
                      <a:pt x="457" y="0"/>
                    </a:moveTo>
                    <a:cubicBezTo>
                      <a:pt x="210" y="0"/>
                      <a:pt x="1" y="1082"/>
                      <a:pt x="81" y="3225"/>
                    </a:cubicBezTo>
                    <a:lnTo>
                      <a:pt x="1062" y="3199"/>
                    </a:lnTo>
                    <a:cubicBezTo>
                      <a:pt x="985" y="1060"/>
                      <a:pt x="702" y="0"/>
                      <a:pt x="457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 flipH="1">
                <a:off x="1781064" y="1430731"/>
                <a:ext cx="47369" cy="16468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2816" extrusionOk="0">
                    <a:moveTo>
                      <a:pt x="339" y="1"/>
                    </a:moveTo>
                    <a:cubicBezTo>
                      <a:pt x="153" y="1"/>
                      <a:pt x="0" y="945"/>
                      <a:pt x="70" y="2815"/>
                    </a:cubicBezTo>
                    <a:lnTo>
                      <a:pt x="809" y="2796"/>
                    </a:lnTo>
                    <a:cubicBezTo>
                      <a:pt x="741" y="927"/>
                      <a:pt x="524" y="1"/>
                      <a:pt x="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 flipH="1">
                <a:off x="1573107" y="845416"/>
                <a:ext cx="384681" cy="554390"/>
              </a:xfrm>
              <a:custGeom>
                <a:avLst/>
                <a:gdLst/>
                <a:ahLst/>
                <a:cxnLst/>
                <a:rect l="l" t="t" r="r" b="b"/>
                <a:pathLst>
                  <a:path w="6578" h="9480" extrusionOk="0">
                    <a:moveTo>
                      <a:pt x="2405" y="1"/>
                    </a:moveTo>
                    <a:lnTo>
                      <a:pt x="8" y="6870"/>
                    </a:lnTo>
                    <a:lnTo>
                      <a:pt x="0" y="7153"/>
                    </a:lnTo>
                    <a:lnTo>
                      <a:pt x="2441" y="1595"/>
                    </a:lnTo>
                    <a:lnTo>
                      <a:pt x="6489" y="9479"/>
                    </a:lnTo>
                    <a:lnTo>
                      <a:pt x="6577" y="72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 flipH="1">
                <a:off x="886335" y="846351"/>
                <a:ext cx="8129" cy="6976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193" extrusionOk="0">
                    <a:moveTo>
                      <a:pt x="65" y="1"/>
                    </a:moveTo>
                    <a:cubicBezTo>
                      <a:pt x="32" y="1"/>
                      <a:pt x="1" y="397"/>
                      <a:pt x="5" y="1193"/>
                    </a:cubicBezTo>
                    <a:lnTo>
                      <a:pt x="138" y="1188"/>
                    </a:lnTo>
                    <a:cubicBezTo>
                      <a:pt x="134" y="398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 flipH="1">
                <a:off x="944872" y="358053"/>
                <a:ext cx="16316" cy="97662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670" extrusionOk="0">
                    <a:moveTo>
                      <a:pt x="131" y="1"/>
                    </a:moveTo>
                    <a:cubicBezTo>
                      <a:pt x="64" y="1"/>
                      <a:pt x="0" y="556"/>
                      <a:pt x="9" y="1670"/>
                    </a:cubicBezTo>
                    <a:lnTo>
                      <a:pt x="278" y="1663"/>
                    </a:lnTo>
                    <a:cubicBezTo>
                      <a:pt x="270" y="556"/>
                      <a:pt x="199" y="1"/>
                      <a:pt x="13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 flipH="1">
                <a:off x="952767" y="383900"/>
                <a:ext cx="8304" cy="7181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228" extrusionOk="0">
                    <a:moveTo>
                      <a:pt x="65" y="1"/>
                    </a:moveTo>
                    <a:cubicBezTo>
                      <a:pt x="31" y="1"/>
                      <a:pt x="1" y="408"/>
                      <a:pt x="7" y="1228"/>
                    </a:cubicBezTo>
                    <a:lnTo>
                      <a:pt x="142" y="1225"/>
                    </a:lnTo>
                    <a:cubicBezTo>
                      <a:pt x="136" y="410"/>
                      <a:pt x="99" y="1"/>
                      <a:pt x="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 flipH="1">
                <a:off x="877387" y="1066349"/>
                <a:ext cx="15731" cy="9327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595" extrusionOk="0">
                    <a:moveTo>
                      <a:pt x="129" y="1"/>
                    </a:moveTo>
                    <a:cubicBezTo>
                      <a:pt x="63" y="1"/>
                      <a:pt x="0" y="530"/>
                      <a:pt x="7" y="1594"/>
                    </a:cubicBezTo>
                    <a:lnTo>
                      <a:pt x="269" y="1587"/>
                    </a:lnTo>
                    <a:cubicBezTo>
                      <a:pt x="264" y="531"/>
                      <a:pt x="195" y="1"/>
                      <a:pt x="12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 flipH="1">
                <a:off x="884990" y="1090969"/>
                <a:ext cx="8012" cy="6865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174" extrusionOk="0">
                    <a:moveTo>
                      <a:pt x="64" y="1"/>
                    </a:moveTo>
                    <a:cubicBezTo>
                      <a:pt x="31" y="1"/>
                      <a:pt x="0" y="390"/>
                      <a:pt x="5" y="1173"/>
                    </a:cubicBezTo>
                    <a:lnTo>
                      <a:pt x="136" y="1169"/>
                    </a:lnTo>
                    <a:cubicBezTo>
                      <a:pt x="131" y="392"/>
                      <a:pt x="96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 flipH="1">
                <a:off x="881992" y="836995"/>
                <a:ext cx="949423" cy="542168"/>
              </a:xfrm>
              <a:custGeom>
                <a:avLst/>
                <a:gdLst/>
                <a:ahLst/>
                <a:cxnLst/>
                <a:rect l="l" t="t" r="r" b="b"/>
                <a:pathLst>
                  <a:path w="16235" h="9271" extrusionOk="0">
                    <a:moveTo>
                      <a:pt x="1" y="0"/>
                    </a:moveTo>
                    <a:lnTo>
                      <a:pt x="4419" y="8303"/>
                    </a:lnTo>
                    <a:lnTo>
                      <a:pt x="16039" y="9270"/>
                    </a:lnTo>
                    <a:lnTo>
                      <a:pt x="16234" y="8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 flipH="1">
                <a:off x="1166098" y="418286"/>
                <a:ext cx="11579" cy="377371"/>
              </a:xfrm>
              <a:custGeom>
                <a:avLst/>
                <a:gdLst/>
                <a:ahLst/>
                <a:cxnLst/>
                <a:rect l="l" t="t" r="r" b="b"/>
                <a:pathLst>
                  <a:path w="198" h="6453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96" y="6453"/>
                    </a:lnTo>
                    <a:lnTo>
                      <a:pt x="197" y="645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4362" y="9317"/>
                    </a:lnTo>
                    <a:lnTo>
                      <a:pt x="16051" y="999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 flipH="1">
                <a:off x="881992" y="765592"/>
                <a:ext cx="938721" cy="584625"/>
              </a:xfrm>
              <a:custGeom>
                <a:avLst/>
                <a:gdLst/>
                <a:ahLst/>
                <a:cxnLst/>
                <a:rect l="l" t="t" r="r" b="b"/>
                <a:pathLst>
                  <a:path w="16052" h="9997" extrusionOk="0">
                    <a:moveTo>
                      <a:pt x="11202" y="0"/>
                    </a:moveTo>
                    <a:lnTo>
                      <a:pt x="0" y="709"/>
                    </a:lnTo>
                    <a:lnTo>
                      <a:pt x="16051" y="9997"/>
                    </a:lnTo>
                    <a:lnTo>
                      <a:pt x="13456" y="4647"/>
                    </a:lnTo>
                    <a:lnTo>
                      <a:pt x="112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 flipH="1">
                <a:off x="1704915" y="1523829"/>
                <a:ext cx="570238" cy="92451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15809" extrusionOk="0">
                    <a:moveTo>
                      <a:pt x="9024" y="1"/>
                    </a:moveTo>
                    <a:lnTo>
                      <a:pt x="8011" y="180"/>
                    </a:lnTo>
                    <a:lnTo>
                      <a:pt x="8127" y="1138"/>
                    </a:lnTo>
                    <a:lnTo>
                      <a:pt x="7392" y="1282"/>
                    </a:lnTo>
                    <a:lnTo>
                      <a:pt x="7269" y="542"/>
                    </a:lnTo>
                    <a:lnTo>
                      <a:pt x="6141" y="734"/>
                    </a:lnTo>
                    <a:lnTo>
                      <a:pt x="6309" y="1738"/>
                    </a:lnTo>
                    <a:lnTo>
                      <a:pt x="5367" y="2068"/>
                    </a:lnTo>
                    <a:lnTo>
                      <a:pt x="5193" y="1282"/>
                    </a:lnTo>
                    <a:lnTo>
                      <a:pt x="3629" y="1475"/>
                    </a:lnTo>
                    <a:lnTo>
                      <a:pt x="3759" y="2755"/>
                    </a:lnTo>
                    <a:lnTo>
                      <a:pt x="1" y="3195"/>
                    </a:lnTo>
                    <a:lnTo>
                      <a:pt x="111" y="15809"/>
                    </a:lnTo>
                    <a:lnTo>
                      <a:pt x="9750" y="15589"/>
                    </a:lnTo>
                    <a:lnTo>
                      <a:pt x="9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 flipH="1">
                <a:off x="3091106" y="1713827"/>
                <a:ext cx="397606" cy="762287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13035" extrusionOk="0">
                    <a:moveTo>
                      <a:pt x="5511" y="1"/>
                    </a:moveTo>
                    <a:lnTo>
                      <a:pt x="2714" y="164"/>
                    </a:lnTo>
                    <a:lnTo>
                      <a:pt x="1198" y="2408"/>
                    </a:lnTo>
                    <a:lnTo>
                      <a:pt x="472" y="345"/>
                    </a:lnTo>
                    <a:lnTo>
                      <a:pt x="0" y="13034"/>
                    </a:lnTo>
                    <a:lnTo>
                      <a:pt x="6798" y="12879"/>
                    </a:lnTo>
                    <a:lnTo>
                      <a:pt x="55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 flipH="1">
                <a:off x="3166956" y="1684588"/>
                <a:ext cx="179651" cy="45965"/>
              </a:xfrm>
              <a:custGeom>
                <a:avLst/>
                <a:gdLst/>
                <a:ahLst/>
                <a:cxnLst/>
                <a:rect l="l" t="t" r="r" b="b"/>
                <a:pathLst>
                  <a:path w="3072" h="786" extrusionOk="0">
                    <a:moveTo>
                      <a:pt x="850" y="0"/>
                    </a:moveTo>
                    <a:lnTo>
                      <a:pt x="1" y="786"/>
                    </a:lnTo>
                    <a:lnTo>
                      <a:pt x="1" y="786"/>
                    </a:lnTo>
                    <a:lnTo>
                      <a:pt x="3072" y="769"/>
                    </a:lnTo>
                    <a:lnTo>
                      <a:pt x="3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 flipH="1">
                <a:off x="2393159" y="1754704"/>
                <a:ext cx="356553" cy="70369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2033" extrusionOk="0">
                    <a:moveTo>
                      <a:pt x="0" y="1"/>
                    </a:moveTo>
                    <a:lnTo>
                      <a:pt x="654" y="12033"/>
                    </a:lnTo>
                    <a:lnTo>
                      <a:pt x="6096" y="11908"/>
                    </a:lnTo>
                    <a:lnTo>
                      <a:pt x="5199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 flipH="1">
                <a:off x="2485736" y="1724003"/>
                <a:ext cx="67194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15" extrusionOk="0">
                    <a:moveTo>
                      <a:pt x="1149" y="1"/>
                    </a:moveTo>
                    <a:lnTo>
                      <a:pt x="58" y="31"/>
                    </a:lnTo>
                    <a:lnTo>
                      <a:pt x="0" y="1115"/>
                    </a:lnTo>
                    <a:lnTo>
                      <a:pt x="1089" y="1084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 flipH="1">
                <a:off x="2593337" y="1722541"/>
                <a:ext cx="66960" cy="65205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115" extrusionOk="0">
                    <a:moveTo>
                      <a:pt x="1145" y="1"/>
                    </a:moveTo>
                    <a:lnTo>
                      <a:pt x="54" y="33"/>
                    </a:lnTo>
                    <a:lnTo>
                      <a:pt x="0" y="1115"/>
                    </a:lnTo>
                    <a:lnTo>
                      <a:pt x="0" y="1115"/>
                    </a:lnTo>
                    <a:lnTo>
                      <a:pt x="1090" y="1085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 flipH="1">
                <a:off x="2425148" y="1669266"/>
                <a:ext cx="267721" cy="62223"/>
              </a:xfrm>
              <a:custGeom>
                <a:avLst/>
                <a:gdLst/>
                <a:ahLst/>
                <a:cxnLst/>
                <a:rect l="l" t="t" r="r" b="b"/>
                <a:pathLst>
                  <a:path w="4578" h="1064" extrusionOk="0">
                    <a:moveTo>
                      <a:pt x="462" y="1"/>
                    </a:moveTo>
                    <a:lnTo>
                      <a:pt x="0" y="976"/>
                    </a:lnTo>
                    <a:lnTo>
                      <a:pt x="4578" y="1064"/>
                    </a:lnTo>
                    <a:lnTo>
                      <a:pt x="3870" y="80"/>
                    </a:ln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 flipH="1">
                <a:off x="2564204" y="1473070"/>
                <a:ext cx="740942" cy="998897"/>
              </a:xfrm>
              <a:custGeom>
                <a:avLst/>
                <a:gdLst/>
                <a:ahLst/>
                <a:cxnLst/>
                <a:rect l="l" t="t" r="r" b="b"/>
                <a:pathLst>
                  <a:path w="12670" h="17081" extrusionOk="0">
                    <a:moveTo>
                      <a:pt x="11154" y="1"/>
                    </a:moveTo>
                    <a:lnTo>
                      <a:pt x="773" y="276"/>
                    </a:lnTo>
                    <a:lnTo>
                      <a:pt x="1" y="17080"/>
                    </a:lnTo>
                    <a:lnTo>
                      <a:pt x="1" y="17080"/>
                    </a:lnTo>
                    <a:lnTo>
                      <a:pt x="12669" y="16791"/>
                    </a:lnTo>
                    <a:lnTo>
                      <a:pt x="11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 flipH="1">
                <a:off x="2677429" y="1595174"/>
                <a:ext cx="112983" cy="114270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954" extrusionOk="0">
                    <a:moveTo>
                      <a:pt x="1804" y="0"/>
                    </a:moveTo>
                    <a:lnTo>
                      <a:pt x="0" y="48"/>
                    </a:lnTo>
                    <a:lnTo>
                      <a:pt x="133" y="1953"/>
                    </a:lnTo>
                    <a:lnTo>
                      <a:pt x="1932" y="190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 flipH="1">
                <a:off x="2564213" y="1595408"/>
                <a:ext cx="160235" cy="860533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14715" extrusionOk="0">
                    <a:moveTo>
                      <a:pt x="1523" y="1"/>
                    </a:moveTo>
                    <a:lnTo>
                      <a:pt x="1" y="121"/>
                    </a:lnTo>
                    <a:lnTo>
                      <a:pt x="2036" y="14715"/>
                    </a:lnTo>
                    <a:lnTo>
                      <a:pt x="2739" y="14699"/>
                    </a:lnTo>
                    <a:lnTo>
                      <a:pt x="1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 flipH="1">
                <a:off x="2696719" y="1476637"/>
                <a:ext cx="611291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10453" h="17021" extrusionOk="0">
                    <a:moveTo>
                      <a:pt x="8938" y="0"/>
                    </a:moveTo>
                    <a:lnTo>
                      <a:pt x="372" y="228"/>
                    </a:lnTo>
                    <a:lnTo>
                      <a:pt x="0" y="17021"/>
                    </a:lnTo>
                    <a:lnTo>
                      <a:pt x="10453" y="16782"/>
                    </a:lnTo>
                    <a:lnTo>
                      <a:pt x="89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 flipH="1">
                <a:off x="2749352" y="1945111"/>
                <a:ext cx="537431" cy="524916"/>
              </a:xfrm>
              <a:custGeom>
                <a:avLst/>
                <a:gdLst/>
                <a:ahLst/>
                <a:cxnLst/>
                <a:rect l="l" t="t" r="r" b="b"/>
                <a:pathLst>
                  <a:path w="9190" h="8976" extrusionOk="0">
                    <a:moveTo>
                      <a:pt x="4696" y="0"/>
                    </a:moveTo>
                    <a:cubicBezTo>
                      <a:pt x="4669" y="0"/>
                      <a:pt x="4643" y="1"/>
                      <a:pt x="4615" y="1"/>
                    </a:cubicBezTo>
                    <a:cubicBezTo>
                      <a:pt x="0" y="114"/>
                      <a:pt x="1116" y="8975"/>
                      <a:pt x="1116" y="8975"/>
                    </a:cubicBezTo>
                    <a:lnTo>
                      <a:pt x="9190" y="8791"/>
                    </a:lnTo>
                    <a:cubicBezTo>
                      <a:pt x="9190" y="8791"/>
                      <a:pt x="9037" y="0"/>
                      <a:pt x="46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 flipH="1">
                <a:off x="1713045" y="1476812"/>
                <a:ext cx="473103" cy="176551"/>
              </a:xfrm>
              <a:custGeom>
                <a:avLst/>
                <a:gdLst/>
                <a:ahLst/>
                <a:cxnLst/>
                <a:rect l="l" t="t" r="r" b="b"/>
                <a:pathLst>
                  <a:path w="8090" h="3019" extrusionOk="0">
                    <a:moveTo>
                      <a:pt x="7194" y="0"/>
                    </a:moveTo>
                    <a:lnTo>
                      <a:pt x="1" y="2069"/>
                    </a:lnTo>
                    <a:lnTo>
                      <a:pt x="739" y="3018"/>
                    </a:lnTo>
                    <a:lnTo>
                      <a:pt x="8089" y="871"/>
                    </a:lnTo>
                    <a:lnTo>
                      <a:pt x="71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 flipH="1">
                <a:off x="1713049" y="1476812"/>
                <a:ext cx="261230" cy="127311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177" extrusionOk="0">
                    <a:moveTo>
                      <a:pt x="3571" y="0"/>
                    </a:moveTo>
                    <a:lnTo>
                      <a:pt x="241" y="958"/>
                    </a:lnTo>
                    <a:lnTo>
                      <a:pt x="0" y="2176"/>
                    </a:lnTo>
                    <a:lnTo>
                      <a:pt x="4466" y="871"/>
                    </a:lnTo>
                    <a:lnTo>
                      <a:pt x="357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 flipH="1">
                <a:off x="1711528" y="1516636"/>
                <a:ext cx="308716" cy="102106"/>
              </a:xfrm>
              <a:custGeom>
                <a:avLst/>
                <a:gdLst/>
                <a:ahLst/>
                <a:cxnLst/>
                <a:rect l="l" t="t" r="r" b="b"/>
                <a:pathLst>
                  <a:path w="5279" h="1746" extrusionOk="0">
                    <a:moveTo>
                      <a:pt x="5271" y="1"/>
                    </a:moveTo>
                    <a:lnTo>
                      <a:pt x="1" y="1527"/>
                    </a:lnTo>
                    <a:lnTo>
                      <a:pt x="11" y="1745"/>
                    </a:lnTo>
                    <a:lnTo>
                      <a:pt x="5278" y="221"/>
                    </a:lnTo>
                    <a:lnTo>
                      <a:pt x="52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 flipH="1">
                <a:off x="1970586" y="773955"/>
                <a:ext cx="539127" cy="1679838"/>
              </a:xfrm>
              <a:custGeom>
                <a:avLst/>
                <a:gdLst/>
                <a:ahLst/>
                <a:cxnLst/>
                <a:rect l="l" t="t" r="r" b="b"/>
                <a:pathLst>
                  <a:path w="9219" h="28725" extrusionOk="0">
                    <a:moveTo>
                      <a:pt x="7603" y="0"/>
                    </a:moveTo>
                    <a:lnTo>
                      <a:pt x="0" y="222"/>
                    </a:lnTo>
                    <a:lnTo>
                      <a:pt x="49" y="28724"/>
                    </a:lnTo>
                    <a:lnTo>
                      <a:pt x="9219" y="28515"/>
                    </a:lnTo>
                    <a:lnTo>
                      <a:pt x="7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 flipH="1">
                <a:off x="2479653" y="1231201"/>
                <a:ext cx="97311" cy="20514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508" extrusionOk="0">
                    <a:moveTo>
                      <a:pt x="1561" y="1"/>
                    </a:moveTo>
                    <a:lnTo>
                      <a:pt x="0" y="122"/>
                    </a:lnTo>
                    <a:lnTo>
                      <a:pt x="281" y="2744"/>
                    </a:lnTo>
                    <a:lnTo>
                      <a:pt x="1664" y="3507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 flipH="1">
                <a:off x="2514390" y="1266932"/>
                <a:ext cx="75790" cy="42924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734" extrusionOk="0">
                    <a:moveTo>
                      <a:pt x="1268" y="0"/>
                    </a:moveTo>
                    <a:lnTo>
                      <a:pt x="0" y="35"/>
                    </a:lnTo>
                    <a:lnTo>
                      <a:pt x="176" y="459"/>
                    </a:lnTo>
                    <a:lnTo>
                      <a:pt x="1295" y="734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 flipH="1">
                <a:off x="2485735" y="913134"/>
                <a:ext cx="117662" cy="369652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6321" extrusionOk="0">
                    <a:moveTo>
                      <a:pt x="1572" y="0"/>
                    </a:moveTo>
                    <a:lnTo>
                      <a:pt x="1" y="6321"/>
                    </a:lnTo>
                    <a:lnTo>
                      <a:pt x="2012" y="6219"/>
                    </a:lnTo>
                    <a:lnTo>
                      <a:pt x="15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 flipH="1">
                <a:off x="1970592" y="773604"/>
                <a:ext cx="205440" cy="1670364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28563" extrusionOk="0">
                    <a:moveTo>
                      <a:pt x="0" y="0"/>
                    </a:moveTo>
                    <a:lnTo>
                      <a:pt x="1684" y="28562"/>
                    </a:lnTo>
                    <a:lnTo>
                      <a:pt x="3513" y="28521"/>
                    </a:lnTo>
                    <a:lnTo>
                      <a:pt x="190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 flipH="1">
                <a:off x="2337022" y="776996"/>
                <a:ext cx="185908" cy="1677148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8679" extrusionOk="0">
                    <a:moveTo>
                      <a:pt x="47" y="0"/>
                    </a:moveTo>
                    <a:lnTo>
                      <a:pt x="1" y="28678"/>
                    </a:lnTo>
                    <a:lnTo>
                      <a:pt x="3179" y="28606"/>
                    </a:lnTo>
                    <a:lnTo>
                      <a:pt x="2703" y="9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 flipH="1">
                <a:off x="2040061" y="762083"/>
                <a:ext cx="433863" cy="201873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3452" extrusionOk="0">
                    <a:moveTo>
                      <a:pt x="201" y="1"/>
                    </a:moveTo>
                    <a:lnTo>
                      <a:pt x="0" y="3451"/>
                    </a:lnTo>
                    <a:lnTo>
                      <a:pt x="7093" y="1867"/>
                    </a:lnTo>
                    <a:lnTo>
                      <a:pt x="7419" y="679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 flipH="1">
                <a:off x="3238475" y="1020282"/>
                <a:ext cx="247020" cy="197487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3377" extrusionOk="0">
                    <a:moveTo>
                      <a:pt x="0" y="0"/>
                    </a:moveTo>
                    <a:lnTo>
                      <a:pt x="440" y="3377"/>
                    </a:lnTo>
                    <a:lnTo>
                      <a:pt x="4223" y="1236"/>
                    </a:lnTo>
                    <a:lnTo>
                      <a:pt x="4217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 flipH="1">
                <a:off x="2031054" y="797346"/>
                <a:ext cx="522168" cy="42632"/>
              </a:xfrm>
              <a:custGeom>
                <a:avLst/>
                <a:gdLst/>
                <a:ahLst/>
                <a:cxnLst/>
                <a:rect l="l" t="t" r="r" b="b"/>
                <a:pathLst>
                  <a:path w="8929" h="729" extrusionOk="0">
                    <a:moveTo>
                      <a:pt x="8928" y="1"/>
                    </a:moveTo>
                    <a:lnTo>
                      <a:pt x="1" y="260"/>
                    </a:lnTo>
                    <a:lnTo>
                      <a:pt x="296" y="729"/>
                    </a:lnTo>
                    <a:lnTo>
                      <a:pt x="8815" y="483"/>
                    </a:lnTo>
                    <a:lnTo>
                      <a:pt x="8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 flipH="1">
                <a:off x="3234966" y="1030034"/>
                <a:ext cx="275324" cy="34971"/>
              </a:xfrm>
              <a:custGeom>
                <a:avLst/>
                <a:gdLst/>
                <a:ahLst/>
                <a:cxnLst/>
                <a:rect l="l" t="t" r="r" b="b"/>
                <a:pathLst>
                  <a:path w="4708" h="598" extrusionOk="0">
                    <a:moveTo>
                      <a:pt x="4708" y="0"/>
                    </a:moveTo>
                    <a:lnTo>
                      <a:pt x="0" y="133"/>
                    </a:lnTo>
                    <a:lnTo>
                      <a:pt x="185" y="598"/>
                    </a:lnTo>
                    <a:lnTo>
                      <a:pt x="4676" y="471"/>
                    </a:lnTo>
                    <a:lnTo>
                      <a:pt x="4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 flipH="1">
                <a:off x="2276849" y="182441"/>
                <a:ext cx="25497" cy="381933"/>
              </a:xfrm>
              <a:custGeom>
                <a:avLst/>
                <a:gdLst/>
                <a:ahLst/>
                <a:cxnLst/>
                <a:rect l="l" t="t" r="r" b="b"/>
                <a:pathLst>
                  <a:path w="436" h="6531" extrusionOk="0">
                    <a:moveTo>
                      <a:pt x="103" y="0"/>
                    </a:moveTo>
                    <a:lnTo>
                      <a:pt x="0" y="3"/>
                    </a:lnTo>
                    <a:lnTo>
                      <a:pt x="334" y="6530"/>
                    </a:lnTo>
                    <a:lnTo>
                      <a:pt x="436" y="652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 flipH="1">
                <a:off x="3382162" y="645009"/>
                <a:ext cx="22105" cy="20076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433" extrusionOk="0">
                    <a:moveTo>
                      <a:pt x="75" y="1"/>
                    </a:moveTo>
                    <a:lnTo>
                      <a:pt x="0" y="3"/>
                    </a:lnTo>
                    <a:lnTo>
                      <a:pt x="302" y="3432"/>
                    </a:lnTo>
                    <a:lnTo>
                      <a:pt x="378" y="343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2763391" y="1293247"/>
                <a:ext cx="259417" cy="63919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1093" extrusionOk="0">
                    <a:moveTo>
                      <a:pt x="4067" y="1"/>
                    </a:moveTo>
                    <a:cubicBezTo>
                      <a:pt x="3432" y="1"/>
                      <a:pt x="2732" y="250"/>
                      <a:pt x="2830" y="440"/>
                    </a:cubicBezTo>
                    <a:cubicBezTo>
                      <a:pt x="2913" y="601"/>
                      <a:pt x="2499" y="720"/>
                      <a:pt x="2077" y="720"/>
                    </a:cubicBezTo>
                    <a:cubicBezTo>
                      <a:pt x="1911" y="720"/>
                      <a:pt x="1743" y="701"/>
                      <a:pt x="1604" y="660"/>
                    </a:cubicBezTo>
                    <a:cubicBezTo>
                      <a:pt x="1506" y="630"/>
                      <a:pt x="1387" y="618"/>
                      <a:pt x="1258" y="618"/>
                    </a:cubicBezTo>
                    <a:cubicBezTo>
                      <a:pt x="748" y="618"/>
                      <a:pt x="91" y="811"/>
                      <a:pt x="0" y="877"/>
                    </a:cubicBezTo>
                    <a:cubicBezTo>
                      <a:pt x="0" y="877"/>
                      <a:pt x="425" y="778"/>
                      <a:pt x="922" y="778"/>
                    </a:cubicBezTo>
                    <a:cubicBezTo>
                      <a:pt x="1245" y="778"/>
                      <a:pt x="1600" y="820"/>
                      <a:pt x="1887" y="959"/>
                    </a:cubicBezTo>
                    <a:cubicBezTo>
                      <a:pt x="2084" y="1055"/>
                      <a:pt x="2294" y="1092"/>
                      <a:pt x="2491" y="1092"/>
                    </a:cubicBezTo>
                    <a:cubicBezTo>
                      <a:pt x="3017" y="1092"/>
                      <a:pt x="3444" y="826"/>
                      <a:pt x="3270" y="709"/>
                    </a:cubicBezTo>
                    <a:cubicBezTo>
                      <a:pt x="3057" y="565"/>
                      <a:pt x="3433" y="437"/>
                      <a:pt x="3842" y="437"/>
                    </a:cubicBezTo>
                    <a:cubicBezTo>
                      <a:pt x="4059" y="437"/>
                      <a:pt x="4284" y="473"/>
                      <a:pt x="4436" y="561"/>
                    </a:cubicBezTo>
                    <a:lnTo>
                      <a:pt x="4404" y="28"/>
                    </a:lnTo>
                    <a:cubicBezTo>
                      <a:pt x="4297" y="9"/>
                      <a:pt x="4183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 flipH="1">
                <a:off x="1174398" y="431970"/>
                <a:ext cx="270470" cy="68188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1166" extrusionOk="0">
                    <a:moveTo>
                      <a:pt x="4280" y="1"/>
                    </a:moveTo>
                    <a:cubicBezTo>
                      <a:pt x="3618" y="1"/>
                      <a:pt x="2871" y="270"/>
                      <a:pt x="2964" y="471"/>
                    </a:cubicBezTo>
                    <a:cubicBezTo>
                      <a:pt x="3042" y="642"/>
                      <a:pt x="2600" y="770"/>
                      <a:pt x="2159" y="770"/>
                    </a:cubicBezTo>
                    <a:cubicBezTo>
                      <a:pt x="1989" y="770"/>
                      <a:pt x="1819" y="751"/>
                      <a:pt x="1679" y="708"/>
                    </a:cubicBezTo>
                    <a:cubicBezTo>
                      <a:pt x="1579" y="677"/>
                      <a:pt x="1458" y="665"/>
                      <a:pt x="1326" y="665"/>
                    </a:cubicBezTo>
                    <a:cubicBezTo>
                      <a:pt x="796" y="665"/>
                      <a:pt x="100" y="872"/>
                      <a:pt x="1" y="943"/>
                    </a:cubicBezTo>
                    <a:cubicBezTo>
                      <a:pt x="1" y="943"/>
                      <a:pt x="454" y="835"/>
                      <a:pt x="974" y="835"/>
                    </a:cubicBezTo>
                    <a:cubicBezTo>
                      <a:pt x="1307" y="835"/>
                      <a:pt x="1669" y="879"/>
                      <a:pt x="1955" y="1025"/>
                    </a:cubicBezTo>
                    <a:cubicBezTo>
                      <a:pt x="2154" y="1126"/>
                      <a:pt x="2369" y="1166"/>
                      <a:pt x="2573" y="1166"/>
                    </a:cubicBezTo>
                    <a:cubicBezTo>
                      <a:pt x="3120" y="1166"/>
                      <a:pt x="3581" y="880"/>
                      <a:pt x="3405" y="756"/>
                    </a:cubicBezTo>
                    <a:cubicBezTo>
                      <a:pt x="3191" y="604"/>
                      <a:pt x="3594" y="466"/>
                      <a:pt x="4020" y="466"/>
                    </a:cubicBezTo>
                    <a:cubicBezTo>
                      <a:pt x="4243" y="466"/>
                      <a:pt x="4473" y="503"/>
                      <a:pt x="4624" y="597"/>
                    </a:cubicBezTo>
                    <a:lnTo>
                      <a:pt x="4621" y="28"/>
                    </a:lnTo>
                    <a:cubicBezTo>
                      <a:pt x="4514" y="9"/>
                      <a:pt x="4398" y="1"/>
                      <a:pt x="42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 flipH="1">
                <a:off x="2939357" y="875006"/>
                <a:ext cx="104972" cy="77603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327" extrusionOk="0">
                    <a:moveTo>
                      <a:pt x="1557" y="1"/>
                    </a:moveTo>
                    <a:cubicBezTo>
                      <a:pt x="1313" y="1"/>
                      <a:pt x="1045" y="98"/>
                      <a:pt x="1083" y="172"/>
                    </a:cubicBezTo>
                    <a:cubicBezTo>
                      <a:pt x="1115" y="235"/>
                      <a:pt x="956" y="281"/>
                      <a:pt x="794" y="281"/>
                    </a:cubicBezTo>
                    <a:cubicBezTo>
                      <a:pt x="731" y="281"/>
                      <a:pt x="667" y="274"/>
                      <a:pt x="614" y="259"/>
                    </a:cubicBezTo>
                    <a:cubicBezTo>
                      <a:pt x="577" y="247"/>
                      <a:pt x="531" y="243"/>
                      <a:pt x="482" y="243"/>
                    </a:cubicBezTo>
                    <a:cubicBezTo>
                      <a:pt x="287" y="243"/>
                      <a:pt x="35" y="317"/>
                      <a:pt x="1" y="342"/>
                    </a:cubicBezTo>
                    <a:cubicBezTo>
                      <a:pt x="1" y="342"/>
                      <a:pt x="163" y="304"/>
                      <a:pt x="353" y="304"/>
                    </a:cubicBezTo>
                    <a:cubicBezTo>
                      <a:pt x="477" y="304"/>
                      <a:pt x="612" y="321"/>
                      <a:pt x="723" y="374"/>
                    </a:cubicBezTo>
                    <a:cubicBezTo>
                      <a:pt x="798" y="411"/>
                      <a:pt x="878" y="425"/>
                      <a:pt x="953" y="425"/>
                    </a:cubicBezTo>
                    <a:cubicBezTo>
                      <a:pt x="1155" y="425"/>
                      <a:pt x="1320" y="321"/>
                      <a:pt x="1252" y="276"/>
                    </a:cubicBezTo>
                    <a:cubicBezTo>
                      <a:pt x="1170" y="220"/>
                      <a:pt x="1315" y="171"/>
                      <a:pt x="1471" y="171"/>
                    </a:cubicBezTo>
                    <a:cubicBezTo>
                      <a:pt x="1547" y="171"/>
                      <a:pt x="1626" y="182"/>
                      <a:pt x="1683" y="211"/>
                    </a:cubicBezTo>
                    <a:lnTo>
                      <a:pt x="1766" y="1326"/>
                    </a:lnTo>
                    <a:lnTo>
                      <a:pt x="1795" y="1326"/>
                    </a:lnTo>
                    <a:lnTo>
                      <a:pt x="1701" y="44"/>
                    </a:lnTo>
                    <a:lnTo>
                      <a:pt x="1686" y="44"/>
                    </a:lnTo>
                    <a:lnTo>
                      <a:pt x="1685" y="11"/>
                    </a:lnTo>
                    <a:cubicBezTo>
                      <a:pt x="1644" y="4"/>
                      <a:pt x="1601" y="1"/>
                      <a:pt x="1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 flipH="1">
                <a:off x="3142923" y="769393"/>
                <a:ext cx="106784" cy="98422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683" extrusionOk="0">
                    <a:moveTo>
                      <a:pt x="1544" y="0"/>
                    </a:moveTo>
                    <a:cubicBezTo>
                      <a:pt x="1302" y="0"/>
                      <a:pt x="1041" y="121"/>
                      <a:pt x="1081" y="213"/>
                    </a:cubicBezTo>
                    <a:cubicBezTo>
                      <a:pt x="1115" y="291"/>
                      <a:pt x="959" y="349"/>
                      <a:pt x="798" y="349"/>
                    </a:cubicBezTo>
                    <a:cubicBezTo>
                      <a:pt x="734" y="349"/>
                      <a:pt x="668" y="340"/>
                      <a:pt x="613" y="318"/>
                    </a:cubicBezTo>
                    <a:cubicBezTo>
                      <a:pt x="574" y="303"/>
                      <a:pt x="527" y="297"/>
                      <a:pt x="477" y="297"/>
                    </a:cubicBezTo>
                    <a:cubicBezTo>
                      <a:pt x="281" y="297"/>
                      <a:pt x="33" y="391"/>
                      <a:pt x="0" y="424"/>
                    </a:cubicBezTo>
                    <a:cubicBezTo>
                      <a:pt x="0" y="424"/>
                      <a:pt x="159" y="377"/>
                      <a:pt x="347" y="377"/>
                    </a:cubicBezTo>
                    <a:cubicBezTo>
                      <a:pt x="473" y="377"/>
                      <a:pt x="612" y="398"/>
                      <a:pt x="725" y="469"/>
                    </a:cubicBezTo>
                    <a:cubicBezTo>
                      <a:pt x="803" y="517"/>
                      <a:pt x="884" y="535"/>
                      <a:pt x="960" y="535"/>
                    </a:cubicBezTo>
                    <a:cubicBezTo>
                      <a:pt x="1161" y="535"/>
                      <a:pt x="1321" y="405"/>
                      <a:pt x="1253" y="347"/>
                    </a:cubicBezTo>
                    <a:cubicBezTo>
                      <a:pt x="1170" y="277"/>
                      <a:pt x="1310" y="215"/>
                      <a:pt x="1466" y="215"/>
                    </a:cubicBezTo>
                    <a:cubicBezTo>
                      <a:pt x="1544" y="215"/>
                      <a:pt x="1625" y="231"/>
                      <a:pt x="1684" y="268"/>
                    </a:cubicBezTo>
                    <a:lnTo>
                      <a:pt x="1797" y="1683"/>
                    </a:lnTo>
                    <a:lnTo>
                      <a:pt x="1826" y="1681"/>
                    </a:lnTo>
                    <a:lnTo>
                      <a:pt x="1696" y="57"/>
                    </a:lnTo>
                    <a:lnTo>
                      <a:pt x="1683" y="57"/>
                    </a:lnTo>
                    <a:lnTo>
                      <a:pt x="1680" y="15"/>
                    </a:lnTo>
                    <a:cubicBezTo>
                      <a:pt x="1637" y="5"/>
                      <a:pt x="1591" y="0"/>
                      <a:pt x="15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 flipH="1">
                <a:off x="2750120" y="1292545"/>
                <a:ext cx="17544" cy="192516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292" extrusionOk="0">
                    <a:moveTo>
                      <a:pt x="74" y="0"/>
                    </a:moveTo>
                    <a:lnTo>
                      <a:pt x="0" y="2"/>
                    </a:lnTo>
                    <a:lnTo>
                      <a:pt x="227" y="3292"/>
                    </a:lnTo>
                    <a:lnTo>
                      <a:pt x="300" y="3290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 flipH="1">
                <a:off x="1955614" y="557349"/>
                <a:ext cx="649947" cy="263277"/>
              </a:xfrm>
              <a:custGeom>
                <a:avLst/>
                <a:gdLst/>
                <a:ahLst/>
                <a:cxnLst/>
                <a:rect l="l" t="t" r="r" b="b"/>
                <a:pathLst>
                  <a:path w="11114" h="4502" extrusionOk="0">
                    <a:moveTo>
                      <a:pt x="5610" y="1"/>
                    </a:moveTo>
                    <a:lnTo>
                      <a:pt x="1555" y="3445"/>
                    </a:lnTo>
                    <a:lnTo>
                      <a:pt x="0" y="4501"/>
                    </a:lnTo>
                    <a:lnTo>
                      <a:pt x="11114" y="4180"/>
                    </a:lnTo>
                    <a:lnTo>
                      <a:pt x="9758" y="3431"/>
                    </a:lnTo>
                    <a:lnTo>
                      <a:pt x="5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 flipH="1">
                <a:off x="2137311" y="559746"/>
                <a:ext cx="468191" cy="260879"/>
              </a:xfrm>
              <a:custGeom>
                <a:avLst/>
                <a:gdLst/>
                <a:ahLst/>
                <a:cxnLst/>
                <a:rect l="l" t="t" r="r" b="b"/>
                <a:pathLst>
                  <a:path w="8006" h="4461" extrusionOk="0">
                    <a:moveTo>
                      <a:pt x="5563" y="0"/>
                    </a:moveTo>
                    <a:lnTo>
                      <a:pt x="1556" y="3404"/>
                    </a:lnTo>
                    <a:lnTo>
                      <a:pt x="1" y="4460"/>
                    </a:lnTo>
                    <a:lnTo>
                      <a:pt x="8005" y="4229"/>
                    </a:lnTo>
                    <a:cubicBezTo>
                      <a:pt x="6240" y="3226"/>
                      <a:pt x="5193" y="1430"/>
                      <a:pt x="55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 flipH="1">
                <a:off x="3185549" y="817404"/>
                <a:ext cx="383804" cy="228598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3909" extrusionOk="0">
                    <a:moveTo>
                      <a:pt x="3109" y="1"/>
                    </a:moveTo>
                    <a:lnTo>
                      <a:pt x="871" y="2991"/>
                    </a:lnTo>
                    <a:lnTo>
                      <a:pt x="1" y="3908"/>
                    </a:lnTo>
                    <a:lnTo>
                      <a:pt x="1" y="3908"/>
                    </a:lnTo>
                    <a:lnTo>
                      <a:pt x="6563" y="3723"/>
                    </a:lnTo>
                    <a:lnTo>
                      <a:pt x="5725" y="3052"/>
                    </a:lnTo>
                    <a:lnTo>
                      <a:pt x="3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 flipH="1">
                <a:off x="3292802" y="819451"/>
                <a:ext cx="276552" cy="226552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3874" extrusionOk="0">
                    <a:moveTo>
                      <a:pt x="3082" y="1"/>
                    </a:moveTo>
                    <a:lnTo>
                      <a:pt x="871" y="2956"/>
                    </a:lnTo>
                    <a:lnTo>
                      <a:pt x="1" y="3873"/>
                    </a:lnTo>
                    <a:lnTo>
                      <a:pt x="4728" y="3740"/>
                    </a:lnTo>
                    <a:cubicBezTo>
                      <a:pt x="3637" y="2842"/>
                      <a:pt x="2932" y="1252"/>
                      <a:pt x="30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 flipH="1">
                <a:off x="2599701" y="1597630"/>
                <a:ext cx="724743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2393" h="1135" extrusionOk="0">
                    <a:moveTo>
                      <a:pt x="12393" y="0"/>
                    </a:moveTo>
                    <a:lnTo>
                      <a:pt x="1" y="323"/>
                    </a:lnTo>
                    <a:lnTo>
                      <a:pt x="576" y="1134"/>
                    </a:lnTo>
                    <a:lnTo>
                      <a:pt x="11864" y="919"/>
                    </a:lnTo>
                    <a:lnTo>
                      <a:pt x="123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 flipH="1">
                <a:off x="2774145" y="1602717"/>
                <a:ext cx="554273" cy="6900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1180" extrusionOk="0">
                    <a:moveTo>
                      <a:pt x="9055" y="0"/>
                    </a:moveTo>
                    <a:lnTo>
                      <a:pt x="1" y="236"/>
                    </a:lnTo>
                    <a:lnTo>
                      <a:pt x="574" y="1179"/>
                    </a:lnTo>
                    <a:lnTo>
                      <a:pt x="9478" y="893"/>
                    </a:lnTo>
                    <a:lnTo>
                      <a:pt x="9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2759994" y="1416988"/>
                <a:ext cx="583923" cy="205557"/>
              </a:xfrm>
              <a:custGeom>
                <a:avLst/>
                <a:gdLst/>
                <a:ahLst/>
                <a:cxnLst/>
                <a:rect l="l" t="t" r="r" b="b"/>
                <a:pathLst>
                  <a:path w="9985" h="3515" extrusionOk="0">
                    <a:moveTo>
                      <a:pt x="9985" y="1"/>
                    </a:moveTo>
                    <a:lnTo>
                      <a:pt x="5630" y="264"/>
                    </a:lnTo>
                    <a:lnTo>
                      <a:pt x="801" y="555"/>
                    </a:lnTo>
                    <a:lnTo>
                      <a:pt x="1" y="3515"/>
                    </a:lnTo>
                    <a:lnTo>
                      <a:pt x="1" y="3515"/>
                    </a:lnTo>
                    <a:lnTo>
                      <a:pt x="9310" y="3442"/>
                    </a:lnTo>
                    <a:lnTo>
                      <a:pt x="99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2782861" y="1997801"/>
                <a:ext cx="462577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8062" extrusionOk="0">
                    <a:moveTo>
                      <a:pt x="4022" y="1"/>
                    </a:moveTo>
                    <a:cubicBezTo>
                      <a:pt x="4000" y="1"/>
                      <a:pt x="3978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7910" y="7903"/>
                    </a:lnTo>
                    <a:cubicBezTo>
                      <a:pt x="7910" y="7903"/>
                      <a:pt x="7744" y="1"/>
                      <a:pt x="402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2810174" y="2115636"/>
                <a:ext cx="260821" cy="350120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5987" extrusionOk="0">
                    <a:moveTo>
                      <a:pt x="2198" y="0"/>
                    </a:moveTo>
                    <a:cubicBezTo>
                      <a:pt x="2190" y="0"/>
                      <a:pt x="2181" y="0"/>
                      <a:pt x="2172" y="0"/>
                    </a:cubicBezTo>
                    <a:cubicBezTo>
                      <a:pt x="1" y="52"/>
                      <a:pt x="642" y="5987"/>
                      <a:pt x="642" y="5987"/>
                    </a:cubicBezTo>
                    <a:lnTo>
                      <a:pt x="4460" y="5900"/>
                    </a:lnTo>
                    <a:cubicBezTo>
                      <a:pt x="4460" y="5900"/>
                      <a:pt x="4252" y="0"/>
                      <a:pt x="21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5" name="Google Shape;1245;p31"/>
              <p:cNvGrpSpPr/>
              <p:nvPr/>
            </p:nvGrpSpPr>
            <p:grpSpPr>
              <a:xfrm>
                <a:off x="2800534" y="2105928"/>
                <a:ext cx="288360" cy="352920"/>
                <a:chOff x="2795559" y="2105928"/>
                <a:chExt cx="288360" cy="352920"/>
              </a:xfrm>
            </p:grpSpPr>
            <p:sp>
              <p:nvSpPr>
                <p:cNvPr id="1246" name="Google Shape;1246;p31"/>
                <p:cNvSpPr/>
                <p:nvPr/>
              </p:nvSpPr>
              <p:spPr>
                <a:xfrm flipH="1">
                  <a:off x="2799941" y="2108852"/>
                  <a:ext cx="249359" cy="335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5743" extrusionOk="0">
                      <a:moveTo>
                        <a:pt x="2086" y="301"/>
                      </a:moveTo>
                      <a:lnTo>
                        <a:pt x="2157" y="1237"/>
                      </a:lnTo>
                      <a:lnTo>
                        <a:pt x="1564" y="1252"/>
                      </a:lnTo>
                      <a:lnTo>
                        <a:pt x="1492" y="316"/>
                      </a:lnTo>
                      <a:lnTo>
                        <a:pt x="2086" y="301"/>
                      </a:lnTo>
                      <a:close/>
                      <a:moveTo>
                        <a:pt x="2859" y="1359"/>
                      </a:moveTo>
                      <a:lnTo>
                        <a:pt x="2928" y="2291"/>
                      </a:lnTo>
                      <a:lnTo>
                        <a:pt x="2335" y="2305"/>
                      </a:lnTo>
                      <a:lnTo>
                        <a:pt x="2264" y="1373"/>
                      </a:lnTo>
                      <a:lnTo>
                        <a:pt x="2859" y="1359"/>
                      </a:lnTo>
                      <a:close/>
                      <a:moveTo>
                        <a:pt x="2169" y="1375"/>
                      </a:moveTo>
                      <a:lnTo>
                        <a:pt x="2240" y="2307"/>
                      </a:lnTo>
                      <a:lnTo>
                        <a:pt x="1647" y="2321"/>
                      </a:lnTo>
                      <a:lnTo>
                        <a:pt x="1574" y="1389"/>
                      </a:lnTo>
                      <a:lnTo>
                        <a:pt x="2169" y="1375"/>
                      </a:lnTo>
                      <a:close/>
                      <a:moveTo>
                        <a:pt x="1479" y="1391"/>
                      </a:moveTo>
                      <a:lnTo>
                        <a:pt x="1551" y="2323"/>
                      </a:lnTo>
                      <a:lnTo>
                        <a:pt x="958" y="2337"/>
                      </a:lnTo>
                      <a:lnTo>
                        <a:pt x="884" y="1405"/>
                      </a:lnTo>
                      <a:lnTo>
                        <a:pt x="1479" y="1391"/>
                      </a:lnTo>
                      <a:close/>
                      <a:moveTo>
                        <a:pt x="3627" y="2411"/>
                      </a:moveTo>
                      <a:lnTo>
                        <a:pt x="3697" y="3340"/>
                      </a:lnTo>
                      <a:lnTo>
                        <a:pt x="3103" y="3354"/>
                      </a:lnTo>
                      <a:lnTo>
                        <a:pt x="3034" y="2425"/>
                      </a:lnTo>
                      <a:lnTo>
                        <a:pt x="3627" y="2411"/>
                      </a:lnTo>
                      <a:close/>
                      <a:moveTo>
                        <a:pt x="2940" y="2427"/>
                      </a:moveTo>
                      <a:lnTo>
                        <a:pt x="3009" y="3355"/>
                      </a:lnTo>
                      <a:lnTo>
                        <a:pt x="2418" y="3370"/>
                      </a:lnTo>
                      <a:lnTo>
                        <a:pt x="2347" y="2441"/>
                      </a:lnTo>
                      <a:lnTo>
                        <a:pt x="2940" y="2427"/>
                      </a:lnTo>
                      <a:close/>
                      <a:moveTo>
                        <a:pt x="2251" y="2444"/>
                      </a:moveTo>
                      <a:lnTo>
                        <a:pt x="2322" y="3371"/>
                      </a:lnTo>
                      <a:lnTo>
                        <a:pt x="1731" y="3386"/>
                      </a:lnTo>
                      <a:lnTo>
                        <a:pt x="1658" y="2457"/>
                      </a:lnTo>
                      <a:lnTo>
                        <a:pt x="2251" y="2444"/>
                      </a:lnTo>
                      <a:close/>
                      <a:moveTo>
                        <a:pt x="1563" y="2460"/>
                      </a:moveTo>
                      <a:lnTo>
                        <a:pt x="1635" y="3387"/>
                      </a:lnTo>
                      <a:lnTo>
                        <a:pt x="1043" y="3402"/>
                      </a:lnTo>
                      <a:lnTo>
                        <a:pt x="970" y="2474"/>
                      </a:lnTo>
                      <a:lnTo>
                        <a:pt x="1563" y="2460"/>
                      </a:lnTo>
                      <a:close/>
                      <a:moveTo>
                        <a:pt x="873" y="2476"/>
                      </a:moveTo>
                      <a:lnTo>
                        <a:pt x="946" y="3403"/>
                      </a:lnTo>
                      <a:lnTo>
                        <a:pt x="355" y="3418"/>
                      </a:lnTo>
                      <a:lnTo>
                        <a:pt x="281" y="2490"/>
                      </a:lnTo>
                      <a:lnTo>
                        <a:pt x="873" y="2476"/>
                      </a:lnTo>
                      <a:close/>
                      <a:moveTo>
                        <a:pt x="3705" y="3476"/>
                      </a:moveTo>
                      <a:lnTo>
                        <a:pt x="3773" y="4400"/>
                      </a:lnTo>
                      <a:lnTo>
                        <a:pt x="3183" y="4413"/>
                      </a:lnTo>
                      <a:lnTo>
                        <a:pt x="3114" y="3489"/>
                      </a:lnTo>
                      <a:lnTo>
                        <a:pt x="3705" y="3476"/>
                      </a:lnTo>
                      <a:close/>
                      <a:moveTo>
                        <a:pt x="3020" y="3491"/>
                      </a:moveTo>
                      <a:lnTo>
                        <a:pt x="3089" y="4416"/>
                      </a:lnTo>
                      <a:lnTo>
                        <a:pt x="2497" y="4429"/>
                      </a:lnTo>
                      <a:lnTo>
                        <a:pt x="2428" y="3504"/>
                      </a:lnTo>
                      <a:lnTo>
                        <a:pt x="3020" y="3491"/>
                      </a:lnTo>
                      <a:close/>
                      <a:moveTo>
                        <a:pt x="2331" y="3507"/>
                      </a:moveTo>
                      <a:lnTo>
                        <a:pt x="2403" y="4432"/>
                      </a:lnTo>
                      <a:lnTo>
                        <a:pt x="1813" y="4445"/>
                      </a:lnTo>
                      <a:lnTo>
                        <a:pt x="1741" y="3522"/>
                      </a:lnTo>
                      <a:lnTo>
                        <a:pt x="2331" y="3507"/>
                      </a:lnTo>
                      <a:close/>
                      <a:moveTo>
                        <a:pt x="1644" y="3523"/>
                      </a:moveTo>
                      <a:lnTo>
                        <a:pt x="1716" y="4448"/>
                      </a:lnTo>
                      <a:lnTo>
                        <a:pt x="1124" y="4461"/>
                      </a:lnTo>
                      <a:lnTo>
                        <a:pt x="1052" y="3538"/>
                      </a:lnTo>
                      <a:lnTo>
                        <a:pt x="1644" y="3523"/>
                      </a:lnTo>
                      <a:close/>
                      <a:moveTo>
                        <a:pt x="959" y="3539"/>
                      </a:moveTo>
                      <a:lnTo>
                        <a:pt x="1032" y="4464"/>
                      </a:lnTo>
                      <a:lnTo>
                        <a:pt x="442" y="4477"/>
                      </a:lnTo>
                      <a:lnTo>
                        <a:pt x="368" y="3554"/>
                      </a:lnTo>
                      <a:lnTo>
                        <a:pt x="959" y="3539"/>
                      </a:lnTo>
                      <a:close/>
                      <a:moveTo>
                        <a:pt x="3785" y="4534"/>
                      </a:moveTo>
                      <a:lnTo>
                        <a:pt x="3850" y="5455"/>
                      </a:lnTo>
                      <a:lnTo>
                        <a:pt x="3263" y="5469"/>
                      </a:lnTo>
                      <a:lnTo>
                        <a:pt x="3195" y="4549"/>
                      </a:lnTo>
                      <a:lnTo>
                        <a:pt x="3785" y="4534"/>
                      </a:lnTo>
                      <a:close/>
                      <a:moveTo>
                        <a:pt x="3098" y="4550"/>
                      </a:moveTo>
                      <a:lnTo>
                        <a:pt x="3166" y="5471"/>
                      </a:lnTo>
                      <a:lnTo>
                        <a:pt x="2575" y="5485"/>
                      </a:lnTo>
                      <a:lnTo>
                        <a:pt x="2506" y="4565"/>
                      </a:lnTo>
                      <a:lnTo>
                        <a:pt x="3098" y="4550"/>
                      </a:lnTo>
                      <a:close/>
                      <a:moveTo>
                        <a:pt x="2410" y="4566"/>
                      </a:moveTo>
                      <a:lnTo>
                        <a:pt x="2481" y="5486"/>
                      </a:lnTo>
                      <a:lnTo>
                        <a:pt x="1893" y="5499"/>
                      </a:lnTo>
                      <a:lnTo>
                        <a:pt x="1820" y="4581"/>
                      </a:lnTo>
                      <a:lnTo>
                        <a:pt x="2410" y="4566"/>
                      </a:lnTo>
                      <a:close/>
                      <a:moveTo>
                        <a:pt x="1726" y="4582"/>
                      </a:moveTo>
                      <a:lnTo>
                        <a:pt x="1797" y="5502"/>
                      </a:lnTo>
                      <a:lnTo>
                        <a:pt x="1207" y="5515"/>
                      </a:lnTo>
                      <a:lnTo>
                        <a:pt x="1135" y="4597"/>
                      </a:lnTo>
                      <a:lnTo>
                        <a:pt x="1726" y="4582"/>
                      </a:lnTo>
                      <a:close/>
                      <a:moveTo>
                        <a:pt x="1040" y="4598"/>
                      </a:moveTo>
                      <a:lnTo>
                        <a:pt x="1113" y="5518"/>
                      </a:lnTo>
                      <a:lnTo>
                        <a:pt x="524" y="5531"/>
                      </a:lnTo>
                      <a:lnTo>
                        <a:pt x="450" y="4613"/>
                      </a:lnTo>
                      <a:lnTo>
                        <a:pt x="1040" y="4598"/>
                      </a:lnTo>
                      <a:close/>
                      <a:moveTo>
                        <a:pt x="2063" y="1"/>
                      </a:moveTo>
                      <a:lnTo>
                        <a:pt x="2076" y="165"/>
                      </a:lnTo>
                      <a:lnTo>
                        <a:pt x="1480" y="180"/>
                      </a:lnTo>
                      <a:lnTo>
                        <a:pt x="1469" y="37"/>
                      </a:lnTo>
                      <a:cubicBezTo>
                        <a:pt x="1438" y="47"/>
                        <a:pt x="1406" y="57"/>
                        <a:pt x="1376" y="69"/>
                      </a:cubicBezTo>
                      <a:lnTo>
                        <a:pt x="1385" y="181"/>
                      </a:lnTo>
                      <a:lnTo>
                        <a:pt x="1145" y="187"/>
                      </a:lnTo>
                      <a:cubicBezTo>
                        <a:pt x="1080" y="229"/>
                        <a:pt x="1020" y="277"/>
                        <a:pt x="964" y="329"/>
                      </a:cubicBezTo>
                      <a:lnTo>
                        <a:pt x="1395" y="319"/>
                      </a:lnTo>
                      <a:lnTo>
                        <a:pt x="1467" y="1255"/>
                      </a:lnTo>
                      <a:lnTo>
                        <a:pt x="873" y="1269"/>
                      </a:lnTo>
                      <a:lnTo>
                        <a:pt x="812" y="490"/>
                      </a:lnTo>
                      <a:cubicBezTo>
                        <a:pt x="782" y="526"/>
                        <a:pt x="753" y="563"/>
                        <a:pt x="725" y="604"/>
                      </a:cubicBezTo>
                      <a:lnTo>
                        <a:pt x="777" y="1271"/>
                      </a:lnTo>
                      <a:lnTo>
                        <a:pt x="382" y="1281"/>
                      </a:lnTo>
                      <a:cubicBezTo>
                        <a:pt x="366" y="1326"/>
                        <a:pt x="350" y="1372"/>
                        <a:pt x="334" y="1420"/>
                      </a:cubicBezTo>
                      <a:lnTo>
                        <a:pt x="789" y="1408"/>
                      </a:lnTo>
                      <a:lnTo>
                        <a:pt x="863" y="2340"/>
                      </a:lnTo>
                      <a:lnTo>
                        <a:pt x="269" y="2354"/>
                      </a:lnTo>
                      <a:lnTo>
                        <a:pt x="226" y="1810"/>
                      </a:lnTo>
                      <a:cubicBezTo>
                        <a:pt x="200" y="1917"/>
                        <a:pt x="177" y="2027"/>
                        <a:pt x="157" y="2139"/>
                      </a:cubicBezTo>
                      <a:lnTo>
                        <a:pt x="174" y="2356"/>
                      </a:lnTo>
                      <a:lnTo>
                        <a:pt x="120" y="2357"/>
                      </a:lnTo>
                      <a:cubicBezTo>
                        <a:pt x="113" y="2402"/>
                        <a:pt x="106" y="2448"/>
                        <a:pt x="100" y="2495"/>
                      </a:cubicBezTo>
                      <a:lnTo>
                        <a:pt x="185" y="2492"/>
                      </a:lnTo>
                      <a:lnTo>
                        <a:pt x="261" y="3419"/>
                      </a:lnTo>
                      <a:lnTo>
                        <a:pt x="15" y="3425"/>
                      </a:lnTo>
                      <a:cubicBezTo>
                        <a:pt x="12" y="3471"/>
                        <a:pt x="10" y="3516"/>
                        <a:pt x="9" y="3562"/>
                      </a:cubicBezTo>
                      <a:lnTo>
                        <a:pt x="271" y="3555"/>
                      </a:lnTo>
                      <a:lnTo>
                        <a:pt x="346" y="4480"/>
                      </a:lnTo>
                      <a:lnTo>
                        <a:pt x="0" y="4487"/>
                      </a:lnTo>
                      <a:cubicBezTo>
                        <a:pt x="2" y="4533"/>
                        <a:pt x="2" y="4578"/>
                        <a:pt x="3" y="4623"/>
                      </a:cubicBezTo>
                      <a:lnTo>
                        <a:pt x="358" y="4614"/>
                      </a:lnTo>
                      <a:lnTo>
                        <a:pt x="431" y="5534"/>
                      </a:lnTo>
                      <a:lnTo>
                        <a:pt x="54" y="5544"/>
                      </a:lnTo>
                      <a:cubicBezTo>
                        <a:pt x="58" y="5601"/>
                        <a:pt x="63" y="5646"/>
                        <a:pt x="65" y="5679"/>
                      </a:cubicBezTo>
                      <a:lnTo>
                        <a:pt x="440" y="5670"/>
                      </a:lnTo>
                      <a:lnTo>
                        <a:pt x="446" y="5742"/>
                      </a:lnTo>
                      <a:lnTo>
                        <a:pt x="541" y="5741"/>
                      </a:lnTo>
                      <a:lnTo>
                        <a:pt x="536" y="5669"/>
                      </a:lnTo>
                      <a:lnTo>
                        <a:pt x="1124" y="5654"/>
                      </a:lnTo>
                      <a:lnTo>
                        <a:pt x="1130" y="5727"/>
                      </a:lnTo>
                      <a:lnTo>
                        <a:pt x="1224" y="5725"/>
                      </a:lnTo>
                      <a:lnTo>
                        <a:pt x="1218" y="5653"/>
                      </a:lnTo>
                      <a:lnTo>
                        <a:pt x="1809" y="5638"/>
                      </a:lnTo>
                      <a:lnTo>
                        <a:pt x="1814" y="5711"/>
                      </a:lnTo>
                      <a:lnTo>
                        <a:pt x="1908" y="5709"/>
                      </a:lnTo>
                      <a:lnTo>
                        <a:pt x="1903" y="5637"/>
                      </a:lnTo>
                      <a:lnTo>
                        <a:pt x="2492" y="5622"/>
                      </a:lnTo>
                      <a:lnTo>
                        <a:pt x="2497" y="5695"/>
                      </a:lnTo>
                      <a:lnTo>
                        <a:pt x="2593" y="5693"/>
                      </a:lnTo>
                      <a:lnTo>
                        <a:pt x="2587" y="5621"/>
                      </a:lnTo>
                      <a:lnTo>
                        <a:pt x="3177" y="5606"/>
                      </a:lnTo>
                      <a:lnTo>
                        <a:pt x="3182" y="5679"/>
                      </a:lnTo>
                      <a:lnTo>
                        <a:pt x="3277" y="5677"/>
                      </a:lnTo>
                      <a:lnTo>
                        <a:pt x="3271" y="5605"/>
                      </a:lnTo>
                      <a:lnTo>
                        <a:pt x="3862" y="5591"/>
                      </a:lnTo>
                      <a:lnTo>
                        <a:pt x="3866" y="5663"/>
                      </a:lnTo>
                      <a:lnTo>
                        <a:pt x="3961" y="5661"/>
                      </a:lnTo>
                      <a:lnTo>
                        <a:pt x="3956" y="5589"/>
                      </a:lnTo>
                      <a:lnTo>
                        <a:pt x="4264" y="5582"/>
                      </a:lnTo>
                      <a:cubicBezTo>
                        <a:pt x="4262" y="5547"/>
                        <a:pt x="4259" y="5502"/>
                        <a:pt x="4256" y="5447"/>
                      </a:cubicBezTo>
                      <a:lnTo>
                        <a:pt x="3945" y="5455"/>
                      </a:lnTo>
                      <a:lnTo>
                        <a:pt x="3879" y="4534"/>
                      </a:lnTo>
                      <a:lnTo>
                        <a:pt x="4180" y="4527"/>
                      </a:lnTo>
                      <a:cubicBezTo>
                        <a:pt x="4175" y="4482"/>
                        <a:pt x="4170" y="4438"/>
                        <a:pt x="4164" y="4391"/>
                      </a:cubicBezTo>
                      <a:lnTo>
                        <a:pt x="3869" y="4399"/>
                      </a:lnTo>
                      <a:lnTo>
                        <a:pt x="3801" y="3474"/>
                      </a:lnTo>
                      <a:lnTo>
                        <a:pt x="4029" y="3468"/>
                      </a:lnTo>
                      <a:cubicBezTo>
                        <a:pt x="4022" y="3423"/>
                        <a:pt x="4013" y="3379"/>
                        <a:pt x="4006" y="3334"/>
                      </a:cubicBezTo>
                      <a:lnTo>
                        <a:pt x="3791" y="3338"/>
                      </a:lnTo>
                      <a:lnTo>
                        <a:pt x="3723" y="2409"/>
                      </a:lnTo>
                      <a:lnTo>
                        <a:pt x="3796" y="2408"/>
                      </a:lnTo>
                      <a:cubicBezTo>
                        <a:pt x="3785" y="2363"/>
                        <a:pt x="3772" y="2317"/>
                        <a:pt x="3759" y="2272"/>
                      </a:cubicBezTo>
                      <a:lnTo>
                        <a:pt x="3713" y="2273"/>
                      </a:lnTo>
                      <a:lnTo>
                        <a:pt x="3698" y="2071"/>
                      </a:lnTo>
                      <a:cubicBezTo>
                        <a:pt x="3659" y="1949"/>
                        <a:pt x="3618" y="1831"/>
                        <a:pt x="3577" y="1715"/>
                      </a:cubicBezTo>
                      <a:lnTo>
                        <a:pt x="3577" y="1715"/>
                      </a:lnTo>
                      <a:lnTo>
                        <a:pt x="3617" y="2275"/>
                      </a:lnTo>
                      <a:lnTo>
                        <a:pt x="3024" y="2289"/>
                      </a:lnTo>
                      <a:lnTo>
                        <a:pt x="2954" y="1358"/>
                      </a:lnTo>
                      <a:lnTo>
                        <a:pt x="3425" y="1346"/>
                      </a:lnTo>
                      <a:cubicBezTo>
                        <a:pt x="3403" y="1300"/>
                        <a:pt x="3381" y="1255"/>
                        <a:pt x="3360" y="1210"/>
                      </a:cubicBezTo>
                      <a:lnTo>
                        <a:pt x="2944" y="1220"/>
                      </a:lnTo>
                      <a:lnTo>
                        <a:pt x="2889" y="490"/>
                      </a:lnTo>
                      <a:cubicBezTo>
                        <a:pt x="2856" y="452"/>
                        <a:pt x="2823" y="417"/>
                        <a:pt x="2787" y="384"/>
                      </a:cubicBezTo>
                      <a:lnTo>
                        <a:pt x="2787" y="384"/>
                      </a:lnTo>
                      <a:lnTo>
                        <a:pt x="2849" y="1222"/>
                      </a:lnTo>
                      <a:lnTo>
                        <a:pt x="2254" y="1236"/>
                      </a:lnTo>
                      <a:lnTo>
                        <a:pt x="2182" y="300"/>
                      </a:lnTo>
                      <a:lnTo>
                        <a:pt x="2678" y="288"/>
                      </a:lnTo>
                      <a:cubicBezTo>
                        <a:pt x="2617" y="239"/>
                        <a:pt x="2552" y="194"/>
                        <a:pt x="2486" y="155"/>
                      </a:cubicBezTo>
                      <a:lnTo>
                        <a:pt x="2172" y="163"/>
                      </a:lnTo>
                      <a:lnTo>
                        <a:pt x="2162" y="22"/>
                      </a:lnTo>
                      <a:cubicBezTo>
                        <a:pt x="2130" y="14"/>
                        <a:pt x="2097" y="6"/>
                        <a:pt x="20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1"/>
                <p:cNvSpPr/>
                <p:nvPr/>
              </p:nvSpPr>
              <p:spPr>
                <a:xfrm flipH="1">
                  <a:off x="2798303" y="2105928"/>
                  <a:ext cx="285616" cy="34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831" extrusionOk="0">
                      <a:moveTo>
                        <a:pt x="2440" y="1"/>
                      </a:moveTo>
                      <a:cubicBezTo>
                        <a:pt x="2430" y="1"/>
                        <a:pt x="2419" y="1"/>
                        <a:pt x="2408" y="1"/>
                      </a:cubicBezTo>
                      <a:cubicBezTo>
                        <a:pt x="1" y="59"/>
                        <a:pt x="647" y="5830"/>
                        <a:pt x="647" y="5830"/>
                      </a:cubicBezTo>
                      <a:lnTo>
                        <a:pt x="791" y="5826"/>
                      </a:lnTo>
                      <a:cubicBezTo>
                        <a:pt x="728" y="5191"/>
                        <a:pt x="320" y="252"/>
                        <a:pt x="2418" y="201"/>
                      </a:cubicBezTo>
                      <a:cubicBezTo>
                        <a:pt x="2428" y="201"/>
                        <a:pt x="2437" y="201"/>
                        <a:pt x="2447" y="201"/>
                      </a:cubicBezTo>
                      <a:cubicBezTo>
                        <a:pt x="4426" y="201"/>
                        <a:pt x="4713" y="5101"/>
                        <a:pt x="4741" y="5736"/>
                      </a:cubicBezTo>
                      <a:lnTo>
                        <a:pt x="4883" y="5733"/>
                      </a:lnTo>
                      <a:cubicBezTo>
                        <a:pt x="4883" y="5733"/>
                        <a:pt x="4714" y="1"/>
                        <a:pt x="24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1"/>
                <p:cNvSpPr/>
                <p:nvPr/>
              </p:nvSpPr>
              <p:spPr>
                <a:xfrm flipH="1">
                  <a:off x="2795559" y="2438790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6"/>
                      </a:lnTo>
                      <a:lnTo>
                        <a:pt x="134" y="249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1"/>
                <p:cNvSpPr/>
                <p:nvPr/>
              </p:nvSpPr>
              <p:spPr>
                <a:xfrm flipH="1">
                  <a:off x="2813161" y="2439199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1" y="1"/>
                      </a:moveTo>
                      <a:lnTo>
                        <a:pt x="1" y="7"/>
                      </a:lnTo>
                      <a:lnTo>
                        <a:pt x="134" y="250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1"/>
                <p:cNvSpPr/>
                <p:nvPr/>
              </p:nvSpPr>
              <p:spPr>
                <a:xfrm flipH="1">
                  <a:off x="2853394" y="2440135"/>
                  <a:ext cx="13509" cy="1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50" extrusionOk="0">
                      <a:moveTo>
                        <a:pt x="230" y="1"/>
                      </a:moveTo>
                      <a:lnTo>
                        <a:pt x="0" y="7"/>
                      </a:lnTo>
                      <a:lnTo>
                        <a:pt x="133" y="250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1"/>
                <p:cNvSpPr/>
                <p:nvPr/>
              </p:nvSpPr>
              <p:spPr>
                <a:xfrm flipH="1">
                  <a:off x="2893687" y="2441071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1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1"/>
                <p:cNvSpPr/>
                <p:nvPr/>
              </p:nvSpPr>
              <p:spPr>
                <a:xfrm flipH="1">
                  <a:off x="2933920" y="2442006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5"/>
                      </a:lnTo>
                      <a:lnTo>
                        <a:pt x="134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1"/>
                <p:cNvSpPr/>
                <p:nvPr/>
              </p:nvSpPr>
              <p:spPr>
                <a:xfrm flipH="1">
                  <a:off x="2974212" y="2442942"/>
                  <a:ext cx="13450" cy="1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8" extrusionOk="0">
                      <a:moveTo>
                        <a:pt x="230" y="1"/>
                      </a:moveTo>
                      <a:lnTo>
                        <a:pt x="1" y="5"/>
                      </a:lnTo>
                      <a:lnTo>
                        <a:pt x="135" y="248"/>
                      </a:lnTo>
                      <a:lnTo>
                        <a:pt x="2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1"/>
                <p:cNvSpPr/>
                <p:nvPr/>
              </p:nvSpPr>
              <p:spPr>
                <a:xfrm flipH="1">
                  <a:off x="3014387" y="2443819"/>
                  <a:ext cx="13509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" h="249" extrusionOk="0">
                      <a:moveTo>
                        <a:pt x="230" y="0"/>
                      </a:moveTo>
                      <a:lnTo>
                        <a:pt x="0" y="6"/>
                      </a:lnTo>
                      <a:lnTo>
                        <a:pt x="135" y="249"/>
                      </a:lnTo>
                      <a:lnTo>
                        <a:pt x="2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1"/>
                <p:cNvSpPr/>
                <p:nvPr/>
              </p:nvSpPr>
              <p:spPr>
                <a:xfrm flipH="1">
                  <a:off x="3034855" y="2444287"/>
                  <a:ext cx="13450" cy="14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" h="249" extrusionOk="0">
                      <a:moveTo>
                        <a:pt x="229" y="1"/>
                      </a:moveTo>
                      <a:lnTo>
                        <a:pt x="1" y="6"/>
                      </a:lnTo>
                      <a:lnTo>
                        <a:pt x="135" y="248"/>
                      </a:lnTo>
                      <a:lnTo>
                        <a:pt x="22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6" name="Google Shape;1256;p31"/>
              <p:cNvSpPr/>
              <p:nvPr/>
            </p:nvSpPr>
            <p:spPr>
              <a:xfrm flipH="1">
                <a:off x="2961752" y="1997801"/>
                <a:ext cx="283686" cy="471466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062" extrusionOk="0">
                    <a:moveTo>
                      <a:pt x="4023" y="1"/>
                    </a:moveTo>
                    <a:cubicBezTo>
                      <a:pt x="4001" y="1"/>
                      <a:pt x="3979" y="1"/>
                      <a:pt x="3956" y="2"/>
                    </a:cubicBezTo>
                    <a:cubicBezTo>
                      <a:pt x="1" y="98"/>
                      <a:pt x="980" y="8061"/>
                      <a:pt x="980" y="8061"/>
                    </a:cubicBezTo>
                    <a:lnTo>
                      <a:pt x="2754" y="8021"/>
                    </a:lnTo>
                    <a:cubicBezTo>
                      <a:pt x="2754" y="8021"/>
                      <a:pt x="1964" y="1380"/>
                      <a:pt x="4850" y="151"/>
                    </a:cubicBezTo>
                    <a:cubicBezTo>
                      <a:pt x="4585" y="51"/>
                      <a:pt x="4306" y="1"/>
                      <a:pt x="402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 flipH="1">
                <a:off x="2586668" y="1417047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 flipH="1">
                <a:off x="2154449" y="1458801"/>
                <a:ext cx="243511" cy="169943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906" extrusionOk="0">
                    <a:moveTo>
                      <a:pt x="4164" y="0"/>
                    </a:moveTo>
                    <a:lnTo>
                      <a:pt x="0" y="358"/>
                    </a:lnTo>
                    <a:lnTo>
                      <a:pt x="689" y="2905"/>
                    </a:lnTo>
                    <a:lnTo>
                      <a:pt x="3792" y="2146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 flipH="1">
                <a:off x="2585843" y="1414641"/>
                <a:ext cx="239359" cy="201931"/>
              </a:xfrm>
              <a:custGeom>
                <a:avLst/>
                <a:gdLst/>
                <a:ahLst/>
                <a:cxnLst/>
                <a:rect l="l" t="t" r="r" b="b"/>
                <a:pathLst>
                  <a:path w="4093" h="3453" extrusionOk="0">
                    <a:moveTo>
                      <a:pt x="1056" y="1"/>
                    </a:moveTo>
                    <a:lnTo>
                      <a:pt x="0" y="3453"/>
                    </a:lnTo>
                    <a:lnTo>
                      <a:pt x="4093" y="3346"/>
                    </a:lnTo>
                    <a:lnTo>
                      <a:pt x="3096" y="175"/>
                    </a:lnTo>
                    <a:lnTo>
                      <a:pt x="10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2220766" y="1286522"/>
                <a:ext cx="115264" cy="186727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3193" extrusionOk="0">
                    <a:moveTo>
                      <a:pt x="888" y="0"/>
                    </a:moveTo>
                    <a:cubicBezTo>
                      <a:pt x="418" y="0"/>
                      <a:pt x="1" y="1073"/>
                      <a:pt x="116" y="3192"/>
                    </a:cubicBezTo>
                    <a:lnTo>
                      <a:pt x="1971" y="3143"/>
                    </a:lnTo>
                    <a:cubicBezTo>
                      <a:pt x="1865" y="1040"/>
                      <a:pt x="1351" y="0"/>
                      <a:pt x="88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2237667" y="1308042"/>
                <a:ext cx="81463" cy="152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615" extrusionOk="0">
                    <a:moveTo>
                      <a:pt x="613" y="1"/>
                    </a:moveTo>
                    <a:cubicBezTo>
                      <a:pt x="285" y="1"/>
                      <a:pt x="0" y="879"/>
                      <a:pt x="93" y="2614"/>
                    </a:cubicBezTo>
                    <a:lnTo>
                      <a:pt x="1392" y="2581"/>
                    </a:lnTo>
                    <a:cubicBezTo>
                      <a:pt x="1304" y="854"/>
                      <a:pt x="938" y="1"/>
                      <a:pt x="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 flipH="1">
                <a:off x="2704447" y="1426696"/>
                <a:ext cx="121580" cy="192282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288" extrusionOk="0">
                    <a:moveTo>
                      <a:pt x="1006" y="1"/>
                    </a:moveTo>
                    <a:lnTo>
                      <a:pt x="0" y="3288"/>
                    </a:lnTo>
                    <a:lnTo>
                      <a:pt x="2079" y="3233"/>
                    </a:lnTo>
                    <a:lnTo>
                      <a:pt x="1830" y="44"/>
                    </a:lnTo>
                    <a:lnTo>
                      <a:pt x="10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 flipH="1">
                <a:off x="2584795" y="1600261"/>
                <a:ext cx="253101" cy="20585"/>
              </a:xfrm>
              <a:custGeom>
                <a:avLst/>
                <a:gdLst/>
                <a:ahLst/>
                <a:cxnLst/>
                <a:rect l="l" t="t" r="r" b="b"/>
                <a:pathLst>
                  <a:path w="4328" h="352" extrusionOk="0">
                    <a:moveTo>
                      <a:pt x="4313" y="0"/>
                    </a:moveTo>
                    <a:lnTo>
                      <a:pt x="1" y="113"/>
                    </a:lnTo>
                    <a:lnTo>
                      <a:pt x="18" y="352"/>
                    </a:lnTo>
                    <a:lnTo>
                      <a:pt x="4328" y="240"/>
                    </a:lnTo>
                    <a:lnTo>
                      <a:pt x="4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 flipH="1">
                <a:off x="2824145" y="1606519"/>
                <a:ext cx="531700" cy="27778"/>
              </a:xfrm>
              <a:custGeom>
                <a:avLst/>
                <a:gdLst/>
                <a:ahLst/>
                <a:cxnLst/>
                <a:rect l="l" t="t" r="r" b="b"/>
                <a:pathLst>
                  <a:path w="9092" h="475" extrusionOk="0">
                    <a:moveTo>
                      <a:pt x="9075" y="0"/>
                    </a:moveTo>
                    <a:lnTo>
                      <a:pt x="1" y="236"/>
                    </a:lnTo>
                    <a:lnTo>
                      <a:pt x="21" y="475"/>
                    </a:lnTo>
                    <a:lnTo>
                      <a:pt x="9092" y="239"/>
                    </a:lnTo>
                    <a:lnTo>
                      <a:pt x="90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 flipH="1">
                <a:off x="2855441" y="1710143"/>
                <a:ext cx="30293" cy="88129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07" extrusionOk="0">
                    <a:moveTo>
                      <a:pt x="188" y="1"/>
                    </a:moveTo>
                    <a:cubicBezTo>
                      <a:pt x="76" y="1"/>
                      <a:pt x="1" y="506"/>
                      <a:pt x="75" y="1506"/>
                    </a:cubicBezTo>
                    <a:lnTo>
                      <a:pt x="518" y="1496"/>
                    </a:lnTo>
                    <a:cubicBezTo>
                      <a:pt x="445" y="496"/>
                      <a:pt x="298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 flipH="1">
                <a:off x="2855441" y="1733125"/>
                <a:ext cx="16199" cy="6479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108" extrusionOk="0">
                    <a:moveTo>
                      <a:pt x="85" y="0"/>
                    </a:moveTo>
                    <a:cubicBezTo>
                      <a:pt x="29" y="0"/>
                      <a:pt x="1" y="371"/>
                      <a:pt x="55" y="1108"/>
                    </a:cubicBezTo>
                    <a:lnTo>
                      <a:pt x="277" y="1103"/>
                    </a:lnTo>
                    <a:cubicBezTo>
                      <a:pt x="223" y="366"/>
                      <a:pt x="141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 flipH="1">
                <a:off x="2653513" y="1704938"/>
                <a:ext cx="29883" cy="88188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508" extrusionOk="0">
                    <a:moveTo>
                      <a:pt x="190" y="0"/>
                    </a:moveTo>
                    <a:cubicBezTo>
                      <a:pt x="79" y="0"/>
                      <a:pt x="1" y="501"/>
                      <a:pt x="68" y="1507"/>
                    </a:cubicBezTo>
                    <a:lnTo>
                      <a:pt x="511" y="1496"/>
                    </a:lnTo>
                    <a:cubicBezTo>
                      <a:pt x="445" y="500"/>
                      <a:pt x="301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 flipH="1">
                <a:off x="2666437" y="1728272"/>
                <a:ext cx="15848" cy="64854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109" extrusionOk="0">
                    <a:moveTo>
                      <a:pt x="87" y="0"/>
                    </a:moveTo>
                    <a:cubicBezTo>
                      <a:pt x="31" y="0"/>
                      <a:pt x="0" y="368"/>
                      <a:pt x="49" y="1108"/>
                    </a:cubicBezTo>
                    <a:lnTo>
                      <a:pt x="271" y="1102"/>
                    </a:lnTo>
                    <a:cubicBezTo>
                      <a:pt x="222" y="369"/>
                      <a:pt x="142" y="0"/>
                      <a:pt x="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 flipH="1">
                <a:off x="2960996" y="1712833"/>
                <a:ext cx="30410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1506" extrusionOk="0">
                    <a:moveTo>
                      <a:pt x="185" y="0"/>
                    </a:moveTo>
                    <a:cubicBezTo>
                      <a:pt x="73" y="0"/>
                      <a:pt x="0" y="505"/>
                      <a:pt x="78" y="1505"/>
                    </a:cubicBezTo>
                    <a:lnTo>
                      <a:pt x="519" y="1494"/>
                    </a:lnTo>
                    <a:cubicBezTo>
                      <a:pt x="443" y="495"/>
                      <a:pt x="295" y="0"/>
                      <a:pt x="185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 flipH="1">
                <a:off x="2960996" y="1735815"/>
                <a:ext cx="16257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107" extrusionOk="0">
                    <a:moveTo>
                      <a:pt x="83" y="0"/>
                    </a:moveTo>
                    <a:cubicBezTo>
                      <a:pt x="28" y="0"/>
                      <a:pt x="1" y="371"/>
                      <a:pt x="57" y="1106"/>
                    </a:cubicBezTo>
                    <a:lnTo>
                      <a:pt x="277" y="1101"/>
                    </a:lnTo>
                    <a:cubicBezTo>
                      <a:pt x="221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 flipH="1">
                <a:off x="3066433" y="1715523"/>
                <a:ext cx="30644" cy="8807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1506" extrusionOk="0">
                    <a:moveTo>
                      <a:pt x="183" y="1"/>
                    </a:moveTo>
                    <a:cubicBezTo>
                      <a:pt x="72" y="1"/>
                      <a:pt x="0" y="505"/>
                      <a:pt x="81" y="1505"/>
                    </a:cubicBezTo>
                    <a:lnTo>
                      <a:pt x="524" y="1494"/>
                    </a:lnTo>
                    <a:cubicBezTo>
                      <a:pt x="444" y="496"/>
                      <a:pt x="294" y="1"/>
                      <a:pt x="18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 flipH="1">
                <a:off x="3066434" y="1738505"/>
                <a:ext cx="16491" cy="6473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107" extrusionOk="0">
                    <a:moveTo>
                      <a:pt x="83" y="0"/>
                    </a:moveTo>
                    <a:cubicBezTo>
                      <a:pt x="27" y="0"/>
                      <a:pt x="1" y="371"/>
                      <a:pt x="60" y="1107"/>
                    </a:cubicBezTo>
                    <a:lnTo>
                      <a:pt x="282" y="1101"/>
                    </a:lnTo>
                    <a:cubicBezTo>
                      <a:pt x="223" y="365"/>
                      <a:pt x="138" y="0"/>
                      <a:pt x="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 flipH="1">
                <a:off x="3171754" y="1718213"/>
                <a:ext cx="30877" cy="8801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505" extrusionOk="0">
                    <a:moveTo>
                      <a:pt x="181" y="1"/>
                    </a:moveTo>
                    <a:cubicBezTo>
                      <a:pt x="70" y="1"/>
                      <a:pt x="1" y="505"/>
                      <a:pt x="85" y="1504"/>
                    </a:cubicBezTo>
                    <a:lnTo>
                      <a:pt x="528" y="1494"/>
                    </a:lnTo>
                    <a:cubicBezTo>
                      <a:pt x="443" y="496"/>
                      <a:pt x="292" y="1"/>
                      <a:pt x="18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 flipH="1">
                <a:off x="3171754" y="1741195"/>
                <a:ext cx="16608" cy="6467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106" extrusionOk="0">
                    <a:moveTo>
                      <a:pt x="81" y="0"/>
                    </a:moveTo>
                    <a:cubicBezTo>
                      <a:pt x="25" y="0"/>
                      <a:pt x="0" y="371"/>
                      <a:pt x="62" y="1106"/>
                    </a:cubicBezTo>
                    <a:lnTo>
                      <a:pt x="284" y="1101"/>
                    </a:lnTo>
                    <a:cubicBezTo>
                      <a:pt x="222" y="365"/>
                      <a:pt x="136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 flipH="1">
                <a:off x="1363171" y="2028502"/>
                <a:ext cx="108071" cy="40053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6849" extrusionOk="0">
                    <a:moveTo>
                      <a:pt x="436" y="0"/>
                    </a:moveTo>
                    <a:lnTo>
                      <a:pt x="0" y="12"/>
                    </a:lnTo>
                    <a:lnTo>
                      <a:pt x="808" y="6849"/>
                    </a:lnTo>
                    <a:lnTo>
                      <a:pt x="1848" y="6826"/>
                    </a:lnTo>
                    <a:lnTo>
                      <a:pt x="919" y="596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 flipH="1">
                <a:off x="1256213" y="2025871"/>
                <a:ext cx="104796" cy="400705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6852" extrusionOk="0">
                    <a:moveTo>
                      <a:pt x="403" y="0"/>
                    </a:moveTo>
                    <a:lnTo>
                      <a:pt x="0" y="52"/>
                    </a:lnTo>
                    <a:lnTo>
                      <a:pt x="750" y="6852"/>
                    </a:lnTo>
                    <a:lnTo>
                      <a:pt x="1791" y="6829"/>
                    </a:lnTo>
                    <a:lnTo>
                      <a:pt x="884" y="596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 flipH="1">
                <a:off x="1149255" y="2023239"/>
                <a:ext cx="105322" cy="400880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855" extrusionOk="0">
                    <a:moveTo>
                      <a:pt x="437" y="1"/>
                    </a:moveTo>
                    <a:lnTo>
                      <a:pt x="0" y="11"/>
                    </a:lnTo>
                    <a:lnTo>
                      <a:pt x="758" y="6855"/>
                    </a:lnTo>
                    <a:lnTo>
                      <a:pt x="1800" y="6832"/>
                    </a:lnTo>
                    <a:lnTo>
                      <a:pt x="916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 flipH="1">
                <a:off x="1042180" y="2020608"/>
                <a:ext cx="103919" cy="401173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6860" extrusionOk="0">
                    <a:moveTo>
                      <a:pt x="438" y="1"/>
                    </a:moveTo>
                    <a:lnTo>
                      <a:pt x="0" y="11"/>
                    </a:lnTo>
                    <a:lnTo>
                      <a:pt x="733" y="6859"/>
                    </a:lnTo>
                    <a:lnTo>
                      <a:pt x="1777" y="6835"/>
                    </a:lnTo>
                    <a:lnTo>
                      <a:pt x="916" y="59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 flipH="1">
                <a:off x="923586" y="2196863"/>
                <a:ext cx="1754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036" extrusionOk="0">
                    <a:moveTo>
                      <a:pt x="15" y="0"/>
                    </a:moveTo>
                    <a:lnTo>
                      <a:pt x="2" y="19"/>
                    </a:lnTo>
                    <a:lnTo>
                      <a:pt x="1" y="1024"/>
                    </a:lnTo>
                    <a:lnTo>
                      <a:pt x="30" y="103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 flipH="1">
                <a:off x="910953" y="2209845"/>
                <a:ext cx="71813" cy="62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7" extrusionOk="0">
                    <a:moveTo>
                      <a:pt x="1227" y="1"/>
                    </a:moveTo>
                    <a:lnTo>
                      <a:pt x="1" y="59"/>
                    </a:lnTo>
                    <a:lnTo>
                      <a:pt x="22" y="107"/>
                    </a:lnTo>
                    <a:lnTo>
                      <a:pt x="1222" y="41"/>
                    </a:lnTo>
                    <a:lnTo>
                      <a:pt x="1227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 flipH="1">
                <a:off x="935046" y="2017976"/>
                <a:ext cx="102457" cy="401348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6863" extrusionOk="0">
                    <a:moveTo>
                      <a:pt x="437" y="1"/>
                    </a:moveTo>
                    <a:lnTo>
                      <a:pt x="1" y="11"/>
                    </a:lnTo>
                    <a:lnTo>
                      <a:pt x="708" y="6862"/>
                    </a:lnTo>
                    <a:lnTo>
                      <a:pt x="1751" y="6838"/>
                    </a:lnTo>
                    <a:lnTo>
                      <a:pt x="913" y="597"/>
                    </a:lnTo>
                    <a:lnTo>
                      <a:pt x="4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 flipH="1">
                <a:off x="1388259" y="2029145"/>
                <a:ext cx="82983" cy="400471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6848" extrusionOk="0">
                    <a:moveTo>
                      <a:pt x="0" y="1"/>
                    </a:moveTo>
                    <a:lnTo>
                      <a:pt x="378" y="6848"/>
                    </a:lnTo>
                    <a:lnTo>
                      <a:pt x="1418" y="6823"/>
                    </a:lnTo>
                    <a:lnTo>
                      <a:pt x="484" y="5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 flipH="1">
                <a:off x="1281359" y="2026455"/>
                <a:ext cx="81580" cy="40076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6853" extrusionOk="0">
                    <a:moveTo>
                      <a:pt x="0" y="0"/>
                    </a:moveTo>
                    <a:lnTo>
                      <a:pt x="353" y="6852"/>
                    </a:lnTo>
                    <a:lnTo>
                      <a:pt x="1395" y="6829"/>
                    </a:lnTo>
                    <a:lnTo>
                      <a:pt x="482" y="5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 flipH="1">
                <a:off x="1174401" y="2023824"/>
                <a:ext cx="80176" cy="400939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6856" extrusionOk="0">
                    <a:moveTo>
                      <a:pt x="0" y="1"/>
                    </a:moveTo>
                    <a:lnTo>
                      <a:pt x="327" y="6855"/>
                    </a:lnTo>
                    <a:lnTo>
                      <a:pt x="1370" y="6832"/>
                    </a:lnTo>
                    <a:lnTo>
                      <a:pt x="481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 flipH="1">
                <a:off x="1067385" y="2021192"/>
                <a:ext cx="78714" cy="40111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6859" extrusionOk="0">
                    <a:moveTo>
                      <a:pt x="0" y="1"/>
                    </a:moveTo>
                    <a:lnTo>
                      <a:pt x="302" y="6858"/>
                    </a:lnTo>
                    <a:lnTo>
                      <a:pt x="1345" y="6835"/>
                    </a:lnTo>
                    <a:lnTo>
                      <a:pt x="479" y="5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 flipH="1">
                <a:off x="960310" y="2018561"/>
                <a:ext cx="77194" cy="40129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862" extrusionOk="0">
                    <a:moveTo>
                      <a:pt x="1" y="1"/>
                    </a:moveTo>
                    <a:lnTo>
                      <a:pt x="277" y="6861"/>
                    </a:lnTo>
                    <a:lnTo>
                      <a:pt x="1320" y="6838"/>
                    </a:lnTo>
                    <a:lnTo>
                      <a:pt x="477" y="5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 flipH="1">
                <a:off x="2806726" y="1639559"/>
                <a:ext cx="30644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9" extrusionOk="0">
                    <a:moveTo>
                      <a:pt x="411" y="1"/>
                    </a:moveTo>
                    <a:lnTo>
                      <a:pt x="0" y="12"/>
                    </a:lnTo>
                    <a:lnTo>
                      <a:pt x="113" y="539"/>
                    </a:lnTo>
                    <a:lnTo>
                      <a:pt x="524" y="529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 flipH="1">
                <a:off x="2644330" y="1635290"/>
                <a:ext cx="2023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40" extrusionOk="0">
                    <a:moveTo>
                      <a:pt x="345" y="0"/>
                    </a:moveTo>
                    <a:lnTo>
                      <a:pt x="25" y="7"/>
                    </a:lnTo>
                    <a:lnTo>
                      <a:pt x="1" y="540"/>
                    </a:lnTo>
                    <a:lnTo>
                      <a:pt x="321" y="531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 flipH="1">
                <a:off x="2738657" y="1637688"/>
                <a:ext cx="20059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0" extrusionOk="0">
                    <a:moveTo>
                      <a:pt x="342" y="1"/>
                    </a:moveTo>
                    <a:lnTo>
                      <a:pt x="22" y="8"/>
                    </a:lnTo>
                    <a:lnTo>
                      <a:pt x="1" y="539"/>
                    </a:lnTo>
                    <a:lnTo>
                      <a:pt x="320" y="532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 flipH="1">
                <a:off x="2682342" y="1636167"/>
                <a:ext cx="2011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41" extrusionOk="0">
                    <a:moveTo>
                      <a:pt x="344" y="1"/>
                    </a:moveTo>
                    <a:lnTo>
                      <a:pt x="24" y="10"/>
                    </a:lnTo>
                    <a:lnTo>
                      <a:pt x="1" y="541"/>
                    </a:lnTo>
                    <a:lnTo>
                      <a:pt x="320" y="533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 flipH="1">
                <a:off x="2862223" y="1641021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2" y="0"/>
                    </a:moveTo>
                    <a:lnTo>
                      <a:pt x="1" y="12"/>
                    </a:lnTo>
                    <a:lnTo>
                      <a:pt x="115" y="539"/>
                    </a:lnTo>
                    <a:lnTo>
                      <a:pt x="526" y="528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 flipH="1">
                <a:off x="2917778" y="1642425"/>
                <a:ext cx="30877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0" extrusionOk="0">
                    <a:moveTo>
                      <a:pt x="412" y="1"/>
                    </a:moveTo>
                    <a:lnTo>
                      <a:pt x="1" y="13"/>
                    </a:lnTo>
                    <a:lnTo>
                      <a:pt x="118" y="539"/>
                    </a:lnTo>
                    <a:lnTo>
                      <a:pt x="527" y="529"/>
                    </a:ln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 flipH="1">
                <a:off x="2973392" y="1643887"/>
                <a:ext cx="30760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17" y="539"/>
                    </a:lnTo>
                    <a:lnTo>
                      <a:pt x="526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 flipH="1">
                <a:off x="3024913" y="1645349"/>
                <a:ext cx="30819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39" extrusionOk="0">
                    <a:moveTo>
                      <a:pt x="411" y="0"/>
                    </a:moveTo>
                    <a:lnTo>
                      <a:pt x="0" y="12"/>
                    </a:lnTo>
                    <a:lnTo>
                      <a:pt x="118" y="538"/>
                    </a:lnTo>
                    <a:lnTo>
                      <a:pt x="527" y="528"/>
                    </a:lnTo>
                    <a:lnTo>
                      <a:pt x="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 flipH="1">
                <a:off x="3080293" y="1646752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1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 flipH="1">
                <a:off x="3135789" y="1648214"/>
                <a:ext cx="30936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39" extrusionOk="0">
                    <a:moveTo>
                      <a:pt x="410" y="0"/>
                    </a:moveTo>
                    <a:lnTo>
                      <a:pt x="0" y="12"/>
                    </a:lnTo>
                    <a:lnTo>
                      <a:pt x="119" y="539"/>
                    </a:lnTo>
                    <a:lnTo>
                      <a:pt x="528" y="527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 flipH="1">
                <a:off x="3191228" y="1649617"/>
                <a:ext cx="3099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530" h="540" extrusionOk="0">
                    <a:moveTo>
                      <a:pt x="410" y="1"/>
                    </a:moveTo>
                    <a:lnTo>
                      <a:pt x="0" y="13"/>
                    </a:lnTo>
                    <a:lnTo>
                      <a:pt x="120" y="539"/>
                    </a:lnTo>
                    <a:lnTo>
                      <a:pt x="530" y="528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 flipH="1">
                <a:off x="3246607" y="1651079"/>
                <a:ext cx="31053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539" extrusionOk="0">
                    <a:moveTo>
                      <a:pt x="410" y="1"/>
                    </a:moveTo>
                    <a:lnTo>
                      <a:pt x="1" y="12"/>
                    </a:lnTo>
                    <a:lnTo>
                      <a:pt x="121" y="539"/>
                    </a:lnTo>
                    <a:lnTo>
                      <a:pt x="530" y="5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 flipH="1">
                <a:off x="2716837" y="1417164"/>
                <a:ext cx="580297" cy="32281"/>
              </a:xfrm>
              <a:custGeom>
                <a:avLst/>
                <a:gdLst/>
                <a:ahLst/>
                <a:cxnLst/>
                <a:rect l="l" t="t" r="r" b="b"/>
                <a:pathLst>
                  <a:path w="9923" h="552" extrusionOk="0">
                    <a:moveTo>
                      <a:pt x="9043" y="0"/>
                    </a:moveTo>
                    <a:lnTo>
                      <a:pt x="1" y="552"/>
                    </a:lnTo>
                    <a:lnTo>
                      <a:pt x="1" y="552"/>
                    </a:lnTo>
                    <a:lnTo>
                      <a:pt x="9036" y="216"/>
                    </a:lnTo>
                    <a:lnTo>
                      <a:pt x="9851" y="329"/>
                    </a:lnTo>
                    <a:lnTo>
                      <a:pt x="9922" y="84"/>
                    </a:lnTo>
                    <a:lnTo>
                      <a:pt x="90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 flipH="1">
                <a:off x="2640354" y="1980666"/>
                <a:ext cx="73626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32" extrusionOk="0">
                    <a:moveTo>
                      <a:pt x="1258" y="1"/>
                    </a:moveTo>
                    <a:lnTo>
                      <a:pt x="7" y="31"/>
                    </a:lnTo>
                    <a:lnTo>
                      <a:pt x="1" y="109"/>
                    </a:lnTo>
                    <a:lnTo>
                      <a:pt x="1234" y="131"/>
                    </a:lnTo>
                    <a:lnTo>
                      <a:pt x="1258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 flipH="1">
                <a:off x="2614156" y="2133238"/>
                <a:ext cx="7315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8" extrusionOk="0">
                    <a:moveTo>
                      <a:pt x="1251" y="0"/>
                    </a:moveTo>
                    <a:lnTo>
                      <a:pt x="6" y="29"/>
                    </a:lnTo>
                    <a:lnTo>
                      <a:pt x="1" y="107"/>
                    </a:lnTo>
                    <a:lnTo>
                      <a:pt x="1227" y="128"/>
                    </a:lnTo>
                    <a:lnTo>
                      <a:pt x="125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 flipH="1">
                <a:off x="2597138" y="2288031"/>
                <a:ext cx="72808" cy="748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8" extrusionOk="0">
                    <a:moveTo>
                      <a:pt x="1244" y="1"/>
                    </a:moveTo>
                    <a:lnTo>
                      <a:pt x="5" y="30"/>
                    </a:lnTo>
                    <a:lnTo>
                      <a:pt x="0" y="106"/>
                    </a:lnTo>
                    <a:lnTo>
                      <a:pt x="1221" y="128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 flipH="1">
                <a:off x="2683278" y="1733593"/>
                <a:ext cx="52690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32" extrusionOk="0">
                    <a:moveTo>
                      <a:pt x="901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6" y="13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 flipH="1">
                <a:off x="2715266" y="1820902"/>
                <a:ext cx="52515" cy="7719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2" extrusionOk="0">
                    <a:moveTo>
                      <a:pt x="898" y="0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85" y="132"/>
                    </a:lnTo>
                    <a:lnTo>
                      <a:pt x="89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 flipH="1">
                <a:off x="2082172" y="1731371"/>
                <a:ext cx="70059" cy="10292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76" extrusionOk="0">
                    <a:moveTo>
                      <a:pt x="1197" y="0"/>
                    </a:moveTo>
                    <a:lnTo>
                      <a:pt x="7" y="31"/>
                    </a:lnTo>
                    <a:lnTo>
                      <a:pt x="1" y="135"/>
                    </a:lnTo>
                    <a:lnTo>
                      <a:pt x="1174" y="175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 flipH="1">
                <a:off x="2294685" y="1763359"/>
                <a:ext cx="69767" cy="10176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74" extrusionOk="0">
                    <a:moveTo>
                      <a:pt x="1192" y="0"/>
                    </a:moveTo>
                    <a:lnTo>
                      <a:pt x="5" y="29"/>
                    </a:lnTo>
                    <a:lnTo>
                      <a:pt x="0" y="133"/>
                    </a:lnTo>
                    <a:lnTo>
                      <a:pt x="1171" y="174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 flipH="1">
                <a:off x="2315679" y="1252721"/>
                <a:ext cx="70936" cy="1052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80" extrusionOk="0">
                    <a:moveTo>
                      <a:pt x="1213" y="0"/>
                    </a:moveTo>
                    <a:lnTo>
                      <a:pt x="5" y="32"/>
                    </a:lnTo>
                    <a:lnTo>
                      <a:pt x="0" y="140"/>
                    </a:lnTo>
                    <a:lnTo>
                      <a:pt x="1191" y="179"/>
                    </a:lnTo>
                    <a:lnTo>
                      <a:pt x="1213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 flipH="1">
                <a:off x="2311761" y="2164466"/>
                <a:ext cx="68889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70" extrusionOk="0">
                    <a:moveTo>
                      <a:pt x="1177" y="0"/>
                    </a:moveTo>
                    <a:lnTo>
                      <a:pt x="5" y="28"/>
                    </a:lnTo>
                    <a:lnTo>
                      <a:pt x="1" y="129"/>
                    </a:lnTo>
                    <a:lnTo>
                      <a:pt x="1155" y="169"/>
                    </a:ln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 flipH="1">
                <a:off x="2112873" y="1125822"/>
                <a:ext cx="71404" cy="1058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81" extrusionOk="0">
                    <a:moveTo>
                      <a:pt x="1220" y="0"/>
                    </a:moveTo>
                    <a:lnTo>
                      <a:pt x="5" y="33"/>
                    </a:lnTo>
                    <a:lnTo>
                      <a:pt x="1" y="142"/>
                    </a:lnTo>
                    <a:lnTo>
                      <a:pt x="1197" y="181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 flipH="1">
                <a:off x="2059014" y="2151425"/>
                <a:ext cx="69006" cy="9942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70" extrusionOk="0">
                    <a:moveTo>
                      <a:pt x="1180" y="0"/>
                    </a:moveTo>
                    <a:lnTo>
                      <a:pt x="7" y="28"/>
                    </a:lnTo>
                    <a:lnTo>
                      <a:pt x="1" y="130"/>
                    </a:lnTo>
                    <a:lnTo>
                      <a:pt x="1157" y="17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 flipH="1">
                <a:off x="2083925" y="2258909"/>
                <a:ext cx="148715" cy="9883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169" extrusionOk="0">
                    <a:moveTo>
                      <a:pt x="2542" y="1"/>
                    </a:moveTo>
                    <a:lnTo>
                      <a:pt x="18" y="60"/>
                    </a:lnTo>
                    <a:lnTo>
                      <a:pt x="0" y="160"/>
                    </a:lnTo>
                    <a:lnTo>
                      <a:pt x="2486" y="169"/>
                    </a:lnTo>
                    <a:lnTo>
                      <a:pt x="2542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 flipH="1">
                <a:off x="2695968" y="2062128"/>
                <a:ext cx="52106" cy="7602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30" extrusionOk="0">
                    <a:moveTo>
                      <a:pt x="891" y="1"/>
                    </a:moveTo>
                    <a:lnTo>
                      <a:pt x="2" y="23"/>
                    </a:lnTo>
                    <a:lnTo>
                      <a:pt x="1" y="101"/>
                    </a:lnTo>
                    <a:lnTo>
                      <a:pt x="876" y="130"/>
                    </a:lnTo>
                    <a:lnTo>
                      <a:pt x="89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 flipH="1">
                <a:off x="2724389" y="1902831"/>
                <a:ext cx="52398" cy="7778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33" extrusionOk="0">
                    <a:moveTo>
                      <a:pt x="896" y="1"/>
                    </a:moveTo>
                    <a:lnTo>
                      <a:pt x="3" y="24"/>
                    </a:lnTo>
                    <a:lnTo>
                      <a:pt x="0" y="102"/>
                    </a:lnTo>
                    <a:lnTo>
                      <a:pt x="881" y="133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 flipH="1">
                <a:off x="2078313" y="1729149"/>
                <a:ext cx="9006" cy="852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458" extrusionOk="0">
                    <a:moveTo>
                      <a:pt x="1" y="1"/>
                    </a:moveTo>
                    <a:lnTo>
                      <a:pt x="69" y="1446"/>
                    </a:lnTo>
                    <a:lnTo>
                      <a:pt x="154" y="1458"/>
                    </a:lnTo>
                    <a:lnTo>
                      <a:pt x="145" y="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 flipH="1">
                <a:off x="2277844" y="1599326"/>
                <a:ext cx="9649" cy="85907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469" extrusionOk="0">
                    <a:moveTo>
                      <a:pt x="1" y="0"/>
                    </a:moveTo>
                    <a:lnTo>
                      <a:pt x="79" y="1458"/>
                    </a:lnTo>
                    <a:lnTo>
                      <a:pt x="164" y="1469"/>
                    </a:lnTo>
                    <a:lnTo>
                      <a:pt x="145" y="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 flipH="1">
                <a:off x="2679653" y="2105285"/>
                <a:ext cx="1058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418" extrusionOk="0">
                    <a:moveTo>
                      <a:pt x="0" y="1"/>
                    </a:moveTo>
                    <a:lnTo>
                      <a:pt x="96" y="1408"/>
                    </a:lnTo>
                    <a:lnTo>
                      <a:pt x="181" y="1417"/>
                    </a:lnTo>
                    <a:lnTo>
                      <a:pt x="143" y="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 flipH="1">
                <a:off x="2239598" y="1862071"/>
                <a:ext cx="11813" cy="13035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29" extrusionOk="0">
                    <a:moveTo>
                      <a:pt x="0" y="1"/>
                    </a:moveTo>
                    <a:lnTo>
                      <a:pt x="116" y="2213"/>
                    </a:lnTo>
                    <a:lnTo>
                      <a:pt x="201" y="2228"/>
                    </a:lnTo>
                    <a:lnTo>
                      <a:pt x="145" y="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 flipH="1">
                <a:off x="2190067" y="2225751"/>
                <a:ext cx="11462" cy="12725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176" extrusionOk="0">
                    <a:moveTo>
                      <a:pt x="1" y="1"/>
                    </a:moveTo>
                    <a:lnTo>
                      <a:pt x="111" y="2158"/>
                    </a:lnTo>
                    <a:lnTo>
                      <a:pt x="196" y="2175"/>
                    </a:lnTo>
                    <a:lnTo>
                      <a:pt x="144" y="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 flipH="1">
                <a:off x="2239364" y="896351"/>
                <a:ext cx="9883" cy="92632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584" extrusionOk="0">
                    <a:moveTo>
                      <a:pt x="1" y="1"/>
                    </a:moveTo>
                    <a:lnTo>
                      <a:pt x="80" y="1572"/>
                    </a:lnTo>
                    <a:lnTo>
                      <a:pt x="168" y="1583"/>
                    </a:lnTo>
                    <a:lnTo>
                      <a:pt x="150" y="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 flipH="1">
                <a:off x="2216848" y="1907334"/>
                <a:ext cx="144913" cy="10234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75" extrusionOk="0">
                    <a:moveTo>
                      <a:pt x="54" y="1"/>
                    </a:moveTo>
                    <a:lnTo>
                      <a:pt x="1" y="174"/>
                    </a:lnTo>
                    <a:lnTo>
                      <a:pt x="2461" y="113"/>
                    </a:lnTo>
                    <a:lnTo>
                      <a:pt x="2477" y="9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 flipH="1">
                <a:off x="3288654" y="1328568"/>
                <a:ext cx="7252" cy="6193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59" extrusionOk="0">
                    <a:moveTo>
                      <a:pt x="0" y="1"/>
                    </a:moveTo>
                    <a:lnTo>
                      <a:pt x="91" y="1051"/>
                    </a:lnTo>
                    <a:lnTo>
                      <a:pt x="123" y="1058"/>
                    </a:lnTo>
                    <a:lnTo>
                      <a:pt x="54" y="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 flipH="1">
                <a:off x="3354502" y="1146348"/>
                <a:ext cx="7427" cy="62691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072" extrusionOk="0">
                    <a:moveTo>
                      <a:pt x="1" y="1"/>
                    </a:moveTo>
                    <a:lnTo>
                      <a:pt x="93" y="1062"/>
                    </a:lnTo>
                    <a:lnTo>
                      <a:pt x="127" y="1071"/>
                    </a:lnTo>
                    <a:lnTo>
                      <a:pt x="54" y="2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 flipH="1">
                <a:off x="3282162" y="1349913"/>
                <a:ext cx="53275" cy="479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82" extrusionOk="0">
                    <a:moveTo>
                      <a:pt x="17" y="0"/>
                    </a:moveTo>
                    <a:lnTo>
                      <a:pt x="1" y="81"/>
                    </a:lnTo>
                    <a:lnTo>
                      <a:pt x="908" y="58"/>
                    </a:lnTo>
                    <a:lnTo>
                      <a:pt x="911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 flipH="1">
                <a:off x="3221578" y="1273247"/>
                <a:ext cx="53451" cy="4912"/>
              </a:xfrm>
              <a:custGeom>
                <a:avLst/>
                <a:gdLst/>
                <a:ahLst/>
                <a:cxnLst/>
                <a:rect l="l" t="t" r="r" b="b"/>
                <a:pathLst>
                  <a:path w="914" h="84" extrusionOk="0">
                    <a:moveTo>
                      <a:pt x="16" y="1"/>
                    </a:moveTo>
                    <a:lnTo>
                      <a:pt x="1" y="83"/>
                    </a:lnTo>
                    <a:lnTo>
                      <a:pt x="1" y="83"/>
                    </a:lnTo>
                    <a:lnTo>
                      <a:pt x="909" y="57"/>
                    </a:lnTo>
                    <a:lnTo>
                      <a:pt x="913" y="9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9A9C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 flipH="1">
                <a:off x="1027443" y="1662307"/>
                <a:ext cx="100469" cy="1304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23" extrusionOk="0">
                    <a:moveTo>
                      <a:pt x="0" y="1"/>
                    </a:moveTo>
                    <a:lnTo>
                      <a:pt x="17" y="111"/>
                    </a:lnTo>
                    <a:lnTo>
                      <a:pt x="1704" y="222"/>
                    </a:lnTo>
                    <a:lnTo>
                      <a:pt x="1717" y="1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 flipH="1">
                <a:off x="1096567" y="1631898"/>
                <a:ext cx="10117" cy="76199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03" extrusionOk="0">
                    <a:moveTo>
                      <a:pt x="87" y="0"/>
                    </a:moveTo>
                    <a:lnTo>
                      <a:pt x="0" y="1302"/>
                    </a:lnTo>
                    <a:lnTo>
                      <a:pt x="90" y="1279"/>
                    </a:lnTo>
                    <a:lnTo>
                      <a:pt x="172" y="2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 flipH="1">
                <a:off x="1243172" y="1751488"/>
                <a:ext cx="124621" cy="8187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140" extrusionOk="0">
                    <a:moveTo>
                      <a:pt x="51" y="1"/>
                    </a:moveTo>
                    <a:lnTo>
                      <a:pt x="1" y="140"/>
                    </a:lnTo>
                    <a:lnTo>
                      <a:pt x="1" y="140"/>
                    </a:lnTo>
                    <a:lnTo>
                      <a:pt x="2113" y="86"/>
                    </a:lnTo>
                    <a:lnTo>
                      <a:pt x="2130" y="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 flipH="1">
                <a:off x="1267794" y="1735874"/>
                <a:ext cx="6784" cy="8368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31" extrusionOk="0">
                    <a:moveTo>
                      <a:pt x="20" y="0"/>
                    </a:moveTo>
                    <a:lnTo>
                      <a:pt x="1" y="1398"/>
                    </a:lnTo>
                    <a:lnTo>
                      <a:pt x="115" y="1431"/>
                    </a:lnTo>
                    <a:lnTo>
                      <a:pt x="115" y="1431"/>
                    </a:lnTo>
                    <a:lnTo>
                      <a:pt x="88" y="1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 flipH="1">
                <a:off x="1335571" y="1700903"/>
                <a:ext cx="6257" cy="7731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322" extrusionOk="0">
                    <a:moveTo>
                      <a:pt x="1" y="1"/>
                    </a:moveTo>
                    <a:lnTo>
                      <a:pt x="28" y="1311"/>
                    </a:lnTo>
                    <a:lnTo>
                      <a:pt x="92" y="1321"/>
                    </a:lnTo>
                    <a:lnTo>
                      <a:pt x="106" y="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 flipH="1">
                <a:off x="1954747" y="1711839"/>
                <a:ext cx="8012" cy="82866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17" extrusionOk="0">
                    <a:moveTo>
                      <a:pt x="78" y="0"/>
                    </a:moveTo>
                    <a:lnTo>
                      <a:pt x="0" y="51"/>
                    </a:lnTo>
                    <a:lnTo>
                      <a:pt x="90" y="1417"/>
                    </a:lnTo>
                    <a:lnTo>
                      <a:pt x="136" y="139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 flipH="1">
                <a:off x="1893343" y="1727804"/>
                <a:ext cx="81638" cy="20351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348" extrusionOk="0">
                    <a:moveTo>
                      <a:pt x="1356" y="1"/>
                    </a:moveTo>
                    <a:lnTo>
                      <a:pt x="1" y="284"/>
                    </a:lnTo>
                    <a:lnTo>
                      <a:pt x="15" y="348"/>
                    </a:lnTo>
                    <a:lnTo>
                      <a:pt x="1395" y="103"/>
                    </a:lnTo>
                    <a:lnTo>
                      <a:pt x="1356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1"/>
              <p:cNvSpPr/>
              <p:nvPr/>
            </p:nvSpPr>
            <p:spPr>
              <a:xfrm flipH="1">
                <a:off x="2274217" y="963719"/>
                <a:ext cx="49065" cy="14158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421" extrusionOk="0">
                    <a:moveTo>
                      <a:pt x="338" y="0"/>
                    </a:moveTo>
                    <a:cubicBezTo>
                      <a:pt x="149" y="0"/>
                      <a:pt x="0" y="812"/>
                      <a:pt x="86" y="2421"/>
                    </a:cubicBezTo>
                    <a:lnTo>
                      <a:pt x="838" y="2399"/>
                    </a:lnTo>
                    <a:cubicBezTo>
                      <a:pt x="755" y="795"/>
                      <a:pt x="526" y="0"/>
                      <a:pt x="338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1"/>
              <p:cNvSpPr/>
              <p:nvPr/>
            </p:nvSpPr>
            <p:spPr>
              <a:xfrm flipH="1">
                <a:off x="2281352" y="980093"/>
                <a:ext cx="34913" cy="11596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983" extrusionOk="0">
                    <a:moveTo>
                      <a:pt x="232" y="0"/>
                    </a:moveTo>
                    <a:cubicBezTo>
                      <a:pt x="99" y="0"/>
                      <a:pt x="1" y="665"/>
                      <a:pt x="70" y="1983"/>
                    </a:cubicBezTo>
                    <a:lnTo>
                      <a:pt x="597" y="1968"/>
                    </a:lnTo>
                    <a:cubicBezTo>
                      <a:pt x="529" y="652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1"/>
              <p:cNvSpPr/>
              <p:nvPr/>
            </p:nvSpPr>
            <p:spPr>
              <a:xfrm flipH="1">
                <a:off x="1029667" y="829568"/>
                <a:ext cx="20000" cy="906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50" extrusionOk="0">
                    <a:moveTo>
                      <a:pt x="161" y="1"/>
                    </a:moveTo>
                    <a:cubicBezTo>
                      <a:pt x="79" y="1"/>
                      <a:pt x="1" y="520"/>
                      <a:pt x="12" y="1549"/>
                    </a:cubicBezTo>
                    <a:lnTo>
                      <a:pt x="342" y="1540"/>
                    </a:lnTo>
                    <a:cubicBezTo>
                      <a:pt x="331" y="511"/>
                      <a:pt x="244" y="1"/>
                      <a:pt x="161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 flipH="1">
                <a:off x="1032649" y="839977"/>
                <a:ext cx="13977" cy="74387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272" extrusionOk="0">
                    <a:moveTo>
                      <a:pt x="112" y="1"/>
                    </a:moveTo>
                    <a:cubicBezTo>
                      <a:pt x="54" y="1"/>
                      <a:pt x="0" y="427"/>
                      <a:pt x="9" y="1271"/>
                    </a:cubicBezTo>
                    <a:lnTo>
                      <a:pt x="239" y="1264"/>
                    </a:lnTo>
                    <a:cubicBezTo>
                      <a:pt x="230" y="420"/>
                      <a:pt x="169" y="1"/>
                      <a:pt x="112" y="1"/>
                    </a:cubicBezTo>
                    <a:close/>
                  </a:path>
                </a:pathLst>
              </a:custGeom>
              <a:solidFill>
                <a:srgbClr val="E7D2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 flipH="1">
                <a:off x="2446731" y="973251"/>
                <a:ext cx="31989" cy="1371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345" extrusionOk="0">
                    <a:moveTo>
                      <a:pt x="185" y="1"/>
                    </a:moveTo>
                    <a:cubicBezTo>
                      <a:pt x="71" y="1"/>
                      <a:pt x="1" y="786"/>
                      <a:pt x="92" y="2344"/>
                    </a:cubicBezTo>
                    <a:lnTo>
                      <a:pt x="547" y="2331"/>
                    </a:lnTo>
                    <a:cubicBezTo>
                      <a:pt x="457" y="773"/>
                      <a:pt x="299" y="1"/>
                      <a:pt x="18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 flipH="1">
                <a:off x="2446731" y="1009215"/>
                <a:ext cx="17252" cy="10082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724" extrusionOk="0">
                    <a:moveTo>
                      <a:pt x="82" y="0"/>
                    </a:moveTo>
                    <a:cubicBezTo>
                      <a:pt x="25" y="0"/>
                      <a:pt x="1" y="577"/>
                      <a:pt x="67" y="1724"/>
                    </a:cubicBezTo>
                    <a:lnTo>
                      <a:pt x="295" y="1716"/>
                    </a:lnTo>
                    <a:cubicBezTo>
                      <a:pt x="229" y="569"/>
                      <a:pt x="139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 flipH="1">
                <a:off x="1787613" y="1092489"/>
                <a:ext cx="40351" cy="13649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334" extrusionOk="0">
                    <a:moveTo>
                      <a:pt x="292" y="1"/>
                    </a:moveTo>
                    <a:cubicBezTo>
                      <a:pt x="133" y="1"/>
                      <a:pt x="1" y="783"/>
                      <a:pt x="58" y="2334"/>
                    </a:cubicBezTo>
                    <a:lnTo>
                      <a:pt x="690" y="2315"/>
                    </a:lnTo>
                    <a:cubicBezTo>
                      <a:pt x="634" y="767"/>
                      <a:pt x="450" y="1"/>
                      <a:pt x="29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 flipH="1">
                <a:off x="1787614" y="1128103"/>
                <a:ext cx="20936" cy="10029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715" extrusionOk="0">
                    <a:moveTo>
                      <a:pt x="140" y="1"/>
                    </a:moveTo>
                    <a:cubicBezTo>
                      <a:pt x="60" y="1"/>
                      <a:pt x="1" y="575"/>
                      <a:pt x="42" y="1714"/>
                    </a:cubicBezTo>
                    <a:lnTo>
                      <a:pt x="358" y="1706"/>
                    </a:lnTo>
                    <a:cubicBezTo>
                      <a:pt x="317" y="566"/>
                      <a:pt x="219" y="1"/>
                      <a:pt x="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 flipH="1">
                <a:off x="1093467" y="361035"/>
                <a:ext cx="18480" cy="99358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99" extrusionOk="0">
                    <a:moveTo>
                      <a:pt x="145" y="1"/>
                    </a:moveTo>
                    <a:cubicBezTo>
                      <a:pt x="69" y="1"/>
                      <a:pt x="0" y="570"/>
                      <a:pt x="15" y="1698"/>
                    </a:cubicBezTo>
                    <a:lnTo>
                      <a:pt x="316" y="1690"/>
                    </a:lnTo>
                    <a:cubicBezTo>
                      <a:pt x="302" y="561"/>
                      <a:pt x="220" y="1"/>
                      <a:pt x="14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 flipH="1">
                <a:off x="1093467" y="387058"/>
                <a:ext cx="9532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250" extrusionOk="0">
                    <a:moveTo>
                      <a:pt x="72" y="1"/>
                    </a:moveTo>
                    <a:cubicBezTo>
                      <a:pt x="34" y="1"/>
                      <a:pt x="1" y="419"/>
                      <a:pt x="11" y="1249"/>
                    </a:cubicBezTo>
                    <a:lnTo>
                      <a:pt x="163" y="1245"/>
                    </a:lnTo>
                    <a:cubicBezTo>
                      <a:pt x="153" y="413"/>
                      <a:pt x="110" y="1"/>
                      <a:pt x="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 flipH="1">
                <a:off x="2442754" y="1289154"/>
                <a:ext cx="34269" cy="15795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01" extrusionOk="0">
                    <a:moveTo>
                      <a:pt x="190" y="0"/>
                    </a:moveTo>
                    <a:cubicBezTo>
                      <a:pt x="69" y="0"/>
                      <a:pt x="1" y="905"/>
                      <a:pt x="107" y="2700"/>
                    </a:cubicBezTo>
                    <a:lnTo>
                      <a:pt x="586" y="2687"/>
                    </a:lnTo>
                    <a:cubicBezTo>
                      <a:pt x="481" y="891"/>
                      <a:pt x="310" y="0"/>
                      <a:pt x="19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 flipH="1">
                <a:off x="2442754" y="1330615"/>
                <a:ext cx="18538" cy="1161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1986" extrusionOk="0">
                    <a:moveTo>
                      <a:pt x="82" y="0"/>
                    </a:moveTo>
                    <a:cubicBezTo>
                      <a:pt x="22" y="0"/>
                      <a:pt x="0" y="665"/>
                      <a:pt x="78" y="1985"/>
                    </a:cubicBezTo>
                    <a:lnTo>
                      <a:pt x="317" y="1978"/>
                    </a:lnTo>
                    <a:cubicBezTo>
                      <a:pt x="239" y="657"/>
                      <a:pt x="141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 flipH="1">
                <a:off x="2069307" y="962491"/>
                <a:ext cx="30936" cy="13737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49" extrusionOk="0">
                    <a:moveTo>
                      <a:pt x="195" y="1"/>
                    </a:moveTo>
                    <a:cubicBezTo>
                      <a:pt x="80" y="1"/>
                      <a:pt x="1" y="781"/>
                      <a:pt x="73" y="2349"/>
                    </a:cubicBezTo>
                    <a:lnTo>
                      <a:pt x="528" y="2336"/>
                    </a:lnTo>
                    <a:cubicBezTo>
                      <a:pt x="459" y="781"/>
                      <a:pt x="309" y="1"/>
                      <a:pt x="19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 flipH="1">
                <a:off x="2082582" y="998923"/>
                <a:ext cx="16550" cy="100936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726" extrusionOk="0">
                    <a:moveTo>
                      <a:pt x="89" y="0"/>
                    </a:moveTo>
                    <a:cubicBezTo>
                      <a:pt x="32" y="0"/>
                      <a:pt x="1" y="574"/>
                      <a:pt x="54" y="1726"/>
                    </a:cubicBezTo>
                    <a:lnTo>
                      <a:pt x="282" y="1720"/>
                    </a:lnTo>
                    <a:cubicBezTo>
                      <a:pt x="230" y="575"/>
                      <a:pt x="146" y="0"/>
                      <a:pt x="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 flipH="1">
                <a:off x="1034754" y="1448684"/>
                <a:ext cx="23275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279" extrusionOk="0">
                    <a:moveTo>
                      <a:pt x="182" y="0"/>
                    </a:moveTo>
                    <a:cubicBezTo>
                      <a:pt x="87" y="0"/>
                      <a:pt x="0" y="757"/>
                      <a:pt x="17" y="2278"/>
                    </a:cubicBezTo>
                    <a:lnTo>
                      <a:pt x="398" y="2269"/>
                    </a:lnTo>
                    <a:cubicBezTo>
                      <a:pt x="382" y="759"/>
                      <a:pt x="278" y="0"/>
                      <a:pt x="18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 flipH="1">
                <a:off x="1045924" y="1483947"/>
                <a:ext cx="1187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676" extrusionOk="0">
                    <a:moveTo>
                      <a:pt x="89" y="0"/>
                    </a:moveTo>
                    <a:cubicBezTo>
                      <a:pt x="41" y="0"/>
                      <a:pt x="0" y="557"/>
                      <a:pt x="13" y="1675"/>
                    </a:cubicBezTo>
                    <a:lnTo>
                      <a:pt x="203" y="1671"/>
                    </a:lnTo>
                    <a:cubicBezTo>
                      <a:pt x="191" y="559"/>
                      <a:pt x="137" y="0"/>
                      <a:pt x="89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 flipH="1">
                <a:off x="1165513" y="1452134"/>
                <a:ext cx="23626" cy="133217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278" extrusionOk="0">
                    <a:moveTo>
                      <a:pt x="179" y="1"/>
                    </a:moveTo>
                    <a:cubicBezTo>
                      <a:pt x="84" y="1"/>
                      <a:pt x="0" y="757"/>
                      <a:pt x="24" y="2277"/>
                    </a:cubicBezTo>
                    <a:lnTo>
                      <a:pt x="403" y="2268"/>
                    </a:lnTo>
                    <a:cubicBezTo>
                      <a:pt x="381" y="759"/>
                      <a:pt x="274" y="1"/>
                      <a:pt x="179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 flipH="1">
                <a:off x="1176625" y="1487397"/>
                <a:ext cx="12164" cy="9795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75" extrusionOk="0">
                    <a:moveTo>
                      <a:pt x="87" y="0"/>
                    </a:moveTo>
                    <a:cubicBezTo>
                      <a:pt x="40" y="0"/>
                      <a:pt x="1" y="556"/>
                      <a:pt x="18" y="1674"/>
                    </a:cubicBezTo>
                    <a:lnTo>
                      <a:pt x="208" y="1670"/>
                    </a:lnTo>
                    <a:cubicBezTo>
                      <a:pt x="191" y="559"/>
                      <a:pt x="135" y="0"/>
                      <a:pt x="87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 flipH="1">
                <a:off x="1296039" y="1455585"/>
                <a:ext cx="24094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2276" extrusionOk="0">
                    <a:moveTo>
                      <a:pt x="176" y="1"/>
                    </a:moveTo>
                    <a:cubicBezTo>
                      <a:pt x="81" y="1"/>
                      <a:pt x="1" y="757"/>
                      <a:pt x="32" y="2276"/>
                    </a:cubicBezTo>
                    <a:lnTo>
                      <a:pt x="411" y="2267"/>
                    </a:lnTo>
                    <a:cubicBezTo>
                      <a:pt x="382" y="758"/>
                      <a:pt x="272" y="1"/>
                      <a:pt x="176" y="1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 flipH="1">
                <a:off x="1307150" y="1490847"/>
                <a:ext cx="12515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673" extrusionOk="0">
                    <a:moveTo>
                      <a:pt x="85" y="0"/>
                    </a:moveTo>
                    <a:cubicBezTo>
                      <a:pt x="37" y="0"/>
                      <a:pt x="1" y="556"/>
                      <a:pt x="24" y="1673"/>
                    </a:cubicBezTo>
                    <a:lnTo>
                      <a:pt x="214" y="1669"/>
                    </a:lnTo>
                    <a:cubicBezTo>
                      <a:pt x="192" y="558"/>
                      <a:pt x="133" y="0"/>
                      <a:pt x="85" y="0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 flipH="1">
                <a:off x="1426505" y="1459093"/>
                <a:ext cx="24445" cy="13298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274" extrusionOk="0">
                    <a:moveTo>
                      <a:pt x="172" y="0"/>
                    </a:moveTo>
                    <a:cubicBezTo>
                      <a:pt x="77" y="0"/>
                      <a:pt x="1" y="756"/>
                      <a:pt x="38" y="2274"/>
                    </a:cubicBezTo>
                    <a:lnTo>
                      <a:pt x="417" y="2265"/>
                    </a:lnTo>
                    <a:cubicBezTo>
                      <a:pt x="381" y="757"/>
                      <a:pt x="267" y="0"/>
                      <a:pt x="172" y="0"/>
                    </a:cubicBezTo>
                    <a:close/>
                  </a:path>
                </a:pathLst>
              </a:custGeom>
              <a:solidFill>
                <a:srgbClr val="8385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 flipH="1">
                <a:off x="1437617" y="1494239"/>
                <a:ext cx="12749" cy="978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673" extrusionOk="0">
                    <a:moveTo>
                      <a:pt x="82" y="1"/>
                    </a:moveTo>
                    <a:cubicBezTo>
                      <a:pt x="35" y="1"/>
                      <a:pt x="1" y="556"/>
                      <a:pt x="28" y="1673"/>
                    </a:cubicBezTo>
                    <a:lnTo>
                      <a:pt x="218" y="1668"/>
                    </a:lnTo>
                    <a:cubicBezTo>
                      <a:pt x="191" y="558"/>
                      <a:pt x="130" y="1"/>
                      <a:pt x="82" y="1"/>
                    </a:cubicBezTo>
                    <a:close/>
                  </a:path>
                </a:pathLst>
              </a:custGeom>
              <a:solidFill>
                <a:srgbClr val="BA88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 flipH="1">
                <a:off x="2054161" y="1285996"/>
                <a:ext cx="31053" cy="15070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577" extrusionOk="0">
                    <a:moveTo>
                      <a:pt x="188" y="1"/>
                    </a:moveTo>
                    <a:cubicBezTo>
                      <a:pt x="75" y="1"/>
                      <a:pt x="1" y="857"/>
                      <a:pt x="80" y="2576"/>
                    </a:cubicBezTo>
                    <a:lnTo>
                      <a:pt x="530" y="2565"/>
                    </a:lnTo>
                    <a:cubicBezTo>
                      <a:pt x="454" y="858"/>
                      <a:pt x="301" y="1"/>
                      <a:pt x="18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 flipH="1">
                <a:off x="2067319" y="1325937"/>
                <a:ext cx="16667" cy="11076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94" extrusionOk="0">
                    <a:moveTo>
                      <a:pt x="85" y="0"/>
                    </a:moveTo>
                    <a:cubicBezTo>
                      <a:pt x="29" y="0"/>
                      <a:pt x="1" y="629"/>
                      <a:pt x="59" y="1893"/>
                    </a:cubicBezTo>
                    <a:lnTo>
                      <a:pt x="285" y="1887"/>
                    </a:lnTo>
                    <a:cubicBezTo>
                      <a:pt x="228" y="631"/>
                      <a:pt x="142" y="0"/>
                      <a:pt x="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 flipH="1">
                <a:off x="3272747" y="1148278"/>
                <a:ext cx="48363" cy="9713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661" extrusionOk="0">
                    <a:moveTo>
                      <a:pt x="321" y="1"/>
                    </a:moveTo>
                    <a:cubicBezTo>
                      <a:pt x="137" y="1"/>
                      <a:pt x="1" y="553"/>
                      <a:pt x="97" y="1660"/>
                    </a:cubicBezTo>
                    <a:lnTo>
                      <a:pt x="826" y="1640"/>
                    </a:lnTo>
                    <a:cubicBezTo>
                      <a:pt x="733" y="548"/>
                      <a:pt x="504" y="1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 flipH="1">
                <a:off x="3294092" y="1174067"/>
                <a:ext cx="25497" cy="71346"/>
              </a:xfrm>
              <a:custGeom>
                <a:avLst/>
                <a:gdLst/>
                <a:ahLst/>
                <a:cxnLst/>
                <a:rect l="l" t="t" r="r" b="b"/>
                <a:pathLst>
                  <a:path w="436" h="1220" extrusionOk="0">
                    <a:moveTo>
                      <a:pt x="148" y="1"/>
                    </a:moveTo>
                    <a:cubicBezTo>
                      <a:pt x="57" y="1"/>
                      <a:pt x="0" y="406"/>
                      <a:pt x="71" y="1219"/>
                    </a:cubicBezTo>
                    <a:lnTo>
                      <a:pt x="436" y="1209"/>
                    </a:lnTo>
                    <a:cubicBezTo>
                      <a:pt x="366" y="404"/>
                      <a:pt x="240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 flipH="1">
                <a:off x="2824739" y="1897100"/>
                <a:ext cx="65439" cy="5614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960" extrusionOk="0">
                    <a:moveTo>
                      <a:pt x="1051" y="1"/>
                    </a:moveTo>
                    <a:lnTo>
                      <a:pt x="1" y="27"/>
                    </a:lnTo>
                    <a:lnTo>
                      <a:pt x="186" y="960"/>
                    </a:lnTo>
                    <a:lnTo>
                      <a:pt x="1119" y="937"/>
                    </a:lnTo>
                    <a:lnTo>
                      <a:pt x="105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 flipH="1">
                <a:off x="3135906" y="1904878"/>
                <a:ext cx="50176" cy="55673"/>
              </a:xfrm>
              <a:custGeom>
                <a:avLst/>
                <a:gdLst/>
                <a:ahLst/>
                <a:cxnLst/>
                <a:rect l="l" t="t" r="r" b="b"/>
                <a:pathLst>
                  <a:path w="858" h="952" extrusionOk="0">
                    <a:moveTo>
                      <a:pt x="781" y="1"/>
                    </a:moveTo>
                    <a:lnTo>
                      <a:pt x="0" y="19"/>
                    </a:lnTo>
                    <a:lnTo>
                      <a:pt x="165" y="951"/>
                    </a:lnTo>
                    <a:lnTo>
                      <a:pt x="858" y="934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 flipH="1">
                <a:off x="2841873" y="1896691"/>
                <a:ext cx="60761" cy="115556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976" extrusionOk="0">
                    <a:moveTo>
                      <a:pt x="1038" y="0"/>
                    </a:moveTo>
                    <a:lnTo>
                      <a:pt x="106" y="36"/>
                    </a:lnTo>
                    <a:cubicBezTo>
                      <a:pt x="46" y="520"/>
                      <a:pt x="1" y="910"/>
                      <a:pt x="214" y="1681"/>
                    </a:cubicBezTo>
                    <a:lnTo>
                      <a:pt x="490" y="680"/>
                    </a:lnTo>
                    <a:lnTo>
                      <a:pt x="875" y="1975"/>
                    </a:lnTo>
                    <a:cubicBezTo>
                      <a:pt x="898" y="1399"/>
                      <a:pt x="902" y="385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 flipH="1">
                <a:off x="1947660" y="791030"/>
                <a:ext cx="671877" cy="33334"/>
              </a:xfrm>
              <a:custGeom>
                <a:avLst/>
                <a:gdLst/>
                <a:ahLst/>
                <a:cxnLst/>
                <a:rect l="l" t="t" r="r" b="b"/>
                <a:pathLst>
                  <a:path w="11489" h="570" extrusionOk="0">
                    <a:moveTo>
                      <a:pt x="11489" y="0"/>
                    </a:moveTo>
                    <a:lnTo>
                      <a:pt x="0" y="155"/>
                    </a:lnTo>
                    <a:lnTo>
                      <a:pt x="226" y="569"/>
                    </a:lnTo>
                    <a:lnTo>
                      <a:pt x="11353" y="184"/>
                    </a:lnTo>
                    <a:lnTo>
                      <a:pt x="1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 flipH="1">
                <a:off x="3183736" y="1027168"/>
                <a:ext cx="394857" cy="21287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64" extrusionOk="0">
                    <a:moveTo>
                      <a:pt x="6751" y="0"/>
                    </a:moveTo>
                    <a:lnTo>
                      <a:pt x="1" y="61"/>
                    </a:lnTo>
                    <a:lnTo>
                      <a:pt x="148" y="363"/>
                    </a:lnTo>
                    <a:lnTo>
                      <a:pt x="6679" y="133"/>
                    </a:lnTo>
                    <a:lnTo>
                      <a:pt x="6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 flipH="1">
                <a:off x="2064220" y="817697"/>
                <a:ext cx="16316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49" extrusionOk="0">
                    <a:moveTo>
                      <a:pt x="278" y="0"/>
                    </a:moveTo>
                    <a:lnTo>
                      <a:pt x="73" y="6"/>
                    </a:lnTo>
                    <a:lnTo>
                      <a:pt x="0" y="548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 flipH="1">
                <a:off x="2095564" y="818632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8" y="0"/>
                    </a:moveTo>
                    <a:lnTo>
                      <a:pt x="72" y="6"/>
                    </a:lnTo>
                    <a:lnTo>
                      <a:pt x="0" y="547"/>
                    </a:lnTo>
                    <a:lnTo>
                      <a:pt x="151" y="544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 flipH="1">
                <a:off x="2126909" y="819568"/>
                <a:ext cx="16257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47" extrusionOk="0">
                    <a:moveTo>
                      <a:pt x="277" y="0"/>
                    </a:moveTo>
                    <a:lnTo>
                      <a:pt x="72" y="6"/>
                    </a:lnTo>
                    <a:lnTo>
                      <a:pt x="1" y="547"/>
                    </a:lnTo>
                    <a:lnTo>
                      <a:pt x="150" y="543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 flipH="1">
                <a:off x="2158254" y="820387"/>
                <a:ext cx="16199" cy="3210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49" extrusionOk="0">
                    <a:moveTo>
                      <a:pt x="277" y="0"/>
                    </a:moveTo>
                    <a:lnTo>
                      <a:pt x="71" y="8"/>
                    </a:lnTo>
                    <a:lnTo>
                      <a:pt x="1" y="549"/>
                    </a:lnTo>
                    <a:lnTo>
                      <a:pt x="150" y="54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 flipH="1">
                <a:off x="2189599" y="821323"/>
                <a:ext cx="16140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48" extrusionOk="0">
                    <a:moveTo>
                      <a:pt x="275" y="0"/>
                    </a:moveTo>
                    <a:lnTo>
                      <a:pt x="70" y="6"/>
                    </a:lnTo>
                    <a:lnTo>
                      <a:pt x="0" y="547"/>
                    </a:lnTo>
                    <a:lnTo>
                      <a:pt x="0" y="547"/>
                    </a:lnTo>
                    <a:lnTo>
                      <a:pt x="151" y="54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 flipH="1">
                <a:off x="2220943" y="822258"/>
                <a:ext cx="16024" cy="3204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548" extrusionOk="0">
                    <a:moveTo>
                      <a:pt x="274" y="0"/>
                    </a:moveTo>
                    <a:lnTo>
                      <a:pt x="68" y="6"/>
                    </a:lnTo>
                    <a:lnTo>
                      <a:pt x="0" y="547"/>
                    </a:lnTo>
                    <a:lnTo>
                      <a:pt x="149" y="543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 flipH="1">
                <a:off x="2258838" y="822083"/>
                <a:ext cx="12047" cy="3315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67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45" y="566"/>
                    </a:lnTo>
                    <a:lnTo>
                      <a:pt x="194" y="562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 flipH="1">
                <a:off x="2289481" y="824188"/>
                <a:ext cx="12047" cy="31872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45" extrusionOk="0">
                    <a:moveTo>
                      <a:pt x="206" y="1"/>
                    </a:moveTo>
                    <a:lnTo>
                      <a:pt x="1" y="6"/>
                    </a:lnTo>
                    <a:lnTo>
                      <a:pt x="34" y="545"/>
                    </a:lnTo>
                    <a:lnTo>
                      <a:pt x="183" y="54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 flipH="1">
                <a:off x="2317785" y="825182"/>
                <a:ext cx="19357" cy="3175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3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1" y="542"/>
                    </a:lnTo>
                    <a:lnTo>
                      <a:pt x="330" y="53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 flipH="1">
                <a:off x="2347083" y="826059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5" y="0"/>
                    </a:moveTo>
                    <a:lnTo>
                      <a:pt x="1" y="8"/>
                    </a:lnTo>
                    <a:lnTo>
                      <a:pt x="180" y="540"/>
                    </a:lnTo>
                    <a:lnTo>
                      <a:pt x="331" y="536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 flipH="1">
                <a:off x="2376439" y="826878"/>
                <a:ext cx="19357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541" extrusionOk="0">
                    <a:moveTo>
                      <a:pt x="206" y="1"/>
                    </a:moveTo>
                    <a:lnTo>
                      <a:pt x="1" y="8"/>
                    </a:lnTo>
                    <a:lnTo>
                      <a:pt x="182" y="541"/>
                    </a:lnTo>
                    <a:lnTo>
                      <a:pt x="331" y="53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 flipH="1">
                <a:off x="2405679" y="827755"/>
                <a:ext cx="19474" cy="3157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540" extrusionOk="0">
                    <a:moveTo>
                      <a:pt x="206" y="0"/>
                    </a:moveTo>
                    <a:lnTo>
                      <a:pt x="1" y="8"/>
                    </a:lnTo>
                    <a:lnTo>
                      <a:pt x="183" y="540"/>
                    </a:lnTo>
                    <a:lnTo>
                      <a:pt x="332" y="536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 flipH="1">
                <a:off x="2434977" y="828691"/>
                <a:ext cx="19415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39" extrusionOk="0">
                    <a:moveTo>
                      <a:pt x="206" y="0"/>
                    </a:moveTo>
                    <a:lnTo>
                      <a:pt x="0" y="6"/>
                    </a:lnTo>
                    <a:lnTo>
                      <a:pt x="183" y="538"/>
                    </a:lnTo>
                    <a:lnTo>
                      <a:pt x="332" y="534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 flipH="1">
                <a:off x="2464216" y="829510"/>
                <a:ext cx="19532" cy="3152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39" extrusionOk="0">
                    <a:moveTo>
                      <a:pt x="206" y="1"/>
                    </a:moveTo>
                    <a:lnTo>
                      <a:pt x="0" y="7"/>
                    </a:lnTo>
                    <a:lnTo>
                      <a:pt x="184" y="539"/>
                    </a:lnTo>
                    <a:lnTo>
                      <a:pt x="333" y="535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 flipH="1">
                <a:off x="2493514" y="830270"/>
                <a:ext cx="19532" cy="3163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41" extrusionOk="0">
                    <a:moveTo>
                      <a:pt x="205" y="1"/>
                    </a:moveTo>
                    <a:lnTo>
                      <a:pt x="1" y="8"/>
                    </a:lnTo>
                    <a:lnTo>
                      <a:pt x="185" y="540"/>
                    </a:lnTo>
                    <a:lnTo>
                      <a:pt x="334" y="536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 flipH="1">
                <a:off x="2422695" y="1399971"/>
                <a:ext cx="75673" cy="62106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062" extrusionOk="0">
                    <a:moveTo>
                      <a:pt x="1293" y="1"/>
                    </a:moveTo>
                    <a:lnTo>
                      <a:pt x="0" y="35"/>
                    </a:lnTo>
                    <a:lnTo>
                      <a:pt x="204" y="1061"/>
                    </a:lnTo>
                    <a:lnTo>
                      <a:pt x="1210" y="1035"/>
                    </a:lnTo>
                    <a:lnTo>
                      <a:pt x="12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 flipH="1">
                <a:off x="2427608" y="1401492"/>
                <a:ext cx="70761" cy="6058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6" extrusionOk="0">
                    <a:moveTo>
                      <a:pt x="329" y="1"/>
                    </a:moveTo>
                    <a:lnTo>
                      <a:pt x="0" y="9"/>
                    </a:lnTo>
                    <a:lnTo>
                      <a:pt x="204" y="1035"/>
                    </a:lnTo>
                    <a:lnTo>
                      <a:pt x="1210" y="1009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 flipH="1">
                <a:off x="2244276" y="1365527"/>
                <a:ext cx="73509" cy="103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77" extrusionOk="0">
                    <a:moveTo>
                      <a:pt x="1249" y="1"/>
                    </a:moveTo>
                    <a:lnTo>
                      <a:pt x="1" y="34"/>
                    </a:lnTo>
                    <a:lnTo>
                      <a:pt x="9" y="176"/>
                    </a:lnTo>
                    <a:lnTo>
                      <a:pt x="1257" y="143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1"/>
              <p:cNvSpPr/>
              <p:nvPr/>
            </p:nvSpPr>
            <p:spPr>
              <a:xfrm flipH="1">
                <a:off x="2273633" y="1305937"/>
                <a:ext cx="14211" cy="14099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11" extrusionOk="0">
                    <a:moveTo>
                      <a:pt x="117" y="0"/>
                    </a:moveTo>
                    <a:lnTo>
                      <a:pt x="1" y="3"/>
                    </a:lnTo>
                    <a:lnTo>
                      <a:pt x="127" y="2410"/>
                    </a:lnTo>
                    <a:lnTo>
                      <a:pt x="243" y="2407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1"/>
              <p:cNvSpPr/>
              <p:nvPr/>
            </p:nvSpPr>
            <p:spPr>
              <a:xfrm flipH="1">
                <a:off x="2231001" y="1302779"/>
                <a:ext cx="95264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637" extrusionOk="0">
                    <a:moveTo>
                      <a:pt x="734" y="1"/>
                    </a:moveTo>
                    <a:cubicBezTo>
                      <a:pt x="345" y="1"/>
                      <a:pt x="0" y="886"/>
                      <a:pt x="95" y="2636"/>
                    </a:cubicBezTo>
                    <a:lnTo>
                      <a:pt x="233" y="2633"/>
                    </a:lnTo>
                    <a:cubicBezTo>
                      <a:pt x="147" y="1042"/>
                      <a:pt x="426" y="237"/>
                      <a:pt x="744" y="237"/>
                    </a:cubicBezTo>
                    <a:cubicBezTo>
                      <a:pt x="1057" y="237"/>
                      <a:pt x="1409" y="1019"/>
                      <a:pt x="1490" y="2600"/>
                    </a:cubicBezTo>
                    <a:lnTo>
                      <a:pt x="1629" y="2596"/>
                    </a:lnTo>
                    <a:cubicBezTo>
                      <a:pt x="1540" y="859"/>
                      <a:pt x="1116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 flipH="1">
                <a:off x="2150882" y="1443362"/>
                <a:ext cx="241055" cy="100235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1714" extrusionOk="0">
                    <a:moveTo>
                      <a:pt x="4122" y="1"/>
                    </a:moveTo>
                    <a:lnTo>
                      <a:pt x="0" y="111"/>
                    </a:lnTo>
                    <a:lnTo>
                      <a:pt x="544" y="1714"/>
                    </a:lnTo>
                    <a:lnTo>
                      <a:pt x="3747" y="1630"/>
                    </a:lnTo>
                    <a:lnTo>
                      <a:pt x="4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1"/>
              <p:cNvSpPr/>
              <p:nvPr/>
            </p:nvSpPr>
            <p:spPr>
              <a:xfrm flipH="1">
                <a:off x="2193107" y="1500496"/>
                <a:ext cx="40117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6" h="878" extrusionOk="0">
                    <a:moveTo>
                      <a:pt x="495" y="0"/>
                    </a:moveTo>
                    <a:lnTo>
                      <a:pt x="103" y="11"/>
                    </a:lnTo>
                    <a:lnTo>
                      <a:pt x="0" y="877"/>
                    </a:lnTo>
                    <a:lnTo>
                      <a:pt x="686" y="860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1"/>
              <p:cNvSpPr/>
              <p:nvPr/>
            </p:nvSpPr>
            <p:spPr>
              <a:xfrm flipH="1">
                <a:off x="2284802" y="1502835"/>
                <a:ext cx="40176" cy="5134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878" extrusionOk="0">
                    <a:moveTo>
                      <a:pt x="494" y="1"/>
                    </a:moveTo>
                    <a:lnTo>
                      <a:pt x="102" y="11"/>
                    </a:lnTo>
                    <a:lnTo>
                      <a:pt x="1" y="878"/>
                    </a:lnTo>
                    <a:lnTo>
                      <a:pt x="687" y="860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1"/>
              <p:cNvSpPr/>
              <p:nvPr/>
            </p:nvSpPr>
            <p:spPr>
              <a:xfrm flipH="1">
                <a:off x="1449425" y="825475"/>
                <a:ext cx="300997" cy="466027"/>
              </a:xfrm>
              <a:custGeom>
                <a:avLst/>
                <a:gdLst/>
                <a:ahLst/>
                <a:cxnLst/>
                <a:rect l="l" t="t" r="r" b="b"/>
                <a:pathLst>
                  <a:path w="5147" h="7969" extrusionOk="0">
                    <a:moveTo>
                      <a:pt x="0" y="0"/>
                    </a:moveTo>
                    <a:lnTo>
                      <a:pt x="5146" y="7969"/>
                    </a:lnTo>
                    <a:lnTo>
                      <a:pt x="484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1"/>
              <p:cNvSpPr/>
              <p:nvPr/>
            </p:nvSpPr>
            <p:spPr>
              <a:xfrm flipH="1">
                <a:off x="1242233" y="810504"/>
                <a:ext cx="307780" cy="476086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141" extrusionOk="0">
                    <a:moveTo>
                      <a:pt x="1" y="0"/>
                    </a:moveTo>
                    <a:lnTo>
                      <a:pt x="5262" y="8141"/>
                    </a:lnTo>
                    <a:lnTo>
                      <a:pt x="487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1"/>
              <p:cNvSpPr/>
              <p:nvPr/>
            </p:nvSpPr>
            <p:spPr>
              <a:xfrm flipH="1">
                <a:off x="1008668" y="804422"/>
                <a:ext cx="304388" cy="47661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150" extrusionOk="0">
                    <a:moveTo>
                      <a:pt x="1" y="0"/>
                    </a:moveTo>
                    <a:lnTo>
                      <a:pt x="5204" y="8149"/>
                    </a:lnTo>
                    <a:lnTo>
                      <a:pt x="485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 flipH="1">
                <a:off x="946159" y="2070548"/>
                <a:ext cx="8187" cy="80059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9" extrusionOk="0">
                    <a:moveTo>
                      <a:pt x="41" y="0"/>
                    </a:moveTo>
                    <a:lnTo>
                      <a:pt x="1" y="26"/>
                    </a:lnTo>
                    <a:lnTo>
                      <a:pt x="48" y="1354"/>
                    </a:lnTo>
                    <a:lnTo>
                      <a:pt x="140" y="136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 flipH="1">
                <a:off x="3246373" y="1044946"/>
                <a:ext cx="51813" cy="27193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5" extrusionOk="0">
                    <a:moveTo>
                      <a:pt x="848" y="0"/>
                    </a:moveTo>
                    <a:lnTo>
                      <a:pt x="0" y="25"/>
                    </a:lnTo>
                    <a:lnTo>
                      <a:pt x="39" y="464"/>
                    </a:lnTo>
                    <a:lnTo>
                      <a:pt x="886" y="441"/>
                    </a:lnTo>
                    <a:lnTo>
                      <a:pt x="8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 flipH="1">
                <a:off x="3332513" y="1047343"/>
                <a:ext cx="51813" cy="2725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66" extrusionOk="0">
                    <a:moveTo>
                      <a:pt x="847" y="1"/>
                    </a:moveTo>
                    <a:lnTo>
                      <a:pt x="0" y="26"/>
                    </a:lnTo>
                    <a:lnTo>
                      <a:pt x="39" y="465"/>
                    </a:lnTo>
                    <a:lnTo>
                      <a:pt x="886" y="44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 flipH="1">
                <a:off x="3430114" y="1050150"/>
                <a:ext cx="51872" cy="27135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64" extrusionOk="0">
                    <a:moveTo>
                      <a:pt x="847" y="1"/>
                    </a:moveTo>
                    <a:lnTo>
                      <a:pt x="1" y="24"/>
                    </a:lnTo>
                    <a:lnTo>
                      <a:pt x="41" y="464"/>
                    </a:lnTo>
                    <a:lnTo>
                      <a:pt x="886" y="440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1"/>
              <p:cNvSpPr/>
              <p:nvPr/>
            </p:nvSpPr>
            <p:spPr>
              <a:xfrm flipH="1">
                <a:off x="3145204" y="1904235"/>
                <a:ext cx="67954" cy="112808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929" extrusionOk="0">
                    <a:moveTo>
                      <a:pt x="1162" y="0"/>
                    </a:moveTo>
                    <a:lnTo>
                      <a:pt x="56" y="28"/>
                    </a:lnTo>
                    <a:cubicBezTo>
                      <a:pt x="0" y="511"/>
                      <a:pt x="62" y="1160"/>
                      <a:pt x="282" y="1928"/>
                    </a:cubicBezTo>
                    <a:lnTo>
                      <a:pt x="598" y="729"/>
                    </a:lnTo>
                    <a:lnTo>
                      <a:pt x="988" y="1445"/>
                    </a:lnTo>
                    <a:cubicBezTo>
                      <a:pt x="948" y="958"/>
                      <a:pt x="1030" y="385"/>
                      <a:pt x="1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4" name="Google Shape;1394;p31"/>
          <p:cNvGrpSpPr/>
          <p:nvPr/>
        </p:nvGrpSpPr>
        <p:grpSpPr>
          <a:xfrm>
            <a:off x="2816120" y="703875"/>
            <a:ext cx="1515083" cy="4322325"/>
            <a:chOff x="2816120" y="703875"/>
            <a:chExt cx="1515083" cy="4322325"/>
          </a:xfrm>
        </p:grpSpPr>
        <p:grpSp>
          <p:nvGrpSpPr>
            <p:cNvPr id="1395" name="Google Shape;1395;p31"/>
            <p:cNvGrpSpPr/>
            <p:nvPr/>
          </p:nvGrpSpPr>
          <p:grpSpPr>
            <a:xfrm flipH="1">
              <a:off x="2816120" y="703875"/>
              <a:ext cx="1515083" cy="1229999"/>
              <a:chOff x="5763575" y="631400"/>
              <a:chExt cx="2027138" cy="1645703"/>
            </a:xfrm>
          </p:grpSpPr>
          <p:sp>
            <p:nvSpPr>
              <p:cNvPr id="1396" name="Google Shape;1396;p31"/>
              <p:cNvSpPr/>
              <p:nvPr/>
            </p:nvSpPr>
            <p:spPr>
              <a:xfrm>
                <a:off x="6470361" y="1229000"/>
                <a:ext cx="30084" cy="41728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29" y="626"/>
                      <a:pt x="598" y="1007"/>
                      <a:pt x="666" y="1007"/>
                    </a:cubicBezTo>
                    <a:cubicBezTo>
                      <a:pt x="667" y="1007"/>
                      <a:pt x="668" y="1007"/>
                      <a:pt x="669" y="1006"/>
                    </a:cubicBezTo>
                    <a:cubicBezTo>
                      <a:pt x="725" y="992"/>
                      <a:pt x="562" y="102"/>
                      <a:pt x="562" y="10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6486728" y="1219967"/>
                <a:ext cx="30084" cy="4164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0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624"/>
                      <a:pt x="597" y="1005"/>
                      <a:pt x="664" y="1005"/>
                    </a:cubicBezTo>
                    <a:cubicBezTo>
                      <a:pt x="665" y="1005"/>
                      <a:pt x="666" y="1005"/>
                      <a:pt x="667" y="1004"/>
                    </a:cubicBezTo>
                    <a:cubicBezTo>
                      <a:pt x="725" y="991"/>
                      <a:pt x="562" y="100"/>
                      <a:pt x="562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6502599" y="1211887"/>
                <a:ext cx="29255" cy="43799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05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08" y="697"/>
                      <a:pt x="575" y="1057"/>
                      <a:pt x="644" y="1057"/>
                    </a:cubicBezTo>
                    <a:cubicBezTo>
                      <a:pt x="645" y="1057"/>
                      <a:pt x="646" y="1057"/>
                      <a:pt x="647" y="1056"/>
                    </a:cubicBezTo>
                    <a:cubicBezTo>
                      <a:pt x="705" y="1042"/>
                      <a:pt x="556" y="123"/>
                      <a:pt x="556" y="12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1"/>
              <p:cNvSpPr/>
              <p:nvPr/>
            </p:nvSpPr>
            <p:spPr>
              <a:xfrm>
                <a:off x="7473378" y="2104392"/>
                <a:ext cx="114533" cy="172712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168" extrusionOk="0">
                    <a:moveTo>
                      <a:pt x="1850" y="0"/>
                    </a:moveTo>
                    <a:cubicBezTo>
                      <a:pt x="1492" y="0"/>
                      <a:pt x="984" y="76"/>
                      <a:pt x="984" y="76"/>
                    </a:cubicBezTo>
                    <a:cubicBezTo>
                      <a:pt x="984" y="76"/>
                      <a:pt x="0" y="808"/>
                      <a:pt x="143" y="1006"/>
                    </a:cubicBezTo>
                    <a:cubicBezTo>
                      <a:pt x="287" y="1205"/>
                      <a:pt x="1534" y="3107"/>
                      <a:pt x="2763" y="4167"/>
                    </a:cubicBezTo>
                    <a:cubicBezTo>
                      <a:pt x="2763" y="4167"/>
                      <a:pt x="2272" y="386"/>
                      <a:pt x="2196" y="82"/>
                    </a:cubicBezTo>
                    <a:cubicBezTo>
                      <a:pt x="2181" y="20"/>
                      <a:pt x="2036" y="0"/>
                      <a:pt x="18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1"/>
              <p:cNvSpPr/>
              <p:nvPr/>
            </p:nvSpPr>
            <p:spPr>
              <a:xfrm>
                <a:off x="6619367" y="650295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6674934" y="650088"/>
                <a:ext cx="392869" cy="387109"/>
              </a:xfrm>
              <a:custGeom>
                <a:avLst/>
                <a:gdLst/>
                <a:ahLst/>
                <a:cxnLst/>
                <a:rect l="l" t="t" r="r" b="b"/>
                <a:pathLst>
                  <a:path w="9481" h="9342" extrusionOk="0">
                    <a:moveTo>
                      <a:pt x="118" y="1"/>
                    </a:moveTo>
                    <a:cubicBezTo>
                      <a:pt x="41" y="1"/>
                      <a:pt x="1" y="3"/>
                      <a:pt x="1" y="3"/>
                    </a:cubicBezTo>
                    <a:cubicBezTo>
                      <a:pt x="808" y="218"/>
                      <a:pt x="2026" y="4336"/>
                      <a:pt x="2467" y="8851"/>
                    </a:cubicBezTo>
                    <a:lnTo>
                      <a:pt x="2833" y="9341"/>
                    </a:lnTo>
                    <a:cubicBezTo>
                      <a:pt x="3725" y="6083"/>
                      <a:pt x="6114" y="4676"/>
                      <a:pt x="7901" y="4676"/>
                    </a:cubicBezTo>
                    <a:cubicBezTo>
                      <a:pt x="8535" y="4676"/>
                      <a:pt x="9092" y="4852"/>
                      <a:pt x="9481" y="5186"/>
                    </a:cubicBezTo>
                    <a:cubicBezTo>
                      <a:pt x="5525" y="221"/>
                      <a:pt x="905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6749520" y="658168"/>
                <a:ext cx="318281" cy="324041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782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69" y="1143"/>
                      <a:pt x="1044" y="2668"/>
                      <a:pt x="1316" y="4378"/>
                    </a:cubicBezTo>
                    <a:cubicBezTo>
                      <a:pt x="1511" y="5610"/>
                      <a:pt x="1573" y="6785"/>
                      <a:pt x="1524" y="7819"/>
                    </a:cubicBezTo>
                    <a:cubicBezTo>
                      <a:pt x="2622" y="5503"/>
                      <a:pt x="4580" y="4481"/>
                      <a:pt x="6102" y="4481"/>
                    </a:cubicBezTo>
                    <a:cubicBezTo>
                      <a:pt x="6735" y="4481"/>
                      <a:pt x="7292" y="4657"/>
                      <a:pt x="7681" y="4991"/>
                    </a:cubicBezTo>
                    <a:cubicBezTo>
                      <a:pt x="4942" y="1551"/>
                      <a:pt x="1884" y="389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6625253" y="655097"/>
                <a:ext cx="649409" cy="708457"/>
              </a:xfrm>
              <a:custGeom>
                <a:avLst/>
                <a:gdLst/>
                <a:ahLst/>
                <a:cxnLst/>
                <a:rect l="l" t="t" r="r" b="b"/>
                <a:pathLst>
                  <a:path w="15672" h="17097" extrusionOk="0">
                    <a:moveTo>
                      <a:pt x="1343" y="1"/>
                    </a:moveTo>
                    <a:cubicBezTo>
                      <a:pt x="562" y="69"/>
                      <a:pt x="1" y="2733"/>
                      <a:pt x="1076" y="4271"/>
                    </a:cubicBezTo>
                    <a:cubicBezTo>
                      <a:pt x="2028" y="5631"/>
                      <a:pt x="12658" y="12180"/>
                      <a:pt x="15671" y="17096"/>
                    </a:cubicBezTo>
                    <a:cubicBezTo>
                      <a:pt x="15671" y="17096"/>
                      <a:pt x="13205" y="7641"/>
                      <a:pt x="10822" y="5181"/>
                    </a:cubicBezTo>
                    <a:lnTo>
                      <a:pt x="1343" y="1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6800280" y="646359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1"/>
              <p:cNvSpPr/>
              <p:nvPr/>
            </p:nvSpPr>
            <p:spPr>
              <a:xfrm>
                <a:off x="6801441" y="645198"/>
                <a:ext cx="770033" cy="725944"/>
              </a:xfrm>
              <a:custGeom>
                <a:avLst/>
                <a:gdLst/>
                <a:ahLst/>
                <a:cxnLst/>
                <a:rect l="l" t="t" r="r" b="b"/>
                <a:pathLst>
                  <a:path w="18583" h="17519" extrusionOk="0">
                    <a:moveTo>
                      <a:pt x="6938" y="1"/>
                    </a:moveTo>
                    <a:cubicBezTo>
                      <a:pt x="2509" y="1"/>
                      <a:pt x="1" y="8530"/>
                      <a:pt x="1" y="8530"/>
                    </a:cubicBezTo>
                    <a:lnTo>
                      <a:pt x="268" y="8721"/>
                    </a:lnTo>
                    <a:cubicBezTo>
                      <a:pt x="2169" y="7840"/>
                      <a:pt x="4028" y="7449"/>
                      <a:pt x="5795" y="7449"/>
                    </a:cubicBezTo>
                    <a:cubicBezTo>
                      <a:pt x="11960" y="7449"/>
                      <a:pt x="16983" y="12211"/>
                      <a:pt x="18582" y="17518"/>
                    </a:cubicBezTo>
                    <a:cubicBezTo>
                      <a:pt x="18582" y="17518"/>
                      <a:pt x="18193" y="5730"/>
                      <a:pt x="8943" y="567"/>
                    </a:cubicBezTo>
                    <a:cubicBezTo>
                      <a:pt x="8237" y="173"/>
                      <a:pt x="7568" y="1"/>
                      <a:pt x="6938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7118307" y="649342"/>
                <a:ext cx="672406" cy="1068052"/>
              </a:xfrm>
              <a:custGeom>
                <a:avLst/>
                <a:gdLst/>
                <a:ahLst/>
                <a:cxnLst/>
                <a:rect l="l" t="t" r="r" b="b"/>
                <a:pathLst>
                  <a:path w="16227" h="2577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354" y="12413"/>
                      <a:pt x="10647" y="20949"/>
                      <a:pt x="16227" y="25775"/>
                    </a:cubicBezTo>
                    <a:cubicBezTo>
                      <a:pt x="13083" y="20211"/>
                      <a:pt x="15428" y="18771"/>
                      <a:pt x="11824" y="9944"/>
                    </a:cubicBezTo>
                    <a:cubicBezTo>
                      <a:pt x="8199" y="1064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7118307" y="649342"/>
                <a:ext cx="262009" cy="559696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1350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82" y="1447"/>
                      <a:pt x="3964" y="6535"/>
                      <a:pt x="4160" y="9473"/>
                    </a:cubicBezTo>
                    <a:cubicBezTo>
                      <a:pt x="4219" y="10378"/>
                      <a:pt x="4857" y="11813"/>
                      <a:pt x="5874" y="13507"/>
                    </a:cubicBezTo>
                    <a:cubicBezTo>
                      <a:pt x="6323" y="11565"/>
                      <a:pt x="6030" y="8838"/>
                      <a:pt x="4927" y="6069"/>
                    </a:cubicBezTo>
                    <a:cubicBezTo>
                      <a:pt x="3856" y="3387"/>
                      <a:pt x="2260" y="1258"/>
                      <a:pt x="652" y="128"/>
                    </a:cubicBezTo>
                    <a:cubicBezTo>
                      <a:pt x="238" y="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6483703" y="1144138"/>
                <a:ext cx="240918" cy="102599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2476" extrusionOk="0">
                    <a:moveTo>
                      <a:pt x="1449" y="0"/>
                    </a:moveTo>
                    <a:cubicBezTo>
                      <a:pt x="762" y="0"/>
                      <a:pt x="203" y="153"/>
                      <a:pt x="1" y="478"/>
                    </a:cubicBezTo>
                    <a:cubicBezTo>
                      <a:pt x="607" y="902"/>
                      <a:pt x="2779" y="2476"/>
                      <a:pt x="4153" y="2476"/>
                    </a:cubicBezTo>
                    <a:cubicBezTo>
                      <a:pt x="4404" y="2476"/>
                      <a:pt x="4629" y="2423"/>
                      <a:pt x="4813" y="2301"/>
                    </a:cubicBezTo>
                    <a:cubicBezTo>
                      <a:pt x="5814" y="1634"/>
                      <a:pt x="4238" y="666"/>
                      <a:pt x="3626" y="424"/>
                    </a:cubicBezTo>
                    <a:cubicBezTo>
                      <a:pt x="2924" y="148"/>
                      <a:pt x="2125" y="0"/>
                      <a:pt x="14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6468786" y="1152839"/>
                <a:ext cx="61825" cy="85776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070" extrusionOk="0">
                    <a:moveTo>
                      <a:pt x="842" y="0"/>
                    </a:moveTo>
                    <a:cubicBezTo>
                      <a:pt x="491" y="0"/>
                      <a:pt x="84" y="288"/>
                      <a:pt x="14" y="1638"/>
                    </a:cubicBezTo>
                    <a:cubicBezTo>
                      <a:pt x="1" y="1877"/>
                      <a:pt x="98" y="2047"/>
                      <a:pt x="251" y="2066"/>
                    </a:cubicBezTo>
                    <a:cubicBezTo>
                      <a:pt x="266" y="2068"/>
                      <a:pt x="304" y="2069"/>
                      <a:pt x="356" y="2069"/>
                    </a:cubicBezTo>
                    <a:cubicBezTo>
                      <a:pt x="663" y="2069"/>
                      <a:pt x="1492" y="2030"/>
                      <a:pt x="1491" y="1877"/>
                    </a:cubicBezTo>
                    <a:cubicBezTo>
                      <a:pt x="1482" y="926"/>
                      <a:pt x="1264" y="33"/>
                      <a:pt x="901" y="3"/>
                    </a:cubicBezTo>
                    <a:cubicBezTo>
                      <a:pt x="881" y="1"/>
                      <a:pt x="861" y="0"/>
                      <a:pt x="8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784783" y="1759141"/>
                <a:ext cx="41438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887" extrusionOk="0">
                    <a:moveTo>
                      <a:pt x="937" y="1"/>
                    </a:moveTo>
                    <a:cubicBezTo>
                      <a:pt x="757" y="1"/>
                      <a:pt x="0" y="318"/>
                      <a:pt x="0" y="318"/>
                    </a:cubicBezTo>
                    <a:lnTo>
                      <a:pt x="347" y="887"/>
                    </a:lnTo>
                    <a:cubicBezTo>
                      <a:pt x="881" y="315"/>
                      <a:pt x="1000" y="124"/>
                      <a:pt x="975" y="16"/>
                    </a:cubicBezTo>
                    <a:cubicBezTo>
                      <a:pt x="973" y="5"/>
                      <a:pt x="959" y="1"/>
                      <a:pt x="937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6795183" y="1769459"/>
                <a:ext cx="51134" cy="40609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980" extrusionOk="0">
                    <a:moveTo>
                      <a:pt x="1148" y="0"/>
                    </a:moveTo>
                    <a:cubicBezTo>
                      <a:pt x="869" y="0"/>
                      <a:pt x="1" y="275"/>
                      <a:pt x="1" y="275"/>
                    </a:cubicBezTo>
                    <a:lnTo>
                      <a:pt x="405" y="979"/>
                    </a:lnTo>
                    <a:cubicBezTo>
                      <a:pt x="1037" y="428"/>
                      <a:pt x="1233" y="188"/>
                      <a:pt x="1233" y="35"/>
                    </a:cubicBezTo>
                    <a:cubicBezTo>
                      <a:pt x="1234" y="10"/>
                      <a:pt x="1202" y="0"/>
                      <a:pt x="1148" y="0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6657986" y="1372868"/>
                <a:ext cx="186966" cy="448354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10820" extrusionOk="0">
                    <a:moveTo>
                      <a:pt x="2140" y="0"/>
                    </a:moveTo>
                    <a:cubicBezTo>
                      <a:pt x="1222" y="0"/>
                      <a:pt x="1" y="572"/>
                      <a:pt x="15" y="1769"/>
                    </a:cubicBezTo>
                    <a:cubicBezTo>
                      <a:pt x="39" y="3825"/>
                      <a:pt x="1968" y="5989"/>
                      <a:pt x="2535" y="6337"/>
                    </a:cubicBezTo>
                    <a:cubicBezTo>
                      <a:pt x="2535" y="6337"/>
                      <a:pt x="1556" y="7327"/>
                      <a:pt x="1226" y="8185"/>
                    </a:cubicBezTo>
                    <a:cubicBezTo>
                      <a:pt x="1152" y="8377"/>
                      <a:pt x="1774" y="9286"/>
                      <a:pt x="1828" y="10367"/>
                    </a:cubicBezTo>
                    <a:cubicBezTo>
                      <a:pt x="1842" y="10663"/>
                      <a:pt x="2305" y="10819"/>
                      <a:pt x="2782" y="10819"/>
                    </a:cubicBezTo>
                    <a:cubicBezTo>
                      <a:pt x="3170" y="10819"/>
                      <a:pt x="3568" y="10716"/>
                      <a:pt x="3742" y="10500"/>
                    </a:cubicBezTo>
                    <a:cubicBezTo>
                      <a:pt x="3836" y="10382"/>
                      <a:pt x="3396" y="10014"/>
                      <a:pt x="3235" y="9545"/>
                    </a:cubicBezTo>
                    <a:cubicBezTo>
                      <a:pt x="3548" y="9192"/>
                      <a:pt x="2950" y="8464"/>
                      <a:pt x="2988" y="8253"/>
                    </a:cubicBezTo>
                    <a:cubicBezTo>
                      <a:pt x="3632" y="8081"/>
                      <a:pt x="4494" y="7404"/>
                      <a:pt x="4466" y="7090"/>
                    </a:cubicBezTo>
                    <a:cubicBezTo>
                      <a:pt x="4426" y="6628"/>
                      <a:pt x="3786" y="6050"/>
                      <a:pt x="4170" y="3451"/>
                    </a:cubicBezTo>
                    <a:cubicBezTo>
                      <a:pt x="4511" y="1137"/>
                      <a:pt x="3357" y="347"/>
                      <a:pt x="2727" y="98"/>
                    </a:cubicBezTo>
                    <a:cubicBezTo>
                      <a:pt x="2563" y="33"/>
                      <a:pt x="2360" y="0"/>
                      <a:pt x="21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6994867" y="1709334"/>
                <a:ext cx="115735" cy="96881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338" extrusionOk="0">
                    <a:moveTo>
                      <a:pt x="1783" y="1"/>
                    </a:moveTo>
                    <a:cubicBezTo>
                      <a:pt x="1682" y="1"/>
                      <a:pt x="846" y="350"/>
                      <a:pt x="413" y="761"/>
                    </a:cubicBezTo>
                    <a:cubicBezTo>
                      <a:pt x="1" y="1151"/>
                      <a:pt x="919" y="2338"/>
                      <a:pt x="1476" y="2338"/>
                    </a:cubicBezTo>
                    <a:cubicBezTo>
                      <a:pt x="1529" y="2338"/>
                      <a:pt x="1578" y="2327"/>
                      <a:pt x="1623" y="2304"/>
                    </a:cubicBezTo>
                    <a:cubicBezTo>
                      <a:pt x="2353" y="1931"/>
                      <a:pt x="2776" y="1034"/>
                      <a:pt x="2791" y="966"/>
                    </a:cubicBezTo>
                    <a:cubicBezTo>
                      <a:pt x="2793" y="961"/>
                      <a:pt x="2789" y="959"/>
                      <a:pt x="2781" y="959"/>
                    </a:cubicBezTo>
                    <a:cubicBezTo>
                      <a:pt x="2684" y="959"/>
                      <a:pt x="1965" y="1298"/>
                      <a:pt x="1878" y="1298"/>
                    </a:cubicBezTo>
                    <a:cubicBezTo>
                      <a:pt x="1877" y="1298"/>
                      <a:pt x="1875" y="1298"/>
                      <a:pt x="1874" y="1297"/>
                    </a:cubicBezTo>
                    <a:cubicBezTo>
                      <a:pt x="1805" y="1282"/>
                      <a:pt x="2567" y="454"/>
                      <a:pt x="2518" y="321"/>
                    </a:cubicBezTo>
                    <a:cubicBezTo>
                      <a:pt x="2513" y="308"/>
                      <a:pt x="2499" y="302"/>
                      <a:pt x="2477" y="302"/>
                    </a:cubicBezTo>
                    <a:cubicBezTo>
                      <a:pt x="2270" y="302"/>
                      <a:pt x="1380" y="807"/>
                      <a:pt x="1341" y="807"/>
                    </a:cubicBezTo>
                    <a:cubicBezTo>
                      <a:pt x="1341" y="807"/>
                      <a:pt x="1341" y="807"/>
                      <a:pt x="1340" y="807"/>
                    </a:cubicBezTo>
                    <a:cubicBezTo>
                      <a:pt x="1301" y="804"/>
                      <a:pt x="1829" y="36"/>
                      <a:pt x="1792" y="3"/>
                    </a:cubicBezTo>
                    <a:cubicBezTo>
                      <a:pt x="1790" y="1"/>
                      <a:pt x="1787" y="1"/>
                      <a:pt x="1783" y="1"/>
                    </a:cubicBez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6452916" y="809412"/>
                <a:ext cx="1128343" cy="1384137"/>
              </a:xfrm>
              <a:custGeom>
                <a:avLst/>
                <a:gdLst/>
                <a:ahLst/>
                <a:cxnLst/>
                <a:rect l="l" t="t" r="r" b="b"/>
                <a:pathLst>
                  <a:path w="27230" h="33403" extrusionOk="0">
                    <a:moveTo>
                      <a:pt x="201" y="0"/>
                    </a:moveTo>
                    <a:lnTo>
                      <a:pt x="0" y="2480"/>
                    </a:lnTo>
                    <a:cubicBezTo>
                      <a:pt x="2923" y="4055"/>
                      <a:pt x="2506" y="6486"/>
                      <a:pt x="2701" y="9211"/>
                    </a:cubicBezTo>
                    <a:cubicBezTo>
                      <a:pt x="2882" y="11741"/>
                      <a:pt x="4012" y="17612"/>
                      <a:pt x="8254" y="18978"/>
                    </a:cubicBezTo>
                    <a:cubicBezTo>
                      <a:pt x="8924" y="19194"/>
                      <a:pt x="9597" y="19278"/>
                      <a:pt x="10275" y="19278"/>
                    </a:cubicBezTo>
                    <a:cubicBezTo>
                      <a:pt x="12587" y="19278"/>
                      <a:pt x="14949" y="18303"/>
                      <a:pt x="17440" y="18303"/>
                    </a:cubicBezTo>
                    <a:cubicBezTo>
                      <a:pt x="18832" y="18303"/>
                      <a:pt x="20265" y="18607"/>
                      <a:pt x="21751" y="19556"/>
                    </a:cubicBezTo>
                    <a:cubicBezTo>
                      <a:pt x="26700" y="22716"/>
                      <a:pt x="23727" y="28044"/>
                      <a:pt x="26268" y="33403"/>
                    </a:cubicBezTo>
                    <a:lnTo>
                      <a:pt x="26401" y="33323"/>
                    </a:lnTo>
                    <a:cubicBezTo>
                      <a:pt x="24552" y="28034"/>
                      <a:pt x="27230" y="25883"/>
                      <a:pt x="25926" y="21708"/>
                    </a:cubicBezTo>
                    <a:cubicBezTo>
                      <a:pt x="23843" y="15040"/>
                      <a:pt x="15131" y="14055"/>
                      <a:pt x="14202" y="12045"/>
                    </a:cubicBezTo>
                    <a:cubicBezTo>
                      <a:pt x="9666" y="2231"/>
                      <a:pt x="201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6716951" y="1060767"/>
                <a:ext cx="212077" cy="200226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4832" extrusionOk="0">
                    <a:moveTo>
                      <a:pt x="1792" y="0"/>
                    </a:moveTo>
                    <a:lnTo>
                      <a:pt x="1792" y="0"/>
                    </a:lnTo>
                    <a:cubicBezTo>
                      <a:pt x="2424" y="1107"/>
                      <a:pt x="1" y="2966"/>
                      <a:pt x="1" y="2966"/>
                    </a:cubicBezTo>
                    <a:cubicBezTo>
                      <a:pt x="662" y="3582"/>
                      <a:pt x="2965" y="4831"/>
                      <a:pt x="4345" y="4831"/>
                    </a:cubicBezTo>
                    <a:cubicBezTo>
                      <a:pt x="4661" y="4831"/>
                      <a:pt x="4930" y="4765"/>
                      <a:pt x="5118" y="4611"/>
                    </a:cubicBez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6455503" y="809384"/>
                <a:ext cx="1123163" cy="1384178"/>
              </a:xfrm>
              <a:custGeom>
                <a:avLst/>
                <a:gdLst/>
                <a:ahLst/>
                <a:cxnLst/>
                <a:rect l="l" t="t" r="r" b="b"/>
                <a:pathLst>
                  <a:path w="27105" h="33404" extrusionOk="0">
                    <a:moveTo>
                      <a:pt x="75" y="1"/>
                    </a:moveTo>
                    <a:lnTo>
                      <a:pt x="1" y="925"/>
                    </a:lnTo>
                    <a:cubicBezTo>
                      <a:pt x="129" y="885"/>
                      <a:pt x="288" y="864"/>
                      <a:pt x="472" y="864"/>
                    </a:cubicBezTo>
                    <a:cubicBezTo>
                      <a:pt x="3113" y="864"/>
                      <a:pt x="11069" y="5035"/>
                      <a:pt x="12928" y="13557"/>
                    </a:cubicBezTo>
                    <a:cubicBezTo>
                      <a:pt x="13358" y="15529"/>
                      <a:pt x="9837" y="16352"/>
                      <a:pt x="8600" y="16739"/>
                    </a:cubicBezTo>
                    <a:cubicBezTo>
                      <a:pt x="8358" y="16815"/>
                      <a:pt x="8110" y="16852"/>
                      <a:pt x="7860" y="16852"/>
                    </a:cubicBezTo>
                    <a:cubicBezTo>
                      <a:pt x="6223" y="16852"/>
                      <a:pt x="4471" y="15248"/>
                      <a:pt x="3344" y="12323"/>
                    </a:cubicBezTo>
                    <a:lnTo>
                      <a:pt x="3344" y="12323"/>
                    </a:lnTo>
                    <a:cubicBezTo>
                      <a:pt x="3963" y="14855"/>
                      <a:pt x="5393" y="17738"/>
                      <a:pt x="8311" y="18679"/>
                    </a:cubicBezTo>
                    <a:cubicBezTo>
                      <a:pt x="9037" y="18913"/>
                      <a:pt x="9760" y="19000"/>
                      <a:pt x="10485" y="19000"/>
                    </a:cubicBezTo>
                    <a:cubicBezTo>
                      <a:pt x="12631" y="19000"/>
                      <a:pt x="14790" y="18234"/>
                      <a:pt x="17078" y="18234"/>
                    </a:cubicBezTo>
                    <a:cubicBezTo>
                      <a:pt x="18533" y="18234"/>
                      <a:pt x="20039" y="18544"/>
                      <a:pt x="21626" y="19557"/>
                    </a:cubicBezTo>
                    <a:cubicBezTo>
                      <a:pt x="26575" y="22715"/>
                      <a:pt x="23602" y="28045"/>
                      <a:pt x="26143" y="33403"/>
                    </a:cubicBezTo>
                    <a:lnTo>
                      <a:pt x="26238" y="33389"/>
                    </a:lnTo>
                    <a:cubicBezTo>
                      <a:pt x="24389" y="28100"/>
                      <a:pt x="27105" y="25882"/>
                      <a:pt x="25801" y="21708"/>
                    </a:cubicBezTo>
                    <a:cubicBezTo>
                      <a:pt x="23718" y="15040"/>
                      <a:pt x="15006" y="14055"/>
                      <a:pt x="14077" y="12046"/>
                    </a:cubicBezTo>
                    <a:cubicBezTo>
                      <a:pt x="9540" y="2231"/>
                      <a:pt x="75" y="1"/>
                      <a:pt x="75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6647503" y="955228"/>
                <a:ext cx="380686" cy="362661"/>
              </a:xfrm>
              <a:custGeom>
                <a:avLst/>
                <a:gdLst/>
                <a:ahLst/>
                <a:cxnLst/>
                <a:rect l="l" t="t" r="r" b="b"/>
                <a:pathLst>
                  <a:path w="9187" h="8752" extrusionOk="0">
                    <a:moveTo>
                      <a:pt x="1303" y="1"/>
                    </a:moveTo>
                    <a:cubicBezTo>
                      <a:pt x="1138" y="1"/>
                      <a:pt x="994" y="38"/>
                      <a:pt x="878" y="118"/>
                    </a:cubicBezTo>
                    <a:cubicBezTo>
                      <a:pt x="0" y="726"/>
                      <a:pt x="1266" y="3641"/>
                      <a:pt x="2250" y="5061"/>
                    </a:cubicBezTo>
                    <a:cubicBezTo>
                      <a:pt x="3139" y="6345"/>
                      <a:pt x="6656" y="8752"/>
                      <a:pt x="7971" y="8752"/>
                    </a:cubicBezTo>
                    <a:cubicBezTo>
                      <a:pt x="8110" y="8752"/>
                      <a:pt x="8224" y="8725"/>
                      <a:pt x="8309" y="8667"/>
                    </a:cubicBezTo>
                    <a:cubicBezTo>
                      <a:pt x="9187" y="8059"/>
                      <a:pt x="6189" y="4240"/>
                      <a:pt x="5207" y="2821"/>
                    </a:cubicBezTo>
                    <a:cubicBezTo>
                      <a:pt x="4353" y="1588"/>
                      <a:pt x="2383" y="1"/>
                      <a:pt x="1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6653950" y="1165825"/>
                <a:ext cx="418698" cy="371694"/>
              </a:xfrm>
              <a:custGeom>
                <a:avLst/>
                <a:gdLst/>
                <a:ahLst/>
                <a:cxnLst/>
                <a:rect l="l" t="t" r="r" b="b"/>
                <a:pathLst>
                  <a:path w="11343" h="8970" extrusionOk="0">
                    <a:moveTo>
                      <a:pt x="2093" y="1"/>
                    </a:moveTo>
                    <a:cubicBezTo>
                      <a:pt x="1620" y="1"/>
                      <a:pt x="1242" y="112"/>
                      <a:pt x="1016" y="369"/>
                    </a:cubicBezTo>
                    <a:cubicBezTo>
                      <a:pt x="0" y="1524"/>
                      <a:pt x="2782" y="5162"/>
                      <a:pt x="4650" y="6807"/>
                    </a:cubicBezTo>
                    <a:cubicBezTo>
                      <a:pt x="6005" y="8000"/>
                      <a:pt x="7848" y="8970"/>
                      <a:pt x="9145" y="8970"/>
                    </a:cubicBezTo>
                    <a:cubicBezTo>
                      <a:pt x="9635" y="8970"/>
                      <a:pt x="10047" y="8832"/>
                      <a:pt x="10325" y="8515"/>
                    </a:cubicBezTo>
                    <a:cubicBezTo>
                      <a:pt x="11342" y="7361"/>
                      <a:pt x="9874" y="4292"/>
                      <a:pt x="8006" y="2648"/>
                    </a:cubicBezTo>
                    <a:cubicBezTo>
                      <a:pt x="6554" y="1367"/>
                      <a:pt x="3747" y="1"/>
                      <a:pt x="209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6900391" y="1425327"/>
                <a:ext cx="657572" cy="782381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18881" extrusionOk="0">
                    <a:moveTo>
                      <a:pt x="4201" y="1"/>
                    </a:moveTo>
                    <a:cubicBezTo>
                      <a:pt x="3304" y="1"/>
                      <a:pt x="2448" y="146"/>
                      <a:pt x="1680" y="452"/>
                    </a:cubicBezTo>
                    <a:cubicBezTo>
                      <a:pt x="480" y="931"/>
                      <a:pt x="798" y="2893"/>
                      <a:pt x="1" y="3892"/>
                    </a:cubicBezTo>
                    <a:cubicBezTo>
                      <a:pt x="2074" y="3843"/>
                      <a:pt x="4163" y="3128"/>
                      <a:pt x="6372" y="3128"/>
                    </a:cubicBezTo>
                    <a:cubicBezTo>
                      <a:pt x="7826" y="3128"/>
                      <a:pt x="9332" y="3438"/>
                      <a:pt x="10919" y="4451"/>
                    </a:cubicBezTo>
                    <a:cubicBezTo>
                      <a:pt x="15868" y="7610"/>
                      <a:pt x="12920" y="13228"/>
                      <a:pt x="15462" y="18588"/>
                    </a:cubicBezTo>
                    <a:lnTo>
                      <a:pt x="15674" y="18880"/>
                    </a:lnTo>
                    <a:lnTo>
                      <a:pt x="15624" y="18482"/>
                    </a:lnTo>
                    <a:cubicBezTo>
                      <a:pt x="14087" y="14087"/>
                      <a:pt x="15770" y="11313"/>
                      <a:pt x="15065" y="8368"/>
                    </a:cubicBezTo>
                    <a:cubicBezTo>
                      <a:pt x="13879" y="3405"/>
                      <a:pt x="8547" y="1"/>
                      <a:pt x="4201" y="1"/>
                    </a:cubicBezTo>
                    <a:close/>
                    <a:moveTo>
                      <a:pt x="15674" y="18880"/>
                    </a:moveTo>
                    <a:lnTo>
                      <a:pt x="15674" y="18880"/>
                    </a:lnTo>
                    <a:lnTo>
                      <a:pt x="15674" y="18880"/>
                    </a:ln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451550" y="816750"/>
                <a:ext cx="185297" cy="448352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11239" extrusionOk="0">
                    <a:moveTo>
                      <a:pt x="201" y="1"/>
                    </a:moveTo>
                    <a:lnTo>
                      <a:pt x="0" y="2480"/>
                    </a:lnTo>
                    <a:cubicBezTo>
                      <a:pt x="2921" y="4056"/>
                      <a:pt x="3029" y="6774"/>
                      <a:pt x="3063" y="9309"/>
                    </a:cubicBezTo>
                    <a:cubicBezTo>
                      <a:pt x="3070" y="9844"/>
                      <a:pt x="3125" y="10509"/>
                      <a:pt x="3246" y="11238"/>
                    </a:cubicBezTo>
                    <a:cubicBezTo>
                      <a:pt x="3189" y="5417"/>
                      <a:pt x="4472" y="4497"/>
                      <a:pt x="2950" y="999"/>
                    </a:cubicBezTo>
                    <a:cubicBezTo>
                      <a:pt x="1309" y="262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6546356" y="988874"/>
                <a:ext cx="521781" cy="600968"/>
              </a:xfrm>
              <a:custGeom>
                <a:avLst/>
                <a:gdLst/>
                <a:ahLst/>
                <a:cxnLst/>
                <a:rect l="l" t="t" r="r" b="b"/>
                <a:pathLst>
                  <a:path w="12592" h="14503" extrusionOk="0">
                    <a:moveTo>
                      <a:pt x="1225" y="0"/>
                    </a:moveTo>
                    <a:cubicBezTo>
                      <a:pt x="639" y="0"/>
                      <a:pt x="314" y="450"/>
                      <a:pt x="481" y="1505"/>
                    </a:cubicBezTo>
                    <a:cubicBezTo>
                      <a:pt x="523" y="2078"/>
                      <a:pt x="1" y="12254"/>
                      <a:pt x="6207" y="14255"/>
                    </a:cubicBezTo>
                    <a:cubicBezTo>
                      <a:pt x="6761" y="14433"/>
                      <a:pt x="7370" y="14502"/>
                      <a:pt x="8003" y="14502"/>
                    </a:cubicBezTo>
                    <a:cubicBezTo>
                      <a:pt x="9516" y="14502"/>
                      <a:pt x="11164" y="14109"/>
                      <a:pt x="12513" y="13874"/>
                    </a:cubicBezTo>
                    <a:cubicBezTo>
                      <a:pt x="12591" y="13462"/>
                      <a:pt x="12447" y="12987"/>
                      <a:pt x="11881" y="12685"/>
                    </a:cubicBezTo>
                    <a:cubicBezTo>
                      <a:pt x="11486" y="12579"/>
                      <a:pt x="11103" y="12438"/>
                      <a:pt x="10734" y="12261"/>
                    </a:cubicBezTo>
                    <a:cubicBezTo>
                      <a:pt x="6988" y="10480"/>
                      <a:pt x="3325" y="4045"/>
                      <a:pt x="2626" y="523"/>
                    </a:cubicBezTo>
                    <a:cubicBezTo>
                      <a:pt x="2092" y="188"/>
                      <a:pt x="1604" y="0"/>
                      <a:pt x="1225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6863139" y="1308600"/>
                <a:ext cx="243901" cy="503507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2151" extrusionOk="0">
                    <a:moveTo>
                      <a:pt x="2388" y="0"/>
                    </a:moveTo>
                    <a:cubicBezTo>
                      <a:pt x="1397" y="0"/>
                      <a:pt x="0" y="698"/>
                      <a:pt x="108" y="2037"/>
                    </a:cubicBezTo>
                    <a:cubicBezTo>
                      <a:pt x="285" y="4214"/>
                      <a:pt x="2338" y="6200"/>
                      <a:pt x="2964" y="6529"/>
                    </a:cubicBezTo>
                    <a:cubicBezTo>
                      <a:pt x="2964" y="6529"/>
                      <a:pt x="2636" y="7916"/>
                      <a:pt x="2103" y="8579"/>
                    </a:cubicBezTo>
                    <a:cubicBezTo>
                      <a:pt x="1965" y="8751"/>
                      <a:pt x="2451" y="10398"/>
                      <a:pt x="2585" y="11543"/>
                    </a:cubicBezTo>
                    <a:cubicBezTo>
                      <a:pt x="2630" y="11923"/>
                      <a:pt x="3364" y="12150"/>
                      <a:pt x="4008" y="12150"/>
                    </a:cubicBezTo>
                    <a:cubicBezTo>
                      <a:pt x="4325" y="12150"/>
                      <a:pt x="4620" y="12096"/>
                      <a:pt x="4802" y="11977"/>
                    </a:cubicBezTo>
                    <a:cubicBezTo>
                      <a:pt x="5082" y="11792"/>
                      <a:pt x="4550" y="9727"/>
                      <a:pt x="4590" y="9334"/>
                    </a:cubicBezTo>
                    <a:cubicBezTo>
                      <a:pt x="4719" y="8074"/>
                      <a:pt x="5885" y="7287"/>
                      <a:pt x="5662" y="6712"/>
                    </a:cubicBezTo>
                    <a:cubicBezTo>
                      <a:pt x="5493" y="6280"/>
                      <a:pt x="4532" y="6005"/>
                      <a:pt x="4638" y="3519"/>
                    </a:cubicBezTo>
                    <a:cubicBezTo>
                      <a:pt x="4745" y="1034"/>
                      <a:pt x="3549" y="285"/>
                      <a:pt x="2866" y="66"/>
                    </a:cubicBezTo>
                    <a:cubicBezTo>
                      <a:pt x="2726" y="22"/>
                      <a:pt x="2564" y="0"/>
                      <a:pt x="2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6639920" y="952369"/>
                <a:ext cx="223887" cy="257576"/>
              </a:xfrm>
              <a:custGeom>
                <a:avLst/>
                <a:gdLst/>
                <a:ahLst/>
                <a:cxnLst/>
                <a:rect l="l" t="t" r="r" b="b"/>
                <a:pathLst>
                  <a:path w="5403" h="6216" extrusionOk="0">
                    <a:moveTo>
                      <a:pt x="1198" y="1"/>
                    </a:moveTo>
                    <a:cubicBezTo>
                      <a:pt x="0" y="1"/>
                      <a:pt x="126" y="1542"/>
                      <a:pt x="698" y="1975"/>
                    </a:cubicBezTo>
                    <a:cubicBezTo>
                      <a:pt x="1427" y="2529"/>
                      <a:pt x="2735" y="3250"/>
                      <a:pt x="2462" y="4602"/>
                    </a:cubicBezTo>
                    <a:cubicBezTo>
                      <a:pt x="2256" y="5617"/>
                      <a:pt x="3547" y="6215"/>
                      <a:pt x="4284" y="6215"/>
                    </a:cubicBezTo>
                    <a:cubicBezTo>
                      <a:pt x="4529" y="6215"/>
                      <a:pt x="4712" y="6149"/>
                      <a:pt x="4761" y="6011"/>
                    </a:cubicBezTo>
                    <a:cubicBezTo>
                      <a:pt x="5403" y="4161"/>
                      <a:pt x="4609" y="1515"/>
                      <a:pt x="2510" y="408"/>
                    </a:cubicBezTo>
                    <a:cubicBezTo>
                      <a:pt x="1959" y="118"/>
                      <a:pt x="1528" y="1"/>
                      <a:pt x="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6734773" y="964346"/>
                <a:ext cx="127545" cy="244481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59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72" y="1299"/>
                      <a:pt x="1831" y="3382"/>
                      <a:pt x="1297" y="4918"/>
                    </a:cubicBezTo>
                    <a:cubicBezTo>
                      <a:pt x="1249" y="5057"/>
                      <a:pt x="1066" y="5122"/>
                      <a:pt x="822" y="5122"/>
                    </a:cubicBezTo>
                    <a:cubicBezTo>
                      <a:pt x="659" y="5122"/>
                      <a:pt x="467" y="5092"/>
                      <a:pt x="271" y="5035"/>
                    </a:cubicBezTo>
                    <a:lnTo>
                      <a:pt x="271" y="5035"/>
                    </a:lnTo>
                    <a:cubicBezTo>
                      <a:pt x="610" y="5589"/>
                      <a:pt x="1429" y="5900"/>
                      <a:pt x="1960" y="5900"/>
                    </a:cubicBezTo>
                    <a:cubicBezTo>
                      <a:pt x="2204" y="5900"/>
                      <a:pt x="2387" y="5834"/>
                      <a:pt x="2436" y="5696"/>
                    </a:cubicBezTo>
                    <a:cubicBezTo>
                      <a:pt x="3078" y="3845"/>
                      <a:pt x="2282" y="1200"/>
                      <a:pt x="185" y="93"/>
                    </a:cubicBezTo>
                    <a:cubicBezTo>
                      <a:pt x="121" y="60"/>
                      <a:pt x="60" y="3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6630224" y="1110201"/>
                <a:ext cx="238017" cy="105417"/>
              </a:xfrm>
              <a:custGeom>
                <a:avLst/>
                <a:gdLst/>
                <a:ahLst/>
                <a:cxnLst/>
                <a:rect l="l" t="t" r="r" b="b"/>
                <a:pathLst>
                  <a:path w="5744" h="2544" extrusionOk="0">
                    <a:moveTo>
                      <a:pt x="1364" y="1"/>
                    </a:moveTo>
                    <a:cubicBezTo>
                      <a:pt x="714" y="1"/>
                      <a:pt x="190" y="149"/>
                      <a:pt x="1" y="466"/>
                    </a:cubicBezTo>
                    <a:cubicBezTo>
                      <a:pt x="606" y="905"/>
                      <a:pt x="2788" y="2543"/>
                      <a:pt x="4141" y="2543"/>
                    </a:cubicBezTo>
                    <a:cubicBezTo>
                      <a:pt x="4379" y="2543"/>
                      <a:pt x="4592" y="2492"/>
                      <a:pt x="4766" y="2375"/>
                    </a:cubicBezTo>
                    <a:cubicBezTo>
                      <a:pt x="5744" y="1712"/>
                      <a:pt x="4179" y="711"/>
                      <a:pt x="3572" y="459"/>
                    </a:cubicBezTo>
                    <a:cubicBezTo>
                      <a:pt x="2856" y="162"/>
                      <a:pt x="2042" y="1"/>
                      <a:pt x="1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6630224" y="1110201"/>
                <a:ext cx="176399" cy="3878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936" extrusionOk="0">
                    <a:moveTo>
                      <a:pt x="1363" y="1"/>
                    </a:moveTo>
                    <a:cubicBezTo>
                      <a:pt x="713" y="1"/>
                      <a:pt x="190" y="148"/>
                      <a:pt x="1" y="465"/>
                    </a:cubicBezTo>
                    <a:cubicBezTo>
                      <a:pt x="142" y="569"/>
                      <a:pt x="371" y="738"/>
                      <a:pt x="655" y="935"/>
                    </a:cubicBezTo>
                    <a:cubicBezTo>
                      <a:pt x="883" y="614"/>
                      <a:pt x="1474" y="459"/>
                      <a:pt x="2185" y="459"/>
                    </a:cubicBezTo>
                    <a:cubicBezTo>
                      <a:pt x="2811" y="459"/>
                      <a:pt x="3531" y="579"/>
                      <a:pt x="4179" y="811"/>
                    </a:cubicBezTo>
                    <a:cubicBezTo>
                      <a:pt x="4205" y="819"/>
                      <a:pt x="4229" y="830"/>
                      <a:pt x="4257" y="841"/>
                    </a:cubicBezTo>
                    <a:cubicBezTo>
                      <a:pt x="4005" y="668"/>
                      <a:pt x="3748" y="532"/>
                      <a:pt x="3572" y="459"/>
                    </a:cubicBezTo>
                    <a:cubicBezTo>
                      <a:pt x="2856" y="162"/>
                      <a:pt x="2041" y="1"/>
                      <a:pt x="1363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6626826" y="1201486"/>
                <a:ext cx="39573" cy="38537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30" extrusionOk="0">
                    <a:moveTo>
                      <a:pt x="0" y="1"/>
                    </a:moveTo>
                    <a:cubicBezTo>
                      <a:pt x="313" y="594"/>
                      <a:pt x="785" y="929"/>
                      <a:pt x="877" y="929"/>
                    </a:cubicBezTo>
                    <a:cubicBezTo>
                      <a:pt x="879" y="929"/>
                      <a:pt x="882" y="929"/>
                      <a:pt x="884" y="928"/>
                    </a:cubicBezTo>
                    <a:cubicBezTo>
                      <a:pt x="955" y="905"/>
                      <a:pt x="708" y="24"/>
                      <a:pt x="708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6646840" y="1190008"/>
                <a:ext cx="39614" cy="38454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28" extrusionOk="0">
                    <a:moveTo>
                      <a:pt x="0" y="0"/>
                    </a:moveTo>
                    <a:cubicBezTo>
                      <a:pt x="312" y="593"/>
                      <a:pt x="784" y="927"/>
                      <a:pt x="877" y="927"/>
                    </a:cubicBezTo>
                    <a:cubicBezTo>
                      <a:pt x="880" y="927"/>
                      <a:pt x="882" y="927"/>
                      <a:pt x="884" y="926"/>
                    </a:cubicBezTo>
                    <a:cubicBezTo>
                      <a:pt x="955" y="904"/>
                      <a:pt x="706" y="22"/>
                      <a:pt x="706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6666274" y="1179483"/>
                <a:ext cx="40070" cy="35678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6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9" y="590"/>
                      <a:pt x="787" y="860"/>
                      <a:pt x="886" y="860"/>
                    </a:cubicBezTo>
                    <a:cubicBezTo>
                      <a:pt x="890" y="860"/>
                      <a:pt x="893" y="860"/>
                      <a:pt x="896" y="859"/>
                    </a:cubicBezTo>
                    <a:cubicBezTo>
                      <a:pt x="966" y="837"/>
                      <a:pt x="706" y="24"/>
                      <a:pt x="706" y="2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02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6612323" y="1114179"/>
                <a:ext cx="87557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2289" extrusionOk="0">
                    <a:moveTo>
                      <a:pt x="996" y="1"/>
                    </a:moveTo>
                    <a:cubicBezTo>
                      <a:pt x="971" y="1"/>
                      <a:pt x="947" y="3"/>
                      <a:pt x="923" y="9"/>
                    </a:cubicBezTo>
                    <a:cubicBezTo>
                      <a:pt x="482" y="106"/>
                      <a:pt x="0" y="502"/>
                      <a:pt x="246" y="1942"/>
                    </a:cubicBezTo>
                    <a:cubicBezTo>
                      <a:pt x="284" y="2157"/>
                      <a:pt x="412" y="2288"/>
                      <a:pt x="573" y="2288"/>
                    </a:cubicBezTo>
                    <a:cubicBezTo>
                      <a:pt x="592" y="2288"/>
                      <a:pt x="611" y="2287"/>
                      <a:pt x="631" y="2283"/>
                    </a:cubicBezTo>
                    <a:cubicBezTo>
                      <a:pt x="761" y="2258"/>
                      <a:pt x="2112" y="1834"/>
                      <a:pt x="2069" y="1655"/>
                    </a:cubicBezTo>
                    <a:cubicBezTo>
                      <a:pt x="1847" y="770"/>
                      <a:pt x="1414" y="1"/>
                      <a:pt x="9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6364076" y="834025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6363920" y="833832"/>
                <a:ext cx="147642" cy="22094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332" extrusionOk="0">
                    <a:moveTo>
                      <a:pt x="2972" y="1"/>
                    </a:moveTo>
                    <a:lnTo>
                      <a:pt x="1265" y="132"/>
                    </a:lnTo>
                    <a:cubicBezTo>
                      <a:pt x="1265" y="132"/>
                      <a:pt x="1265" y="132"/>
                      <a:pt x="1264" y="132"/>
                    </a:cubicBezTo>
                    <a:cubicBezTo>
                      <a:pt x="1240" y="132"/>
                      <a:pt x="1" y="3378"/>
                      <a:pt x="1247" y="4944"/>
                    </a:cubicBezTo>
                    <a:cubicBezTo>
                      <a:pt x="1464" y="5216"/>
                      <a:pt x="1721" y="5331"/>
                      <a:pt x="1991" y="5331"/>
                    </a:cubicBezTo>
                    <a:cubicBezTo>
                      <a:pt x="2363" y="5331"/>
                      <a:pt x="2758" y="5111"/>
                      <a:pt x="3098" y="4782"/>
                    </a:cubicBezTo>
                    <a:cubicBezTo>
                      <a:pt x="3562" y="4331"/>
                      <a:pt x="2617" y="549"/>
                      <a:pt x="297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6471282" y="746732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6443105" y="718472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6429265" y="679521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>
                <a:off x="6362460" y="825945"/>
                <a:ext cx="116315" cy="198196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4783" extrusionOk="0">
                    <a:moveTo>
                      <a:pt x="1798" y="0"/>
                    </a:moveTo>
                    <a:lnTo>
                      <a:pt x="530" y="116"/>
                    </a:lnTo>
                    <a:cubicBezTo>
                      <a:pt x="530" y="116"/>
                      <a:pt x="530" y="116"/>
                      <a:pt x="530" y="116"/>
                    </a:cubicBezTo>
                    <a:lnTo>
                      <a:pt x="530" y="116"/>
                    </a:lnTo>
                    <a:cubicBezTo>
                      <a:pt x="511" y="116"/>
                      <a:pt x="0" y="3027"/>
                      <a:pt x="1145" y="4434"/>
                    </a:cubicBezTo>
                    <a:cubicBezTo>
                      <a:pt x="1343" y="4679"/>
                      <a:pt x="1552" y="4782"/>
                      <a:pt x="1756" y="4782"/>
                    </a:cubicBezTo>
                    <a:cubicBezTo>
                      <a:pt x="2036" y="4782"/>
                      <a:pt x="2305" y="4586"/>
                      <a:pt x="2516" y="4291"/>
                    </a:cubicBezTo>
                    <a:cubicBezTo>
                      <a:pt x="2807" y="3888"/>
                      <a:pt x="1603" y="492"/>
                      <a:pt x="17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6322598" y="675820"/>
                <a:ext cx="50678" cy="11888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69" extrusionOk="0">
                    <a:moveTo>
                      <a:pt x="899" y="1"/>
                    </a:moveTo>
                    <a:cubicBezTo>
                      <a:pt x="899" y="1"/>
                      <a:pt x="391" y="880"/>
                      <a:pt x="0" y="2868"/>
                    </a:cubicBezTo>
                    <a:lnTo>
                      <a:pt x="1223" y="2424"/>
                    </a:lnTo>
                    <a:cubicBezTo>
                      <a:pt x="1186" y="516"/>
                      <a:pt x="899" y="1"/>
                      <a:pt x="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6471438" y="746926"/>
                <a:ext cx="62819" cy="35429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855" extrusionOk="0">
                    <a:moveTo>
                      <a:pt x="1466" y="1"/>
                    </a:moveTo>
                    <a:cubicBezTo>
                      <a:pt x="1212" y="1"/>
                      <a:pt x="0" y="572"/>
                      <a:pt x="0" y="572"/>
                    </a:cubicBezTo>
                    <a:lnTo>
                      <a:pt x="711" y="854"/>
                    </a:lnTo>
                    <a:cubicBezTo>
                      <a:pt x="1350" y="495"/>
                      <a:pt x="1482" y="216"/>
                      <a:pt x="1512" y="31"/>
                    </a:cubicBezTo>
                    <a:cubicBezTo>
                      <a:pt x="1515" y="10"/>
                      <a:pt x="1499" y="1"/>
                      <a:pt x="14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6443261" y="718666"/>
                <a:ext cx="65886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1318" extrusionOk="0">
                    <a:moveTo>
                      <a:pt x="1549" y="1"/>
                    </a:moveTo>
                    <a:cubicBezTo>
                      <a:pt x="1315" y="1"/>
                      <a:pt x="0" y="1052"/>
                      <a:pt x="0" y="1052"/>
                    </a:cubicBezTo>
                    <a:lnTo>
                      <a:pt x="560" y="1318"/>
                    </a:lnTo>
                    <a:cubicBezTo>
                      <a:pt x="1307" y="801"/>
                      <a:pt x="1521" y="351"/>
                      <a:pt x="1583" y="49"/>
                    </a:cubicBezTo>
                    <a:cubicBezTo>
                      <a:pt x="1590" y="16"/>
                      <a:pt x="1577" y="1"/>
                      <a:pt x="15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6429421" y="679715"/>
                <a:ext cx="60374" cy="8697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099" extrusionOk="0">
                    <a:moveTo>
                      <a:pt x="1419" y="0"/>
                    </a:moveTo>
                    <a:cubicBezTo>
                      <a:pt x="1207" y="0"/>
                      <a:pt x="0" y="1863"/>
                      <a:pt x="0" y="1863"/>
                    </a:cubicBezTo>
                    <a:lnTo>
                      <a:pt x="436" y="2099"/>
                    </a:lnTo>
                    <a:cubicBezTo>
                      <a:pt x="1142" y="1348"/>
                      <a:pt x="1383" y="606"/>
                      <a:pt x="1448" y="91"/>
                    </a:cubicBezTo>
                    <a:cubicBezTo>
                      <a:pt x="1456" y="28"/>
                      <a:pt x="1445" y="0"/>
                      <a:pt x="1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6374062" y="1023640"/>
                <a:ext cx="16658" cy="1881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54" extrusionOk="0">
                    <a:moveTo>
                      <a:pt x="402" y="1"/>
                    </a:moveTo>
                    <a:cubicBezTo>
                      <a:pt x="209" y="83"/>
                      <a:pt x="83" y="254"/>
                      <a:pt x="1" y="453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5877526" y="1042328"/>
                <a:ext cx="496587" cy="679616"/>
              </a:xfrm>
              <a:custGeom>
                <a:avLst/>
                <a:gdLst/>
                <a:ahLst/>
                <a:cxnLst/>
                <a:rect l="l" t="t" r="r" b="b"/>
                <a:pathLst>
                  <a:path w="11984" h="16401" extrusionOk="0">
                    <a:moveTo>
                      <a:pt x="11984" y="1"/>
                    </a:moveTo>
                    <a:lnTo>
                      <a:pt x="10165" y="2048"/>
                    </a:lnTo>
                    <a:cubicBezTo>
                      <a:pt x="9708" y="2705"/>
                      <a:pt x="9161" y="3297"/>
                      <a:pt x="8544" y="3804"/>
                    </a:cubicBezTo>
                    <a:cubicBezTo>
                      <a:pt x="8552" y="3911"/>
                      <a:pt x="8562" y="4020"/>
                      <a:pt x="8573" y="4128"/>
                    </a:cubicBezTo>
                    <a:lnTo>
                      <a:pt x="5856" y="3893"/>
                    </a:lnTo>
                    <a:cubicBezTo>
                      <a:pt x="5620" y="3872"/>
                      <a:pt x="5299" y="3735"/>
                      <a:pt x="5378" y="3511"/>
                    </a:cubicBezTo>
                    <a:cubicBezTo>
                      <a:pt x="5401" y="3447"/>
                      <a:pt x="5456" y="3395"/>
                      <a:pt x="5468" y="3328"/>
                    </a:cubicBezTo>
                    <a:cubicBezTo>
                      <a:pt x="5493" y="3186"/>
                      <a:pt x="5328" y="3112"/>
                      <a:pt x="5175" y="3112"/>
                    </a:cubicBezTo>
                    <a:cubicBezTo>
                      <a:pt x="5144" y="3112"/>
                      <a:pt x="5113" y="3115"/>
                      <a:pt x="5085" y="3121"/>
                    </a:cubicBezTo>
                    <a:cubicBezTo>
                      <a:pt x="4855" y="3172"/>
                      <a:pt x="4643" y="3288"/>
                      <a:pt x="4480" y="3457"/>
                    </a:cubicBezTo>
                    <a:cubicBezTo>
                      <a:pt x="4395" y="3544"/>
                      <a:pt x="4319" y="3665"/>
                      <a:pt x="4357" y="3781"/>
                    </a:cubicBezTo>
                    <a:cubicBezTo>
                      <a:pt x="4361" y="3793"/>
                      <a:pt x="4367" y="3803"/>
                      <a:pt x="4376" y="3813"/>
                    </a:cubicBezTo>
                    <a:cubicBezTo>
                      <a:pt x="3648" y="3877"/>
                      <a:pt x="2959" y="4244"/>
                      <a:pt x="2411" y="4733"/>
                    </a:cubicBezTo>
                    <a:cubicBezTo>
                      <a:pt x="1802" y="5280"/>
                      <a:pt x="1342" y="5969"/>
                      <a:pt x="905" y="6662"/>
                    </a:cubicBezTo>
                    <a:cubicBezTo>
                      <a:pt x="639" y="7081"/>
                      <a:pt x="377" y="7511"/>
                      <a:pt x="227" y="7984"/>
                    </a:cubicBezTo>
                    <a:cubicBezTo>
                      <a:pt x="1" y="8688"/>
                      <a:pt x="33" y="9445"/>
                      <a:pt x="68" y="10184"/>
                    </a:cubicBezTo>
                    <a:cubicBezTo>
                      <a:pt x="82" y="10497"/>
                      <a:pt x="98" y="10815"/>
                      <a:pt x="212" y="11106"/>
                    </a:cubicBezTo>
                    <a:cubicBezTo>
                      <a:pt x="326" y="11398"/>
                      <a:pt x="561" y="11661"/>
                      <a:pt x="866" y="11725"/>
                    </a:cubicBezTo>
                    <a:cubicBezTo>
                      <a:pt x="813" y="12205"/>
                      <a:pt x="376" y="12548"/>
                      <a:pt x="206" y="12999"/>
                    </a:cubicBezTo>
                    <a:cubicBezTo>
                      <a:pt x="13" y="13514"/>
                      <a:pt x="196" y="14103"/>
                      <a:pt x="497" y="14565"/>
                    </a:cubicBezTo>
                    <a:cubicBezTo>
                      <a:pt x="1092" y="15478"/>
                      <a:pt x="2116" y="16055"/>
                      <a:pt x="3184" y="16276"/>
                    </a:cubicBezTo>
                    <a:cubicBezTo>
                      <a:pt x="3600" y="16363"/>
                      <a:pt x="4024" y="16401"/>
                      <a:pt x="4449" y="16401"/>
                    </a:cubicBezTo>
                    <a:cubicBezTo>
                      <a:pt x="5112" y="16401"/>
                      <a:pt x="5778" y="16310"/>
                      <a:pt x="6429" y="16175"/>
                    </a:cubicBezTo>
                    <a:cubicBezTo>
                      <a:pt x="6524" y="16156"/>
                      <a:pt x="6641" y="16046"/>
                      <a:pt x="6560" y="15991"/>
                    </a:cubicBezTo>
                    <a:lnTo>
                      <a:pt x="6560" y="15991"/>
                    </a:lnTo>
                    <a:cubicBezTo>
                      <a:pt x="6582" y="15992"/>
                      <a:pt x="6604" y="15992"/>
                      <a:pt x="6626" y="15992"/>
                    </a:cubicBezTo>
                    <a:cubicBezTo>
                      <a:pt x="6924" y="15992"/>
                      <a:pt x="7221" y="15955"/>
                      <a:pt x="7511" y="15883"/>
                    </a:cubicBezTo>
                    <a:cubicBezTo>
                      <a:pt x="7611" y="15858"/>
                      <a:pt x="7716" y="15825"/>
                      <a:pt x="7784" y="15745"/>
                    </a:cubicBezTo>
                    <a:cubicBezTo>
                      <a:pt x="7917" y="15586"/>
                      <a:pt x="7816" y="15324"/>
                      <a:pt x="7637" y="15219"/>
                    </a:cubicBezTo>
                    <a:cubicBezTo>
                      <a:pt x="7508" y="15144"/>
                      <a:pt x="7358" y="15126"/>
                      <a:pt x="7206" y="15126"/>
                    </a:cubicBezTo>
                    <a:cubicBezTo>
                      <a:pt x="7147" y="15126"/>
                      <a:pt x="7088" y="15129"/>
                      <a:pt x="7030" y="15132"/>
                    </a:cubicBezTo>
                    <a:cubicBezTo>
                      <a:pt x="7161" y="15016"/>
                      <a:pt x="7291" y="14899"/>
                      <a:pt x="7421" y="14783"/>
                    </a:cubicBezTo>
                    <a:cubicBezTo>
                      <a:pt x="7331" y="14765"/>
                      <a:pt x="7241" y="14756"/>
                      <a:pt x="7150" y="14756"/>
                    </a:cubicBezTo>
                    <a:cubicBezTo>
                      <a:pt x="6998" y="14756"/>
                      <a:pt x="6845" y="14782"/>
                      <a:pt x="6700" y="14831"/>
                    </a:cubicBezTo>
                    <a:lnTo>
                      <a:pt x="6700" y="14831"/>
                    </a:lnTo>
                    <a:cubicBezTo>
                      <a:pt x="7749" y="14453"/>
                      <a:pt x="8634" y="13726"/>
                      <a:pt x="9471" y="12986"/>
                    </a:cubicBezTo>
                    <a:cubicBezTo>
                      <a:pt x="9892" y="12616"/>
                      <a:pt x="10320" y="12218"/>
                      <a:pt x="10520" y="11695"/>
                    </a:cubicBezTo>
                    <a:cubicBezTo>
                      <a:pt x="10721" y="11169"/>
                      <a:pt x="10614" y="10485"/>
                      <a:pt x="10136" y="10191"/>
                    </a:cubicBezTo>
                    <a:lnTo>
                      <a:pt x="10301" y="9124"/>
                    </a:lnTo>
                    <a:lnTo>
                      <a:pt x="10301" y="9124"/>
                    </a:lnTo>
                    <a:cubicBezTo>
                      <a:pt x="9956" y="9367"/>
                      <a:pt x="9610" y="9608"/>
                      <a:pt x="9263" y="9851"/>
                    </a:cubicBezTo>
                    <a:cubicBezTo>
                      <a:pt x="9180" y="9809"/>
                      <a:pt x="9125" y="9728"/>
                      <a:pt x="9114" y="9637"/>
                    </a:cubicBezTo>
                    <a:lnTo>
                      <a:pt x="9371" y="9412"/>
                    </a:lnTo>
                    <a:cubicBezTo>
                      <a:pt x="9334" y="9371"/>
                      <a:pt x="9319" y="9313"/>
                      <a:pt x="9332" y="9260"/>
                    </a:cubicBezTo>
                    <a:lnTo>
                      <a:pt x="9332" y="9260"/>
                    </a:lnTo>
                    <a:cubicBezTo>
                      <a:pt x="9210" y="9332"/>
                      <a:pt x="9065" y="9368"/>
                      <a:pt x="8917" y="9368"/>
                    </a:cubicBezTo>
                    <a:cubicBezTo>
                      <a:pt x="8760" y="9368"/>
                      <a:pt x="8600" y="9327"/>
                      <a:pt x="8464" y="9250"/>
                    </a:cubicBezTo>
                    <a:cubicBezTo>
                      <a:pt x="8124" y="9056"/>
                      <a:pt x="7919" y="8684"/>
                      <a:pt x="7816" y="8305"/>
                    </a:cubicBezTo>
                    <a:cubicBezTo>
                      <a:pt x="7437" y="6907"/>
                      <a:pt x="8299" y="5403"/>
                      <a:pt x="9516" y="4617"/>
                    </a:cubicBezTo>
                    <a:cubicBezTo>
                      <a:pt x="9940" y="4344"/>
                      <a:pt x="10410" y="4133"/>
                      <a:pt x="10782" y="3791"/>
                    </a:cubicBezTo>
                    <a:cubicBezTo>
                      <a:pt x="11154" y="3451"/>
                      <a:pt x="11420" y="2929"/>
                      <a:pt x="11276" y="2444"/>
                    </a:cubicBezTo>
                    <a:cubicBezTo>
                      <a:pt x="11236" y="2313"/>
                      <a:pt x="11168" y="2185"/>
                      <a:pt x="11168" y="2047"/>
                    </a:cubicBezTo>
                    <a:cubicBezTo>
                      <a:pt x="11168" y="1757"/>
                      <a:pt x="11454" y="1563"/>
                      <a:pt x="11615" y="1322"/>
                    </a:cubicBezTo>
                    <a:cubicBezTo>
                      <a:pt x="11800" y="1044"/>
                      <a:pt x="11819" y="692"/>
                      <a:pt x="11878" y="364"/>
                    </a:cubicBezTo>
                    <a:cubicBezTo>
                      <a:pt x="11901" y="240"/>
                      <a:pt x="11936" y="118"/>
                      <a:pt x="119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6379822" y="939855"/>
                <a:ext cx="51382" cy="3559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859" extrusionOk="0">
                    <a:moveTo>
                      <a:pt x="254" y="0"/>
                    </a:moveTo>
                    <a:lnTo>
                      <a:pt x="1" y="389"/>
                    </a:lnTo>
                    <a:cubicBezTo>
                      <a:pt x="589" y="792"/>
                      <a:pt x="945" y="858"/>
                      <a:pt x="1116" y="858"/>
                    </a:cubicBezTo>
                    <a:cubicBezTo>
                      <a:pt x="1200" y="858"/>
                      <a:pt x="1239" y="842"/>
                      <a:pt x="1239" y="842"/>
                    </a:cubicBezTo>
                    <a:cubicBezTo>
                      <a:pt x="1157" y="705"/>
                      <a:pt x="849" y="307"/>
                      <a:pt x="2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6364076" y="970352"/>
                <a:ext cx="42183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4" y="651"/>
                      <a:pt x="777" y="705"/>
                      <a:pt x="917" y="705"/>
                    </a:cubicBezTo>
                    <a:cubicBezTo>
                      <a:pt x="985" y="705"/>
                      <a:pt x="1017" y="692"/>
                      <a:pt x="1017" y="692"/>
                    </a:cubicBezTo>
                    <a:cubicBezTo>
                      <a:pt x="949" y="579"/>
                      <a:pt x="696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6343813" y="993557"/>
                <a:ext cx="42100" cy="2921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05" extrusionOk="0">
                    <a:moveTo>
                      <a:pt x="209" y="0"/>
                    </a:moveTo>
                    <a:lnTo>
                      <a:pt x="0" y="320"/>
                    </a:lnTo>
                    <a:cubicBezTo>
                      <a:pt x="483" y="651"/>
                      <a:pt x="776" y="705"/>
                      <a:pt x="916" y="705"/>
                    </a:cubicBezTo>
                    <a:cubicBezTo>
                      <a:pt x="984" y="705"/>
                      <a:pt x="1016" y="692"/>
                      <a:pt x="1016" y="692"/>
                    </a:cubicBezTo>
                    <a:cubicBezTo>
                      <a:pt x="948" y="579"/>
                      <a:pt x="695" y="252"/>
                      <a:pt x="2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6442225" y="971968"/>
                <a:ext cx="30995" cy="2726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8" extrusionOk="0">
                    <a:moveTo>
                      <a:pt x="39" y="1"/>
                    </a:moveTo>
                    <a:cubicBezTo>
                      <a:pt x="15" y="1"/>
                      <a:pt x="1" y="2"/>
                      <a:pt x="1" y="2"/>
                    </a:cubicBezTo>
                    <a:cubicBezTo>
                      <a:pt x="46" y="116"/>
                      <a:pt x="305" y="394"/>
                      <a:pt x="630" y="657"/>
                    </a:cubicBezTo>
                    <a:cubicBezTo>
                      <a:pt x="747" y="566"/>
                      <a:pt x="740" y="452"/>
                      <a:pt x="607" y="196"/>
                    </a:cubicBezTo>
                    <a:cubicBezTo>
                      <a:pt x="403" y="19"/>
                      <a:pt x="137" y="1"/>
                      <a:pt x="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6444877" y="942548"/>
                <a:ext cx="23164" cy="21796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6" extrusionOk="0">
                    <a:moveTo>
                      <a:pt x="32" y="1"/>
                    </a:moveTo>
                    <a:cubicBezTo>
                      <a:pt x="12" y="1"/>
                      <a:pt x="0" y="2"/>
                      <a:pt x="0" y="2"/>
                    </a:cubicBezTo>
                    <a:cubicBezTo>
                      <a:pt x="34" y="91"/>
                      <a:pt x="228" y="316"/>
                      <a:pt x="471" y="525"/>
                    </a:cubicBezTo>
                    <a:cubicBezTo>
                      <a:pt x="559" y="453"/>
                      <a:pt x="553" y="360"/>
                      <a:pt x="455" y="155"/>
                    </a:cubicBezTo>
                    <a:cubicBezTo>
                      <a:pt x="303" y="15"/>
                      <a:pt x="107" y="1"/>
                      <a:pt x="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6438289" y="912051"/>
                <a:ext cx="23164" cy="2175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525" extrusionOk="0">
                    <a:moveTo>
                      <a:pt x="31" y="0"/>
                    </a:moveTo>
                    <a:cubicBezTo>
                      <a:pt x="12" y="0"/>
                      <a:pt x="0" y="1"/>
                      <a:pt x="0" y="1"/>
                    </a:cubicBezTo>
                    <a:cubicBezTo>
                      <a:pt x="34" y="91"/>
                      <a:pt x="227" y="315"/>
                      <a:pt x="470" y="525"/>
                    </a:cubicBezTo>
                    <a:cubicBezTo>
                      <a:pt x="559" y="453"/>
                      <a:pt x="554" y="360"/>
                      <a:pt x="455" y="155"/>
                    </a:cubicBezTo>
                    <a:cubicBezTo>
                      <a:pt x="303" y="15"/>
                      <a:pt x="107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6427060" y="871526"/>
                <a:ext cx="23205" cy="218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27" extrusionOk="0">
                    <a:moveTo>
                      <a:pt x="31" y="0"/>
                    </a:moveTo>
                    <a:cubicBezTo>
                      <a:pt x="12" y="0"/>
                      <a:pt x="1" y="1"/>
                      <a:pt x="1" y="1"/>
                    </a:cubicBezTo>
                    <a:cubicBezTo>
                      <a:pt x="33" y="92"/>
                      <a:pt x="228" y="315"/>
                      <a:pt x="471" y="526"/>
                    </a:cubicBezTo>
                    <a:cubicBezTo>
                      <a:pt x="559" y="453"/>
                      <a:pt x="553" y="360"/>
                      <a:pt x="455" y="156"/>
                    </a:cubicBezTo>
                    <a:cubicBezTo>
                      <a:pt x="304" y="15"/>
                      <a:pt x="106" y="0"/>
                      <a:pt x="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6410651" y="872935"/>
                <a:ext cx="29586" cy="3033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732" extrusionOk="0">
                    <a:moveTo>
                      <a:pt x="89" y="1"/>
                    </a:moveTo>
                    <a:lnTo>
                      <a:pt x="0" y="333"/>
                    </a:lnTo>
                    <a:cubicBezTo>
                      <a:pt x="429" y="685"/>
                      <a:pt x="613" y="731"/>
                      <a:pt x="680" y="731"/>
                    </a:cubicBezTo>
                    <a:cubicBezTo>
                      <a:pt x="704" y="731"/>
                      <a:pt x="714" y="725"/>
                      <a:pt x="714" y="725"/>
                    </a:cubicBezTo>
                    <a:cubicBezTo>
                      <a:pt x="670" y="633"/>
                      <a:pt x="494" y="326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402239" y="900946"/>
                <a:ext cx="38495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2" extrusionOk="0">
                    <a:moveTo>
                      <a:pt x="115" y="0"/>
                    </a:moveTo>
                    <a:lnTo>
                      <a:pt x="1" y="433"/>
                    </a:lnTo>
                    <a:cubicBezTo>
                      <a:pt x="558" y="891"/>
                      <a:pt x="797" y="951"/>
                      <a:pt x="885" y="951"/>
                    </a:cubicBezTo>
                    <a:cubicBezTo>
                      <a:pt x="916" y="951"/>
                      <a:pt x="928" y="943"/>
                      <a:pt x="928" y="943"/>
                    </a:cubicBezTo>
                    <a:cubicBezTo>
                      <a:pt x="873" y="823"/>
                      <a:pt x="643" y="424"/>
                      <a:pt x="1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242666" y="907451"/>
                <a:ext cx="43385" cy="6315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24" extrusionOk="0">
                    <a:moveTo>
                      <a:pt x="1047" y="1"/>
                    </a:moveTo>
                    <a:lnTo>
                      <a:pt x="1047" y="1"/>
                    </a:lnTo>
                    <a:cubicBezTo>
                      <a:pt x="1047" y="1"/>
                      <a:pt x="247" y="351"/>
                      <a:pt x="176" y="459"/>
                    </a:cubicBezTo>
                    <a:cubicBezTo>
                      <a:pt x="113" y="556"/>
                      <a:pt x="1" y="1524"/>
                      <a:pt x="220" y="1524"/>
                    </a:cubicBezTo>
                    <a:cubicBezTo>
                      <a:pt x="251" y="1524"/>
                      <a:pt x="290" y="1504"/>
                      <a:pt x="336" y="1458"/>
                    </a:cubicBezTo>
                    <a:cubicBezTo>
                      <a:pt x="713" y="1087"/>
                      <a:pt x="1047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390098" y="631400"/>
                <a:ext cx="64601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3356" extrusionOk="0">
                    <a:moveTo>
                      <a:pt x="1062" y="1"/>
                    </a:moveTo>
                    <a:cubicBezTo>
                      <a:pt x="1062" y="1"/>
                      <a:pt x="246" y="1092"/>
                      <a:pt x="0" y="2841"/>
                    </a:cubicBezTo>
                    <a:lnTo>
                      <a:pt x="1516" y="3356"/>
                    </a:lnTo>
                    <a:cubicBezTo>
                      <a:pt x="1377" y="1654"/>
                      <a:pt x="1558" y="646"/>
                      <a:pt x="10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6241423" y="736566"/>
                <a:ext cx="316210" cy="326652"/>
              </a:xfrm>
              <a:custGeom>
                <a:avLst/>
                <a:gdLst/>
                <a:ahLst/>
                <a:cxnLst/>
                <a:rect l="l" t="t" r="r" b="b"/>
                <a:pathLst>
                  <a:path w="7631" h="7883" extrusionOk="0">
                    <a:moveTo>
                      <a:pt x="7630" y="1692"/>
                    </a:moveTo>
                    <a:lnTo>
                      <a:pt x="7630" y="1692"/>
                    </a:lnTo>
                    <a:cubicBezTo>
                      <a:pt x="7630" y="1692"/>
                      <a:pt x="7630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close/>
                    <a:moveTo>
                      <a:pt x="4001" y="0"/>
                    </a:moveTo>
                    <a:cubicBezTo>
                      <a:pt x="3501" y="0"/>
                      <a:pt x="2693" y="860"/>
                      <a:pt x="2693" y="860"/>
                    </a:cubicBezTo>
                    <a:cubicBezTo>
                      <a:pt x="2693" y="860"/>
                      <a:pt x="1692" y="1315"/>
                      <a:pt x="1634" y="1493"/>
                    </a:cubicBezTo>
                    <a:cubicBezTo>
                      <a:pt x="1577" y="1673"/>
                      <a:pt x="1622" y="2915"/>
                      <a:pt x="1622" y="2915"/>
                    </a:cubicBezTo>
                    <a:cubicBezTo>
                      <a:pt x="1622" y="2915"/>
                      <a:pt x="28" y="5864"/>
                      <a:pt x="15" y="5954"/>
                    </a:cubicBezTo>
                    <a:cubicBezTo>
                      <a:pt x="1" y="6041"/>
                      <a:pt x="589" y="7882"/>
                      <a:pt x="831" y="7882"/>
                    </a:cubicBezTo>
                    <a:cubicBezTo>
                      <a:pt x="833" y="7882"/>
                      <a:pt x="835" y="7882"/>
                      <a:pt x="837" y="7882"/>
                    </a:cubicBezTo>
                    <a:cubicBezTo>
                      <a:pt x="3551" y="7510"/>
                      <a:pt x="4093" y="4189"/>
                      <a:pt x="4461" y="2749"/>
                    </a:cubicBezTo>
                    <a:cubicBezTo>
                      <a:pt x="4466" y="2749"/>
                      <a:pt x="4472" y="2749"/>
                      <a:pt x="4477" y="2749"/>
                    </a:cubicBezTo>
                    <a:cubicBezTo>
                      <a:pt x="6522" y="2749"/>
                      <a:pt x="7629" y="1692"/>
                      <a:pt x="7630" y="1692"/>
                    </a:cubicBezTo>
                    <a:cubicBezTo>
                      <a:pt x="7630" y="1692"/>
                      <a:pt x="7630" y="1692"/>
                      <a:pt x="7630" y="1692"/>
                    </a:cubicBezTo>
                    <a:lnTo>
                      <a:pt x="7630" y="1692"/>
                    </a:lnTo>
                    <a:cubicBezTo>
                      <a:pt x="7056" y="701"/>
                      <a:pt x="5758" y="589"/>
                      <a:pt x="4884" y="570"/>
                    </a:cubicBezTo>
                    <a:cubicBezTo>
                      <a:pt x="4790" y="142"/>
                      <a:pt x="4380" y="13"/>
                      <a:pt x="4015" y="0"/>
                    </a:cubicBezTo>
                    <a:cubicBezTo>
                      <a:pt x="4010" y="0"/>
                      <a:pt x="4006" y="0"/>
                      <a:pt x="40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6241465" y="742243"/>
                <a:ext cx="265614" cy="307964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7432" extrusionOk="0">
                    <a:moveTo>
                      <a:pt x="4416" y="0"/>
                    </a:moveTo>
                    <a:cubicBezTo>
                      <a:pt x="4103" y="0"/>
                      <a:pt x="3754" y="256"/>
                      <a:pt x="3684" y="300"/>
                    </a:cubicBezTo>
                    <a:cubicBezTo>
                      <a:pt x="3087" y="682"/>
                      <a:pt x="2586" y="2078"/>
                      <a:pt x="2586" y="2078"/>
                    </a:cubicBezTo>
                    <a:cubicBezTo>
                      <a:pt x="2586" y="2078"/>
                      <a:pt x="2278" y="2382"/>
                      <a:pt x="1969" y="2382"/>
                    </a:cubicBezTo>
                    <a:cubicBezTo>
                      <a:pt x="1932" y="2382"/>
                      <a:pt x="1895" y="2377"/>
                      <a:pt x="1858" y="2368"/>
                    </a:cubicBezTo>
                    <a:cubicBezTo>
                      <a:pt x="1844" y="1550"/>
                      <a:pt x="1739" y="1314"/>
                      <a:pt x="1675" y="1314"/>
                    </a:cubicBezTo>
                    <a:cubicBezTo>
                      <a:pt x="1658" y="1314"/>
                      <a:pt x="1644" y="1331"/>
                      <a:pt x="1636" y="1358"/>
                    </a:cubicBezTo>
                    <a:cubicBezTo>
                      <a:pt x="1578" y="1536"/>
                      <a:pt x="1623" y="2778"/>
                      <a:pt x="1623" y="2778"/>
                    </a:cubicBezTo>
                    <a:lnTo>
                      <a:pt x="1605" y="2809"/>
                    </a:lnTo>
                    <a:cubicBezTo>
                      <a:pt x="1912" y="2677"/>
                      <a:pt x="2170" y="2609"/>
                      <a:pt x="2380" y="2609"/>
                    </a:cubicBezTo>
                    <a:cubicBezTo>
                      <a:pt x="2847" y="2609"/>
                      <a:pt x="3080" y="2944"/>
                      <a:pt x="3098" y="3671"/>
                    </a:cubicBezTo>
                    <a:cubicBezTo>
                      <a:pt x="3126" y="4824"/>
                      <a:pt x="2434" y="6006"/>
                      <a:pt x="1435" y="6551"/>
                    </a:cubicBezTo>
                    <a:cubicBezTo>
                      <a:pt x="1249" y="6652"/>
                      <a:pt x="1082" y="6696"/>
                      <a:pt x="934" y="6696"/>
                    </a:cubicBezTo>
                    <a:cubicBezTo>
                      <a:pt x="448" y="6696"/>
                      <a:pt x="164" y="6220"/>
                      <a:pt x="60" y="5714"/>
                    </a:cubicBezTo>
                    <a:cubicBezTo>
                      <a:pt x="43" y="5747"/>
                      <a:pt x="27" y="5782"/>
                      <a:pt x="15" y="5817"/>
                    </a:cubicBezTo>
                    <a:cubicBezTo>
                      <a:pt x="1" y="5904"/>
                      <a:pt x="594" y="7432"/>
                      <a:pt x="835" y="7432"/>
                    </a:cubicBezTo>
                    <a:cubicBezTo>
                      <a:pt x="838" y="7432"/>
                      <a:pt x="840" y="7431"/>
                      <a:pt x="843" y="7431"/>
                    </a:cubicBezTo>
                    <a:cubicBezTo>
                      <a:pt x="3557" y="7061"/>
                      <a:pt x="4094" y="4052"/>
                      <a:pt x="4461" y="2612"/>
                    </a:cubicBezTo>
                    <a:cubicBezTo>
                      <a:pt x="4875" y="1262"/>
                      <a:pt x="5403" y="864"/>
                      <a:pt x="6410" y="629"/>
                    </a:cubicBezTo>
                    <a:cubicBezTo>
                      <a:pt x="5890" y="457"/>
                      <a:pt x="5329" y="415"/>
                      <a:pt x="4879" y="404"/>
                    </a:cubicBezTo>
                    <a:cubicBezTo>
                      <a:pt x="4789" y="98"/>
                      <a:pt x="4609" y="0"/>
                      <a:pt x="4416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6301796" y="917396"/>
                <a:ext cx="29959" cy="3882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937" extrusionOk="0">
                    <a:moveTo>
                      <a:pt x="509" y="0"/>
                    </a:moveTo>
                    <a:cubicBezTo>
                      <a:pt x="338" y="0"/>
                      <a:pt x="99" y="41"/>
                      <a:pt x="64" y="115"/>
                    </a:cubicBezTo>
                    <a:cubicBezTo>
                      <a:pt x="1" y="252"/>
                      <a:pt x="174" y="937"/>
                      <a:pt x="247" y="937"/>
                    </a:cubicBezTo>
                    <a:cubicBezTo>
                      <a:pt x="251" y="937"/>
                      <a:pt x="255" y="935"/>
                      <a:pt x="258" y="931"/>
                    </a:cubicBezTo>
                    <a:cubicBezTo>
                      <a:pt x="323" y="853"/>
                      <a:pt x="722" y="97"/>
                      <a:pt x="680" y="33"/>
                    </a:cubicBezTo>
                    <a:cubicBezTo>
                      <a:pt x="665" y="11"/>
                      <a:pt x="596" y="0"/>
                      <a:pt x="509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6304158" y="920172"/>
                <a:ext cx="19476" cy="25194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08" extrusionOk="0">
                    <a:moveTo>
                      <a:pt x="332" y="0"/>
                    </a:moveTo>
                    <a:cubicBezTo>
                      <a:pt x="221" y="0"/>
                      <a:pt x="65" y="26"/>
                      <a:pt x="42" y="74"/>
                    </a:cubicBezTo>
                    <a:cubicBezTo>
                      <a:pt x="0" y="164"/>
                      <a:pt x="113" y="608"/>
                      <a:pt x="162" y="608"/>
                    </a:cubicBezTo>
                    <a:cubicBezTo>
                      <a:pt x="164" y="608"/>
                      <a:pt x="167" y="606"/>
                      <a:pt x="169" y="604"/>
                    </a:cubicBezTo>
                    <a:cubicBezTo>
                      <a:pt x="211" y="555"/>
                      <a:pt x="470" y="61"/>
                      <a:pt x="442" y="21"/>
                    </a:cubicBezTo>
                    <a:cubicBezTo>
                      <a:pt x="433" y="7"/>
                      <a:pt x="388" y="0"/>
                      <a:pt x="332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6363164" y="800047"/>
                <a:ext cx="43012" cy="46990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4" extrusionOk="0">
                    <a:moveTo>
                      <a:pt x="661" y="0"/>
                    </a:moveTo>
                    <a:cubicBezTo>
                      <a:pt x="556" y="0"/>
                      <a:pt x="456" y="46"/>
                      <a:pt x="381" y="105"/>
                    </a:cubicBezTo>
                    <a:cubicBezTo>
                      <a:pt x="102" y="320"/>
                      <a:pt x="1" y="880"/>
                      <a:pt x="8" y="1133"/>
                    </a:cubicBezTo>
                    <a:lnTo>
                      <a:pt x="1038" y="275"/>
                    </a:lnTo>
                    <a:cubicBezTo>
                      <a:pt x="930" y="71"/>
                      <a:pt x="792" y="0"/>
                      <a:pt x="661" y="0"/>
                    </a:cubicBezTo>
                    <a:close/>
                  </a:path>
                </a:pathLst>
              </a:custGeom>
              <a:solidFill>
                <a:srgbClr val="000000">
                  <a:alpha val="1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6378827" y="811815"/>
                <a:ext cx="12929" cy="1645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97" extrusionOk="0">
                    <a:moveTo>
                      <a:pt x="126" y="0"/>
                    </a:moveTo>
                    <a:cubicBezTo>
                      <a:pt x="110" y="0"/>
                      <a:pt x="95" y="4"/>
                      <a:pt x="84" y="13"/>
                    </a:cubicBezTo>
                    <a:cubicBezTo>
                      <a:pt x="0" y="78"/>
                      <a:pt x="2" y="321"/>
                      <a:pt x="3" y="396"/>
                    </a:cubicBezTo>
                    <a:lnTo>
                      <a:pt x="311" y="139"/>
                    </a:lnTo>
                    <a:cubicBezTo>
                      <a:pt x="266" y="52"/>
                      <a:pt x="1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6246230" y="962314"/>
                <a:ext cx="99533" cy="56852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1372" extrusionOk="0">
                    <a:moveTo>
                      <a:pt x="1139" y="0"/>
                    </a:moveTo>
                    <a:cubicBezTo>
                      <a:pt x="876" y="0"/>
                      <a:pt x="0" y="1303"/>
                      <a:pt x="728" y="1365"/>
                    </a:cubicBezTo>
                    <a:cubicBezTo>
                      <a:pt x="778" y="1369"/>
                      <a:pt x="827" y="1371"/>
                      <a:pt x="875" y="1371"/>
                    </a:cubicBezTo>
                    <a:cubicBezTo>
                      <a:pt x="1897" y="1371"/>
                      <a:pt x="2402" y="438"/>
                      <a:pt x="2371" y="231"/>
                    </a:cubicBezTo>
                    <a:cubicBezTo>
                      <a:pt x="2365" y="186"/>
                      <a:pt x="2314" y="171"/>
                      <a:pt x="2238" y="171"/>
                    </a:cubicBezTo>
                    <a:cubicBezTo>
                      <a:pt x="2069" y="171"/>
                      <a:pt x="1772" y="246"/>
                      <a:pt x="1539" y="246"/>
                    </a:cubicBezTo>
                    <a:cubicBezTo>
                      <a:pt x="1369" y="246"/>
                      <a:pt x="1233" y="206"/>
                      <a:pt x="1205" y="67"/>
                    </a:cubicBezTo>
                    <a:cubicBezTo>
                      <a:pt x="1196" y="21"/>
                      <a:pt x="1172" y="0"/>
                      <a:pt x="11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6867449" y="1385341"/>
                <a:ext cx="239592" cy="350810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8466" extrusionOk="0">
                    <a:moveTo>
                      <a:pt x="4369" y="1"/>
                    </a:moveTo>
                    <a:cubicBezTo>
                      <a:pt x="4577" y="1505"/>
                      <a:pt x="4329" y="3001"/>
                      <a:pt x="3783" y="3642"/>
                    </a:cubicBezTo>
                    <a:cubicBezTo>
                      <a:pt x="3562" y="3902"/>
                      <a:pt x="3292" y="4024"/>
                      <a:pt x="2997" y="4024"/>
                    </a:cubicBezTo>
                    <a:cubicBezTo>
                      <a:pt x="2234" y="4024"/>
                      <a:pt x="1304" y="3203"/>
                      <a:pt x="615" y="1798"/>
                    </a:cubicBezTo>
                    <a:cubicBezTo>
                      <a:pt x="346" y="1248"/>
                      <a:pt x="140" y="668"/>
                      <a:pt x="0" y="72"/>
                    </a:cubicBezTo>
                    <a:lnTo>
                      <a:pt x="0" y="72"/>
                    </a:lnTo>
                    <a:cubicBezTo>
                      <a:pt x="0" y="108"/>
                      <a:pt x="2" y="146"/>
                      <a:pt x="4" y="183"/>
                    </a:cubicBezTo>
                    <a:cubicBezTo>
                      <a:pt x="181" y="2360"/>
                      <a:pt x="2234" y="4347"/>
                      <a:pt x="2860" y="4675"/>
                    </a:cubicBezTo>
                    <a:cubicBezTo>
                      <a:pt x="2860" y="4675"/>
                      <a:pt x="2601" y="5775"/>
                      <a:pt x="2167" y="6484"/>
                    </a:cubicBezTo>
                    <a:cubicBezTo>
                      <a:pt x="2229" y="6472"/>
                      <a:pt x="2293" y="6466"/>
                      <a:pt x="2357" y="6466"/>
                    </a:cubicBezTo>
                    <a:cubicBezTo>
                      <a:pt x="3122" y="6466"/>
                      <a:pt x="4018" y="7260"/>
                      <a:pt x="4612" y="8465"/>
                    </a:cubicBezTo>
                    <a:cubicBezTo>
                      <a:pt x="4538" y="8026"/>
                      <a:pt x="4470" y="7632"/>
                      <a:pt x="4486" y="7482"/>
                    </a:cubicBezTo>
                    <a:cubicBezTo>
                      <a:pt x="4615" y="6222"/>
                      <a:pt x="5781" y="5435"/>
                      <a:pt x="5558" y="4860"/>
                    </a:cubicBezTo>
                    <a:cubicBezTo>
                      <a:pt x="5389" y="4426"/>
                      <a:pt x="4428" y="4153"/>
                      <a:pt x="4534" y="1667"/>
                    </a:cubicBezTo>
                    <a:cubicBezTo>
                      <a:pt x="4564" y="990"/>
                      <a:pt x="4495" y="444"/>
                      <a:pt x="4369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6260525" y="1239732"/>
                <a:ext cx="5511" cy="1139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75" extrusionOk="0">
                    <a:moveTo>
                      <a:pt x="133" y="1"/>
                    </a:moveTo>
                    <a:lnTo>
                      <a:pt x="133" y="1"/>
                    </a:lnTo>
                    <a:cubicBezTo>
                      <a:pt x="98" y="96"/>
                      <a:pt x="54" y="188"/>
                      <a:pt x="1" y="274"/>
                    </a:cubicBezTo>
                    <a:cubicBezTo>
                      <a:pt x="72" y="195"/>
                      <a:pt x="120" y="104"/>
                      <a:pt x="133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6231105" y="1367482"/>
                <a:ext cx="12348" cy="2701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652" extrusionOk="0">
                    <a:moveTo>
                      <a:pt x="278" y="1"/>
                    </a:moveTo>
                    <a:cubicBezTo>
                      <a:pt x="241" y="215"/>
                      <a:pt x="129" y="417"/>
                      <a:pt x="19" y="617"/>
                    </a:cubicBezTo>
                    <a:lnTo>
                      <a:pt x="1" y="652"/>
                    </a:lnTo>
                    <a:cubicBezTo>
                      <a:pt x="174" y="456"/>
                      <a:pt x="297" y="234"/>
                      <a:pt x="278" y="1"/>
                    </a:cubicBezTo>
                    <a:close/>
                  </a:path>
                </a:pathLst>
              </a:custGeom>
              <a:solidFill>
                <a:srgbClr val="984D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6082389" y="1251086"/>
                <a:ext cx="178264" cy="21199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5116" extrusionOk="0">
                    <a:moveTo>
                      <a:pt x="4301" y="0"/>
                    </a:moveTo>
                    <a:cubicBezTo>
                      <a:pt x="4168" y="152"/>
                      <a:pt x="3957" y="264"/>
                      <a:pt x="3768" y="350"/>
                    </a:cubicBezTo>
                    <a:cubicBezTo>
                      <a:pt x="3309" y="559"/>
                      <a:pt x="2850" y="767"/>
                      <a:pt x="2376" y="922"/>
                    </a:cubicBezTo>
                    <a:cubicBezTo>
                      <a:pt x="1940" y="1064"/>
                      <a:pt x="1490" y="1159"/>
                      <a:pt x="1035" y="1207"/>
                    </a:cubicBezTo>
                    <a:cubicBezTo>
                      <a:pt x="959" y="1214"/>
                      <a:pt x="850" y="1279"/>
                      <a:pt x="894" y="1333"/>
                    </a:cubicBezTo>
                    <a:cubicBezTo>
                      <a:pt x="909" y="1347"/>
                      <a:pt x="928" y="1354"/>
                      <a:pt x="948" y="1356"/>
                    </a:cubicBezTo>
                    <a:lnTo>
                      <a:pt x="1156" y="1399"/>
                    </a:lnTo>
                    <a:cubicBezTo>
                      <a:pt x="1029" y="1493"/>
                      <a:pt x="913" y="1602"/>
                      <a:pt x="812" y="1723"/>
                    </a:cubicBezTo>
                    <a:lnTo>
                      <a:pt x="1051" y="1719"/>
                    </a:lnTo>
                    <a:lnTo>
                      <a:pt x="1051" y="1719"/>
                    </a:lnTo>
                    <a:cubicBezTo>
                      <a:pt x="692" y="1971"/>
                      <a:pt x="395" y="2302"/>
                      <a:pt x="187" y="2687"/>
                    </a:cubicBezTo>
                    <a:lnTo>
                      <a:pt x="379" y="2581"/>
                    </a:lnTo>
                    <a:lnTo>
                      <a:pt x="379" y="2581"/>
                    </a:lnTo>
                    <a:cubicBezTo>
                      <a:pt x="126" y="3047"/>
                      <a:pt x="0" y="3568"/>
                      <a:pt x="19" y="4066"/>
                    </a:cubicBezTo>
                    <a:cubicBezTo>
                      <a:pt x="23" y="4158"/>
                      <a:pt x="32" y="4255"/>
                      <a:pt x="91" y="4322"/>
                    </a:cubicBezTo>
                    <a:cubicBezTo>
                      <a:pt x="125" y="4359"/>
                      <a:pt x="179" y="4382"/>
                      <a:pt x="232" y="4382"/>
                    </a:cubicBezTo>
                    <a:cubicBezTo>
                      <a:pt x="273" y="4382"/>
                      <a:pt x="313" y="4369"/>
                      <a:pt x="345" y="4339"/>
                    </a:cubicBezTo>
                    <a:lnTo>
                      <a:pt x="345" y="4339"/>
                    </a:lnTo>
                    <a:cubicBezTo>
                      <a:pt x="256" y="4442"/>
                      <a:pt x="293" y="4589"/>
                      <a:pt x="362" y="4688"/>
                    </a:cubicBezTo>
                    <a:cubicBezTo>
                      <a:pt x="431" y="4786"/>
                      <a:pt x="531" y="4867"/>
                      <a:pt x="567" y="4984"/>
                    </a:cubicBezTo>
                    <a:cubicBezTo>
                      <a:pt x="551" y="4979"/>
                      <a:pt x="533" y="4977"/>
                      <a:pt x="516" y="4977"/>
                    </a:cubicBezTo>
                    <a:cubicBezTo>
                      <a:pt x="485" y="4977"/>
                      <a:pt x="455" y="4984"/>
                      <a:pt x="427" y="4997"/>
                    </a:cubicBezTo>
                    <a:cubicBezTo>
                      <a:pt x="442" y="5075"/>
                      <a:pt x="540" y="5098"/>
                      <a:pt x="622" y="5106"/>
                    </a:cubicBezTo>
                    <a:cubicBezTo>
                      <a:pt x="704" y="5112"/>
                      <a:pt x="786" y="5115"/>
                      <a:pt x="868" y="5115"/>
                    </a:cubicBezTo>
                    <a:cubicBezTo>
                      <a:pt x="1326" y="5115"/>
                      <a:pt x="1797" y="5017"/>
                      <a:pt x="2237" y="4832"/>
                    </a:cubicBezTo>
                    <a:cubicBezTo>
                      <a:pt x="2396" y="4782"/>
                      <a:pt x="2548" y="4708"/>
                      <a:pt x="2685" y="4612"/>
                    </a:cubicBezTo>
                    <a:cubicBezTo>
                      <a:pt x="3095" y="4327"/>
                      <a:pt x="3352" y="3886"/>
                      <a:pt x="3590" y="3458"/>
                    </a:cubicBezTo>
                    <a:lnTo>
                      <a:pt x="3590" y="3458"/>
                    </a:lnTo>
                    <a:cubicBezTo>
                      <a:pt x="3483" y="3577"/>
                      <a:pt x="3364" y="3682"/>
                      <a:pt x="3235" y="3778"/>
                    </a:cubicBezTo>
                    <a:cubicBezTo>
                      <a:pt x="3115" y="3869"/>
                      <a:pt x="2986" y="3956"/>
                      <a:pt x="2843" y="3998"/>
                    </a:cubicBezTo>
                    <a:cubicBezTo>
                      <a:pt x="2758" y="4023"/>
                      <a:pt x="2671" y="4030"/>
                      <a:pt x="2585" y="4030"/>
                    </a:cubicBezTo>
                    <a:cubicBezTo>
                      <a:pt x="2522" y="4030"/>
                      <a:pt x="2459" y="4026"/>
                      <a:pt x="2397" y="4022"/>
                    </a:cubicBezTo>
                    <a:cubicBezTo>
                      <a:pt x="2056" y="4000"/>
                      <a:pt x="1706" y="3976"/>
                      <a:pt x="1407" y="3841"/>
                    </a:cubicBezTo>
                    <a:lnTo>
                      <a:pt x="1624" y="3785"/>
                    </a:lnTo>
                    <a:cubicBezTo>
                      <a:pt x="1480" y="3741"/>
                      <a:pt x="1323" y="3685"/>
                      <a:pt x="1278" y="3546"/>
                    </a:cubicBezTo>
                    <a:lnTo>
                      <a:pt x="1278" y="3546"/>
                    </a:lnTo>
                    <a:cubicBezTo>
                      <a:pt x="1363" y="3552"/>
                      <a:pt x="1449" y="3554"/>
                      <a:pt x="1535" y="3554"/>
                    </a:cubicBezTo>
                    <a:cubicBezTo>
                      <a:pt x="1894" y="3554"/>
                      <a:pt x="2252" y="3505"/>
                      <a:pt x="2599" y="3407"/>
                    </a:cubicBezTo>
                    <a:lnTo>
                      <a:pt x="2463" y="3348"/>
                    </a:lnTo>
                    <a:lnTo>
                      <a:pt x="2463" y="3348"/>
                    </a:lnTo>
                    <a:cubicBezTo>
                      <a:pt x="2472" y="3348"/>
                      <a:pt x="2480" y="3349"/>
                      <a:pt x="2489" y="3349"/>
                    </a:cubicBezTo>
                    <a:cubicBezTo>
                      <a:pt x="2591" y="3349"/>
                      <a:pt x="2690" y="3318"/>
                      <a:pt x="2774" y="3260"/>
                    </a:cubicBezTo>
                    <a:cubicBezTo>
                      <a:pt x="2546" y="3148"/>
                      <a:pt x="2425" y="2901"/>
                      <a:pt x="2397" y="2648"/>
                    </a:cubicBezTo>
                    <a:cubicBezTo>
                      <a:pt x="2369" y="2395"/>
                      <a:pt x="2422" y="2130"/>
                      <a:pt x="2476" y="1871"/>
                    </a:cubicBezTo>
                    <a:cubicBezTo>
                      <a:pt x="2481" y="1825"/>
                      <a:pt x="2497" y="1781"/>
                      <a:pt x="2519" y="1741"/>
                    </a:cubicBezTo>
                    <a:cubicBezTo>
                      <a:pt x="2552" y="1689"/>
                      <a:pt x="2607" y="1652"/>
                      <a:pt x="2655" y="1610"/>
                    </a:cubicBezTo>
                    <a:cubicBezTo>
                      <a:pt x="2764" y="1514"/>
                      <a:pt x="2829" y="1380"/>
                      <a:pt x="2920" y="1269"/>
                    </a:cubicBezTo>
                    <a:cubicBezTo>
                      <a:pt x="3242" y="870"/>
                      <a:pt x="3850" y="761"/>
                      <a:pt x="4142" y="343"/>
                    </a:cubicBezTo>
                    <a:cubicBezTo>
                      <a:pt x="4169" y="304"/>
                      <a:pt x="4169" y="233"/>
                      <a:pt x="4134" y="233"/>
                    </a:cubicBezTo>
                    <a:cubicBezTo>
                      <a:pt x="4130" y="233"/>
                      <a:pt x="4126" y="234"/>
                      <a:pt x="4120" y="236"/>
                    </a:cubicBezTo>
                    <a:cubicBezTo>
                      <a:pt x="4188" y="164"/>
                      <a:pt x="4249" y="84"/>
                      <a:pt x="4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5981615" y="1486198"/>
                <a:ext cx="11893" cy="19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47" extrusionOk="0">
                    <a:moveTo>
                      <a:pt x="287" y="0"/>
                    </a:moveTo>
                    <a:lnTo>
                      <a:pt x="0" y="45"/>
                    </a:lnTo>
                    <a:cubicBezTo>
                      <a:pt x="16" y="46"/>
                      <a:pt x="31" y="47"/>
                      <a:pt x="47" y="47"/>
                    </a:cubicBezTo>
                    <a:cubicBezTo>
                      <a:pt x="129" y="47"/>
                      <a:pt x="210" y="31"/>
                      <a:pt x="287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5863479" y="1253945"/>
                <a:ext cx="444210" cy="445868"/>
              </a:xfrm>
              <a:custGeom>
                <a:avLst/>
                <a:gdLst/>
                <a:ahLst/>
                <a:cxnLst/>
                <a:rect l="l" t="t" r="r" b="b"/>
                <a:pathLst>
                  <a:path w="10720" h="10760" extrusionOk="0">
                    <a:moveTo>
                      <a:pt x="6678" y="7037"/>
                    </a:moveTo>
                    <a:lnTo>
                      <a:pt x="6672" y="7037"/>
                    </a:lnTo>
                    <a:cubicBezTo>
                      <a:pt x="6674" y="7037"/>
                      <a:pt x="6676" y="7037"/>
                      <a:pt x="6678" y="7037"/>
                    </a:cubicBezTo>
                    <a:close/>
                    <a:moveTo>
                      <a:pt x="3570" y="1"/>
                    </a:moveTo>
                    <a:cubicBezTo>
                      <a:pt x="2334" y="287"/>
                      <a:pt x="1479" y="1416"/>
                      <a:pt x="904" y="2548"/>
                    </a:cubicBezTo>
                    <a:cubicBezTo>
                      <a:pt x="470" y="3405"/>
                      <a:pt x="127" y="4325"/>
                      <a:pt x="64" y="5283"/>
                    </a:cubicBezTo>
                    <a:cubicBezTo>
                      <a:pt x="0" y="6240"/>
                      <a:pt x="239" y="7243"/>
                      <a:pt x="858" y="7976"/>
                    </a:cubicBezTo>
                    <a:lnTo>
                      <a:pt x="600" y="8041"/>
                    </a:lnTo>
                    <a:cubicBezTo>
                      <a:pt x="812" y="8439"/>
                      <a:pt x="1095" y="8794"/>
                      <a:pt x="1434" y="9089"/>
                    </a:cubicBezTo>
                    <a:lnTo>
                      <a:pt x="992" y="8951"/>
                    </a:lnTo>
                    <a:lnTo>
                      <a:pt x="992" y="8951"/>
                    </a:lnTo>
                    <a:cubicBezTo>
                      <a:pt x="1188" y="9517"/>
                      <a:pt x="1698" y="9963"/>
                      <a:pt x="2286" y="10080"/>
                    </a:cubicBezTo>
                    <a:cubicBezTo>
                      <a:pt x="2629" y="10148"/>
                      <a:pt x="2996" y="10112"/>
                      <a:pt x="3319" y="10249"/>
                    </a:cubicBezTo>
                    <a:cubicBezTo>
                      <a:pt x="3491" y="10323"/>
                      <a:pt x="3638" y="10443"/>
                      <a:pt x="3803" y="10531"/>
                    </a:cubicBezTo>
                    <a:cubicBezTo>
                      <a:pt x="4134" y="10710"/>
                      <a:pt x="4509" y="10759"/>
                      <a:pt x="4889" y="10759"/>
                    </a:cubicBezTo>
                    <a:cubicBezTo>
                      <a:pt x="5102" y="10759"/>
                      <a:pt x="5316" y="10744"/>
                      <a:pt x="5525" y="10728"/>
                    </a:cubicBezTo>
                    <a:cubicBezTo>
                      <a:pt x="6928" y="10621"/>
                      <a:pt x="8394" y="10494"/>
                      <a:pt x="9584" y="9743"/>
                    </a:cubicBezTo>
                    <a:cubicBezTo>
                      <a:pt x="9565" y="9742"/>
                      <a:pt x="9545" y="9742"/>
                      <a:pt x="9525" y="9742"/>
                    </a:cubicBezTo>
                    <a:cubicBezTo>
                      <a:pt x="9130" y="9742"/>
                      <a:pt x="8735" y="9797"/>
                      <a:pt x="8355" y="9908"/>
                    </a:cubicBezTo>
                    <a:lnTo>
                      <a:pt x="8577" y="9783"/>
                    </a:lnTo>
                    <a:lnTo>
                      <a:pt x="8577" y="9783"/>
                    </a:lnTo>
                    <a:cubicBezTo>
                      <a:pt x="7828" y="9919"/>
                      <a:pt x="7076" y="10022"/>
                      <a:pt x="6321" y="10093"/>
                    </a:cubicBezTo>
                    <a:cubicBezTo>
                      <a:pt x="6258" y="10099"/>
                      <a:pt x="6194" y="10103"/>
                      <a:pt x="6129" y="10103"/>
                    </a:cubicBezTo>
                    <a:cubicBezTo>
                      <a:pt x="5931" y="10103"/>
                      <a:pt x="5735" y="10064"/>
                      <a:pt x="5626" y="9908"/>
                    </a:cubicBezTo>
                    <a:lnTo>
                      <a:pt x="5962" y="9818"/>
                    </a:lnTo>
                    <a:lnTo>
                      <a:pt x="5962" y="9818"/>
                    </a:lnTo>
                    <a:cubicBezTo>
                      <a:pt x="5917" y="9830"/>
                      <a:pt x="5867" y="9835"/>
                      <a:pt x="5815" y="9835"/>
                    </a:cubicBezTo>
                    <a:cubicBezTo>
                      <a:pt x="5516" y="9835"/>
                      <a:pt x="5171" y="9650"/>
                      <a:pt x="5600" y="9451"/>
                    </a:cubicBezTo>
                    <a:cubicBezTo>
                      <a:pt x="5649" y="9428"/>
                      <a:pt x="5736" y="9419"/>
                      <a:pt x="5843" y="9419"/>
                    </a:cubicBezTo>
                    <a:cubicBezTo>
                      <a:pt x="6119" y="9419"/>
                      <a:pt x="6529" y="9475"/>
                      <a:pt x="6771" y="9475"/>
                    </a:cubicBezTo>
                    <a:cubicBezTo>
                      <a:pt x="6807" y="9475"/>
                      <a:pt x="6839" y="9474"/>
                      <a:pt x="6866" y="9471"/>
                    </a:cubicBezTo>
                    <a:cubicBezTo>
                      <a:pt x="7696" y="9384"/>
                      <a:pt x="8541" y="9142"/>
                      <a:pt x="9163" y="8587"/>
                    </a:cubicBezTo>
                    <a:cubicBezTo>
                      <a:pt x="9742" y="8069"/>
                      <a:pt x="10079" y="7233"/>
                      <a:pt x="9877" y="6492"/>
                    </a:cubicBezTo>
                    <a:cubicBezTo>
                      <a:pt x="10720" y="5173"/>
                      <a:pt x="10642" y="3318"/>
                      <a:pt x="9668" y="2085"/>
                    </a:cubicBezTo>
                    <a:cubicBezTo>
                      <a:pt x="9600" y="2002"/>
                      <a:pt x="9529" y="1915"/>
                      <a:pt x="9502" y="1811"/>
                    </a:cubicBezTo>
                    <a:cubicBezTo>
                      <a:pt x="9259" y="2496"/>
                      <a:pt x="8952" y="3170"/>
                      <a:pt x="8946" y="3891"/>
                    </a:cubicBezTo>
                    <a:cubicBezTo>
                      <a:pt x="8945" y="4154"/>
                      <a:pt x="8983" y="4417"/>
                      <a:pt x="8955" y="4679"/>
                    </a:cubicBezTo>
                    <a:cubicBezTo>
                      <a:pt x="8928" y="4940"/>
                      <a:pt x="8818" y="5210"/>
                      <a:pt x="8595" y="5349"/>
                    </a:cubicBezTo>
                    <a:cubicBezTo>
                      <a:pt x="8527" y="5391"/>
                      <a:pt x="8447" y="5422"/>
                      <a:pt x="8392" y="5479"/>
                    </a:cubicBezTo>
                    <a:cubicBezTo>
                      <a:pt x="8331" y="5544"/>
                      <a:pt x="8308" y="5634"/>
                      <a:pt x="8281" y="5720"/>
                    </a:cubicBezTo>
                    <a:cubicBezTo>
                      <a:pt x="8056" y="6413"/>
                      <a:pt x="7403" y="6951"/>
                      <a:pt x="6678" y="7037"/>
                    </a:cubicBezTo>
                    <a:lnTo>
                      <a:pt x="6678" y="7037"/>
                    </a:lnTo>
                    <a:lnTo>
                      <a:pt x="6969" y="7003"/>
                    </a:lnTo>
                    <a:lnTo>
                      <a:pt x="6969" y="7003"/>
                    </a:lnTo>
                    <a:cubicBezTo>
                      <a:pt x="6391" y="7211"/>
                      <a:pt x="5786" y="7315"/>
                      <a:pt x="5181" y="7315"/>
                    </a:cubicBezTo>
                    <a:cubicBezTo>
                      <a:pt x="4580" y="7315"/>
                      <a:pt x="3979" y="7213"/>
                      <a:pt x="3404" y="7007"/>
                    </a:cubicBezTo>
                    <a:cubicBezTo>
                      <a:pt x="3706" y="6799"/>
                      <a:pt x="4064" y="6682"/>
                      <a:pt x="4431" y="6674"/>
                    </a:cubicBezTo>
                    <a:lnTo>
                      <a:pt x="3951" y="6573"/>
                    </a:lnTo>
                    <a:lnTo>
                      <a:pt x="4166" y="6443"/>
                    </a:lnTo>
                    <a:lnTo>
                      <a:pt x="4166" y="6443"/>
                    </a:lnTo>
                    <a:cubicBezTo>
                      <a:pt x="4074" y="6474"/>
                      <a:pt x="3978" y="6489"/>
                      <a:pt x="3882" y="6489"/>
                    </a:cubicBezTo>
                    <a:cubicBezTo>
                      <a:pt x="3406" y="6489"/>
                      <a:pt x="2929" y="6128"/>
                      <a:pt x="2851" y="5650"/>
                    </a:cubicBezTo>
                    <a:cubicBezTo>
                      <a:pt x="2663" y="5639"/>
                      <a:pt x="2474" y="5553"/>
                      <a:pt x="2326" y="5430"/>
                    </a:cubicBezTo>
                    <a:cubicBezTo>
                      <a:pt x="2104" y="5244"/>
                      <a:pt x="1956" y="4983"/>
                      <a:pt x="1814" y="4730"/>
                    </a:cubicBezTo>
                    <a:cubicBezTo>
                      <a:pt x="1571" y="4296"/>
                      <a:pt x="1335" y="3748"/>
                      <a:pt x="1503" y="3314"/>
                    </a:cubicBezTo>
                    <a:cubicBezTo>
                      <a:pt x="1503" y="2868"/>
                      <a:pt x="1636" y="2433"/>
                      <a:pt x="1885" y="2062"/>
                    </a:cubicBezTo>
                    <a:cubicBezTo>
                      <a:pt x="2193" y="1202"/>
                      <a:pt x="2788" y="474"/>
                      <a:pt x="3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5939847" y="1328448"/>
                <a:ext cx="10276" cy="16202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91" extrusionOk="0">
                    <a:moveTo>
                      <a:pt x="247" y="1"/>
                    </a:moveTo>
                    <a:cubicBezTo>
                      <a:pt x="172" y="83"/>
                      <a:pt x="104" y="170"/>
                      <a:pt x="42" y="264"/>
                    </a:cubicBezTo>
                    <a:cubicBezTo>
                      <a:pt x="28" y="306"/>
                      <a:pt x="13" y="347"/>
                      <a:pt x="0" y="390"/>
                    </a:cubicBezTo>
                    <a:cubicBezTo>
                      <a:pt x="129" y="296"/>
                      <a:pt x="219" y="157"/>
                      <a:pt x="24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5925675" y="1383020"/>
                <a:ext cx="4724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58" extrusionOk="0">
                    <a:moveTo>
                      <a:pt x="114" y="0"/>
                    </a:moveTo>
                    <a:lnTo>
                      <a:pt x="114" y="0"/>
                    </a:lnTo>
                    <a:cubicBezTo>
                      <a:pt x="66" y="60"/>
                      <a:pt x="28" y="126"/>
                      <a:pt x="2" y="197"/>
                    </a:cubicBezTo>
                    <a:cubicBezTo>
                      <a:pt x="2" y="217"/>
                      <a:pt x="1" y="238"/>
                      <a:pt x="1" y="258"/>
                    </a:cubicBezTo>
                    <a:cubicBezTo>
                      <a:pt x="38" y="173"/>
                      <a:pt x="76" y="86"/>
                      <a:pt x="11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6325415" y="1124290"/>
                <a:ext cx="456" cy="9572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1" extrusionOk="0">
                    <a:moveTo>
                      <a:pt x="5" y="1"/>
                    </a:moveTo>
                    <a:cubicBezTo>
                      <a:pt x="0" y="76"/>
                      <a:pt x="0" y="154"/>
                      <a:pt x="5" y="231"/>
                    </a:cubicBezTo>
                    <a:cubicBezTo>
                      <a:pt x="10" y="154"/>
                      <a:pt x="10" y="76"/>
                      <a:pt x="5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6279918" y="1193779"/>
                <a:ext cx="15000" cy="10649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57" extrusionOk="0">
                    <a:moveTo>
                      <a:pt x="362" y="0"/>
                    </a:moveTo>
                    <a:lnTo>
                      <a:pt x="0" y="256"/>
                    </a:lnTo>
                    <a:cubicBezTo>
                      <a:pt x="130" y="185"/>
                      <a:pt x="252" y="100"/>
                      <a:pt x="362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5993051" y="1129884"/>
                <a:ext cx="340326" cy="351059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8472" extrusionOk="0">
                    <a:moveTo>
                      <a:pt x="116" y="6798"/>
                    </a:move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18" y="6803"/>
                      <a:pt x="117" y="6801"/>
                      <a:pt x="116" y="6798"/>
                    </a:cubicBezTo>
                    <a:close/>
                    <a:moveTo>
                      <a:pt x="7920" y="0"/>
                    </a:moveTo>
                    <a:cubicBezTo>
                      <a:pt x="7960" y="574"/>
                      <a:pt x="7710" y="1156"/>
                      <a:pt x="7283" y="1542"/>
                    </a:cubicBezTo>
                    <a:lnTo>
                      <a:pt x="7292" y="1535"/>
                    </a:lnTo>
                    <a:lnTo>
                      <a:pt x="7292" y="1535"/>
                    </a:lnTo>
                    <a:cubicBezTo>
                      <a:pt x="6978" y="2054"/>
                      <a:pt x="6408" y="2364"/>
                      <a:pt x="5835" y="2564"/>
                    </a:cubicBezTo>
                    <a:cubicBezTo>
                      <a:pt x="5261" y="2763"/>
                      <a:pt x="4658" y="2879"/>
                      <a:pt x="4108" y="3135"/>
                    </a:cubicBezTo>
                    <a:cubicBezTo>
                      <a:pt x="3525" y="3409"/>
                      <a:pt x="3026" y="3829"/>
                      <a:pt x="2537" y="4249"/>
                    </a:cubicBezTo>
                    <a:cubicBezTo>
                      <a:pt x="2130" y="4331"/>
                      <a:pt x="1760" y="4582"/>
                      <a:pt x="1489" y="4903"/>
                    </a:cubicBezTo>
                    <a:cubicBezTo>
                      <a:pt x="1378" y="5036"/>
                      <a:pt x="1278" y="5184"/>
                      <a:pt x="1226" y="5350"/>
                    </a:cubicBezTo>
                    <a:cubicBezTo>
                      <a:pt x="1181" y="5496"/>
                      <a:pt x="1173" y="5649"/>
                      <a:pt x="1186" y="5801"/>
                    </a:cubicBezTo>
                    <a:cubicBezTo>
                      <a:pt x="1105" y="6300"/>
                      <a:pt x="1213" y="6831"/>
                      <a:pt x="1500" y="7251"/>
                    </a:cubicBezTo>
                    <a:cubicBezTo>
                      <a:pt x="1624" y="7433"/>
                      <a:pt x="1803" y="7601"/>
                      <a:pt x="2010" y="7653"/>
                    </a:cubicBezTo>
                    <a:cubicBezTo>
                      <a:pt x="1732" y="7626"/>
                      <a:pt x="1456" y="7584"/>
                      <a:pt x="1206" y="7466"/>
                    </a:cubicBezTo>
                    <a:cubicBezTo>
                      <a:pt x="841" y="7296"/>
                      <a:pt x="562" y="6977"/>
                      <a:pt x="368" y="6624"/>
                    </a:cubicBezTo>
                    <a:cubicBezTo>
                      <a:pt x="208" y="6332"/>
                      <a:pt x="99" y="6014"/>
                      <a:pt x="1" y="5694"/>
                    </a:cubicBezTo>
                    <a:lnTo>
                      <a:pt x="1" y="5694"/>
                    </a:lnTo>
                    <a:cubicBezTo>
                      <a:pt x="119" y="6114"/>
                      <a:pt x="179" y="6548"/>
                      <a:pt x="176" y="6983"/>
                    </a:cubicBezTo>
                    <a:lnTo>
                      <a:pt x="119" y="6806"/>
                    </a:lnTo>
                    <a:lnTo>
                      <a:pt x="119" y="6806"/>
                    </a:lnTo>
                    <a:cubicBezTo>
                      <a:pt x="195" y="7047"/>
                      <a:pt x="131" y="7321"/>
                      <a:pt x="242" y="7547"/>
                    </a:cubicBezTo>
                    <a:cubicBezTo>
                      <a:pt x="380" y="7827"/>
                      <a:pt x="721" y="7925"/>
                      <a:pt x="1024" y="7996"/>
                    </a:cubicBezTo>
                    <a:lnTo>
                      <a:pt x="2423" y="8321"/>
                    </a:lnTo>
                    <a:cubicBezTo>
                      <a:pt x="2618" y="8371"/>
                      <a:pt x="2816" y="8410"/>
                      <a:pt x="3016" y="8437"/>
                    </a:cubicBezTo>
                    <a:cubicBezTo>
                      <a:pt x="3087" y="8460"/>
                      <a:pt x="3162" y="8471"/>
                      <a:pt x="3236" y="8471"/>
                    </a:cubicBezTo>
                    <a:cubicBezTo>
                      <a:pt x="3286" y="8471"/>
                      <a:pt x="3336" y="8466"/>
                      <a:pt x="3385" y="8456"/>
                    </a:cubicBezTo>
                    <a:cubicBezTo>
                      <a:pt x="3444" y="8453"/>
                      <a:pt x="3502" y="8449"/>
                      <a:pt x="3560" y="8440"/>
                    </a:cubicBezTo>
                    <a:cubicBezTo>
                      <a:pt x="3465" y="8357"/>
                      <a:pt x="3338" y="8314"/>
                      <a:pt x="3213" y="8314"/>
                    </a:cubicBezTo>
                    <a:cubicBezTo>
                      <a:pt x="3139" y="8314"/>
                      <a:pt x="3065" y="8329"/>
                      <a:pt x="2998" y="8359"/>
                    </a:cubicBezTo>
                    <a:cubicBezTo>
                      <a:pt x="2913" y="8313"/>
                      <a:pt x="2838" y="8252"/>
                      <a:pt x="2773" y="8181"/>
                    </a:cubicBezTo>
                    <a:cubicBezTo>
                      <a:pt x="2596" y="7984"/>
                      <a:pt x="2504" y="7730"/>
                      <a:pt x="2424" y="7478"/>
                    </a:cubicBezTo>
                    <a:cubicBezTo>
                      <a:pt x="2292" y="7063"/>
                      <a:pt x="2187" y="6604"/>
                      <a:pt x="2353" y="6202"/>
                    </a:cubicBezTo>
                    <a:lnTo>
                      <a:pt x="2353" y="6202"/>
                    </a:lnTo>
                    <a:cubicBezTo>
                      <a:pt x="2440" y="6256"/>
                      <a:pt x="2502" y="6340"/>
                      <a:pt x="2530" y="6436"/>
                    </a:cubicBezTo>
                    <a:cubicBezTo>
                      <a:pt x="2545" y="6078"/>
                      <a:pt x="2560" y="5719"/>
                      <a:pt x="2576" y="5360"/>
                    </a:cubicBezTo>
                    <a:cubicBezTo>
                      <a:pt x="2583" y="5188"/>
                      <a:pt x="2593" y="5009"/>
                      <a:pt x="2668" y="4854"/>
                    </a:cubicBezTo>
                    <a:cubicBezTo>
                      <a:pt x="2751" y="4689"/>
                      <a:pt x="2898" y="4569"/>
                      <a:pt x="3043" y="4453"/>
                    </a:cubicBezTo>
                    <a:cubicBezTo>
                      <a:pt x="3346" y="4211"/>
                      <a:pt x="3667" y="3963"/>
                      <a:pt x="4050" y="3897"/>
                    </a:cubicBezTo>
                    <a:cubicBezTo>
                      <a:pt x="4310" y="3854"/>
                      <a:pt x="4585" y="3899"/>
                      <a:pt x="4837" y="3815"/>
                    </a:cubicBezTo>
                    <a:lnTo>
                      <a:pt x="4837" y="3815"/>
                    </a:lnTo>
                    <a:lnTo>
                      <a:pt x="4633" y="4190"/>
                    </a:lnTo>
                    <a:cubicBezTo>
                      <a:pt x="4805" y="4143"/>
                      <a:pt x="4970" y="4074"/>
                      <a:pt x="5123" y="3981"/>
                    </a:cubicBezTo>
                    <a:lnTo>
                      <a:pt x="5123" y="3981"/>
                    </a:lnTo>
                    <a:cubicBezTo>
                      <a:pt x="4812" y="4294"/>
                      <a:pt x="4646" y="4719"/>
                      <a:pt x="4662" y="5159"/>
                    </a:cubicBezTo>
                    <a:cubicBezTo>
                      <a:pt x="4711" y="4820"/>
                      <a:pt x="4940" y="4535"/>
                      <a:pt x="5190" y="4304"/>
                    </a:cubicBezTo>
                    <a:cubicBezTo>
                      <a:pt x="5508" y="4010"/>
                      <a:pt x="5873" y="3772"/>
                      <a:pt x="6269" y="3598"/>
                    </a:cubicBezTo>
                    <a:cubicBezTo>
                      <a:pt x="6486" y="3503"/>
                      <a:pt x="6742" y="3400"/>
                      <a:pt x="6812" y="3171"/>
                    </a:cubicBezTo>
                    <a:cubicBezTo>
                      <a:pt x="6791" y="3166"/>
                      <a:pt x="6770" y="3163"/>
                      <a:pt x="6749" y="3163"/>
                    </a:cubicBezTo>
                    <a:cubicBezTo>
                      <a:pt x="6709" y="3163"/>
                      <a:pt x="6670" y="3173"/>
                      <a:pt x="6634" y="3192"/>
                    </a:cubicBezTo>
                    <a:lnTo>
                      <a:pt x="6634" y="3192"/>
                    </a:lnTo>
                    <a:cubicBezTo>
                      <a:pt x="7120" y="2895"/>
                      <a:pt x="7533" y="2495"/>
                      <a:pt x="7846" y="2020"/>
                    </a:cubicBezTo>
                    <a:cubicBezTo>
                      <a:pt x="7968" y="1833"/>
                      <a:pt x="8075" y="1633"/>
                      <a:pt x="8121" y="1415"/>
                    </a:cubicBezTo>
                    <a:cubicBezTo>
                      <a:pt x="8212" y="981"/>
                      <a:pt x="8053" y="538"/>
                      <a:pt x="8026" y="96"/>
                    </a:cubicBezTo>
                    <a:cubicBezTo>
                      <a:pt x="8020" y="200"/>
                      <a:pt x="8004" y="304"/>
                      <a:pt x="7978" y="405"/>
                    </a:cubicBez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5990607" y="1357661"/>
                <a:ext cx="2486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98" extrusionOk="0">
                    <a:moveTo>
                      <a:pt x="0" y="1"/>
                    </a:moveTo>
                    <a:cubicBezTo>
                      <a:pt x="21" y="66"/>
                      <a:pt x="40" y="132"/>
                      <a:pt x="60" y="197"/>
                    </a:cubicBezTo>
                    <a:cubicBezTo>
                      <a:pt x="41" y="132"/>
                      <a:pt x="22" y="66"/>
                      <a:pt x="0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6053673" y="1162619"/>
                <a:ext cx="23909" cy="642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55" extrusionOk="0">
                    <a:moveTo>
                      <a:pt x="424" y="0"/>
                    </a:moveTo>
                    <a:cubicBezTo>
                      <a:pt x="280" y="0"/>
                      <a:pt x="138" y="22"/>
                      <a:pt x="0" y="65"/>
                    </a:cubicBezTo>
                    <a:cubicBezTo>
                      <a:pt x="41" y="98"/>
                      <a:pt x="84" y="129"/>
                      <a:pt x="129" y="155"/>
                    </a:cubicBezTo>
                    <a:cubicBezTo>
                      <a:pt x="252" y="60"/>
                      <a:pt x="402" y="8"/>
                      <a:pt x="557" y="8"/>
                    </a:cubicBezTo>
                    <a:cubicBezTo>
                      <a:pt x="564" y="8"/>
                      <a:pt x="570" y="9"/>
                      <a:pt x="576" y="9"/>
                    </a:cubicBezTo>
                    <a:cubicBezTo>
                      <a:pt x="525" y="3"/>
                      <a:pt x="474" y="0"/>
                      <a:pt x="42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6178605" y="1176790"/>
                <a:ext cx="4061" cy="4019"/>
              </a:xfrm>
              <a:custGeom>
                <a:avLst/>
                <a:gdLst/>
                <a:ahLst/>
                <a:cxnLst/>
                <a:rect l="l" t="t" r="r" b="b"/>
                <a:pathLst>
                  <a:path w="98" h="97" extrusionOk="0">
                    <a:moveTo>
                      <a:pt x="97" y="1"/>
                    </a:moveTo>
                    <a:lnTo>
                      <a:pt x="0" y="96"/>
                    </a:lnTo>
                    <a:cubicBezTo>
                      <a:pt x="26" y="73"/>
                      <a:pt x="52" y="50"/>
                      <a:pt x="80" y="28"/>
                    </a:cubicBezTo>
                    <a:cubicBezTo>
                      <a:pt x="86" y="18"/>
                      <a:pt x="91" y="11"/>
                      <a:pt x="97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6292307" y="1069925"/>
                <a:ext cx="59214" cy="62446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507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178" y="199"/>
                      <a:pt x="941" y="413"/>
                      <a:pt x="721" y="644"/>
                    </a:cubicBezTo>
                    <a:cubicBezTo>
                      <a:pt x="429" y="876"/>
                      <a:pt x="205" y="1185"/>
                      <a:pt x="1" y="1506"/>
                    </a:cubicBezTo>
                    <a:cubicBezTo>
                      <a:pt x="82" y="1456"/>
                      <a:pt x="161" y="1404"/>
                      <a:pt x="239" y="1346"/>
                    </a:cubicBezTo>
                    <a:cubicBezTo>
                      <a:pt x="721" y="987"/>
                      <a:pt x="1078" y="489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6073439" y="1120892"/>
                <a:ext cx="14669" cy="5967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44" extrusionOk="0">
                    <a:moveTo>
                      <a:pt x="354" y="0"/>
                    </a:moveTo>
                    <a:cubicBezTo>
                      <a:pt x="294" y="0"/>
                      <a:pt x="234" y="0"/>
                      <a:pt x="173" y="2"/>
                    </a:cubicBezTo>
                    <a:cubicBezTo>
                      <a:pt x="112" y="44"/>
                      <a:pt x="54" y="91"/>
                      <a:pt x="1" y="143"/>
                    </a:cubicBezTo>
                    <a:cubicBezTo>
                      <a:pt x="103" y="64"/>
                      <a:pt x="225" y="15"/>
                      <a:pt x="354" y="0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949004" y="1099303"/>
                <a:ext cx="343310" cy="164424"/>
              </a:xfrm>
              <a:custGeom>
                <a:avLst/>
                <a:gdLst/>
                <a:ahLst/>
                <a:cxnLst/>
                <a:rect l="l" t="t" r="r" b="b"/>
                <a:pathLst>
                  <a:path w="8285" h="3968" extrusionOk="0">
                    <a:moveTo>
                      <a:pt x="4229" y="0"/>
                    </a:moveTo>
                    <a:lnTo>
                      <a:pt x="4229" y="0"/>
                    </a:lnTo>
                    <a:cubicBezTo>
                      <a:pt x="3465" y="76"/>
                      <a:pt x="2690" y="154"/>
                      <a:pt x="1968" y="414"/>
                    </a:cubicBezTo>
                    <a:cubicBezTo>
                      <a:pt x="1246" y="676"/>
                      <a:pt x="568" y="1145"/>
                      <a:pt x="215" y="1827"/>
                    </a:cubicBezTo>
                    <a:cubicBezTo>
                      <a:pt x="74" y="2099"/>
                      <a:pt x="0" y="2461"/>
                      <a:pt x="200" y="2690"/>
                    </a:cubicBezTo>
                    <a:cubicBezTo>
                      <a:pt x="316" y="2823"/>
                      <a:pt x="497" y="2876"/>
                      <a:pt x="672" y="2899"/>
                    </a:cubicBezTo>
                    <a:cubicBezTo>
                      <a:pt x="763" y="2911"/>
                      <a:pt x="855" y="2915"/>
                      <a:pt x="947" y="2915"/>
                    </a:cubicBezTo>
                    <a:cubicBezTo>
                      <a:pt x="1096" y="2915"/>
                      <a:pt x="1246" y="2904"/>
                      <a:pt x="1395" y="2892"/>
                    </a:cubicBezTo>
                    <a:lnTo>
                      <a:pt x="2363" y="2816"/>
                    </a:lnTo>
                    <a:lnTo>
                      <a:pt x="2363" y="2816"/>
                    </a:lnTo>
                    <a:cubicBezTo>
                      <a:pt x="2087" y="3208"/>
                      <a:pt x="1767" y="3568"/>
                      <a:pt x="1410" y="3888"/>
                    </a:cubicBezTo>
                    <a:cubicBezTo>
                      <a:pt x="1901" y="3552"/>
                      <a:pt x="2445" y="3296"/>
                      <a:pt x="3018" y="3132"/>
                    </a:cubicBezTo>
                    <a:lnTo>
                      <a:pt x="3018" y="3132"/>
                    </a:lnTo>
                    <a:lnTo>
                      <a:pt x="2920" y="3307"/>
                    </a:lnTo>
                    <a:lnTo>
                      <a:pt x="3451" y="3170"/>
                    </a:lnTo>
                    <a:lnTo>
                      <a:pt x="3451" y="3170"/>
                    </a:lnTo>
                    <a:cubicBezTo>
                      <a:pt x="3347" y="3436"/>
                      <a:pt x="3242" y="3702"/>
                      <a:pt x="3138" y="3967"/>
                    </a:cubicBezTo>
                    <a:cubicBezTo>
                      <a:pt x="3370" y="3520"/>
                      <a:pt x="3765" y="3180"/>
                      <a:pt x="4242" y="3021"/>
                    </a:cubicBezTo>
                    <a:cubicBezTo>
                      <a:pt x="4368" y="2982"/>
                      <a:pt x="4497" y="2950"/>
                      <a:pt x="4626" y="2924"/>
                    </a:cubicBezTo>
                    <a:lnTo>
                      <a:pt x="5922" y="2645"/>
                    </a:lnTo>
                    <a:lnTo>
                      <a:pt x="5922" y="2645"/>
                    </a:lnTo>
                    <a:cubicBezTo>
                      <a:pt x="5486" y="3080"/>
                      <a:pt x="4939" y="3390"/>
                      <a:pt x="4342" y="3539"/>
                    </a:cubicBezTo>
                    <a:cubicBezTo>
                      <a:pt x="4890" y="3501"/>
                      <a:pt x="5436" y="3425"/>
                      <a:pt x="5974" y="3307"/>
                    </a:cubicBezTo>
                    <a:cubicBezTo>
                      <a:pt x="6189" y="3261"/>
                      <a:pt x="6406" y="3206"/>
                      <a:pt x="6600" y="3102"/>
                    </a:cubicBezTo>
                    <a:cubicBezTo>
                      <a:pt x="7008" y="2882"/>
                      <a:pt x="7266" y="2468"/>
                      <a:pt x="7507" y="2072"/>
                    </a:cubicBezTo>
                    <a:cubicBezTo>
                      <a:pt x="7710" y="1738"/>
                      <a:pt x="7911" y="1405"/>
                      <a:pt x="8113" y="1071"/>
                    </a:cubicBezTo>
                    <a:cubicBezTo>
                      <a:pt x="8170" y="980"/>
                      <a:pt x="8226" y="889"/>
                      <a:pt x="8284" y="797"/>
                    </a:cubicBezTo>
                    <a:lnTo>
                      <a:pt x="8284" y="797"/>
                    </a:lnTo>
                    <a:cubicBezTo>
                      <a:pt x="8017" y="962"/>
                      <a:pt x="7729" y="1095"/>
                      <a:pt x="7442" y="1226"/>
                    </a:cubicBezTo>
                    <a:lnTo>
                      <a:pt x="6985" y="1435"/>
                    </a:lnTo>
                    <a:cubicBezTo>
                      <a:pt x="7014" y="1312"/>
                      <a:pt x="7043" y="1189"/>
                      <a:pt x="7072" y="1067"/>
                    </a:cubicBezTo>
                    <a:lnTo>
                      <a:pt x="7072" y="1067"/>
                    </a:lnTo>
                    <a:cubicBezTo>
                      <a:pt x="6691" y="1479"/>
                      <a:pt x="6055" y="1551"/>
                      <a:pt x="5619" y="1898"/>
                    </a:cubicBezTo>
                    <a:cubicBezTo>
                      <a:pt x="5483" y="2154"/>
                      <a:pt x="5175" y="2270"/>
                      <a:pt x="4876" y="2270"/>
                    </a:cubicBezTo>
                    <a:cubicBezTo>
                      <a:pt x="4825" y="2270"/>
                      <a:pt x="4775" y="2267"/>
                      <a:pt x="4725" y="2260"/>
                    </a:cubicBezTo>
                    <a:cubicBezTo>
                      <a:pt x="4375" y="2214"/>
                      <a:pt x="4053" y="2047"/>
                      <a:pt x="3708" y="1962"/>
                    </a:cubicBezTo>
                    <a:cubicBezTo>
                      <a:pt x="3354" y="1875"/>
                      <a:pt x="2962" y="1864"/>
                      <a:pt x="2654" y="1684"/>
                    </a:cubicBezTo>
                    <a:cubicBezTo>
                      <a:pt x="2505" y="1797"/>
                      <a:pt x="2396" y="1963"/>
                      <a:pt x="2370" y="2149"/>
                    </a:cubicBezTo>
                    <a:cubicBezTo>
                      <a:pt x="2258" y="2134"/>
                      <a:pt x="2145" y="2127"/>
                      <a:pt x="2031" y="2127"/>
                    </a:cubicBezTo>
                    <a:cubicBezTo>
                      <a:pt x="1915" y="2127"/>
                      <a:pt x="1799" y="2135"/>
                      <a:pt x="1683" y="2150"/>
                    </a:cubicBezTo>
                    <a:lnTo>
                      <a:pt x="1314" y="1985"/>
                    </a:lnTo>
                    <a:cubicBezTo>
                      <a:pt x="1289" y="1973"/>
                      <a:pt x="1257" y="1967"/>
                      <a:pt x="1226" y="1967"/>
                    </a:cubicBezTo>
                    <a:cubicBezTo>
                      <a:pt x="1198" y="1967"/>
                      <a:pt x="1171" y="1972"/>
                      <a:pt x="1152" y="1982"/>
                    </a:cubicBezTo>
                    <a:cubicBezTo>
                      <a:pt x="1343" y="1527"/>
                      <a:pt x="1564" y="1055"/>
                      <a:pt x="1980" y="790"/>
                    </a:cubicBezTo>
                    <a:cubicBezTo>
                      <a:pt x="2328" y="567"/>
                      <a:pt x="2756" y="531"/>
                      <a:pt x="3174" y="524"/>
                    </a:cubicBezTo>
                    <a:cubicBezTo>
                      <a:pt x="3332" y="415"/>
                      <a:pt x="3512" y="346"/>
                      <a:pt x="3700" y="319"/>
                    </a:cubicBezTo>
                    <a:cubicBezTo>
                      <a:pt x="3812" y="301"/>
                      <a:pt x="3931" y="301"/>
                      <a:pt x="4037" y="258"/>
                    </a:cubicBezTo>
                    <a:cubicBezTo>
                      <a:pt x="4144" y="216"/>
                      <a:pt x="4239" y="115"/>
                      <a:pt x="4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895592" y="1409333"/>
                <a:ext cx="232216" cy="223431"/>
              </a:xfrm>
              <a:custGeom>
                <a:avLst/>
                <a:gdLst/>
                <a:ahLst/>
                <a:cxnLst/>
                <a:rect l="l" t="t" r="r" b="b"/>
                <a:pathLst>
                  <a:path w="5604" h="5392" extrusionOk="0">
                    <a:moveTo>
                      <a:pt x="390" y="1"/>
                    </a:moveTo>
                    <a:lnTo>
                      <a:pt x="390" y="1"/>
                    </a:lnTo>
                    <a:cubicBezTo>
                      <a:pt x="132" y="552"/>
                      <a:pt x="26" y="1162"/>
                      <a:pt x="83" y="1767"/>
                    </a:cubicBezTo>
                    <a:cubicBezTo>
                      <a:pt x="87" y="1766"/>
                      <a:pt x="89" y="1763"/>
                      <a:pt x="92" y="1761"/>
                    </a:cubicBezTo>
                    <a:lnTo>
                      <a:pt x="92" y="1761"/>
                    </a:lnTo>
                    <a:cubicBezTo>
                      <a:pt x="0" y="2768"/>
                      <a:pt x="204" y="3855"/>
                      <a:pt x="921" y="4562"/>
                    </a:cubicBezTo>
                    <a:cubicBezTo>
                      <a:pt x="1077" y="4717"/>
                      <a:pt x="1262" y="4854"/>
                      <a:pt x="1476" y="4899"/>
                    </a:cubicBezTo>
                    <a:lnTo>
                      <a:pt x="999" y="4892"/>
                    </a:lnTo>
                    <a:lnTo>
                      <a:pt x="999" y="4892"/>
                    </a:lnTo>
                    <a:cubicBezTo>
                      <a:pt x="1165" y="5005"/>
                      <a:pt x="1362" y="5065"/>
                      <a:pt x="1564" y="5065"/>
                    </a:cubicBezTo>
                    <a:lnTo>
                      <a:pt x="1437" y="5096"/>
                    </a:lnTo>
                    <a:cubicBezTo>
                      <a:pt x="1970" y="5209"/>
                      <a:pt x="2514" y="5265"/>
                      <a:pt x="3058" y="5265"/>
                    </a:cubicBezTo>
                    <a:cubicBezTo>
                      <a:pt x="3078" y="5265"/>
                      <a:pt x="3098" y="5265"/>
                      <a:pt x="3118" y="5265"/>
                    </a:cubicBezTo>
                    <a:lnTo>
                      <a:pt x="3118" y="5265"/>
                    </a:lnTo>
                    <a:lnTo>
                      <a:pt x="2644" y="5278"/>
                    </a:lnTo>
                    <a:lnTo>
                      <a:pt x="2016" y="5226"/>
                    </a:lnTo>
                    <a:lnTo>
                      <a:pt x="2016" y="5226"/>
                    </a:lnTo>
                    <a:cubicBezTo>
                      <a:pt x="2240" y="5351"/>
                      <a:pt x="2494" y="5392"/>
                      <a:pt x="2754" y="5392"/>
                    </a:cubicBezTo>
                    <a:cubicBezTo>
                      <a:pt x="2962" y="5392"/>
                      <a:pt x="3175" y="5366"/>
                      <a:pt x="3380" y="5336"/>
                    </a:cubicBezTo>
                    <a:cubicBezTo>
                      <a:pt x="4126" y="5230"/>
                      <a:pt x="4867" y="5102"/>
                      <a:pt x="5603" y="4948"/>
                    </a:cubicBezTo>
                    <a:lnTo>
                      <a:pt x="5603" y="4948"/>
                    </a:lnTo>
                    <a:cubicBezTo>
                      <a:pt x="5023" y="5057"/>
                      <a:pt x="4440" y="5141"/>
                      <a:pt x="3853" y="5201"/>
                    </a:cubicBezTo>
                    <a:cubicBezTo>
                      <a:pt x="3661" y="5221"/>
                      <a:pt x="3468" y="5239"/>
                      <a:pt x="3276" y="5239"/>
                    </a:cubicBezTo>
                    <a:cubicBezTo>
                      <a:pt x="3210" y="5239"/>
                      <a:pt x="3144" y="5237"/>
                      <a:pt x="3079" y="5232"/>
                    </a:cubicBezTo>
                    <a:cubicBezTo>
                      <a:pt x="2720" y="5207"/>
                      <a:pt x="2370" y="5109"/>
                      <a:pt x="2052" y="4940"/>
                    </a:cubicBezTo>
                    <a:cubicBezTo>
                      <a:pt x="1945" y="4883"/>
                      <a:pt x="1841" y="4818"/>
                      <a:pt x="1764" y="4725"/>
                    </a:cubicBezTo>
                    <a:cubicBezTo>
                      <a:pt x="1709" y="4660"/>
                      <a:pt x="1670" y="4584"/>
                      <a:pt x="1619" y="4514"/>
                    </a:cubicBezTo>
                    <a:cubicBezTo>
                      <a:pt x="1438" y="4267"/>
                      <a:pt x="1136" y="4144"/>
                      <a:pt x="897" y="3951"/>
                    </a:cubicBezTo>
                    <a:cubicBezTo>
                      <a:pt x="741" y="3826"/>
                      <a:pt x="612" y="3669"/>
                      <a:pt x="518" y="3493"/>
                    </a:cubicBezTo>
                    <a:cubicBezTo>
                      <a:pt x="411" y="3292"/>
                      <a:pt x="351" y="3070"/>
                      <a:pt x="309" y="2846"/>
                    </a:cubicBezTo>
                    <a:cubicBezTo>
                      <a:pt x="134" y="1910"/>
                      <a:pt x="261" y="945"/>
                      <a:pt x="390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5912084" y="1279346"/>
                <a:ext cx="17901" cy="820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198" extrusionOk="0">
                    <a:moveTo>
                      <a:pt x="333" y="1"/>
                    </a:moveTo>
                    <a:cubicBezTo>
                      <a:pt x="239" y="1"/>
                      <a:pt x="118" y="86"/>
                      <a:pt x="0" y="198"/>
                    </a:cubicBezTo>
                    <a:cubicBezTo>
                      <a:pt x="142" y="143"/>
                      <a:pt x="285" y="95"/>
                      <a:pt x="431" y="47"/>
                    </a:cubicBezTo>
                    <a:cubicBezTo>
                      <a:pt x="405" y="15"/>
                      <a:pt x="371" y="1"/>
                      <a:pt x="333" y="1"/>
                    </a:cubicBezTo>
                    <a:close/>
                  </a:path>
                </a:pathLst>
              </a:custGeom>
              <a:solidFill>
                <a:srgbClr val="E3C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5763575" y="1287509"/>
                <a:ext cx="148553" cy="11660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814" extrusionOk="0">
                    <a:moveTo>
                      <a:pt x="3584" y="1"/>
                    </a:moveTo>
                    <a:lnTo>
                      <a:pt x="3584" y="1"/>
                    </a:lnTo>
                    <a:cubicBezTo>
                      <a:pt x="3171" y="160"/>
                      <a:pt x="2792" y="371"/>
                      <a:pt x="2528" y="766"/>
                    </a:cubicBezTo>
                    <a:cubicBezTo>
                      <a:pt x="2389" y="976"/>
                      <a:pt x="2298" y="1213"/>
                      <a:pt x="2167" y="1427"/>
                    </a:cubicBezTo>
                    <a:cubicBezTo>
                      <a:pt x="2035" y="1641"/>
                      <a:pt x="1844" y="1840"/>
                      <a:pt x="1598" y="1893"/>
                    </a:cubicBezTo>
                    <a:cubicBezTo>
                      <a:pt x="1721" y="1883"/>
                      <a:pt x="1840" y="1845"/>
                      <a:pt x="1947" y="1785"/>
                    </a:cubicBezTo>
                    <a:lnTo>
                      <a:pt x="1947" y="1785"/>
                    </a:lnTo>
                    <a:cubicBezTo>
                      <a:pt x="1841" y="2013"/>
                      <a:pt x="1636" y="2183"/>
                      <a:pt x="1390" y="2240"/>
                    </a:cubicBezTo>
                    <a:lnTo>
                      <a:pt x="1584" y="2213"/>
                    </a:lnTo>
                    <a:lnTo>
                      <a:pt x="1" y="2755"/>
                    </a:lnTo>
                    <a:cubicBezTo>
                      <a:pt x="169" y="2795"/>
                      <a:pt x="340" y="2814"/>
                      <a:pt x="511" y="2814"/>
                    </a:cubicBezTo>
                    <a:cubicBezTo>
                      <a:pt x="1305" y="2814"/>
                      <a:pt x="2100" y="2408"/>
                      <a:pt x="2537" y="1741"/>
                    </a:cubicBezTo>
                    <a:cubicBezTo>
                      <a:pt x="2786" y="1361"/>
                      <a:pt x="2922" y="917"/>
                      <a:pt x="3150" y="525"/>
                    </a:cubicBezTo>
                    <a:cubicBezTo>
                      <a:pt x="3198" y="445"/>
                      <a:pt x="3388" y="185"/>
                      <a:pt x="3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993590" y="1514665"/>
                <a:ext cx="148761" cy="35761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863" extrusionOk="0">
                    <a:moveTo>
                      <a:pt x="194" y="0"/>
                    </a:moveTo>
                    <a:cubicBezTo>
                      <a:pt x="130" y="0"/>
                      <a:pt x="65" y="1"/>
                      <a:pt x="1" y="3"/>
                    </a:cubicBezTo>
                    <a:cubicBezTo>
                      <a:pt x="215" y="115"/>
                      <a:pt x="439" y="207"/>
                      <a:pt x="671" y="278"/>
                    </a:cubicBezTo>
                    <a:cubicBezTo>
                      <a:pt x="633" y="277"/>
                      <a:pt x="595" y="275"/>
                      <a:pt x="556" y="275"/>
                    </a:cubicBezTo>
                    <a:cubicBezTo>
                      <a:pt x="547" y="275"/>
                      <a:pt x="538" y="275"/>
                      <a:pt x="529" y="275"/>
                    </a:cubicBezTo>
                    <a:cubicBezTo>
                      <a:pt x="637" y="497"/>
                      <a:pt x="867" y="568"/>
                      <a:pt x="1068" y="614"/>
                    </a:cubicBezTo>
                    <a:cubicBezTo>
                      <a:pt x="1476" y="705"/>
                      <a:pt x="1886" y="789"/>
                      <a:pt x="2295" y="863"/>
                    </a:cubicBezTo>
                    <a:cubicBezTo>
                      <a:pt x="2742" y="669"/>
                      <a:pt x="3175" y="445"/>
                      <a:pt x="3590" y="188"/>
                    </a:cubicBezTo>
                    <a:lnTo>
                      <a:pt x="3590" y="188"/>
                    </a:lnTo>
                    <a:cubicBezTo>
                      <a:pt x="3411" y="206"/>
                      <a:pt x="3230" y="214"/>
                      <a:pt x="3048" y="214"/>
                    </a:cubicBezTo>
                    <a:cubicBezTo>
                      <a:pt x="2879" y="214"/>
                      <a:pt x="2710" y="208"/>
                      <a:pt x="2541" y="196"/>
                    </a:cubicBezTo>
                    <a:cubicBezTo>
                      <a:pt x="1760" y="144"/>
                      <a:pt x="972" y="0"/>
                      <a:pt x="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6047209" y="1564472"/>
                <a:ext cx="7459" cy="128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1" extrusionOk="0">
                    <a:moveTo>
                      <a:pt x="91" y="1"/>
                    </a:moveTo>
                    <a:cubicBezTo>
                      <a:pt x="61" y="11"/>
                      <a:pt x="32" y="21"/>
                      <a:pt x="0" y="31"/>
                    </a:cubicBezTo>
                    <a:lnTo>
                      <a:pt x="180" y="24"/>
                    </a:lnTo>
                    <a:cubicBezTo>
                      <a:pt x="149" y="17"/>
                      <a:pt x="120" y="8"/>
                      <a:pt x="91" y="1"/>
                    </a:cubicBez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6011657" y="1552538"/>
                <a:ext cx="48772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28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6" y="112"/>
                      <a:pt x="631" y="209"/>
                      <a:pt x="949" y="289"/>
                    </a:cubicBezTo>
                    <a:cubicBezTo>
                      <a:pt x="1026" y="264"/>
                      <a:pt x="1101" y="241"/>
                      <a:pt x="1176" y="21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1A4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6059765" y="1460093"/>
                <a:ext cx="164424" cy="111094"/>
              </a:xfrm>
              <a:custGeom>
                <a:avLst/>
                <a:gdLst/>
                <a:ahLst/>
                <a:cxnLst/>
                <a:rect l="l" t="t" r="r" b="b"/>
                <a:pathLst>
                  <a:path w="3968" h="2681" extrusionOk="0">
                    <a:moveTo>
                      <a:pt x="1954" y="2224"/>
                    </a:moveTo>
                    <a:lnTo>
                      <a:pt x="1720" y="2347"/>
                    </a:lnTo>
                    <a:lnTo>
                      <a:pt x="1646" y="2336"/>
                    </a:lnTo>
                    <a:cubicBezTo>
                      <a:pt x="1751" y="2307"/>
                      <a:pt x="1854" y="2269"/>
                      <a:pt x="1954" y="2224"/>
                    </a:cubicBezTo>
                    <a:close/>
                    <a:moveTo>
                      <a:pt x="3910" y="1"/>
                    </a:moveTo>
                    <a:cubicBezTo>
                      <a:pt x="3330" y="574"/>
                      <a:pt x="2686" y="1080"/>
                      <a:pt x="1993" y="1508"/>
                    </a:cubicBezTo>
                    <a:lnTo>
                      <a:pt x="2035" y="1504"/>
                    </a:lnTo>
                    <a:lnTo>
                      <a:pt x="805" y="2201"/>
                    </a:lnTo>
                    <a:lnTo>
                      <a:pt x="698" y="2181"/>
                    </a:lnTo>
                    <a:cubicBezTo>
                      <a:pt x="473" y="2277"/>
                      <a:pt x="245" y="2366"/>
                      <a:pt x="15" y="2446"/>
                    </a:cubicBezTo>
                    <a:lnTo>
                      <a:pt x="251" y="2489"/>
                    </a:lnTo>
                    <a:lnTo>
                      <a:pt x="1" y="2525"/>
                    </a:lnTo>
                    <a:cubicBezTo>
                      <a:pt x="486" y="2628"/>
                      <a:pt x="981" y="2680"/>
                      <a:pt x="1475" y="2680"/>
                    </a:cubicBezTo>
                    <a:cubicBezTo>
                      <a:pt x="1593" y="2680"/>
                      <a:pt x="1710" y="2677"/>
                      <a:pt x="1827" y="2672"/>
                    </a:cubicBezTo>
                    <a:cubicBezTo>
                      <a:pt x="1749" y="2644"/>
                      <a:pt x="1799" y="2494"/>
                      <a:pt x="1876" y="2476"/>
                    </a:cubicBezTo>
                    <a:cubicBezTo>
                      <a:pt x="1953" y="2460"/>
                      <a:pt x="2051" y="2481"/>
                      <a:pt x="2091" y="2401"/>
                    </a:cubicBezTo>
                    <a:cubicBezTo>
                      <a:pt x="2034" y="2394"/>
                      <a:pt x="1977" y="2385"/>
                      <a:pt x="1921" y="2376"/>
                    </a:cubicBezTo>
                    <a:cubicBezTo>
                      <a:pt x="2210" y="2342"/>
                      <a:pt x="2495" y="2278"/>
                      <a:pt x="2770" y="2184"/>
                    </a:cubicBezTo>
                    <a:cubicBezTo>
                      <a:pt x="3043" y="2090"/>
                      <a:pt x="3314" y="1964"/>
                      <a:pt x="3515" y="1731"/>
                    </a:cubicBezTo>
                    <a:cubicBezTo>
                      <a:pt x="3798" y="1403"/>
                      <a:pt x="3907" y="905"/>
                      <a:pt x="3968" y="418"/>
                    </a:cubicBezTo>
                    <a:lnTo>
                      <a:pt x="3968" y="418"/>
                    </a:lnTo>
                    <a:cubicBezTo>
                      <a:pt x="3928" y="443"/>
                      <a:pt x="3881" y="456"/>
                      <a:pt x="3834" y="456"/>
                    </a:cubicBezTo>
                    <a:cubicBezTo>
                      <a:pt x="3814" y="456"/>
                      <a:pt x="3793" y="453"/>
                      <a:pt x="3772" y="448"/>
                    </a:cubicBezTo>
                    <a:cubicBezTo>
                      <a:pt x="3817" y="299"/>
                      <a:pt x="3864" y="150"/>
                      <a:pt x="39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5" name="Google Shape;1485;p31"/>
            <p:cNvSpPr/>
            <p:nvPr/>
          </p:nvSpPr>
          <p:spPr>
            <a:xfrm>
              <a:off x="3080246" y="4920600"/>
              <a:ext cx="986700" cy="105600"/>
            </a:xfrm>
            <a:prstGeom prst="ellipse">
              <a:avLst/>
            </a:pr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1486" name="Google Shape;1486;p31"/>
          <p:cNvGrpSpPr/>
          <p:nvPr/>
        </p:nvGrpSpPr>
        <p:grpSpPr>
          <a:xfrm>
            <a:off x="937410" y="4961066"/>
            <a:ext cx="620365" cy="203125"/>
            <a:chOff x="311700" y="4301600"/>
            <a:chExt cx="1877049" cy="614600"/>
          </a:xfrm>
        </p:grpSpPr>
        <p:grpSp>
          <p:nvGrpSpPr>
            <p:cNvPr id="1487" name="Google Shape;1487;p31"/>
            <p:cNvGrpSpPr/>
            <p:nvPr/>
          </p:nvGrpSpPr>
          <p:grpSpPr>
            <a:xfrm>
              <a:off x="311700" y="4327527"/>
              <a:ext cx="1877049" cy="588673"/>
              <a:chOff x="311700" y="4327527"/>
              <a:chExt cx="1877049" cy="588673"/>
            </a:xfrm>
          </p:grpSpPr>
          <p:sp>
            <p:nvSpPr>
              <p:cNvPr id="1488" name="Google Shape;1488;p31"/>
              <p:cNvSpPr/>
              <p:nvPr/>
            </p:nvSpPr>
            <p:spPr>
              <a:xfrm>
                <a:off x="311700" y="4769281"/>
                <a:ext cx="391564" cy="146919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442" extrusionOk="0">
                    <a:moveTo>
                      <a:pt x="1002" y="1"/>
                    </a:moveTo>
                    <a:cubicBezTo>
                      <a:pt x="1002" y="1"/>
                      <a:pt x="147" y="93"/>
                      <a:pt x="75" y="132"/>
                    </a:cubicBezTo>
                    <a:cubicBezTo>
                      <a:pt x="1" y="167"/>
                      <a:pt x="78" y="328"/>
                      <a:pt x="132" y="361"/>
                    </a:cubicBezTo>
                    <a:cubicBezTo>
                      <a:pt x="185" y="394"/>
                      <a:pt x="489" y="442"/>
                      <a:pt x="582" y="442"/>
                    </a:cubicBezTo>
                    <a:cubicBezTo>
                      <a:pt x="674" y="442"/>
                      <a:pt x="940" y="373"/>
                      <a:pt x="1026" y="331"/>
                    </a:cubicBezTo>
                    <a:cubicBezTo>
                      <a:pt x="1115" y="293"/>
                      <a:pt x="1178" y="176"/>
                      <a:pt x="1142" y="117"/>
                    </a:cubicBezTo>
                    <a:cubicBezTo>
                      <a:pt x="1106" y="66"/>
                      <a:pt x="1059" y="24"/>
                      <a:pt x="1002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24664" y="4685850"/>
                <a:ext cx="343034" cy="192789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580" extrusionOk="0">
                    <a:moveTo>
                      <a:pt x="529" y="1"/>
                    </a:moveTo>
                    <a:cubicBezTo>
                      <a:pt x="460" y="1"/>
                      <a:pt x="398" y="8"/>
                      <a:pt x="355" y="22"/>
                    </a:cubicBezTo>
                    <a:cubicBezTo>
                      <a:pt x="272" y="46"/>
                      <a:pt x="69" y="108"/>
                      <a:pt x="36" y="183"/>
                    </a:cubicBezTo>
                    <a:cubicBezTo>
                      <a:pt x="0" y="257"/>
                      <a:pt x="18" y="326"/>
                      <a:pt x="54" y="412"/>
                    </a:cubicBezTo>
                    <a:cubicBezTo>
                      <a:pt x="93" y="496"/>
                      <a:pt x="233" y="538"/>
                      <a:pt x="313" y="562"/>
                    </a:cubicBezTo>
                    <a:cubicBezTo>
                      <a:pt x="367" y="568"/>
                      <a:pt x="421" y="573"/>
                      <a:pt x="474" y="579"/>
                    </a:cubicBezTo>
                    <a:cubicBezTo>
                      <a:pt x="475" y="579"/>
                      <a:pt x="477" y="579"/>
                      <a:pt x="478" y="579"/>
                    </a:cubicBezTo>
                    <a:cubicBezTo>
                      <a:pt x="570" y="579"/>
                      <a:pt x="901" y="477"/>
                      <a:pt x="966" y="415"/>
                    </a:cubicBezTo>
                    <a:cubicBezTo>
                      <a:pt x="1032" y="353"/>
                      <a:pt x="999" y="219"/>
                      <a:pt x="993" y="171"/>
                    </a:cubicBezTo>
                    <a:cubicBezTo>
                      <a:pt x="987" y="120"/>
                      <a:pt x="883" y="49"/>
                      <a:pt x="740" y="22"/>
                    </a:cubicBezTo>
                    <a:cubicBezTo>
                      <a:pt x="668" y="7"/>
                      <a:pt x="595" y="1"/>
                      <a:pt x="5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36630" y="4678205"/>
                <a:ext cx="296499" cy="99054"/>
              </a:xfrm>
              <a:custGeom>
                <a:avLst/>
                <a:gdLst/>
                <a:ahLst/>
                <a:cxnLst/>
                <a:rect l="l" t="t" r="r" b="b"/>
                <a:pathLst>
                  <a:path w="892" h="298" extrusionOk="0">
                    <a:moveTo>
                      <a:pt x="432" y="0"/>
                    </a:moveTo>
                    <a:cubicBezTo>
                      <a:pt x="349" y="9"/>
                      <a:pt x="271" y="30"/>
                      <a:pt x="194" y="66"/>
                    </a:cubicBezTo>
                    <a:cubicBezTo>
                      <a:pt x="152" y="87"/>
                      <a:pt x="66" y="114"/>
                      <a:pt x="36" y="134"/>
                    </a:cubicBezTo>
                    <a:cubicBezTo>
                      <a:pt x="15" y="155"/>
                      <a:pt x="3" y="179"/>
                      <a:pt x="0" y="209"/>
                    </a:cubicBezTo>
                    <a:cubicBezTo>
                      <a:pt x="28" y="191"/>
                      <a:pt x="61" y="182"/>
                      <a:pt x="93" y="182"/>
                    </a:cubicBezTo>
                    <a:cubicBezTo>
                      <a:pt x="109" y="182"/>
                      <a:pt x="125" y="184"/>
                      <a:pt x="140" y="188"/>
                    </a:cubicBezTo>
                    <a:cubicBezTo>
                      <a:pt x="197" y="209"/>
                      <a:pt x="310" y="251"/>
                      <a:pt x="364" y="269"/>
                    </a:cubicBezTo>
                    <a:cubicBezTo>
                      <a:pt x="401" y="281"/>
                      <a:pt x="434" y="298"/>
                      <a:pt x="470" y="298"/>
                    </a:cubicBezTo>
                    <a:cubicBezTo>
                      <a:pt x="485" y="298"/>
                      <a:pt x="502" y="295"/>
                      <a:pt x="519" y="286"/>
                    </a:cubicBezTo>
                    <a:cubicBezTo>
                      <a:pt x="572" y="263"/>
                      <a:pt x="760" y="200"/>
                      <a:pt x="793" y="179"/>
                    </a:cubicBezTo>
                    <a:cubicBezTo>
                      <a:pt x="829" y="161"/>
                      <a:pt x="891" y="114"/>
                      <a:pt x="856" y="99"/>
                    </a:cubicBezTo>
                    <a:cubicBezTo>
                      <a:pt x="793" y="66"/>
                      <a:pt x="724" y="39"/>
                      <a:pt x="656" y="24"/>
                    </a:cubicBezTo>
                    <a:cubicBezTo>
                      <a:pt x="581" y="9"/>
                      <a:pt x="507" y="3"/>
                      <a:pt x="4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26658" y="4740030"/>
                <a:ext cx="175506" cy="82434"/>
              </a:xfrm>
              <a:custGeom>
                <a:avLst/>
                <a:gdLst/>
                <a:ahLst/>
                <a:cxnLst/>
                <a:rect l="l" t="t" r="r" b="b"/>
                <a:pathLst>
                  <a:path w="528" h="248" extrusionOk="0">
                    <a:moveTo>
                      <a:pt x="103" y="1"/>
                    </a:moveTo>
                    <a:cubicBezTo>
                      <a:pt x="93" y="1"/>
                      <a:pt x="84" y="1"/>
                      <a:pt x="75" y="2"/>
                    </a:cubicBezTo>
                    <a:cubicBezTo>
                      <a:pt x="42" y="14"/>
                      <a:pt x="18" y="41"/>
                      <a:pt x="9" y="77"/>
                    </a:cubicBezTo>
                    <a:cubicBezTo>
                      <a:pt x="0" y="103"/>
                      <a:pt x="24" y="151"/>
                      <a:pt x="30" y="163"/>
                    </a:cubicBezTo>
                    <a:cubicBezTo>
                      <a:pt x="30" y="163"/>
                      <a:pt x="87" y="220"/>
                      <a:pt x="114" y="220"/>
                    </a:cubicBezTo>
                    <a:cubicBezTo>
                      <a:pt x="129" y="218"/>
                      <a:pt x="145" y="217"/>
                      <a:pt x="161" y="217"/>
                    </a:cubicBezTo>
                    <a:cubicBezTo>
                      <a:pt x="190" y="217"/>
                      <a:pt x="219" y="220"/>
                      <a:pt x="248" y="226"/>
                    </a:cubicBezTo>
                    <a:cubicBezTo>
                      <a:pt x="310" y="239"/>
                      <a:pt x="372" y="247"/>
                      <a:pt x="435" y="247"/>
                    </a:cubicBezTo>
                    <a:cubicBezTo>
                      <a:pt x="444" y="247"/>
                      <a:pt x="453" y="247"/>
                      <a:pt x="462" y="247"/>
                    </a:cubicBezTo>
                    <a:cubicBezTo>
                      <a:pt x="528" y="238"/>
                      <a:pt x="489" y="172"/>
                      <a:pt x="489" y="133"/>
                    </a:cubicBezTo>
                    <a:cubicBezTo>
                      <a:pt x="489" y="97"/>
                      <a:pt x="447" y="100"/>
                      <a:pt x="421" y="92"/>
                    </a:cubicBezTo>
                    <a:cubicBezTo>
                      <a:pt x="355" y="74"/>
                      <a:pt x="292" y="53"/>
                      <a:pt x="230" y="29"/>
                    </a:cubicBezTo>
                    <a:cubicBezTo>
                      <a:pt x="190" y="12"/>
                      <a:pt x="147" y="1"/>
                      <a:pt x="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29351" y="4790222"/>
                <a:ext cx="172514" cy="89747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70" extrusionOk="0">
                    <a:moveTo>
                      <a:pt x="0" y="0"/>
                    </a:moveTo>
                    <a:lnTo>
                      <a:pt x="6" y="12"/>
                    </a:lnTo>
                    <a:cubicBezTo>
                      <a:pt x="18" y="45"/>
                      <a:pt x="36" y="78"/>
                      <a:pt x="60" y="110"/>
                    </a:cubicBezTo>
                    <a:cubicBezTo>
                      <a:pt x="90" y="149"/>
                      <a:pt x="125" y="185"/>
                      <a:pt x="170" y="209"/>
                    </a:cubicBezTo>
                    <a:cubicBezTo>
                      <a:pt x="233" y="236"/>
                      <a:pt x="298" y="254"/>
                      <a:pt x="367" y="265"/>
                    </a:cubicBezTo>
                    <a:cubicBezTo>
                      <a:pt x="391" y="268"/>
                      <a:pt x="415" y="270"/>
                      <a:pt x="440" y="270"/>
                    </a:cubicBezTo>
                    <a:cubicBezTo>
                      <a:pt x="465" y="270"/>
                      <a:pt x="491" y="268"/>
                      <a:pt x="516" y="265"/>
                    </a:cubicBezTo>
                    <a:cubicBezTo>
                      <a:pt x="516" y="233"/>
                      <a:pt x="513" y="200"/>
                      <a:pt x="504" y="173"/>
                    </a:cubicBezTo>
                    <a:cubicBezTo>
                      <a:pt x="493" y="134"/>
                      <a:pt x="518" y="92"/>
                      <a:pt x="482" y="92"/>
                    </a:cubicBezTo>
                    <a:cubicBezTo>
                      <a:pt x="480" y="92"/>
                      <a:pt x="477" y="92"/>
                      <a:pt x="474" y="93"/>
                    </a:cubicBezTo>
                    <a:cubicBezTo>
                      <a:pt x="454" y="96"/>
                      <a:pt x="434" y="98"/>
                      <a:pt x="414" y="98"/>
                    </a:cubicBezTo>
                    <a:cubicBezTo>
                      <a:pt x="380" y="98"/>
                      <a:pt x="347" y="93"/>
                      <a:pt x="313" y="84"/>
                    </a:cubicBezTo>
                    <a:cubicBezTo>
                      <a:pt x="275" y="66"/>
                      <a:pt x="230" y="54"/>
                      <a:pt x="185" y="51"/>
                    </a:cubicBezTo>
                    <a:cubicBezTo>
                      <a:pt x="161" y="51"/>
                      <a:pt x="129" y="56"/>
                      <a:pt x="106" y="56"/>
                    </a:cubicBezTo>
                    <a:cubicBezTo>
                      <a:pt x="95" y="56"/>
                      <a:pt x="86" y="55"/>
                      <a:pt x="81" y="51"/>
                    </a:cubicBezTo>
                    <a:cubicBezTo>
                      <a:pt x="66" y="4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17351" y="4789225"/>
                <a:ext cx="308132" cy="9739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3" extrusionOk="0">
                    <a:moveTo>
                      <a:pt x="2" y="1"/>
                    </a:moveTo>
                    <a:cubicBezTo>
                      <a:pt x="1" y="1"/>
                      <a:pt x="7" y="14"/>
                      <a:pt x="13" y="39"/>
                    </a:cubicBezTo>
                    <a:cubicBezTo>
                      <a:pt x="25" y="96"/>
                      <a:pt x="112" y="197"/>
                      <a:pt x="153" y="227"/>
                    </a:cubicBezTo>
                    <a:cubicBezTo>
                      <a:pt x="186" y="248"/>
                      <a:pt x="222" y="265"/>
                      <a:pt x="255" y="280"/>
                    </a:cubicBezTo>
                    <a:cubicBezTo>
                      <a:pt x="320" y="286"/>
                      <a:pt x="383" y="292"/>
                      <a:pt x="446" y="292"/>
                    </a:cubicBezTo>
                    <a:cubicBezTo>
                      <a:pt x="514" y="292"/>
                      <a:pt x="583" y="286"/>
                      <a:pt x="648" y="271"/>
                    </a:cubicBezTo>
                    <a:cubicBezTo>
                      <a:pt x="690" y="262"/>
                      <a:pt x="729" y="248"/>
                      <a:pt x="765" y="224"/>
                    </a:cubicBezTo>
                    <a:cubicBezTo>
                      <a:pt x="791" y="209"/>
                      <a:pt x="854" y="188"/>
                      <a:pt x="881" y="170"/>
                    </a:cubicBezTo>
                    <a:cubicBezTo>
                      <a:pt x="911" y="155"/>
                      <a:pt x="920" y="101"/>
                      <a:pt x="925" y="63"/>
                    </a:cubicBezTo>
                    <a:cubicBezTo>
                      <a:pt x="927" y="55"/>
                      <a:pt x="925" y="51"/>
                      <a:pt x="922" y="51"/>
                    </a:cubicBezTo>
                    <a:cubicBezTo>
                      <a:pt x="908" y="51"/>
                      <a:pt x="865" y="99"/>
                      <a:pt x="830" y="122"/>
                    </a:cubicBezTo>
                    <a:cubicBezTo>
                      <a:pt x="787" y="151"/>
                      <a:pt x="700" y="221"/>
                      <a:pt x="664" y="221"/>
                    </a:cubicBezTo>
                    <a:cubicBezTo>
                      <a:pt x="663" y="221"/>
                      <a:pt x="661" y="221"/>
                      <a:pt x="660" y="221"/>
                    </a:cubicBezTo>
                    <a:cubicBezTo>
                      <a:pt x="638" y="215"/>
                      <a:pt x="631" y="195"/>
                      <a:pt x="615" y="195"/>
                    </a:cubicBezTo>
                    <a:cubicBezTo>
                      <a:pt x="608" y="195"/>
                      <a:pt x="599" y="199"/>
                      <a:pt x="586" y="212"/>
                    </a:cubicBezTo>
                    <a:cubicBezTo>
                      <a:pt x="561" y="235"/>
                      <a:pt x="529" y="243"/>
                      <a:pt x="506" y="243"/>
                    </a:cubicBezTo>
                    <a:cubicBezTo>
                      <a:pt x="490" y="243"/>
                      <a:pt x="478" y="239"/>
                      <a:pt x="475" y="233"/>
                    </a:cubicBezTo>
                    <a:cubicBezTo>
                      <a:pt x="473" y="217"/>
                      <a:pt x="472" y="192"/>
                      <a:pt x="468" y="192"/>
                    </a:cubicBezTo>
                    <a:cubicBezTo>
                      <a:pt x="468" y="192"/>
                      <a:pt x="467" y="193"/>
                      <a:pt x="466" y="194"/>
                    </a:cubicBezTo>
                    <a:cubicBezTo>
                      <a:pt x="459" y="204"/>
                      <a:pt x="382" y="232"/>
                      <a:pt x="343" y="232"/>
                    </a:cubicBezTo>
                    <a:cubicBezTo>
                      <a:pt x="334" y="232"/>
                      <a:pt x="327" y="231"/>
                      <a:pt x="323" y="227"/>
                    </a:cubicBezTo>
                    <a:cubicBezTo>
                      <a:pt x="305" y="203"/>
                      <a:pt x="228" y="128"/>
                      <a:pt x="225" y="122"/>
                    </a:cubicBezTo>
                    <a:cubicBezTo>
                      <a:pt x="225" y="122"/>
                      <a:pt x="225" y="122"/>
                      <a:pt x="225" y="122"/>
                    </a:cubicBezTo>
                    <a:lnTo>
                      <a:pt x="225" y="122"/>
                    </a:lnTo>
                    <a:cubicBezTo>
                      <a:pt x="222" y="122"/>
                      <a:pt x="225" y="224"/>
                      <a:pt x="219" y="227"/>
                    </a:cubicBezTo>
                    <a:cubicBezTo>
                      <a:pt x="159" y="173"/>
                      <a:pt x="103" y="119"/>
                      <a:pt x="49" y="60"/>
                    </a:cubicBezTo>
                    <a:cubicBezTo>
                      <a:pt x="15" y="20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924974" y="4488739"/>
                <a:ext cx="1263775" cy="396215"/>
              </a:xfrm>
              <a:custGeom>
                <a:avLst/>
                <a:gdLst/>
                <a:ahLst/>
                <a:cxnLst/>
                <a:rect l="l" t="t" r="r" b="b"/>
                <a:pathLst>
                  <a:path w="3802" h="1192" extrusionOk="0">
                    <a:moveTo>
                      <a:pt x="3570" y="1"/>
                    </a:moveTo>
                    <a:cubicBezTo>
                      <a:pt x="3508" y="1"/>
                      <a:pt x="3395" y="16"/>
                      <a:pt x="3205" y="58"/>
                    </a:cubicBezTo>
                    <a:cubicBezTo>
                      <a:pt x="2481" y="216"/>
                      <a:pt x="1876" y="350"/>
                      <a:pt x="1098" y="472"/>
                    </a:cubicBezTo>
                    <a:cubicBezTo>
                      <a:pt x="320" y="597"/>
                      <a:pt x="28" y="588"/>
                      <a:pt x="16" y="675"/>
                    </a:cubicBezTo>
                    <a:cubicBezTo>
                      <a:pt x="1" y="761"/>
                      <a:pt x="156" y="994"/>
                      <a:pt x="293" y="1020"/>
                    </a:cubicBezTo>
                    <a:cubicBezTo>
                      <a:pt x="430" y="1047"/>
                      <a:pt x="984" y="1155"/>
                      <a:pt x="984" y="1155"/>
                    </a:cubicBezTo>
                    <a:cubicBezTo>
                      <a:pt x="1109" y="1161"/>
                      <a:pt x="1365" y="1192"/>
                      <a:pt x="1605" y="1192"/>
                    </a:cubicBezTo>
                    <a:cubicBezTo>
                      <a:pt x="1709" y="1192"/>
                      <a:pt x="1811" y="1186"/>
                      <a:pt x="1897" y="1169"/>
                    </a:cubicBezTo>
                    <a:cubicBezTo>
                      <a:pt x="2180" y="1113"/>
                      <a:pt x="2794" y="937"/>
                      <a:pt x="2928" y="871"/>
                    </a:cubicBezTo>
                    <a:cubicBezTo>
                      <a:pt x="3062" y="806"/>
                      <a:pt x="3354" y="761"/>
                      <a:pt x="3578" y="555"/>
                    </a:cubicBezTo>
                    <a:cubicBezTo>
                      <a:pt x="3801" y="350"/>
                      <a:pt x="3584" y="165"/>
                      <a:pt x="3554" y="141"/>
                    </a:cubicBezTo>
                    <a:cubicBezTo>
                      <a:pt x="3532" y="123"/>
                      <a:pt x="3747" y="1"/>
                      <a:pt x="3570" y="1"/>
                    </a:cubicBezTo>
                    <a:close/>
                  </a:path>
                </a:pathLst>
              </a:custGeom>
              <a:solidFill>
                <a:srgbClr val="000000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929960" y="4327527"/>
                <a:ext cx="1177352" cy="44108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1327" extrusionOk="0">
                    <a:moveTo>
                      <a:pt x="2561" y="0"/>
                    </a:moveTo>
                    <a:cubicBezTo>
                      <a:pt x="2472" y="0"/>
                      <a:pt x="2063" y="69"/>
                      <a:pt x="1980" y="104"/>
                    </a:cubicBezTo>
                    <a:cubicBezTo>
                      <a:pt x="1899" y="135"/>
                      <a:pt x="1519" y="192"/>
                      <a:pt x="1200" y="192"/>
                    </a:cubicBezTo>
                    <a:cubicBezTo>
                      <a:pt x="1177" y="192"/>
                      <a:pt x="1155" y="191"/>
                      <a:pt x="1133" y="191"/>
                    </a:cubicBezTo>
                    <a:cubicBezTo>
                      <a:pt x="1115" y="190"/>
                      <a:pt x="1097" y="190"/>
                      <a:pt x="1079" y="190"/>
                    </a:cubicBezTo>
                    <a:cubicBezTo>
                      <a:pt x="786" y="190"/>
                      <a:pt x="599" y="275"/>
                      <a:pt x="490" y="275"/>
                    </a:cubicBezTo>
                    <a:cubicBezTo>
                      <a:pt x="487" y="275"/>
                      <a:pt x="484" y="274"/>
                      <a:pt x="481" y="274"/>
                    </a:cubicBezTo>
                    <a:cubicBezTo>
                      <a:pt x="479" y="274"/>
                      <a:pt x="478" y="274"/>
                      <a:pt x="476" y="274"/>
                    </a:cubicBezTo>
                    <a:cubicBezTo>
                      <a:pt x="362" y="274"/>
                      <a:pt x="149" y="500"/>
                      <a:pt x="96" y="641"/>
                    </a:cubicBezTo>
                    <a:cubicBezTo>
                      <a:pt x="54" y="778"/>
                      <a:pt x="21" y="918"/>
                      <a:pt x="1" y="1061"/>
                    </a:cubicBezTo>
                    <a:cubicBezTo>
                      <a:pt x="1" y="1061"/>
                      <a:pt x="489" y="1222"/>
                      <a:pt x="641" y="1222"/>
                    </a:cubicBezTo>
                    <a:cubicBezTo>
                      <a:pt x="797" y="1222"/>
                      <a:pt x="931" y="1288"/>
                      <a:pt x="1244" y="1321"/>
                    </a:cubicBezTo>
                    <a:cubicBezTo>
                      <a:pt x="1283" y="1325"/>
                      <a:pt x="1320" y="1327"/>
                      <a:pt x="1356" y="1327"/>
                    </a:cubicBezTo>
                    <a:cubicBezTo>
                      <a:pt x="1604" y="1327"/>
                      <a:pt x="1781" y="1236"/>
                      <a:pt x="2037" y="1166"/>
                    </a:cubicBezTo>
                    <a:cubicBezTo>
                      <a:pt x="2329" y="1088"/>
                      <a:pt x="2940" y="1008"/>
                      <a:pt x="3181" y="927"/>
                    </a:cubicBezTo>
                    <a:cubicBezTo>
                      <a:pt x="3420" y="847"/>
                      <a:pt x="3449" y="715"/>
                      <a:pt x="3494" y="629"/>
                    </a:cubicBezTo>
                    <a:cubicBezTo>
                      <a:pt x="3542" y="543"/>
                      <a:pt x="3506" y="382"/>
                      <a:pt x="3467" y="355"/>
                    </a:cubicBezTo>
                    <a:cubicBezTo>
                      <a:pt x="3426" y="328"/>
                      <a:pt x="3196" y="224"/>
                      <a:pt x="3095" y="179"/>
                    </a:cubicBezTo>
                    <a:cubicBezTo>
                      <a:pt x="2990" y="131"/>
                      <a:pt x="2654" y="0"/>
                      <a:pt x="25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914000" y="4634650"/>
                <a:ext cx="543100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11" extrusionOk="0">
                    <a:moveTo>
                      <a:pt x="43" y="0"/>
                    </a:moveTo>
                    <a:cubicBezTo>
                      <a:pt x="21" y="0"/>
                      <a:pt x="6" y="5"/>
                      <a:pt x="4" y="15"/>
                    </a:cubicBezTo>
                    <a:cubicBezTo>
                      <a:pt x="1" y="45"/>
                      <a:pt x="49" y="137"/>
                      <a:pt x="49" y="137"/>
                    </a:cubicBezTo>
                    <a:lnTo>
                      <a:pt x="219" y="256"/>
                    </a:lnTo>
                    <a:cubicBezTo>
                      <a:pt x="219" y="256"/>
                      <a:pt x="463" y="298"/>
                      <a:pt x="579" y="331"/>
                    </a:cubicBezTo>
                    <a:cubicBezTo>
                      <a:pt x="698" y="361"/>
                      <a:pt x="842" y="379"/>
                      <a:pt x="970" y="403"/>
                    </a:cubicBezTo>
                    <a:cubicBezTo>
                      <a:pt x="1004" y="408"/>
                      <a:pt x="1044" y="410"/>
                      <a:pt x="1084" y="410"/>
                    </a:cubicBezTo>
                    <a:cubicBezTo>
                      <a:pt x="1172" y="410"/>
                      <a:pt x="1264" y="401"/>
                      <a:pt x="1323" y="401"/>
                    </a:cubicBezTo>
                    <a:cubicBezTo>
                      <a:pt x="1336" y="401"/>
                      <a:pt x="1348" y="401"/>
                      <a:pt x="1357" y="403"/>
                    </a:cubicBezTo>
                    <a:cubicBezTo>
                      <a:pt x="1359" y="403"/>
                      <a:pt x="1360" y="403"/>
                      <a:pt x="1362" y="403"/>
                    </a:cubicBezTo>
                    <a:cubicBezTo>
                      <a:pt x="1432" y="403"/>
                      <a:pt x="1575" y="265"/>
                      <a:pt x="1590" y="251"/>
                    </a:cubicBezTo>
                    <a:cubicBezTo>
                      <a:pt x="1593" y="247"/>
                      <a:pt x="1585" y="245"/>
                      <a:pt x="1566" y="245"/>
                    </a:cubicBezTo>
                    <a:cubicBezTo>
                      <a:pt x="1524" y="245"/>
                      <a:pt x="1427" y="253"/>
                      <a:pt x="1309" y="253"/>
                    </a:cubicBezTo>
                    <a:cubicBezTo>
                      <a:pt x="1275" y="253"/>
                      <a:pt x="1239" y="252"/>
                      <a:pt x="1202" y="251"/>
                    </a:cubicBezTo>
                    <a:cubicBezTo>
                      <a:pt x="979" y="239"/>
                      <a:pt x="812" y="191"/>
                      <a:pt x="588" y="137"/>
                    </a:cubicBezTo>
                    <a:cubicBezTo>
                      <a:pt x="454" y="107"/>
                      <a:pt x="320" y="72"/>
                      <a:pt x="192" y="30"/>
                    </a:cubicBezTo>
                    <a:cubicBezTo>
                      <a:pt x="145" y="15"/>
                      <a:pt x="83" y="0"/>
                      <a:pt x="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375705" y="4445195"/>
                <a:ext cx="741579" cy="325415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979" extrusionOk="0">
                    <a:moveTo>
                      <a:pt x="2123" y="1"/>
                    </a:moveTo>
                    <a:cubicBezTo>
                      <a:pt x="2153" y="66"/>
                      <a:pt x="2138" y="144"/>
                      <a:pt x="2085" y="192"/>
                    </a:cubicBezTo>
                    <a:cubicBezTo>
                      <a:pt x="1992" y="293"/>
                      <a:pt x="1813" y="412"/>
                      <a:pt x="1745" y="430"/>
                    </a:cubicBezTo>
                    <a:cubicBezTo>
                      <a:pt x="1676" y="445"/>
                      <a:pt x="1310" y="487"/>
                      <a:pt x="1205" y="508"/>
                    </a:cubicBezTo>
                    <a:cubicBezTo>
                      <a:pt x="1098" y="531"/>
                      <a:pt x="955" y="576"/>
                      <a:pt x="845" y="597"/>
                    </a:cubicBezTo>
                    <a:cubicBezTo>
                      <a:pt x="735" y="615"/>
                      <a:pt x="295" y="776"/>
                      <a:pt x="270" y="776"/>
                    </a:cubicBezTo>
                    <a:cubicBezTo>
                      <a:pt x="270" y="776"/>
                      <a:pt x="269" y="776"/>
                      <a:pt x="269" y="776"/>
                    </a:cubicBezTo>
                    <a:cubicBezTo>
                      <a:pt x="234" y="785"/>
                      <a:pt x="198" y="797"/>
                      <a:pt x="162" y="815"/>
                    </a:cubicBezTo>
                    <a:cubicBezTo>
                      <a:pt x="162" y="815"/>
                      <a:pt x="1" y="979"/>
                      <a:pt x="17" y="979"/>
                    </a:cubicBezTo>
                    <a:cubicBezTo>
                      <a:pt x="18" y="979"/>
                      <a:pt x="18" y="979"/>
                      <a:pt x="19" y="979"/>
                    </a:cubicBezTo>
                    <a:cubicBezTo>
                      <a:pt x="46" y="970"/>
                      <a:pt x="347" y="976"/>
                      <a:pt x="418" y="958"/>
                    </a:cubicBezTo>
                    <a:cubicBezTo>
                      <a:pt x="487" y="940"/>
                      <a:pt x="758" y="865"/>
                      <a:pt x="955" y="809"/>
                    </a:cubicBezTo>
                    <a:cubicBezTo>
                      <a:pt x="1155" y="752"/>
                      <a:pt x="1626" y="719"/>
                      <a:pt x="1745" y="668"/>
                    </a:cubicBezTo>
                    <a:cubicBezTo>
                      <a:pt x="1864" y="615"/>
                      <a:pt x="2031" y="540"/>
                      <a:pt x="2088" y="490"/>
                    </a:cubicBezTo>
                    <a:cubicBezTo>
                      <a:pt x="2144" y="439"/>
                      <a:pt x="2219" y="314"/>
                      <a:pt x="2219" y="266"/>
                    </a:cubicBezTo>
                    <a:cubicBezTo>
                      <a:pt x="2219" y="218"/>
                      <a:pt x="2231" y="105"/>
                      <a:pt x="2219" y="87"/>
                    </a:cubicBezTo>
                    <a:cubicBezTo>
                      <a:pt x="2189" y="54"/>
                      <a:pt x="2159" y="28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914669" y="4437882"/>
                <a:ext cx="534828" cy="280209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843" extrusionOk="0">
                    <a:moveTo>
                      <a:pt x="312" y="0"/>
                    </a:moveTo>
                    <a:cubicBezTo>
                      <a:pt x="280" y="0"/>
                      <a:pt x="245" y="18"/>
                      <a:pt x="222" y="50"/>
                    </a:cubicBezTo>
                    <a:cubicBezTo>
                      <a:pt x="190" y="97"/>
                      <a:pt x="94" y="223"/>
                      <a:pt x="67" y="306"/>
                    </a:cubicBezTo>
                    <a:cubicBezTo>
                      <a:pt x="41" y="404"/>
                      <a:pt x="20" y="506"/>
                      <a:pt x="2" y="604"/>
                    </a:cubicBezTo>
                    <a:cubicBezTo>
                      <a:pt x="1" y="617"/>
                      <a:pt x="36" y="619"/>
                      <a:pt x="77" y="619"/>
                    </a:cubicBezTo>
                    <a:cubicBezTo>
                      <a:pt x="109" y="619"/>
                      <a:pt x="145" y="618"/>
                      <a:pt x="168" y="618"/>
                    </a:cubicBezTo>
                    <a:cubicBezTo>
                      <a:pt x="178" y="618"/>
                      <a:pt x="186" y="618"/>
                      <a:pt x="190" y="619"/>
                    </a:cubicBezTo>
                    <a:cubicBezTo>
                      <a:pt x="211" y="628"/>
                      <a:pt x="515" y="714"/>
                      <a:pt x="553" y="720"/>
                    </a:cubicBezTo>
                    <a:cubicBezTo>
                      <a:pt x="592" y="729"/>
                      <a:pt x="1016" y="843"/>
                      <a:pt x="1216" y="843"/>
                    </a:cubicBezTo>
                    <a:cubicBezTo>
                      <a:pt x="1219" y="843"/>
                      <a:pt x="1222" y="843"/>
                      <a:pt x="1224" y="843"/>
                    </a:cubicBezTo>
                    <a:cubicBezTo>
                      <a:pt x="1418" y="840"/>
                      <a:pt x="1522" y="837"/>
                      <a:pt x="1549" y="837"/>
                    </a:cubicBezTo>
                    <a:cubicBezTo>
                      <a:pt x="1576" y="837"/>
                      <a:pt x="1582" y="771"/>
                      <a:pt x="1591" y="723"/>
                    </a:cubicBezTo>
                    <a:cubicBezTo>
                      <a:pt x="1597" y="679"/>
                      <a:pt x="1567" y="577"/>
                      <a:pt x="1549" y="473"/>
                    </a:cubicBezTo>
                    <a:cubicBezTo>
                      <a:pt x="1534" y="372"/>
                      <a:pt x="1609" y="267"/>
                      <a:pt x="1609" y="267"/>
                    </a:cubicBezTo>
                    <a:lnTo>
                      <a:pt x="1609" y="267"/>
                    </a:lnTo>
                    <a:cubicBezTo>
                      <a:pt x="1609" y="267"/>
                      <a:pt x="1439" y="279"/>
                      <a:pt x="1403" y="285"/>
                    </a:cubicBezTo>
                    <a:cubicBezTo>
                      <a:pt x="1402" y="285"/>
                      <a:pt x="1400" y="285"/>
                      <a:pt x="1399" y="285"/>
                    </a:cubicBezTo>
                    <a:cubicBezTo>
                      <a:pt x="1350" y="285"/>
                      <a:pt x="1102" y="243"/>
                      <a:pt x="1009" y="231"/>
                    </a:cubicBezTo>
                    <a:cubicBezTo>
                      <a:pt x="860" y="211"/>
                      <a:pt x="714" y="181"/>
                      <a:pt x="568" y="142"/>
                    </a:cubicBezTo>
                    <a:cubicBezTo>
                      <a:pt x="491" y="121"/>
                      <a:pt x="422" y="76"/>
                      <a:pt x="363" y="20"/>
                    </a:cubicBezTo>
                    <a:cubicBezTo>
                      <a:pt x="349" y="6"/>
                      <a:pt x="331" y="0"/>
                      <a:pt x="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9" name="Google Shape;1499;p31"/>
              <p:cNvGrpSpPr/>
              <p:nvPr/>
            </p:nvGrpSpPr>
            <p:grpSpPr>
              <a:xfrm>
                <a:off x="916976" y="4444870"/>
                <a:ext cx="1203296" cy="326080"/>
                <a:chOff x="1066388" y="4597595"/>
                <a:chExt cx="1203296" cy="326080"/>
              </a:xfrm>
            </p:grpSpPr>
            <p:sp>
              <p:nvSpPr>
                <p:cNvPr id="1500" name="Google Shape;1500;p31"/>
                <p:cNvSpPr/>
                <p:nvPr/>
              </p:nvSpPr>
              <p:spPr>
                <a:xfrm>
                  <a:off x="1066388" y="4787050"/>
                  <a:ext cx="519202" cy="1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411" extrusionOk="0">
                      <a:moveTo>
                        <a:pt x="43" y="0"/>
                      </a:moveTo>
                      <a:cubicBezTo>
                        <a:pt x="21" y="0"/>
                        <a:pt x="6" y="5"/>
                        <a:pt x="4" y="15"/>
                      </a:cubicBezTo>
                      <a:cubicBezTo>
                        <a:pt x="1" y="45"/>
                        <a:pt x="49" y="137"/>
                        <a:pt x="49" y="137"/>
                      </a:cubicBezTo>
                      <a:lnTo>
                        <a:pt x="219" y="256"/>
                      </a:lnTo>
                      <a:cubicBezTo>
                        <a:pt x="219" y="256"/>
                        <a:pt x="463" y="298"/>
                        <a:pt x="579" y="331"/>
                      </a:cubicBezTo>
                      <a:cubicBezTo>
                        <a:pt x="698" y="361"/>
                        <a:pt x="842" y="379"/>
                        <a:pt x="970" y="403"/>
                      </a:cubicBezTo>
                      <a:cubicBezTo>
                        <a:pt x="1004" y="408"/>
                        <a:pt x="1044" y="410"/>
                        <a:pt x="1084" y="410"/>
                      </a:cubicBezTo>
                      <a:cubicBezTo>
                        <a:pt x="1172" y="410"/>
                        <a:pt x="1264" y="401"/>
                        <a:pt x="1323" y="401"/>
                      </a:cubicBezTo>
                      <a:cubicBezTo>
                        <a:pt x="1336" y="401"/>
                        <a:pt x="1348" y="401"/>
                        <a:pt x="1357" y="403"/>
                      </a:cubicBezTo>
                      <a:cubicBezTo>
                        <a:pt x="1359" y="403"/>
                        <a:pt x="1360" y="403"/>
                        <a:pt x="1362" y="403"/>
                      </a:cubicBezTo>
                      <a:cubicBezTo>
                        <a:pt x="1432" y="403"/>
                        <a:pt x="1575" y="265"/>
                        <a:pt x="1590" y="251"/>
                      </a:cubicBezTo>
                      <a:cubicBezTo>
                        <a:pt x="1593" y="247"/>
                        <a:pt x="1585" y="245"/>
                        <a:pt x="1566" y="245"/>
                      </a:cubicBezTo>
                      <a:cubicBezTo>
                        <a:pt x="1524" y="245"/>
                        <a:pt x="1427" y="253"/>
                        <a:pt x="1309" y="253"/>
                      </a:cubicBezTo>
                      <a:cubicBezTo>
                        <a:pt x="1275" y="253"/>
                        <a:pt x="1239" y="252"/>
                        <a:pt x="1202" y="251"/>
                      </a:cubicBezTo>
                      <a:cubicBezTo>
                        <a:pt x="979" y="239"/>
                        <a:pt x="812" y="191"/>
                        <a:pt x="588" y="137"/>
                      </a:cubicBezTo>
                      <a:cubicBezTo>
                        <a:pt x="454" y="107"/>
                        <a:pt x="320" y="72"/>
                        <a:pt x="192" y="30"/>
                      </a:cubicBezTo>
                      <a:cubicBezTo>
                        <a:pt x="145" y="15"/>
                        <a:pt x="8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31"/>
                <p:cNvSpPr/>
                <p:nvPr/>
              </p:nvSpPr>
              <p:spPr>
                <a:xfrm>
                  <a:off x="1528105" y="4597595"/>
                  <a:ext cx="741579" cy="325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" h="979" extrusionOk="0">
                      <a:moveTo>
                        <a:pt x="2123" y="1"/>
                      </a:moveTo>
                      <a:cubicBezTo>
                        <a:pt x="2153" y="66"/>
                        <a:pt x="2138" y="144"/>
                        <a:pt x="2085" y="192"/>
                      </a:cubicBezTo>
                      <a:cubicBezTo>
                        <a:pt x="1992" y="293"/>
                        <a:pt x="1813" y="412"/>
                        <a:pt x="1745" y="430"/>
                      </a:cubicBezTo>
                      <a:cubicBezTo>
                        <a:pt x="1676" y="445"/>
                        <a:pt x="1310" y="487"/>
                        <a:pt x="1205" y="508"/>
                      </a:cubicBezTo>
                      <a:cubicBezTo>
                        <a:pt x="1098" y="531"/>
                        <a:pt x="955" y="576"/>
                        <a:pt x="845" y="597"/>
                      </a:cubicBezTo>
                      <a:cubicBezTo>
                        <a:pt x="735" y="615"/>
                        <a:pt x="295" y="776"/>
                        <a:pt x="270" y="776"/>
                      </a:cubicBezTo>
                      <a:cubicBezTo>
                        <a:pt x="270" y="776"/>
                        <a:pt x="269" y="776"/>
                        <a:pt x="269" y="776"/>
                      </a:cubicBezTo>
                      <a:cubicBezTo>
                        <a:pt x="234" y="785"/>
                        <a:pt x="198" y="797"/>
                        <a:pt x="162" y="815"/>
                      </a:cubicBezTo>
                      <a:cubicBezTo>
                        <a:pt x="162" y="815"/>
                        <a:pt x="1" y="979"/>
                        <a:pt x="17" y="979"/>
                      </a:cubicBezTo>
                      <a:cubicBezTo>
                        <a:pt x="18" y="979"/>
                        <a:pt x="18" y="979"/>
                        <a:pt x="19" y="979"/>
                      </a:cubicBezTo>
                      <a:cubicBezTo>
                        <a:pt x="46" y="970"/>
                        <a:pt x="347" y="976"/>
                        <a:pt x="418" y="958"/>
                      </a:cubicBezTo>
                      <a:cubicBezTo>
                        <a:pt x="487" y="940"/>
                        <a:pt x="758" y="865"/>
                        <a:pt x="955" y="809"/>
                      </a:cubicBezTo>
                      <a:cubicBezTo>
                        <a:pt x="1155" y="752"/>
                        <a:pt x="1626" y="719"/>
                        <a:pt x="1745" y="668"/>
                      </a:cubicBezTo>
                      <a:cubicBezTo>
                        <a:pt x="1864" y="615"/>
                        <a:pt x="2031" y="540"/>
                        <a:pt x="2088" y="490"/>
                      </a:cubicBezTo>
                      <a:cubicBezTo>
                        <a:pt x="2144" y="439"/>
                        <a:pt x="2219" y="314"/>
                        <a:pt x="2219" y="266"/>
                      </a:cubicBezTo>
                      <a:cubicBezTo>
                        <a:pt x="2219" y="218"/>
                        <a:pt x="2231" y="105"/>
                        <a:pt x="2219" y="87"/>
                      </a:cubicBezTo>
                      <a:cubicBezTo>
                        <a:pt x="2189" y="54"/>
                        <a:pt x="2159" y="28"/>
                        <a:pt x="2123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502" name="Google Shape;1502;p31"/>
            <p:cNvSpPr/>
            <p:nvPr/>
          </p:nvSpPr>
          <p:spPr>
            <a:xfrm>
              <a:off x="1029014" y="4301600"/>
              <a:ext cx="920741" cy="232344"/>
            </a:xfrm>
            <a:custGeom>
              <a:avLst/>
              <a:gdLst/>
              <a:ahLst/>
              <a:cxnLst/>
              <a:rect l="l" t="t" r="r" b="b"/>
              <a:pathLst>
                <a:path w="2770" h="699" extrusionOk="0">
                  <a:moveTo>
                    <a:pt x="2223" y="0"/>
                  </a:moveTo>
                  <a:cubicBezTo>
                    <a:pt x="2219" y="0"/>
                    <a:pt x="2216" y="0"/>
                    <a:pt x="2213" y="1"/>
                  </a:cubicBezTo>
                  <a:cubicBezTo>
                    <a:pt x="2153" y="9"/>
                    <a:pt x="1810" y="57"/>
                    <a:pt x="1694" y="78"/>
                  </a:cubicBezTo>
                  <a:cubicBezTo>
                    <a:pt x="1575" y="99"/>
                    <a:pt x="1464" y="191"/>
                    <a:pt x="1208" y="194"/>
                  </a:cubicBezTo>
                  <a:cubicBezTo>
                    <a:pt x="952" y="200"/>
                    <a:pt x="573" y="215"/>
                    <a:pt x="442" y="233"/>
                  </a:cubicBezTo>
                  <a:cubicBezTo>
                    <a:pt x="326" y="248"/>
                    <a:pt x="212" y="272"/>
                    <a:pt x="99" y="302"/>
                  </a:cubicBezTo>
                  <a:cubicBezTo>
                    <a:pt x="28" y="322"/>
                    <a:pt x="1" y="418"/>
                    <a:pt x="1" y="418"/>
                  </a:cubicBezTo>
                  <a:lnTo>
                    <a:pt x="42" y="498"/>
                  </a:lnTo>
                  <a:cubicBezTo>
                    <a:pt x="144" y="525"/>
                    <a:pt x="335" y="600"/>
                    <a:pt x="504" y="633"/>
                  </a:cubicBezTo>
                  <a:cubicBezTo>
                    <a:pt x="670" y="667"/>
                    <a:pt x="836" y="698"/>
                    <a:pt x="978" y="698"/>
                  </a:cubicBezTo>
                  <a:cubicBezTo>
                    <a:pt x="984" y="698"/>
                    <a:pt x="990" y="698"/>
                    <a:pt x="996" y="698"/>
                  </a:cubicBezTo>
                  <a:cubicBezTo>
                    <a:pt x="1184" y="692"/>
                    <a:pt x="1372" y="668"/>
                    <a:pt x="1557" y="630"/>
                  </a:cubicBezTo>
                  <a:cubicBezTo>
                    <a:pt x="1828" y="579"/>
                    <a:pt x="2102" y="546"/>
                    <a:pt x="2379" y="525"/>
                  </a:cubicBezTo>
                  <a:cubicBezTo>
                    <a:pt x="2460" y="525"/>
                    <a:pt x="2528" y="451"/>
                    <a:pt x="2597" y="397"/>
                  </a:cubicBezTo>
                  <a:cubicBezTo>
                    <a:pt x="2666" y="343"/>
                    <a:pt x="2770" y="317"/>
                    <a:pt x="2737" y="269"/>
                  </a:cubicBezTo>
                  <a:cubicBezTo>
                    <a:pt x="2681" y="188"/>
                    <a:pt x="2609" y="126"/>
                    <a:pt x="2523" y="78"/>
                  </a:cubicBezTo>
                  <a:cubicBezTo>
                    <a:pt x="2449" y="44"/>
                    <a:pt x="2289" y="0"/>
                    <a:pt x="2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95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eval Fantasy Land Day Minitheme by Slidesgo">
  <a:themeElements>
    <a:clrScheme name="Simple Light">
      <a:dk1>
        <a:srgbClr val="FCF063"/>
      </a:dk1>
      <a:lt1>
        <a:srgbClr val="FFA92C"/>
      </a:lt1>
      <a:dk2>
        <a:srgbClr val="FF5F5F"/>
      </a:dk2>
      <a:lt2>
        <a:srgbClr val="51231B"/>
      </a:lt2>
      <a:accent1>
        <a:srgbClr val="DCF8F8"/>
      </a:accent1>
      <a:accent2>
        <a:srgbClr val="DFD4CE"/>
      </a:accent2>
      <a:accent3>
        <a:srgbClr val="FDF9EC"/>
      </a:accent3>
      <a:accent4>
        <a:srgbClr val="E8E158"/>
      </a:accent4>
      <a:accent5>
        <a:srgbClr val="B7A41C"/>
      </a:accent5>
      <a:accent6>
        <a:srgbClr val="C5BAB3"/>
      </a:accent6>
      <a:hlink>
        <a:srgbClr val="5123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392</Words>
  <Application>Microsoft Office PowerPoint</Application>
  <PresentationFormat>화면 슬라이드 쇼(16:9)</PresentationFormat>
  <Paragraphs>205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Barlow Semi Condensed</vt:lpstr>
      <vt:lpstr>Grenze Medium</vt:lpstr>
      <vt:lpstr>한컴 윤고딕 240</vt:lpstr>
      <vt:lpstr>Bai Jamjuree</vt:lpstr>
      <vt:lpstr>Grenze</vt:lpstr>
      <vt:lpstr>Arial</vt:lpstr>
      <vt:lpstr>맑은 고딕</vt:lpstr>
      <vt:lpstr>Medieval Fantasy Land Day Minitheme by Slidesgo</vt:lpstr>
      <vt:lpstr>&lt;꿈의 왕국 : 영원한 보금자리&gt;</vt:lpstr>
      <vt:lpstr>목차</vt:lpstr>
      <vt:lpstr>01</vt:lpstr>
      <vt:lpstr>1. 부활 시스템 개요</vt:lpstr>
      <vt:lpstr>02</vt:lpstr>
      <vt:lpstr>2. 진입 방법</vt:lpstr>
      <vt:lpstr>2. 진입 방법</vt:lpstr>
      <vt:lpstr>2. 진입 방법</vt:lpstr>
      <vt:lpstr>03</vt:lpstr>
      <vt:lpstr>3. 데이터 테이블</vt:lpstr>
      <vt:lpstr>3. 데이터 테이블</vt:lpstr>
      <vt:lpstr>04</vt:lpstr>
      <vt:lpstr>4. 부활 시스템 플로우 차트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부활 시스템 기획서</dc:title>
  <dc:creator>SEOULIT</dc:creator>
  <cp:lastModifiedBy>Microsoft 계정</cp:lastModifiedBy>
  <cp:revision>38</cp:revision>
  <dcterms:modified xsi:type="dcterms:W3CDTF">2023-03-30T14:35:16Z</dcterms:modified>
</cp:coreProperties>
</file>