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68" r:id="rId4"/>
    <p:sldId id="301" r:id="rId5"/>
    <p:sldId id="304" r:id="rId6"/>
    <p:sldId id="311" r:id="rId7"/>
    <p:sldId id="302" r:id="rId8"/>
    <p:sldId id="309" r:id="rId9"/>
    <p:sldId id="310" r:id="rId10"/>
    <p:sldId id="305" r:id="rId11"/>
    <p:sldId id="307" r:id="rId12"/>
    <p:sldId id="30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1B"/>
    <a:srgbClr val="F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121BC3-3F3C-44E0-BCE9-6AE4EDD6582B}">
  <a:tblStyle styleId="{D4121BC3-3F3C-44E0-BCE9-6AE4EDD65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0ee9972e8f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10ee9972e8f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93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0ee9972e8f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10ee9972e8f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1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g10ee9972e8f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6" name="Google Shape;3386;g10ee9972e8f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99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eb0ebb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eb0ebb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10eb0ebb5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10eb0ebb5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21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10ee9972e8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10ee9972e8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7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10ee9972e8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10ee9972e8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1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4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ec085073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ec085073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75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ec085073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ec085073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71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1841" y="281493"/>
            <a:ext cx="10069120" cy="1347742"/>
            <a:chOff x="-641841" y="281493"/>
            <a:chExt cx="10069120" cy="1347742"/>
          </a:xfrm>
        </p:grpSpPr>
        <p:sp>
          <p:nvSpPr>
            <p:cNvPr id="10" name="Google Shape;10;p2"/>
            <p:cNvSpPr/>
            <p:nvPr/>
          </p:nvSpPr>
          <p:spPr>
            <a:xfrm>
              <a:off x="5778035" y="28149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41841" y="1246013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5203712" y="2260525"/>
            <a:ext cx="2618747" cy="247912"/>
          </a:xfrm>
          <a:custGeom>
            <a:avLst/>
            <a:gdLst/>
            <a:ahLst/>
            <a:cxnLst/>
            <a:rect l="l" t="t" r="r" b="b"/>
            <a:pathLst>
              <a:path w="27908" h="2642" extrusionOk="0">
                <a:moveTo>
                  <a:pt x="11432" y="1"/>
                </a:moveTo>
                <a:cubicBezTo>
                  <a:pt x="8780" y="1"/>
                  <a:pt x="6863" y="1210"/>
                  <a:pt x="6275" y="1457"/>
                </a:cubicBezTo>
                <a:cubicBezTo>
                  <a:pt x="6275" y="1457"/>
                  <a:pt x="1" y="1526"/>
                  <a:pt x="814" y="2244"/>
                </a:cubicBezTo>
                <a:cubicBezTo>
                  <a:pt x="1146" y="2537"/>
                  <a:pt x="1738" y="2641"/>
                  <a:pt x="2477" y="2641"/>
                </a:cubicBezTo>
                <a:cubicBezTo>
                  <a:pt x="3548" y="2641"/>
                  <a:pt x="4929" y="2423"/>
                  <a:pt x="6275" y="2244"/>
                </a:cubicBezTo>
                <a:cubicBezTo>
                  <a:pt x="7388" y="2098"/>
                  <a:pt x="8119" y="2053"/>
                  <a:pt x="8886" y="2053"/>
                </a:cubicBezTo>
                <a:cubicBezTo>
                  <a:pt x="9685" y="2053"/>
                  <a:pt x="10523" y="2102"/>
                  <a:pt x="11873" y="2137"/>
                </a:cubicBezTo>
                <a:cubicBezTo>
                  <a:pt x="13479" y="2179"/>
                  <a:pt x="13710" y="2244"/>
                  <a:pt x="14410" y="2244"/>
                </a:cubicBezTo>
                <a:cubicBezTo>
                  <a:pt x="14864" y="2244"/>
                  <a:pt x="15514" y="2217"/>
                  <a:pt x="16863" y="2137"/>
                </a:cubicBezTo>
                <a:cubicBezTo>
                  <a:pt x="20294" y="1934"/>
                  <a:pt x="18792" y="1934"/>
                  <a:pt x="20733" y="1797"/>
                </a:cubicBezTo>
                <a:cubicBezTo>
                  <a:pt x="21380" y="1752"/>
                  <a:pt x="22089" y="1738"/>
                  <a:pt x="22797" y="1738"/>
                </a:cubicBezTo>
                <a:cubicBezTo>
                  <a:pt x="24213" y="1738"/>
                  <a:pt x="25625" y="1797"/>
                  <a:pt x="26539" y="1797"/>
                </a:cubicBezTo>
                <a:cubicBezTo>
                  <a:pt x="27908" y="1797"/>
                  <a:pt x="27475" y="712"/>
                  <a:pt x="26933" y="372"/>
                </a:cubicBezTo>
                <a:cubicBezTo>
                  <a:pt x="26787" y="282"/>
                  <a:pt x="26460" y="245"/>
                  <a:pt x="25984" y="245"/>
                </a:cubicBezTo>
                <a:cubicBezTo>
                  <a:pt x="24687" y="245"/>
                  <a:pt x="22283" y="519"/>
                  <a:pt x="19412" y="730"/>
                </a:cubicBezTo>
                <a:cubicBezTo>
                  <a:pt x="18773" y="777"/>
                  <a:pt x="18232" y="797"/>
                  <a:pt x="17761" y="797"/>
                </a:cubicBezTo>
                <a:cubicBezTo>
                  <a:pt x="15339" y="797"/>
                  <a:pt x="14768" y="263"/>
                  <a:pt x="12210" y="35"/>
                </a:cubicBezTo>
                <a:cubicBezTo>
                  <a:pt x="11944" y="12"/>
                  <a:pt x="11685" y="1"/>
                  <a:pt x="11432" y="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6466" y="534600"/>
            <a:ext cx="55704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175" y="2093825"/>
            <a:ext cx="55704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1900" y="2625275"/>
            <a:ext cx="9200577" cy="3506819"/>
            <a:chOff x="-11900" y="2625275"/>
            <a:chExt cx="9200577" cy="3506819"/>
          </a:xfrm>
        </p:grpSpPr>
        <p:sp>
          <p:nvSpPr>
            <p:cNvPr id="16" name="Google Shape;16;p2"/>
            <p:cNvSpPr/>
            <p:nvPr/>
          </p:nvSpPr>
          <p:spPr>
            <a:xfrm>
              <a:off x="-11900" y="2625275"/>
              <a:ext cx="9098349" cy="2518203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716" y="36857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1341" y="36095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2308750" y="3071275"/>
              <a:ext cx="6879927" cy="1759295"/>
              <a:chOff x="2308750" y="3071275"/>
              <a:chExt cx="6879927" cy="1759295"/>
            </a:xfrm>
          </p:grpSpPr>
          <p:sp>
            <p:nvSpPr>
              <p:cNvPr id="20" name="Google Shape;20;p2"/>
              <p:cNvSpPr/>
              <p:nvPr/>
            </p:nvSpPr>
            <p:spPr>
              <a:xfrm rot="-220677">
                <a:off x="2344245" y="3288300"/>
                <a:ext cx="6808938" cy="1325244"/>
              </a:xfrm>
              <a:custGeom>
                <a:avLst/>
                <a:gdLst/>
                <a:ahLst/>
                <a:cxnLst/>
                <a:rect l="l" t="t" r="r" b="b"/>
                <a:pathLst>
                  <a:path w="58218" h="8881" extrusionOk="0">
                    <a:moveTo>
                      <a:pt x="141" y="0"/>
                    </a:moveTo>
                    <a:lnTo>
                      <a:pt x="1" y="7458"/>
                    </a:lnTo>
                    <a:lnTo>
                      <a:pt x="58218" y="8880"/>
                    </a:lnTo>
                    <a:lnTo>
                      <a:pt x="58218" y="510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4199569" y="3410668"/>
                <a:ext cx="2471279" cy="861962"/>
                <a:chOff x="4199569" y="3410668"/>
                <a:chExt cx="2471279" cy="861962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5349363" y="3453825"/>
                  <a:ext cx="148299" cy="480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4107" extrusionOk="0">
                      <a:moveTo>
                        <a:pt x="1005" y="1"/>
                      </a:moveTo>
                      <a:cubicBezTo>
                        <a:pt x="716" y="716"/>
                        <a:pt x="281" y="1554"/>
                        <a:pt x="141" y="2579"/>
                      </a:cubicBezTo>
                      <a:cubicBezTo>
                        <a:pt x="1" y="3587"/>
                        <a:pt x="153" y="4049"/>
                        <a:pt x="421" y="4102"/>
                      </a:cubicBezTo>
                      <a:cubicBezTo>
                        <a:pt x="436" y="4105"/>
                        <a:pt x="452" y="4107"/>
                        <a:pt x="467" y="4107"/>
                      </a:cubicBezTo>
                      <a:cubicBezTo>
                        <a:pt x="718" y="4107"/>
                        <a:pt x="972" y="3715"/>
                        <a:pt x="1113" y="2758"/>
                      </a:cubicBezTo>
                      <a:cubicBezTo>
                        <a:pt x="1268" y="1721"/>
                        <a:pt x="1202" y="630"/>
                        <a:pt x="10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75447" y="3555694"/>
                  <a:ext cx="112394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3226" extrusionOk="0">
                      <a:moveTo>
                        <a:pt x="823" y="0"/>
                      </a:moveTo>
                      <a:cubicBezTo>
                        <a:pt x="597" y="552"/>
                        <a:pt x="260" y="1192"/>
                        <a:pt x="129" y="2000"/>
                      </a:cubicBezTo>
                      <a:cubicBezTo>
                        <a:pt x="1" y="2796"/>
                        <a:pt x="96" y="3169"/>
                        <a:pt x="287" y="3219"/>
                      </a:cubicBezTo>
                      <a:cubicBezTo>
                        <a:pt x="301" y="3224"/>
                        <a:pt x="316" y="3226"/>
                        <a:pt x="330" y="3226"/>
                      </a:cubicBezTo>
                      <a:cubicBezTo>
                        <a:pt x="507" y="3226"/>
                        <a:pt x="697" y="2920"/>
                        <a:pt x="823" y="2179"/>
                      </a:cubicBezTo>
                      <a:cubicBezTo>
                        <a:pt x="961" y="1368"/>
                        <a:pt x="946" y="504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512868" y="3552887"/>
                  <a:ext cx="152509" cy="45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3902" extrusionOk="0">
                      <a:moveTo>
                        <a:pt x="1193" y="0"/>
                      </a:moveTo>
                      <a:lnTo>
                        <a:pt x="1193" y="0"/>
                      </a:lnTo>
                      <a:cubicBezTo>
                        <a:pt x="877" y="659"/>
                        <a:pt x="427" y="1413"/>
                        <a:pt x="209" y="2388"/>
                      </a:cubicBezTo>
                      <a:cubicBezTo>
                        <a:pt x="1" y="3348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9" y="3902"/>
                        <a:pt x="835" y="3546"/>
                        <a:pt x="1035" y="2677"/>
                      </a:cubicBezTo>
                      <a:cubicBezTo>
                        <a:pt x="1259" y="1696"/>
                        <a:pt x="1303" y="635"/>
                        <a:pt x="1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604561" y="3585283"/>
                  <a:ext cx="105026" cy="30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2646" extrusionOk="0">
                      <a:moveTo>
                        <a:pt x="823" y="0"/>
                      </a:moveTo>
                      <a:cubicBezTo>
                        <a:pt x="609" y="442"/>
                        <a:pt x="299" y="951"/>
                        <a:pt x="150" y="1613"/>
                      </a:cubicBezTo>
                      <a:cubicBezTo>
                        <a:pt x="1" y="2269"/>
                        <a:pt x="63" y="2582"/>
                        <a:pt x="215" y="2639"/>
                      </a:cubicBezTo>
                      <a:cubicBezTo>
                        <a:pt x="230" y="2644"/>
                        <a:pt x="244" y="2646"/>
                        <a:pt x="259" y="2646"/>
                      </a:cubicBezTo>
                      <a:cubicBezTo>
                        <a:pt x="404" y="2646"/>
                        <a:pt x="572" y="2400"/>
                        <a:pt x="710" y="1804"/>
                      </a:cubicBezTo>
                      <a:cubicBezTo>
                        <a:pt x="865" y="1142"/>
                        <a:pt x="898" y="427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427490" y="3499555"/>
                  <a:ext cx="142334" cy="50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308" extrusionOk="0">
                      <a:moveTo>
                        <a:pt x="993" y="0"/>
                      </a:moveTo>
                      <a:cubicBezTo>
                        <a:pt x="710" y="760"/>
                        <a:pt x="290" y="1652"/>
                        <a:pt x="143" y="2728"/>
                      </a:cubicBezTo>
                      <a:cubicBezTo>
                        <a:pt x="0" y="3786"/>
                        <a:pt x="140" y="4260"/>
                        <a:pt x="391" y="4305"/>
                      </a:cubicBezTo>
                      <a:cubicBezTo>
                        <a:pt x="403" y="4307"/>
                        <a:pt x="415" y="4308"/>
                        <a:pt x="427" y="4308"/>
                      </a:cubicBezTo>
                      <a:cubicBezTo>
                        <a:pt x="664" y="4308"/>
                        <a:pt x="914" y="3892"/>
                        <a:pt x="1062" y="2877"/>
                      </a:cubicBezTo>
                      <a:cubicBezTo>
                        <a:pt x="1217" y="1792"/>
                        <a:pt x="1169" y="653"/>
                        <a:pt x="9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812743" y="3682591"/>
                  <a:ext cx="138475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3014" extrusionOk="0">
                      <a:moveTo>
                        <a:pt x="895" y="0"/>
                      </a:moveTo>
                      <a:cubicBezTo>
                        <a:pt x="632" y="504"/>
                        <a:pt x="233" y="1088"/>
                        <a:pt x="117" y="1842"/>
                      </a:cubicBezTo>
                      <a:cubicBezTo>
                        <a:pt x="0" y="2588"/>
                        <a:pt x="158" y="2945"/>
                        <a:pt x="418" y="3005"/>
                      </a:cubicBezTo>
                      <a:cubicBezTo>
                        <a:pt x="442" y="3011"/>
                        <a:pt x="466" y="3014"/>
                        <a:pt x="490" y="3014"/>
                      </a:cubicBezTo>
                      <a:cubicBezTo>
                        <a:pt x="724" y="3014"/>
                        <a:pt x="948" y="2732"/>
                        <a:pt x="1058" y="2054"/>
                      </a:cubicBezTo>
                      <a:cubicBezTo>
                        <a:pt x="1184" y="1297"/>
                        <a:pt x="1097" y="480"/>
                        <a:pt x="8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889817" y="3722590"/>
                  <a:ext cx="1321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170" extrusionOk="0">
                      <a:moveTo>
                        <a:pt x="870" y="1"/>
                      </a:moveTo>
                      <a:cubicBezTo>
                        <a:pt x="620" y="541"/>
                        <a:pt x="236" y="1166"/>
                        <a:pt x="116" y="1959"/>
                      </a:cubicBezTo>
                      <a:cubicBezTo>
                        <a:pt x="0" y="2740"/>
                        <a:pt x="146" y="3110"/>
                        <a:pt x="388" y="3164"/>
                      </a:cubicBezTo>
                      <a:cubicBezTo>
                        <a:pt x="406" y="3168"/>
                        <a:pt x="425" y="3170"/>
                        <a:pt x="444" y="3170"/>
                      </a:cubicBezTo>
                      <a:cubicBezTo>
                        <a:pt x="670" y="3170"/>
                        <a:pt x="889" y="2870"/>
                        <a:pt x="1005" y="2144"/>
                      </a:cubicBezTo>
                      <a:cubicBezTo>
                        <a:pt x="1130" y="1348"/>
                        <a:pt x="1058" y="499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748885" y="3562945"/>
                  <a:ext cx="128417" cy="37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3193" extrusionOk="0">
                      <a:moveTo>
                        <a:pt x="832" y="1"/>
                      </a:moveTo>
                      <a:cubicBezTo>
                        <a:pt x="588" y="546"/>
                        <a:pt x="215" y="1181"/>
                        <a:pt x="108" y="1980"/>
                      </a:cubicBezTo>
                      <a:cubicBezTo>
                        <a:pt x="1" y="2770"/>
                        <a:pt x="144" y="3137"/>
                        <a:pt x="385" y="3187"/>
                      </a:cubicBezTo>
                      <a:cubicBezTo>
                        <a:pt x="403" y="3191"/>
                        <a:pt x="420" y="3193"/>
                        <a:pt x="438" y="3193"/>
                      </a:cubicBezTo>
                      <a:cubicBezTo>
                        <a:pt x="659" y="3193"/>
                        <a:pt x="876" y="2891"/>
                        <a:pt x="981" y="2156"/>
                      </a:cubicBezTo>
                      <a:cubicBezTo>
                        <a:pt x="1098" y="1351"/>
                        <a:pt x="1017" y="499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63156" y="3560138"/>
                  <a:ext cx="1252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170" extrusionOk="0">
                      <a:moveTo>
                        <a:pt x="805" y="1"/>
                      </a:moveTo>
                      <a:cubicBezTo>
                        <a:pt x="567" y="543"/>
                        <a:pt x="206" y="1175"/>
                        <a:pt x="102" y="1968"/>
                      </a:cubicBezTo>
                      <a:cubicBezTo>
                        <a:pt x="0" y="2749"/>
                        <a:pt x="147" y="3116"/>
                        <a:pt x="382" y="3164"/>
                      </a:cubicBezTo>
                      <a:cubicBezTo>
                        <a:pt x="399" y="3167"/>
                        <a:pt x="417" y="3169"/>
                        <a:pt x="434" y="3169"/>
                      </a:cubicBezTo>
                      <a:cubicBezTo>
                        <a:pt x="651" y="3169"/>
                        <a:pt x="861" y="2867"/>
                        <a:pt x="960" y="2138"/>
                      </a:cubicBezTo>
                      <a:cubicBezTo>
                        <a:pt x="1071" y="1342"/>
                        <a:pt x="990" y="496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37216" y="3410668"/>
                  <a:ext cx="123738" cy="407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488" extrusionOk="0">
                      <a:moveTo>
                        <a:pt x="424" y="0"/>
                      </a:moveTo>
                      <a:cubicBezTo>
                        <a:pt x="272" y="772"/>
                        <a:pt x="0" y="1702"/>
                        <a:pt x="48" y="2740"/>
                      </a:cubicBezTo>
                      <a:cubicBezTo>
                        <a:pt x="77" y="3361"/>
                        <a:pt x="175" y="3488"/>
                        <a:pt x="308" y="3488"/>
                      </a:cubicBezTo>
                      <a:cubicBezTo>
                        <a:pt x="394" y="3488"/>
                        <a:pt x="494" y="3435"/>
                        <a:pt x="599" y="3428"/>
                      </a:cubicBezTo>
                      <a:cubicBezTo>
                        <a:pt x="607" y="3428"/>
                        <a:pt x="614" y="3428"/>
                        <a:pt x="621" y="3428"/>
                      </a:cubicBezTo>
                      <a:cubicBezTo>
                        <a:pt x="705" y="3428"/>
                        <a:pt x="781" y="3453"/>
                        <a:pt x="845" y="3453"/>
                      </a:cubicBezTo>
                      <a:cubicBezTo>
                        <a:pt x="978" y="3453"/>
                        <a:pt x="1057" y="3343"/>
                        <a:pt x="1032" y="2665"/>
                      </a:cubicBezTo>
                      <a:cubicBezTo>
                        <a:pt x="993" y="1616"/>
                        <a:pt x="731" y="563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673708" y="3534408"/>
                  <a:ext cx="86313" cy="30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650" extrusionOk="0">
                      <a:moveTo>
                        <a:pt x="332" y="0"/>
                      </a:moveTo>
                      <a:cubicBezTo>
                        <a:pt x="212" y="596"/>
                        <a:pt x="1" y="1309"/>
                        <a:pt x="22" y="2132"/>
                      </a:cubicBezTo>
                      <a:cubicBezTo>
                        <a:pt x="29" y="2547"/>
                        <a:pt x="77" y="2648"/>
                        <a:pt x="147" y="2648"/>
                      </a:cubicBezTo>
                      <a:cubicBezTo>
                        <a:pt x="214" y="2648"/>
                        <a:pt x="301" y="2558"/>
                        <a:pt x="395" y="2558"/>
                      </a:cubicBezTo>
                      <a:cubicBezTo>
                        <a:pt x="396" y="2558"/>
                        <a:pt x="396" y="2558"/>
                        <a:pt x="397" y="2558"/>
                      </a:cubicBezTo>
                      <a:cubicBezTo>
                        <a:pt x="492" y="2558"/>
                        <a:pt x="576" y="2650"/>
                        <a:pt x="636" y="2650"/>
                      </a:cubicBezTo>
                      <a:cubicBezTo>
                        <a:pt x="700" y="2650"/>
                        <a:pt x="737" y="2548"/>
                        <a:pt x="731" y="2129"/>
                      </a:cubicBezTo>
                      <a:cubicBezTo>
                        <a:pt x="716" y="1303"/>
                        <a:pt x="543" y="462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922123" y="3460141"/>
                  <a:ext cx="107365" cy="39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3367" extrusionOk="0">
                      <a:moveTo>
                        <a:pt x="542" y="0"/>
                      </a:moveTo>
                      <a:cubicBezTo>
                        <a:pt x="357" y="722"/>
                        <a:pt x="53" y="1574"/>
                        <a:pt x="20" y="2585"/>
                      </a:cubicBezTo>
                      <a:cubicBezTo>
                        <a:pt x="1" y="3217"/>
                        <a:pt x="65" y="3323"/>
                        <a:pt x="175" y="3323"/>
                      </a:cubicBezTo>
                      <a:cubicBezTo>
                        <a:pt x="230" y="3323"/>
                        <a:pt x="297" y="3296"/>
                        <a:pt x="370" y="3296"/>
                      </a:cubicBezTo>
                      <a:cubicBezTo>
                        <a:pt x="379" y="3296"/>
                        <a:pt x="387" y="3296"/>
                        <a:pt x="396" y="3297"/>
                      </a:cubicBezTo>
                      <a:cubicBezTo>
                        <a:pt x="491" y="3306"/>
                        <a:pt x="582" y="3366"/>
                        <a:pt x="660" y="3366"/>
                      </a:cubicBezTo>
                      <a:cubicBezTo>
                        <a:pt x="771" y="3366"/>
                        <a:pt x="854" y="3241"/>
                        <a:pt x="878" y="2653"/>
                      </a:cubicBezTo>
                      <a:cubicBezTo>
                        <a:pt x="917" y="1640"/>
                        <a:pt x="765" y="591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993466" y="3479321"/>
                  <a:ext cx="74734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732" extrusionOk="0">
                      <a:moveTo>
                        <a:pt x="391" y="0"/>
                      </a:moveTo>
                      <a:cubicBezTo>
                        <a:pt x="260" y="486"/>
                        <a:pt x="54" y="1062"/>
                        <a:pt x="27" y="1747"/>
                      </a:cubicBezTo>
                      <a:cubicBezTo>
                        <a:pt x="0" y="2424"/>
                        <a:pt x="116" y="2716"/>
                        <a:pt x="277" y="2731"/>
                      </a:cubicBezTo>
                      <a:cubicBezTo>
                        <a:pt x="281" y="2731"/>
                        <a:pt x="284" y="2731"/>
                        <a:pt x="288" y="2731"/>
                      </a:cubicBezTo>
                      <a:cubicBezTo>
                        <a:pt x="444" y="2731"/>
                        <a:pt x="579" y="2457"/>
                        <a:pt x="608" y="1792"/>
                      </a:cubicBezTo>
                      <a:cubicBezTo>
                        <a:pt x="638" y="1103"/>
                        <a:pt x="540" y="397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825049" y="3435697"/>
                  <a:ext cx="117540" cy="43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3686" extrusionOk="0">
                      <a:moveTo>
                        <a:pt x="382" y="1"/>
                      </a:moveTo>
                      <a:cubicBezTo>
                        <a:pt x="248" y="814"/>
                        <a:pt x="0" y="1792"/>
                        <a:pt x="54" y="2880"/>
                      </a:cubicBezTo>
                      <a:cubicBezTo>
                        <a:pt x="86" y="3555"/>
                        <a:pt x="187" y="3686"/>
                        <a:pt x="320" y="3686"/>
                      </a:cubicBezTo>
                      <a:cubicBezTo>
                        <a:pt x="397" y="3686"/>
                        <a:pt x="486" y="3641"/>
                        <a:pt x="579" y="3634"/>
                      </a:cubicBezTo>
                      <a:cubicBezTo>
                        <a:pt x="589" y="3634"/>
                        <a:pt x="600" y="3633"/>
                        <a:pt x="610" y="3633"/>
                      </a:cubicBezTo>
                      <a:cubicBezTo>
                        <a:pt x="676" y="3633"/>
                        <a:pt x="736" y="3648"/>
                        <a:pt x="788" y="3648"/>
                      </a:cubicBezTo>
                      <a:cubicBezTo>
                        <a:pt x="924" y="3648"/>
                        <a:pt x="1004" y="3545"/>
                        <a:pt x="975" y="2794"/>
                      </a:cubicBezTo>
                      <a:cubicBezTo>
                        <a:pt x="930" y="1694"/>
                        <a:pt x="677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215565" y="3519086"/>
                  <a:ext cx="117189" cy="35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059" extrusionOk="0">
                      <a:moveTo>
                        <a:pt x="450" y="0"/>
                      </a:moveTo>
                      <a:cubicBezTo>
                        <a:pt x="286" y="558"/>
                        <a:pt x="0" y="1231"/>
                        <a:pt x="24" y="1997"/>
                      </a:cubicBezTo>
                      <a:cubicBezTo>
                        <a:pt x="47" y="2747"/>
                        <a:pt x="264" y="3059"/>
                        <a:pt x="523" y="3059"/>
                      </a:cubicBezTo>
                      <a:cubicBezTo>
                        <a:pt x="526" y="3059"/>
                        <a:pt x="528" y="3059"/>
                        <a:pt x="531" y="3059"/>
                      </a:cubicBezTo>
                      <a:cubicBezTo>
                        <a:pt x="796" y="3050"/>
                        <a:pt x="1002" y="2728"/>
                        <a:pt x="984" y="1965"/>
                      </a:cubicBezTo>
                      <a:cubicBezTo>
                        <a:pt x="966" y="1192"/>
                        <a:pt x="733" y="417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00242" y="3539320"/>
                  <a:ext cx="111692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11" extrusionOk="0">
                      <a:moveTo>
                        <a:pt x="409" y="0"/>
                      </a:moveTo>
                      <a:cubicBezTo>
                        <a:pt x="260" y="587"/>
                        <a:pt x="0" y="1300"/>
                        <a:pt x="30" y="2105"/>
                      </a:cubicBezTo>
                      <a:cubicBezTo>
                        <a:pt x="60" y="2887"/>
                        <a:pt x="263" y="3211"/>
                        <a:pt x="506" y="3211"/>
                      </a:cubicBezTo>
                      <a:cubicBezTo>
                        <a:pt x="509" y="3211"/>
                        <a:pt x="513" y="3211"/>
                        <a:pt x="516" y="3210"/>
                      </a:cubicBezTo>
                      <a:cubicBezTo>
                        <a:pt x="763" y="3201"/>
                        <a:pt x="954" y="2859"/>
                        <a:pt x="930" y="2060"/>
                      </a:cubicBezTo>
                      <a:cubicBezTo>
                        <a:pt x="904" y="1246"/>
                        <a:pt x="680" y="435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131825" y="3420376"/>
                  <a:ext cx="112043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3227" extrusionOk="0">
                      <a:moveTo>
                        <a:pt x="385" y="1"/>
                      </a:moveTo>
                      <a:cubicBezTo>
                        <a:pt x="248" y="597"/>
                        <a:pt x="1" y="1312"/>
                        <a:pt x="39" y="2120"/>
                      </a:cubicBezTo>
                      <a:cubicBezTo>
                        <a:pt x="77" y="2902"/>
                        <a:pt x="279" y="3226"/>
                        <a:pt x="518" y="3226"/>
                      </a:cubicBezTo>
                      <a:cubicBezTo>
                        <a:pt x="523" y="3226"/>
                        <a:pt x="527" y="3226"/>
                        <a:pt x="531" y="3226"/>
                      </a:cubicBezTo>
                      <a:cubicBezTo>
                        <a:pt x="773" y="3214"/>
                        <a:pt x="957" y="2871"/>
                        <a:pt x="922" y="2066"/>
                      </a:cubicBezTo>
                      <a:cubicBezTo>
                        <a:pt x="889" y="1253"/>
                        <a:pt x="659" y="439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046096" y="3440609"/>
                  <a:ext cx="111341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197" extrusionOk="0">
                      <a:moveTo>
                        <a:pt x="370" y="0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6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75" y="3184"/>
                        <a:pt x="951" y="2844"/>
                        <a:pt x="915" y="2048"/>
                      </a:cubicBezTo>
                      <a:cubicBezTo>
                        <a:pt x="877" y="1240"/>
                        <a:pt x="644" y="433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268573" y="3454527"/>
                  <a:ext cx="122920" cy="30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618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9" y="2338"/>
                        <a:pt x="281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8" y="2618"/>
                        <a:pt x="1050" y="2340"/>
                        <a:pt x="1026" y="1685"/>
                      </a:cubicBezTo>
                      <a:cubicBezTo>
                        <a:pt x="1003" y="1026"/>
                        <a:pt x="758" y="364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199569" y="3525636"/>
                  <a:ext cx="87599" cy="24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2100" extrusionOk="0">
                      <a:moveTo>
                        <a:pt x="388" y="1"/>
                      </a:moveTo>
                      <a:cubicBezTo>
                        <a:pt x="248" y="364"/>
                        <a:pt x="13" y="803"/>
                        <a:pt x="7" y="1330"/>
                      </a:cubicBezTo>
                      <a:cubicBezTo>
                        <a:pt x="1" y="1858"/>
                        <a:pt x="165" y="2090"/>
                        <a:pt x="367" y="2099"/>
                      </a:cubicBezTo>
                      <a:cubicBezTo>
                        <a:pt x="371" y="2099"/>
                        <a:pt x="375" y="2100"/>
                        <a:pt x="379" y="2100"/>
                      </a:cubicBezTo>
                      <a:cubicBezTo>
                        <a:pt x="577" y="2100"/>
                        <a:pt x="737" y="1883"/>
                        <a:pt x="743" y="1366"/>
                      </a:cubicBezTo>
                      <a:cubicBezTo>
                        <a:pt x="749" y="838"/>
                        <a:pt x="591" y="299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449972" y="3497450"/>
                  <a:ext cx="109470" cy="29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03" extrusionOk="0">
                      <a:moveTo>
                        <a:pt x="575" y="0"/>
                      </a:moveTo>
                      <a:cubicBezTo>
                        <a:pt x="391" y="424"/>
                        <a:pt x="86" y="933"/>
                        <a:pt x="42" y="1562"/>
                      </a:cubicBezTo>
                      <a:cubicBezTo>
                        <a:pt x="0" y="2191"/>
                        <a:pt x="176" y="2477"/>
                        <a:pt x="408" y="2501"/>
                      </a:cubicBezTo>
                      <a:cubicBezTo>
                        <a:pt x="419" y="2502"/>
                        <a:pt x="429" y="2503"/>
                        <a:pt x="439" y="2503"/>
                      </a:cubicBezTo>
                      <a:cubicBezTo>
                        <a:pt x="662" y="2503"/>
                        <a:pt x="854" y="2253"/>
                        <a:pt x="894" y="1649"/>
                      </a:cubicBezTo>
                      <a:cubicBezTo>
                        <a:pt x="936" y="1020"/>
                        <a:pt x="793" y="370"/>
                        <a:pt x="5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23420" y="3512069"/>
                  <a:ext cx="73331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678" extrusionOk="0">
                      <a:moveTo>
                        <a:pt x="388" y="1"/>
                      </a:moveTo>
                      <a:cubicBezTo>
                        <a:pt x="263" y="287"/>
                        <a:pt x="58" y="626"/>
                        <a:pt x="31" y="1047"/>
                      </a:cubicBezTo>
                      <a:cubicBezTo>
                        <a:pt x="1" y="1470"/>
                        <a:pt x="117" y="1661"/>
                        <a:pt x="275" y="1676"/>
                      </a:cubicBezTo>
                      <a:cubicBezTo>
                        <a:pt x="283" y="1677"/>
                        <a:pt x="291" y="1677"/>
                        <a:pt x="298" y="1677"/>
                      </a:cubicBezTo>
                      <a:cubicBezTo>
                        <a:pt x="446" y="1677"/>
                        <a:pt x="572" y="1509"/>
                        <a:pt x="600" y="1106"/>
                      </a:cubicBezTo>
                      <a:cubicBezTo>
                        <a:pt x="627" y="683"/>
                        <a:pt x="532" y="248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356524" y="3475462"/>
                  <a:ext cx="116838" cy="32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743" extrusionOk="0">
                      <a:moveTo>
                        <a:pt x="411" y="1"/>
                      </a:moveTo>
                      <a:cubicBezTo>
                        <a:pt x="265" y="486"/>
                        <a:pt x="0" y="1077"/>
                        <a:pt x="36" y="1765"/>
                      </a:cubicBezTo>
                      <a:cubicBezTo>
                        <a:pt x="71" y="2453"/>
                        <a:pt x="290" y="2743"/>
                        <a:pt x="545" y="2743"/>
                      </a:cubicBezTo>
                      <a:cubicBezTo>
                        <a:pt x="546" y="2743"/>
                        <a:pt x="547" y="2743"/>
                        <a:pt x="549" y="2743"/>
                      </a:cubicBezTo>
                      <a:cubicBezTo>
                        <a:pt x="805" y="2743"/>
                        <a:pt x="999" y="2448"/>
                        <a:pt x="963" y="1759"/>
                      </a:cubicBezTo>
                      <a:cubicBezTo>
                        <a:pt x="930" y="1068"/>
                        <a:pt x="692" y="376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738619" y="3549378"/>
                  <a:ext cx="113680" cy="2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873" extrusionOk="0">
                      <a:moveTo>
                        <a:pt x="406" y="0"/>
                      </a:moveTo>
                      <a:cubicBezTo>
                        <a:pt x="260" y="328"/>
                        <a:pt x="0" y="722"/>
                        <a:pt x="33" y="1193"/>
                      </a:cubicBezTo>
                      <a:cubicBezTo>
                        <a:pt x="66" y="1664"/>
                        <a:pt x="280" y="1866"/>
                        <a:pt x="531" y="1872"/>
                      </a:cubicBezTo>
                      <a:cubicBezTo>
                        <a:pt x="536" y="1873"/>
                        <a:pt x="542" y="1873"/>
                        <a:pt x="547" y="1873"/>
                      </a:cubicBezTo>
                      <a:cubicBezTo>
                        <a:pt x="789" y="1873"/>
                        <a:pt x="971" y="1677"/>
                        <a:pt x="942" y="1217"/>
                      </a:cubicBezTo>
                      <a:cubicBezTo>
                        <a:pt x="909" y="746"/>
                        <a:pt x="677" y="266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18734" y="3566103"/>
                  <a:ext cx="108885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1966" extrusionOk="0">
                      <a:moveTo>
                        <a:pt x="356" y="1"/>
                      </a:moveTo>
                      <a:cubicBezTo>
                        <a:pt x="230" y="346"/>
                        <a:pt x="1" y="761"/>
                        <a:pt x="45" y="1256"/>
                      </a:cubicBezTo>
                      <a:cubicBezTo>
                        <a:pt x="87" y="1750"/>
                        <a:pt x="293" y="1962"/>
                        <a:pt x="525" y="1965"/>
                      </a:cubicBezTo>
                      <a:cubicBezTo>
                        <a:pt x="529" y="1965"/>
                        <a:pt x="532" y="1965"/>
                        <a:pt x="535" y="1965"/>
                      </a:cubicBezTo>
                      <a:cubicBezTo>
                        <a:pt x="763" y="1965"/>
                        <a:pt x="930" y="1758"/>
                        <a:pt x="886" y="1270"/>
                      </a:cubicBezTo>
                      <a:cubicBezTo>
                        <a:pt x="844" y="776"/>
                        <a:pt x="618" y="278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658036" y="3485520"/>
                  <a:ext cx="108534" cy="23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969" extrusionOk="0">
                      <a:moveTo>
                        <a:pt x="355" y="1"/>
                      </a:moveTo>
                      <a:cubicBezTo>
                        <a:pt x="230" y="347"/>
                        <a:pt x="1" y="761"/>
                        <a:pt x="42" y="1256"/>
                      </a:cubicBezTo>
                      <a:cubicBezTo>
                        <a:pt x="84" y="1751"/>
                        <a:pt x="293" y="1962"/>
                        <a:pt x="525" y="1968"/>
                      </a:cubicBezTo>
                      <a:cubicBezTo>
                        <a:pt x="527" y="1968"/>
                        <a:pt x="529" y="1968"/>
                        <a:pt x="530" y="1968"/>
                      </a:cubicBezTo>
                      <a:cubicBezTo>
                        <a:pt x="760" y="1968"/>
                        <a:pt x="927" y="1762"/>
                        <a:pt x="886" y="1271"/>
                      </a:cubicBezTo>
                      <a:cubicBezTo>
                        <a:pt x="841" y="776"/>
                        <a:pt x="615" y="278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575465" y="3492187"/>
                  <a:ext cx="108417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" h="1966" extrusionOk="0">
                      <a:moveTo>
                        <a:pt x="355" y="1"/>
                      </a:moveTo>
                      <a:cubicBezTo>
                        <a:pt x="230" y="343"/>
                        <a:pt x="0" y="761"/>
                        <a:pt x="42" y="1256"/>
                      </a:cubicBezTo>
                      <a:cubicBezTo>
                        <a:pt x="87" y="1750"/>
                        <a:pt x="292" y="1962"/>
                        <a:pt x="525" y="1965"/>
                      </a:cubicBezTo>
                      <a:cubicBezTo>
                        <a:pt x="526" y="1965"/>
                        <a:pt x="528" y="1965"/>
                        <a:pt x="530" y="1965"/>
                      </a:cubicBezTo>
                      <a:cubicBezTo>
                        <a:pt x="760" y="1965"/>
                        <a:pt x="927" y="1762"/>
                        <a:pt x="885" y="1270"/>
                      </a:cubicBezTo>
                      <a:cubicBezTo>
                        <a:pt x="844" y="776"/>
                        <a:pt x="617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002679" y="3633002"/>
                  <a:ext cx="147246" cy="48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4108" extrusionOk="0">
                      <a:moveTo>
                        <a:pt x="1002" y="1"/>
                      </a:moveTo>
                      <a:cubicBezTo>
                        <a:pt x="713" y="716"/>
                        <a:pt x="281" y="1554"/>
                        <a:pt x="141" y="2579"/>
                      </a:cubicBezTo>
                      <a:cubicBezTo>
                        <a:pt x="1" y="3587"/>
                        <a:pt x="156" y="4049"/>
                        <a:pt x="418" y="4103"/>
                      </a:cubicBezTo>
                      <a:cubicBezTo>
                        <a:pt x="434" y="4106"/>
                        <a:pt x="449" y="4107"/>
                        <a:pt x="465" y="4107"/>
                      </a:cubicBezTo>
                      <a:cubicBezTo>
                        <a:pt x="715" y="4107"/>
                        <a:pt x="969" y="3716"/>
                        <a:pt x="1110" y="2758"/>
                      </a:cubicBezTo>
                      <a:cubicBezTo>
                        <a:pt x="1259" y="1721"/>
                        <a:pt x="1196" y="630"/>
                        <a:pt x="1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929465" y="3734870"/>
                  <a:ext cx="111692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26" extrusionOk="0">
                      <a:moveTo>
                        <a:pt x="818" y="0"/>
                      </a:moveTo>
                      <a:cubicBezTo>
                        <a:pt x="591" y="552"/>
                        <a:pt x="260" y="1193"/>
                        <a:pt x="129" y="2000"/>
                      </a:cubicBezTo>
                      <a:cubicBezTo>
                        <a:pt x="1" y="2796"/>
                        <a:pt x="96" y="3169"/>
                        <a:pt x="284" y="3220"/>
                      </a:cubicBezTo>
                      <a:cubicBezTo>
                        <a:pt x="298" y="3224"/>
                        <a:pt x="313" y="3226"/>
                        <a:pt x="327" y="3226"/>
                      </a:cubicBezTo>
                      <a:cubicBezTo>
                        <a:pt x="504" y="3226"/>
                        <a:pt x="694" y="2920"/>
                        <a:pt x="818" y="2179"/>
                      </a:cubicBezTo>
                      <a:cubicBezTo>
                        <a:pt x="955" y="1369"/>
                        <a:pt x="940" y="504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165131" y="3732063"/>
                  <a:ext cx="151808" cy="4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3903" extrusionOk="0">
                      <a:moveTo>
                        <a:pt x="1184" y="0"/>
                      </a:moveTo>
                      <a:cubicBezTo>
                        <a:pt x="871" y="656"/>
                        <a:pt x="424" y="1413"/>
                        <a:pt x="210" y="2388"/>
                      </a:cubicBezTo>
                      <a:cubicBezTo>
                        <a:pt x="1" y="3345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8" y="3902"/>
                        <a:pt x="830" y="3546"/>
                        <a:pt x="1029" y="2674"/>
                      </a:cubicBezTo>
                      <a:cubicBezTo>
                        <a:pt x="1253" y="1697"/>
                        <a:pt x="1298" y="635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256474" y="3764460"/>
                  <a:ext cx="104090" cy="30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644" extrusionOk="0">
                      <a:moveTo>
                        <a:pt x="815" y="1"/>
                      </a:moveTo>
                      <a:cubicBezTo>
                        <a:pt x="603" y="442"/>
                        <a:pt x="296" y="952"/>
                        <a:pt x="147" y="1613"/>
                      </a:cubicBezTo>
                      <a:cubicBezTo>
                        <a:pt x="1" y="2266"/>
                        <a:pt x="61" y="2582"/>
                        <a:pt x="213" y="2636"/>
                      </a:cubicBezTo>
                      <a:cubicBezTo>
                        <a:pt x="227" y="2641"/>
                        <a:pt x="241" y="2643"/>
                        <a:pt x="256" y="2643"/>
                      </a:cubicBezTo>
                      <a:cubicBezTo>
                        <a:pt x="399" y="2643"/>
                        <a:pt x="566" y="2399"/>
                        <a:pt x="704" y="1804"/>
                      </a:cubicBezTo>
                      <a:cubicBezTo>
                        <a:pt x="859" y="1139"/>
                        <a:pt x="889" y="427"/>
                        <a:pt x="8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080455" y="3678731"/>
                  <a:ext cx="141633" cy="5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4309" extrusionOk="0">
                      <a:moveTo>
                        <a:pt x="987" y="0"/>
                      </a:moveTo>
                      <a:cubicBezTo>
                        <a:pt x="707" y="760"/>
                        <a:pt x="290" y="1652"/>
                        <a:pt x="144" y="2728"/>
                      </a:cubicBezTo>
                      <a:cubicBezTo>
                        <a:pt x="1" y="3786"/>
                        <a:pt x="141" y="4260"/>
                        <a:pt x="388" y="4305"/>
                      </a:cubicBezTo>
                      <a:cubicBezTo>
                        <a:pt x="400" y="4307"/>
                        <a:pt x="412" y="4308"/>
                        <a:pt x="425" y="4308"/>
                      </a:cubicBezTo>
                      <a:cubicBezTo>
                        <a:pt x="661" y="4308"/>
                        <a:pt x="908" y="3892"/>
                        <a:pt x="1053" y="2877"/>
                      </a:cubicBezTo>
                      <a:cubicBezTo>
                        <a:pt x="1211" y="1792"/>
                        <a:pt x="1163" y="653"/>
                        <a:pt x="9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463252" y="3861767"/>
                  <a:ext cx="137188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3014" extrusionOk="0">
                      <a:moveTo>
                        <a:pt x="886" y="0"/>
                      </a:moveTo>
                      <a:cubicBezTo>
                        <a:pt x="627" y="504"/>
                        <a:pt x="230" y="1088"/>
                        <a:pt x="114" y="1843"/>
                      </a:cubicBezTo>
                      <a:cubicBezTo>
                        <a:pt x="1" y="2588"/>
                        <a:pt x="156" y="2945"/>
                        <a:pt x="415" y="3005"/>
                      </a:cubicBezTo>
                      <a:cubicBezTo>
                        <a:pt x="439" y="3011"/>
                        <a:pt x="463" y="3014"/>
                        <a:pt x="487" y="3014"/>
                      </a:cubicBezTo>
                      <a:cubicBezTo>
                        <a:pt x="718" y="3014"/>
                        <a:pt x="942" y="2732"/>
                        <a:pt x="1050" y="2054"/>
                      </a:cubicBezTo>
                      <a:cubicBezTo>
                        <a:pt x="1172" y="1294"/>
                        <a:pt x="1089" y="480"/>
                        <a:pt x="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539975" y="3901883"/>
                  <a:ext cx="130873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3170" extrusionOk="0">
                      <a:moveTo>
                        <a:pt x="862" y="0"/>
                      </a:moveTo>
                      <a:cubicBezTo>
                        <a:pt x="611" y="540"/>
                        <a:pt x="230" y="1166"/>
                        <a:pt x="114" y="1959"/>
                      </a:cubicBezTo>
                      <a:cubicBezTo>
                        <a:pt x="0" y="2740"/>
                        <a:pt x="143" y="3109"/>
                        <a:pt x="385" y="3163"/>
                      </a:cubicBezTo>
                      <a:cubicBezTo>
                        <a:pt x="404" y="3167"/>
                        <a:pt x="422" y="3169"/>
                        <a:pt x="441" y="3169"/>
                      </a:cubicBezTo>
                      <a:cubicBezTo>
                        <a:pt x="664" y="3169"/>
                        <a:pt x="883" y="2869"/>
                        <a:pt x="996" y="2143"/>
                      </a:cubicBezTo>
                      <a:cubicBezTo>
                        <a:pt x="1118" y="1345"/>
                        <a:pt x="1047" y="498"/>
                        <a:pt x="8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399862" y="3742121"/>
                  <a:ext cx="127364" cy="37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94" extrusionOk="0">
                      <a:moveTo>
                        <a:pt x="826" y="1"/>
                      </a:moveTo>
                      <a:cubicBezTo>
                        <a:pt x="584" y="546"/>
                        <a:pt x="215" y="1181"/>
                        <a:pt x="104" y="1980"/>
                      </a:cubicBezTo>
                      <a:cubicBezTo>
                        <a:pt x="0" y="2767"/>
                        <a:pt x="146" y="3137"/>
                        <a:pt x="382" y="3187"/>
                      </a:cubicBezTo>
                      <a:cubicBezTo>
                        <a:pt x="399" y="3191"/>
                        <a:pt x="417" y="3193"/>
                        <a:pt x="434" y="3193"/>
                      </a:cubicBezTo>
                      <a:cubicBezTo>
                        <a:pt x="655" y="3193"/>
                        <a:pt x="870" y="2891"/>
                        <a:pt x="975" y="2156"/>
                      </a:cubicBezTo>
                      <a:cubicBezTo>
                        <a:pt x="1088" y="1351"/>
                        <a:pt x="1011" y="499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314718" y="3739431"/>
                  <a:ext cx="124206" cy="37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3169" extrusionOk="0">
                      <a:moveTo>
                        <a:pt x="797" y="0"/>
                      </a:moveTo>
                      <a:cubicBezTo>
                        <a:pt x="561" y="543"/>
                        <a:pt x="200" y="1172"/>
                        <a:pt x="99" y="1964"/>
                      </a:cubicBezTo>
                      <a:cubicBezTo>
                        <a:pt x="1" y="2748"/>
                        <a:pt x="144" y="3112"/>
                        <a:pt x="376" y="3163"/>
                      </a:cubicBezTo>
                      <a:cubicBezTo>
                        <a:pt x="394" y="3166"/>
                        <a:pt x="411" y="3168"/>
                        <a:pt x="428" y="3168"/>
                      </a:cubicBezTo>
                      <a:cubicBezTo>
                        <a:pt x="646" y="3168"/>
                        <a:pt x="855" y="2867"/>
                        <a:pt x="955" y="2137"/>
                      </a:cubicBezTo>
                      <a:cubicBezTo>
                        <a:pt x="1062" y="1338"/>
                        <a:pt x="984" y="495"/>
                        <a:pt x="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395093" y="3589845"/>
                  <a:ext cx="124206" cy="48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4156" extrusionOk="0">
                      <a:moveTo>
                        <a:pt x="420" y="0"/>
                      </a:moveTo>
                      <a:cubicBezTo>
                        <a:pt x="268" y="772"/>
                        <a:pt x="0" y="1699"/>
                        <a:pt x="48" y="2740"/>
                      </a:cubicBezTo>
                      <a:cubicBezTo>
                        <a:pt x="95" y="3741"/>
                        <a:pt x="320" y="4156"/>
                        <a:pt x="580" y="4156"/>
                      </a:cubicBezTo>
                      <a:cubicBezTo>
                        <a:pt x="584" y="4156"/>
                        <a:pt x="589" y="4156"/>
                        <a:pt x="593" y="4156"/>
                      </a:cubicBezTo>
                      <a:cubicBezTo>
                        <a:pt x="862" y="4138"/>
                        <a:pt x="1061" y="3694"/>
                        <a:pt x="1026" y="2665"/>
                      </a:cubicBezTo>
                      <a:cubicBezTo>
                        <a:pt x="984" y="1613"/>
                        <a:pt x="725" y="564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5331937" y="3713584"/>
                  <a:ext cx="86196" cy="3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283" extrusionOk="0">
                      <a:moveTo>
                        <a:pt x="329" y="0"/>
                      </a:moveTo>
                      <a:cubicBezTo>
                        <a:pt x="209" y="597"/>
                        <a:pt x="1" y="1309"/>
                        <a:pt x="19" y="2132"/>
                      </a:cubicBezTo>
                      <a:cubicBezTo>
                        <a:pt x="36" y="2943"/>
                        <a:pt x="200" y="3279"/>
                        <a:pt x="391" y="3282"/>
                      </a:cubicBezTo>
                      <a:cubicBezTo>
                        <a:pt x="392" y="3282"/>
                        <a:pt x="393" y="3282"/>
                        <a:pt x="394" y="3282"/>
                      </a:cubicBezTo>
                      <a:cubicBezTo>
                        <a:pt x="586" y="3282"/>
                        <a:pt x="737" y="2942"/>
                        <a:pt x="722" y="2129"/>
                      </a:cubicBezTo>
                      <a:cubicBezTo>
                        <a:pt x="710" y="1300"/>
                        <a:pt x="537" y="46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577427" y="3639317"/>
                  <a:ext cx="107833" cy="47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4023" extrusionOk="0">
                      <a:moveTo>
                        <a:pt x="549" y="1"/>
                      </a:moveTo>
                      <a:cubicBezTo>
                        <a:pt x="364" y="719"/>
                        <a:pt x="63" y="1574"/>
                        <a:pt x="30" y="2582"/>
                      </a:cubicBezTo>
                      <a:cubicBezTo>
                        <a:pt x="0" y="3572"/>
                        <a:pt x="173" y="4001"/>
                        <a:pt x="406" y="4022"/>
                      </a:cubicBezTo>
                      <a:cubicBezTo>
                        <a:pt x="412" y="4022"/>
                        <a:pt x="418" y="4023"/>
                        <a:pt x="425" y="4023"/>
                      </a:cubicBezTo>
                      <a:cubicBezTo>
                        <a:pt x="647" y="4023"/>
                        <a:pt x="842" y="3621"/>
                        <a:pt x="883" y="2654"/>
                      </a:cubicBezTo>
                      <a:cubicBezTo>
                        <a:pt x="921" y="1640"/>
                        <a:pt x="772" y="59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5649589" y="3658498"/>
                  <a:ext cx="74033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2732" extrusionOk="0">
                      <a:moveTo>
                        <a:pt x="385" y="0"/>
                      </a:moveTo>
                      <a:cubicBezTo>
                        <a:pt x="257" y="486"/>
                        <a:pt x="51" y="1062"/>
                        <a:pt x="24" y="1747"/>
                      </a:cubicBezTo>
                      <a:cubicBezTo>
                        <a:pt x="0" y="2427"/>
                        <a:pt x="116" y="2716"/>
                        <a:pt x="274" y="2731"/>
                      </a:cubicBezTo>
                      <a:cubicBezTo>
                        <a:pt x="278" y="2731"/>
                        <a:pt x="281" y="2731"/>
                        <a:pt x="284" y="2731"/>
                      </a:cubicBezTo>
                      <a:cubicBezTo>
                        <a:pt x="438" y="2731"/>
                        <a:pt x="573" y="2457"/>
                        <a:pt x="602" y="1792"/>
                      </a:cubicBezTo>
                      <a:cubicBezTo>
                        <a:pt x="632" y="1103"/>
                        <a:pt x="534" y="397"/>
                        <a:pt x="3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482225" y="3614873"/>
                  <a:ext cx="118242" cy="5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4360" extrusionOk="0">
                      <a:moveTo>
                        <a:pt x="382" y="1"/>
                      </a:moveTo>
                      <a:cubicBezTo>
                        <a:pt x="245" y="815"/>
                        <a:pt x="0" y="1789"/>
                        <a:pt x="51" y="2880"/>
                      </a:cubicBezTo>
                      <a:cubicBezTo>
                        <a:pt x="104" y="3929"/>
                        <a:pt x="317" y="4359"/>
                        <a:pt x="561" y="4359"/>
                      </a:cubicBezTo>
                      <a:cubicBezTo>
                        <a:pt x="566" y="4359"/>
                        <a:pt x="571" y="4359"/>
                        <a:pt x="576" y="4359"/>
                      </a:cubicBezTo>
                      <a:cubicBezTo>
                        <a:pt x="826" y="4338"/>
                        <a:pt x="1011" y="3873"/>
                        <a:pt x="966" y="2794"/>
                      </a:cubicBezTo>
                      <a:cubicBezTo>
                        <a:pt x="921" y="1694"/>
                        <a:pt x="671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5870285" y="3697912"/>
                  <a:ext cx="116136" cy="358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3062" extrusionOk="0">
                      <a:moveTo>
                        <a:pt x="444" y="0"/>
                      </a:moveTo>
                      <a:cubicBezTo>
                        <a:pt x="280" y="561"/>
                        <a:pt x="0" y="1234"/>
                        <a:pt x="24" y="2000"/>
                      </a:cubicBezTo>
                      <a:cubicBezTo>
                        <a:pt x="48" y="2751"/>
                        <a:pt x="258" y="3062"/>
                        <a:pt x="520" y="3062"/>
                      </a:cubicBezTo>
                      <a:cubicBezTo>
                        <a:pt x="523" y="3062"/>
                        <a:pt x="525" y="3062"/>
                        <a:pt x="528" y="3062"/>
                      </a:cubicBezTo>
                      <a:cubicBezTo>
                        <a:pt x="790" y="3053"/>
                        <a:pt x="993" y="2731"/>
                        <a:pt x="975" y="1968"/>
                      </a:cubicBezTo>
                      <a:cubicBezTo>
                        <a:pt x="960" y="1193"/>
                        <a:pt x="727" y="421"/>
                        <a:pt x="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5953909" y="3718496"/>
                  <a:ext cx="110990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11" extrusionOk="0">
                      <a:moveTo>
                        <a:pt x="409" y="0"/>
                      </a:moveTo>
                      <a:cubicBezTo>
                        <a:pt x="260" y="590"/>
                        <a:pt x="1" y="1300"/>
                        <a:pt x="30" y="2105"/>
                      </a:cubicBezTo>
                      <a:cubicBezTo>
                        <a:pt x="60" y="2887"/>
                        <a:pt x="266" y="3211"/>
                        <a:pt x="506" y="3211"/>
                      </a:cubicBezTo>
                      <a:cubicBezTo>
                        <a:pt x="510" y="3211"/>
                        <a:pt x="513" y="3211"/>
                        <a:pt x="516" y="3211"/>
                      </a:cubicBezTo>
                      <a:cubicBezTo>
                        <a:pt x="758" y="3202"/>
                        <a:pt x="948" y="2859"/>
                        <a:pt x="925" y="2060"/>
                      </a:cubicBezTo>
                      <a:cubicBezTo>
                        <a:pt x="901" y="1249"/>
                        <a:pt x="677" y="438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786895" y="3599552"/>
                  <a:ext cx="110990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27" extrusionOk="0">
                      <a:moveTo>
                        <a:pt x="382" y="1"/>
                      </a:moveTo>
                      <a:cubicBezTo>
                        <a:pt x="245" y="594"/>
                        <a:pt x="1" y="1309"/>
                        <a:pt x="39" y="2120"/>
                      </a:cubicBezTo>
                      <a:cubicBezTo>
                        <a:pt x="77" y="2902"/>
                        <a:pt x="279" y="3226"/>
                        <a:pt x="515" y="3226"/>
                      </a:cubicBezTo>
                      <a:cubicBezTo>
                        <a:pt x="520" y="3226"/>
                        <a:pt x="524" y="3226"/>
                        <a:pt x="528" y="3226"/>
                      </a:cubicBezTo>
                      <a:cubicBezTo>
                        <a:pt x="767" y="3214"/>
                        <a:pt x="949" y="2871"/>
                        <a:pt x="916" y="2066"/>
                      </a:cubicBezTo>
                      <a:cubicBezTo>
                        <a:pt x="883" y="1250"/>
                        <a:pt x="653" y="439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5701518" y="3619785"/>
                  <a:ext cx="110990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197" extrusionOk="0">
                      <a:moveTo>
                        <a:pt x="370" y="1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9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69" y="3184"/>
                        <a:pt x="948" y="2844"/>
                        <a:pt x="910" y="2048"/>
                      </a:cubicBezTo>
                      <a:cubicBezTo>
                        <a:pt x="871" y="1241"/>
                        <a:pt x="641" y="433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929257" y="3633703"/>
                  <a:ext cx="122101" cy="30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619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8" y="2341"/>
                        <a:pt x="284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5" y="2618"/>
                        <a:pt x="1044" y="2340"/>
                        <a:pt x="1020" y="1685"/>
                      </a:cubicBezTo>
                      <a:cubicBezTo>
                        <a:pt x="996" y="1023"/>
                        <a:pt x="755" y="365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860955" y="3704462"/>
                  <a:ext cx="86898" cy="2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103" extrusionOk="0">
                      <a:moveTo>
                        <a:pt x="385" y="1"/>
                      </a:moveTo>
                      <a:cubicBezTo>
                        <a:pt x="248" y="368"/>
                        <a:pt x="12" y="806"/>
                        <a:pt x="6" y="1333"/>
                      </a:cubicBezTo>
                      <a:cubicBezTo>
                        <a:pt x="0" y="1861"/>
                        <a:pt x="161" y="2094"/>
                        <a:pt x="364" y="2102"/>
                      </a:cubicBezTo>
                      <a:cubicBezTo>
                        <a:pt x="368" y="2103"/>
                        <a:pt x="372" y="2103"/>
                        <a:pt x="376" y="2103"/>
                      </a:cubicBezTo>
                      <a:cubicBezTo>
                        <a:pt x="573" y="2103"/>
                        <a:pt x="731" y="1886"/>
                        <a:pt x="737" y="1369"/>
                      </a:cubicBezTo>
                      <a:cubicBezTo>
                        <a:pt x="743" y="839"/>
                        <a:pt x="588" y="302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5109486" y="3676626"/>
                  <a:ext cx="108885" cy="29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2504" extrusionOk="0">
                      <a:moveTo>
                        <a:pt x="573" y="0"/>
                      </a:moveTo>
                      <a:cubicBezTo>
                        <a:pt x="388" y="424"/>
                        <a:pt x="87" y="934"/>
                        <a:pt x="43" y="1562"/>
                      </a:cubicBezTo>
                      <a:cubicBezTo>
                        <a:pt x="1" y="2191"/>
                        <a:pt x="174" y="2478"/>
                        <a:pt x="406" y="2501"/>
                      </a:cubicBezTo>
                      <a:cubicBezTo>
                        <a:pt x="416" y="2502"/>
                        <a:pt x="427" y="2503"/>
                        <a:pt x="437" y="2503"/>
                      </a:cubicBezTo>
                      <a:cubicBezTo>
                        <a:pt x="657" y="2503"/>
                        <a:pt x="849" y="2253"/>
                        <a:pt x="889" y="1649"/>
                      </a:cubicBezTo>
                      <a:cubicBezTo>
                        <a:pt x="931" y="1020"/>
                        <a:pt x="788" y="370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182701" y="3691246"/>
                  <a:ext cx="72629" cy="19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677" extrusionOk="0">
                      <a:moveTo>
                        <a:pt x="382" y="1"/>
                      </a:moveTo>
                      <a:cubicBezTo>
                        <a:pt x="260" y="287"/>
                        <a:pt x="57" y="627"/>
                        <a:pt x="28" y="1047"/>
                      </a:cubicBezTo>
                      <a:cubicBezTo>
                        <a:pt x="1" y="1470"/>
                        <a:pt x="114" y="1661"/>
                        <a:pt x="272" y="1676"/>
                      </a:cubicBezTo>
                      <a:cubicBezTo>
                        <a:pt x="278" y="1677"/>
                        <a:pt x="285" y="1677"/>
                        <a:pt x="291" y="1677"/>
                      </a:cubicBezTo>
                      <a:cubicBezTo>
                        <a:pt x="438" y="1677"/>
                        <a:pt x="565" y="1510"/>
                        <a:pt x="594" y="1107"/>
                      </a:cubicBezTo>
                      <a:cubicBezTo>
                        <a:pt x="621" y="683"/>
                        <a:pt x="525" y="248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5016740" y="3654287"/>
                  <a:ext cx="116253" cy="3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747" extrusionOk="0">
                      <a:moveTo>
                        <a:pt x="409" y="1"/>
                      </a:moveTo>
                      <a:cubicBezTo>
                        <a:pt x="263" y="487"/>
                        <a:pt x="1" y="1077"/>
                        <a:pt x="37" y="1768"/>
                      </a:cubicBezTo>
                      <a:cubicBezTo>
                        <a:pt x="69" y="2459"/>
                        <a:pt x="291" y="2746"/>
                        <a:pt x="543" y="2746"/>
                      </a:cubicBezTo>
                      <a:cubicBezTo>
                        <a:pt x="544" y="2746"/>
                        <a:pt x="545" y="2746"/>
                        <a:pt x="546" y="2746"/>
                      </a:cubicBezTo>
                      <a:cubicBezTo>
                        <a:pt x="803" y="2743"/>
                        <a:pt x="994" y="2451"/>
                        <a:pt x="961" y="1759"/>
                      </a:cubicBezTo>
                      <a:cubicBezTo>
                        <a:pt x="925" y="1068"/>
                        <a:pt x="687" y="379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5396496" y="3728555"/>
                  <a:ext cx="112979" cy="21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876" extrusionOk="0">
                      <a:moveTo>
                        <a:pt x="400" y="1"/>
                      </a:moveTo>
                      <a:cubicBezTo>
                        <a:pt x="256" y="329"/>
                        <a:pt x="0" y="722"/>
                        <a:pt x="30" y="1193"/>
                      </a:cubicBezTo>
                      <a:cubicBezTo>
                        <a:pt x="63" y="1664"/>
                        <a:pt x="277" y="1867"/>
                        <a:pt x="528" y="1876"/>
                      </a:cubicBezTo>
                      <a:cubicBezTo>
                        <a:pt x="531" y="1876"/>
                        <a:pt x="535" y="1876"/>
                        <a:pt x="539" y="1876"/>
                      </a:cubicBezTo>
                      <a:cubicBezTo>
                        <a:pt x="781" y="1876"/>
                        <a:pt x="965" y="1681"/>
                        <a:pt x="933" y="1217"/>
                      </a:cubicBezTo>
                      <a:cubicBezTo>
                        <a:pt x="900" y="746"/>
                        <a:pt x="671" y="266"/>
                        <a:pt x="4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475910" y="3745279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5" y="1"/>
                      </a:moveTo>
                      <a:cubicBezTo>
                        <a:pt x="230" y="344"/>
                        <a:pt x="1" y="761"/>
                        <a:pt x="42" y="1256"/>
                      </a:cubicBezTo>
                      <a:cubicBezTo>
                        <a:pt x="87" y="1751"/>
                        <a:pt x="293" y="1962"/>
                        <a:pt x="522" y="1965"/>
                      </a:cubicBezTo>
                      <a:cubicBezTo>
                        <a:pt x="526" y="1965"/>
                        <a:pt x="529" y="1965"/>
                        <a:pt x="532" y="1965"/>
                      </a:cubicBezTo>
                      <a:cubicBezTo>
                        <a:pt x="760" y="1965"/>
                        <a:pt x="921" y="1758"/>
                        <a:pt x="880" y="1271"/>
                      </a:cubicBezTo>
                      <a:cubicBezTo>
                        <a:pt x="838" y="776"/>
                        <a:pt x="612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315914" y="3664814"/>
                  <a:ext cx="107716" cy="22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65" extrusionOk="0">
                      <a:moveTo>
                        <a:pt x="355" y="0"/>
                      </a:moveTo>
                      <a:cubicBezTo>
                        <a:pt x="230" y="346"/>
                        <a:pt x="1" y="760"/>
                        <a:pt x="45" y="1255"/>
                      </a:cubicBezTo>
                      <a:cubicBezTo>
                        <a:pt x="87" y="1750"/>
                        <a:pt x="290" y="1962"/>
                        <a:pt x="522" y="1965"/>
                      </a:cubicBezTo>
                      <a:cubicBezTo>
                        <a:pt x="525" y="1965"/>
                        <a:pt x="529" y="1965"/>
                        <a:pt x="532" y="1965"/>
                      </a:cubicBezTo>
                      <a:cubicBezTo>
                        <a:pt x="759" y="1965"/>
                        <a:pt x="921" y="1758"/>
                        <a:pt x="880" y="1270"/>
                      </a:cubicBezTo>
                      <a:cubicBezTo>
                        <a:pt x="838" y="775"/>
                        <a:pt x="612" y="277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234278" y="3671363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3" y="1"/>
                      </a:moveTo>
                      <a:cubicBezTo>
                        <a:pt x="228" y="344"/>
                        <a:pt x="1" y="761"/>
                        <a:pt x="43" y="1256"/>
                      </a:cubicBezTo>
                      <a:cubicBezTo>
                        <a:pt x="84" y="1751"/>
                        <a:pt x="290" y="1962"/>
                        <a:pt x="523" y="1965"/>
                      </a:cubicBezTo>
                      <a:cubicBezTo>
                        <a:pt x="524" y="1965"/>
                        <a:pt x="526" y="1965"/>
                        <a:pt x="528" y="1965"/>
                      </a:cubicBezTo>
                      <a:cubicBezTo>
                        <a:pt x="755" y="1965"/>
                        <a:pt x="922" y="1759"/>
                        <a:pt x="880" y="1268"/>
                      </a:cubicBezTo>
                      <a:cubicBezTo>
                        <a:pt x="839" y="773"/>
                        <a:pt x="612" y="275"/>
                        <a:pt x="3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" name="Google Shape;76;p2"/>
            <p:cNvGrpSpPr/>
            <p:nvPr/>
          </p:nvGrpSpPr>
          <p:grpSpPr>
            <a:xfrm>
              <a:off x="-11899" y="3063075"/>
              <a:ext cx="9155822" cy="3069018"/>
              <a:chOff x="-11899" y="3063075"/>
              <a:chExt cx="9155822" cy="3069018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11899" y="3063075"/>
                <a:ext cx="1275745" cy="489691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4187" extrusionOk="0">
                    <a:moveTo>
                      <a:pt x="5545" y="0"/>
                    </a:moveTo>
                    <a:cubicBezTo>
                      <a:pt x="5414" y="438"/>
                      <a:pt x="5223" y="930"/>
                      <a:pt x="5113" y="1482"/>
                    </a:cubicBezTo>
                    <a:cubicBezTo>
                      <a:pt x="5074" y="1398"/>
                      <a:pt x="5029" y="1318"/>
                      <a:pt x="4985" y="1243"/>
                    </a:cubicBezTo>
                    <a:cubicBezTo>
                      <a:pt x="4949" y="1106"/>
                      <a:pt x="4898" y="969"/>
                      <a:pt x="4839" y="841"/>
                    </a:cubicBezTo>
                    <a:cubicBezTo>
                      <a:pt x="4827" y="882"/>
                      <a:pt x="4812" y="921"/>
                      <a:pt x="4800" y="963"/>
                    </a:cubicBezTo>
                    <a:cubicBezTo>
                      <a:pt x="4743" y="888"/>
                      <a:pt x="4681" y="814"/>
                      <a:pt x="4612" y="748"/>
                    </a:cubicBezTo>
                    <a:cubicBezTo>
                      <a:pt x="4579" y="999"/>
                      <a:pt x="4526" y="1279"/>
                      <a:pt x="4493" y="1577"/>
                    </a:cubicBezTo>
                    <a:cubicBezTo>
                      <a:pt x="4329" y="1207"/>
                      <a:pt x="4111" y="888"/>
                      <a:pt x="3891" y="689"/>
                    </a:cubicBezTo>
                    <a:cubicBezTo>
                      <a:pt x="3849" y="924"/>
                      <a:pt x="3783" y="1184"/>
                      <a:pt x="3742" y="1461"/>
                    </a:cubicBezTo>
                    <a:cubicBezTo>
                      <a:pt x="3566" y="888"/>
                      <a:pt x="3268" y="367"/>
                      <a:pt x="2976" y="81"/>
                    </a:cubicBezTo>
                    <a:cubicBezTo>
                      <a:pt x="2937" y="435"/>
                      <a:pt x="2853" y="847"/>
                      <a:pt x="2856" y="1288"/>
                    </a:cubicBezTo>
                    <a:cubicBezTo>
                      <a:pt x="2684" y="885"/>
                      <a:pt x="2457" y="537"/>
                      <a:pt x="2236" y="322"/>
                    </a:cubicBezTo>
                    <a:cubicBezTo>
                      <a:pt x="2210" y="614"/>
                      <a:pt x="2150" y="942"/>
                      <a:pt x="2135" y="1291"/>
                    </a:cubicBezTo>
                    <a:cubicBezTo>
                      <a:pt x="2063" y="1067"/>
                      <a:pt x="1968" y="856"/>
                      <a:pt x="1843" y="659"/>
                    </a:cubicBezTo>
                    <a:cubicBezTo>
                      <a:pt x="1813" y="871"/>
                      <a:pt x="1765" y="1103"/>
                      <a:pt x="1736" y="1356"/>
                    </a:cubicBezTo>
                    <a:cubicBezTo>
                      <a:pt x="1637" y="1085"/>
                      <a:pt x="1509" y="823"/>
                      <a:pt x="1354" y="578"/>
                    </a:cubicBezTo>
                    <a:cubicBezTo>
                      <a:pt x="1288" y="1058"/>
                      <a:pt x="1166" y="1613"/>
                      <a:pt x="1157" y="2224"/>
                    </a:cubicBezTo>
                    <a:cubicBezTo>
                      <a:pt x="937" y="1523"/>
                      <a:pt x="615" y="894"/>
                      <a:pt x="317" y="531"/>
                    </a:cubicBezTo>
                    <a:cubicBezTo>
                      <a:pt x="302" y="874"/>
                      <a:pt x="272" y="1252"/>
                      <a:pt x="266" y="1658"/>
                    </a:cubicBezTo>
                    <a:cubicBezTo>
                      <a:pt x="189" y="1464"/>
                      <a:pt x="99" y="1276"/>
                      <a:pt x="1" y="1094"/>
                    </a:cubicBezTo>
                    <a:lnTo>
                      <a:pt x="1" y="3792"/>
                    </a:lnTo>
                    <a:cubicBezTo>
                      <a:pt x="90" y="3884"/>
                      <a:pt x="186" y="3928"/>
                      <a:pt x="278" y="3928"/>
                    </a:cubicBezTo>
                    <a:cubicBezTo>
                      <a:pt x="296" y="3928"/>
                      <a:pt x="314" y="3926"/>
                      <a:pt x="332" y="3923"/>
                    </a:cubicBezTo>
                    <a:cubicBezTo>
                      <a:pt x="448" y="3902"/>
                      <a:pt x="540" y="3819"/>
                      <a:pt x="594" y="3661"/>
                    </a:cubicBezTo>
                    <a:cubicBezTo>
                      <a:pt x="752" y="4028"/>
                      <a:pt x="927" y="4187"/>
                      <a:pt x="1092" y="4187"/>
                    </a:cubicBezTo>
                    <a:cubicBezTo>
                      <a:pt x="1108" y="4187"/>
                      <a:pt x="1124" y="4185"/>
                      <a:pt x="1139" y="4182"/>
                    </a:cubicBezTo>
                    <a:cubicBezTo>
                      <a:pt x="1288" y="4153"/>
                      <a:pt x="1393" y="3992"/>
                      <a:pt x="1411" y="3679"/>
                    </a:cubicBezTo>
                    <a:cubicBezTo>
                      <a:pt x="1515" y="3893"/>
                      <a:pt x="1642" y="3992"/>
                      <a:pt x="1769" y="3992"/>
                    </a:cubicBezTo>
                    <a:cubicBezTo>
                      <a:pt x="1773" y="3992"/>
                      <a:pt x="1777" y="3992"/>
                      <a:pt x="1780" y="3992"/>
                    </a:cubicBezTo>
                    <a:cubicBezTo>
                      <a:pt x="2001" y="3980"/>
                      <a:pt x="2150" y="3676"/>
                      <a:pt x="2093" y="2972"/>
                    </a:cubicBezTo>
                    <a:lnTo>
                      <a:pt x="2093" y="2972"/>
                    </a:lnTo>
                    <a:cubicBezTo>
                      <a:pt x="2098" y="2974"/>
                      <a:pt x="2102" y="2974"/>
                      <a:pt x="2107" y="2974"/>
                    </a:cubicBezTo>
                    <a:cubicBezTo>
                      <a:pt x="2111" y="2974"/>
                      <a:pt x="2116" y="2974"/>
                      <a:pt x="2120" y="2972"/>
                    </a:cubicBezTo>
                    <a:cubicBezTo>
                      <a:pt x="2236" y="2966"/>
                      <a:pt x="2323" y="2838"/>
                      <a:pt x="2341" y="2558"/>
                    </a:cubicBezTo>
                    <a:cubicBezTo>
                      <a:pt x="2476" y="2866"/>
                      <a:pt x="2645" y="3000"/>
                      <a:pt x="2812" y="3000"/>
                    </a:cubicBezTo>
                    <a:cubicBezTo>
                      <a:pt x="2829" y="3000"/>
                      <a:pt x="2845" y="2999"/>
                      <a:pt x="2862" y="2996"/>
                    </a:cubicBezTo>
                    <a:cubicBezTo>
                      <a:pt x="3026" y="2969"/>
                      <a:pt x="3140" y="2814"/>
                      <a:pt x="3149" y="2510"/>
                    </a:cubicBezTo>
                    <a:cubicBezTo>
                      <a:pt x="3265" y="2701"/>
                      <a:pt x="3400" y="2785"/>
                      <a:pt x="3533" y="2785"/>
                    </a:cubicBezTo>
                    <a:cubicBezTo>
                      <a:pt x="3550" y="2785"/>
                      <a:pt x="3567" y="2784"/>
                      <a:pt x="3584" y="2781"/>
                    </a:cubicBezTo>
                    <a:cubicBezTo>
                      <a:pt x="3673" y="2766"/>
                      <a:pt x="3751" y="2713"/>
                      <a:pt x="3795" y="2632"/>
                    </a:cubicBezTo>
                    <a:cubicBezTo>
                      <a:pt x="3927" y="3076"/>
                      <a:pt x="4138" y="3263"/>
                      <a:pt x="4355" y="3263"/>
                    </a:cubicBezTo>
                    <a:cubicBezTo>
                      <a:pt x="4374" y="3263"/>
                      <a:pt x="4393" y="3261"/>
                      <a:pt x="4412" y="3258"/>
                    </a:cubicBezTo>
                    <a:cubicBezTo>
                      <a:pt x="4430" y="3255"/>
                      <a:pt x="4448" y="3252"/>
                      <a:pt x="4466" y="3246"/>
                    </a:cubicBezTo>
                    <a:cubicBezTo>
                      <a:pt x="4526" y="3494"/>
                      <a:pt x="4630" y="3613"/>
                      <a:pt x="4752" y="3625"/>
                    </a:cubicBezTo>
                    <a:cubicBezTo>
                      <a:pt x="4759" y="3625"/>
                      <a:pt x="4765" y="3626"/>
                      <a:pt x="4771" y="3626"/>
                    </a:cubicBezTo>
                    <a:cubicBezTo>
                      <a:pt x="4862" y="3626"/>
                      <a:pt x="4948" y="3565"/>
                      <a:pt x="5015" y="3425"/>
                    </a:cubicBezTo>
                    <a:cubicBezTo>
                      <a:pt x="5050" y="3440"/>
                      <a:pt x="5088" y="3447"/>
                      <a:pt x="5128" y="3447"/>
                    </a:cubicBezTo>
                    <a:cubicBezTo>
                      <a:pt x="5145" y="3447"/>
                      <a:pt x="5162" y="3446"/>
                      <a:pt x="5179" y="3443"/>
                    </a:cubicBezTo>
                    <a:cubicBezTo>
                      <a:pt x="5217" y="3437"/>
                      <a:pt x="5253" y="3422"/>
                      <a:pt x="5286" y="3404"/>
                    </a:cubicBezTo>
                    <a:cubicBezTo>
                      <a:pt x="5345" y="3482"/>
                      <a:pt x="5435" y="3530"/>
                      <a:pt x="5533" y="3535"/>
                    </a:cubicBezTo>
                    <a:cubicBezTo>
                      <a:pt x="5536" y="3536"/>
                      <a:pt x="5539" y="3536"/>
                      <a:pt x="5541" y="3536"/>
                    </a:cubicBezTo>
                    <a:cubicBezTo>
                      <a:pt x="5657" y="3536"/>
                      <a:pt x="5765" y="3473"/>
                      <a:pt x="5849" y="3336"/>
                    </a:cubicBezTo>
                    <a:cubicBezTo>
                      <a:pt x="5930" y="3762"/>
                      <a:pt x="6088" y="3950"/>
                      <a:pt x="6270" y="3956"/>
                    </a:cubicBezTo>
                    <a:cubicBezTo>
                      <a:pt x="6271" y="3956"/>
                      <a:pt x="6273" y="3956"/>
                      <a:pt x="6275" y="3956"/>
                    </a:cubicBezTo>
                    <a:cubicBezTo>
                      <a:pt x="6427" y="3956"/>
                      <a:pt x="6563" y="3821"/>
                      <a:pt x="6651" y="3524"/>
                    </a:cubicBezTo>
                    <a:cubicBezTo>
                      <a:pt x="6708" y="3762"/>
                      <a:pt x="6815" y="3884"/>
                      <a:pt x="6943" y="3905"/>
                    </a:cubicBezTo>
                    <a:cubicBezTo>
                      <a:pt x="6956" y="3907"/>
                      <a:pt x="6969" y="3908"/>
                      <a:pt x="6982" y="3908"/>
                    </a:cubicBezTo>
                    <a:cubicBezTo>
                      <a:pt x="7189" y="3908"/>
                      <a:pt x="7384" y="3635"/>
                      <a:pt x="7480" y="2987"/>
                    </a:cubicBezTo>
                    <a:cubicBezTo>
                      <a:pt x="7486" y="2987"/>
                      <a:pt x="7495" y="2990"/>
                      <a:pt x="7504" y="2993"/>
                    </a:cubicBezTo>
                    <a:cubicBezTo>
                      <a:pt x="7512" y="2994"/>
                      <a:pt x="7520" y="2995"/>
                      <a:pt x="7528" y="2995"/>
                    </a:cubicBezTo>
                    <a:cubicBezTo>
                      <a:pt x="7636" y="2995"/>
                      <a:pt x="7739" y="2885"/>
                      <a:pt x="7814" y="2635"/>
                    </a:cubicBezTo>
                    <a:cubicBezTo>
                      <a:pt x="7885" y="2996"/>
                      <a:pt x="8043" y="3160"/>
                      <a:pt x="8228" y="3169"/>
                    </a:cubicBezTo>
                    <a:cubicBezTo>
                      <a:pt x="8233" y="3169"/>
                      <a:pt x="8239" y="3169"/>
                      <a:pt x="8245" y="3169"/>
                    </a:cubicBezTo>
                    <a:cubicBezTo>
                      <a:pt x="8405" y="3169"/>
                      <a:pt x="8546" y="3043"/>
                      <a:pt x="8618" y="2760"/>
                    </a:cubicBezTo>
                    <a:cubicBezTo>
                      <a:pt x="8702" y="2996"/>
                      <a:pt x="8836" y="3109"/>
                      <a:pt x="8988" y="3115"/>
                    </a:cubicBezTo>
                    <a:cubicBezTo>
                      <a:pt x="8992" y="3115"/>
                      <a:pt x="8995" y="3115"/>
                      <a:pt x="8998" y="3115"/>
                    </a:cubicBezTo>
                    <a:cubicBezTo>
                      <a:pt x="9084" y="3115"/>
                      <a:pt x="9169" y="3080"/>
                      <a:pt x="9227" y="3014"/>
                    </a:cubicBezTo>
                    <a:cubicBezTo>
                      <a:pt x="9262" y="3512"/>
                      <a:pt x="9456" y="3735"/>
                      <a:pt x="9698" y="3750"/>
                    </a:cubicBezTo>
                    <a:cubicBezTo>
                      <a:pt x="9706" y="3751"/>
                      <a:pt x="9715" y="3751"/>
                      <a:pt x="9723" y="3751"/>
                    </a:cubicBezTo>
                    <a:cubicBezTo>
                      <a:pt x="9833" y="3751"/>
                      <a:pt x="9938" y="3699"/>
                      <a:pt x="10008" y="3613"/>
                    </a:cubicBezTo>
                    <a:cubicBezTo>
                      <a:pt x="10082" y="3932"/>
                      <a:pt x="10234" y="4081"/>
                      <a:pt x="10413" y="4090"/>
                    </a:cubicBezTo>
                    <a:cubicBezTo>
                      <a:pt x="10418" y="4090"/>
                      <a:pt x="10424" y="4090"/>
                      <a:pt x="10429" y="4090"/>
                    </a:cubicBezTo>
                    <a:cubicBezTo>
                      <a:pt x="10675" y="4090"/>
                      <a:pt x="10881" y="3816"/>
                      <a:pt x="10893" y="3151"/>
                    </a:cubicBezTo>
                    <a:cubicBezTo>
                      <a:pt x="10908" y="2459"/>
                      <a:pt x="10711" y="1753"/>
                      <a:pt x="10452" y="1356"/>
                    </a:cubicBezTo>
                    <a:cubicBezTo>
                      <a:pt x="10362" y="1595"/>
                      <a:pt x="10246" y="1854"/>
                      <a:pt x="10151" y="2134"/>
                    </a:cubicBezTo>
                    <a:cubicBezTo>
                      <a:pt x="10070" y="1741"/>
                      <a:pt x="9924" y="1389"/>
                      <a:pt x="9754" y="1151"/>
                    </a:cubicBezTo>
                    <a:cubicBezTo>
                      <a:pt x="9662" y="1368"/>
                      <a:pt x="9540" y="1604"/>
                      <a:pt x="9435" y="1866"/>
                    </a:cubicBezTo>
                    <a:cubicBezTo>
                      <a:pt x="9390" y="1273"/>
                      <a:pt x="9209" y="704"/>
                      <a:pt x="8985" y="367"/>
                    </a:cubicBezTo>
                    <a:cubicBezTo>
                      <a:pt x="8869" y="704"/>
                      <a:pt x="8696" y="1085"/>
                      <a:pt x="8601" y="1511"/>
                    </a:cubicBezTo>
                    <a:cubicBezTo>
                      <a:pt x="8520" y="1085"/>
                      <a:pt x="8374" y="701"/>
                      <a:pt x="8207" y="447"/>
                    </a:cubicBezTo>
                    <a:cubicBezTo>
                      <a:pt x="8115" y="722"/>
                      <a:pt x="7984" y="1026"/>
                      <a:pt x="7891" y="1362"/>
                    </a:cubicBezTo>
                    <a:cubicBezTo>
                      <a:pt x="7870" y="1133"/>
                      <a:pt x="7823" y="906"/>
                      <a:pt x="7745" y="689"/>
                    </a:cubicBezTo>
                    <a:cubicBezTo>
                      <a:pt x="7671" y="888"/>
                      <a:pt x="7569" y="1106"/>
                      <a:pt x="7483" y="1345"/>
                    </a:cubicBezTo>
                    <a:cubicBezTo>
                      <a:pt x="7450" y="1058"/>
                      <a:pt x="7381" y="778"/>
                      <a:pt x="7283" y="510"/>
                    </a:cubicBezTo>
                    <a:cubicBezTo>
                      <a:pt x="7110" y="960"/>
                      <a:pt x="6869" y="1470"/>
                      <a:pt x="6726" y="2060"/>
                    </a:cubicBezTo>
                    <a:cubicBezTo>
                      <a:pt x="6660" y="1336"/>
                      <a:pt x="6484" y="659"/>
                      <a:pt x="6270" y="245"/>
                    </a:cubicBezTo>
                    <a:cubicBezTo>
                      <a:pt x="6183" y="575"/>
                      <a:pt x="6067" y="936"/>
                      <a:pt x="5971" y="1327"/>
                    </a:cubicBezTo>
                    <a:cubicBezTo>
                      <a:pt x="5882" y="793"/>
                      <a:pt x="5727" y="316"/>
                      <a:pt x="5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11899" y="3322717"/>
                <a:ext cx="9155822" cy="2809376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4021" extrusionOk="0">
                    <a:moveTo>
                      <a:pt x="1" y="1"/>
                    </a:moveTo>
                    <a:lnTo>
                      <a:pt x="1" y="14810"/>
                    </a:lnTo>
                    <a:cubicBezTo>
                      <a:pt x="6895" y="16390"/>
                      <a:pt x="15051" y="17934"/>
                      <a:pt x="24313" y="19332"/>
                    </a:cubicBezTo>
                    <a:cubicBezTo>
                      <a:pt x="44705" y="22411"/>
                      <a:pt x="64164" y="23991"/>
                      <a:pt x="78285" y="24021"/>
                    </a:cubicBezTo>
                    <a:lnTo>
                      <a:pt x="78285" y="9865"/>
                    </a:lnTo>
                    <a:cubicBezTo>
                      <a:pt x="60009" y="5349"/>
                      <a:pt x="33795" y="1712"/>
                      <a:pt x="12735" y="466"/>
                    </a:cubicBezTo>
                    <a:cubicBezTo>
                      <a:pt x="8159" y="198"/>
                      <a:pt x="3897" y="4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7135398" y="3857557"/>
              <a:ext cx="1822407" cy="682786"/>
              <a:chOff x="7135398" y="3857557"/>
              <a:chExt cx="1822407" cy="6827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2"/>
            <p:cNvSpPr/>
            <p:nvPr/>
          </p:nvSpPr>
          <p:spPr>
            <a:xfrm>
              <a:off x="-11899" y="3609493"/>
              <a:ext cx="9155822" cy="2450792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2946" y="3981297"/>
              <a:ext cx="3441050" cy="790382"/>
            </a:xfrm>
            <a:custGeom>
              <a:avLst/>
              <a:gdLst/>
              <a:ahLst/>
              <a:cxnLst/>
              <a:rect l="l" t="t" r="r" b="b"/>
              <a:pathLst>
                <a:path w="29422" h="6758" extrusionOk="0">
                  <a:moveTo>
                    <a:pt x="5008" y="0"/>
                  </a:moveTo>
                  <a:cubicBezTo>
                    <a:pt x="4806" y="0"/>
                    <a:pt x="4617" y="124"/>
                    <a:pt x="4475" y="417"/>
                  </a:cubicBezTo>
                  <a:cubicBezTo>
                    <a:pt x="4403" y="563"/>
                    <a:pt x="4510" y="768"/>
                    <a:pt x="4472" y="903"/>
                  </a:cubicBezTo>
                  <a:cubicBezTo>
                    <a:pt x="4430" y="1040"/>
                    <a:pt x="4257" y="998"/>
                    <a:pt x="4242" y="1061"/>
                  </a:cubicBezTo>
                  <a:cubicBezTo>
                    <a:pt x="4168" y="1371"/>
                    <a:pt x="4165" y="1740"/>
                    <a:pt x="4150" y="2071"/>
                  </a:cubicBezTo>
                  <a:cubicBezTo>
                    <a:pt x="4074" y="1885"/>
                    <a:pt x="3984" y="1797"/>
                    <a:pt x="3914" y="1797"/>
                  </a:cubicBezTo>
                  <a:cubicBezTo>
                    <a:pt x="3831" y="1797"/>
                    <a:pt x="3777" y="1922"/>
                    <a:pt x="3810" y="2158"/>
                  </a:cubicBezTo>
                  <a:cubicBezTo>
                    <a:pt x="3751" y="1859"/>
                    <a:pt x="3506" y="1647"/>
                    <a:pt x="3353" y="1647"/>
                  </a:cubicBezTo>
                  <a:cubicBezTo>
                    <a:pt x="3273" y="1647"/>
                    <a:pt x="3218" y="1703"/>
                    <a:pt x="3226" y="1833"/>
                  </a:cubicBezTo>
                  <a:cubicBezTo>
                    <a:pt x="3143" y="1621"/>
                    <a:pt x="2987" y="1486"/>
                    <a:pt x="2873" y="1486"/>
                  </a:cubicBezTo>
                  <a:cubicBezTo>
                    <a:pt x="2771" y="1486"/>
                    <a:pt x="2702" y="1596"/>
                    <a:pt x="2752" y="1859"/>
                  </a:cubicBezTo>
                  <a:cubicBezTo>
                    <a:pt x="2591" y="1519"/>
                    <a:pt x="1996" y="928"/>
                    <a:pt x="1747" y="928"/>
                  </a:cubicBezTo>
                  <a:cubicBezTo>
                    <a:pt x="1627" y="928"/>
                    <a:pt x="1587" y="1065"/>
                    <a:pt x="1714" y="1433"/>
                  </a:cubicBezTo>
                  <a:cubicBezTo>
                    <a:pt x="1475" y="1057"/>
                    <a:pt x="1003" y="960"/>
                    <a:pt x="685" y="960"/>
                  </a:cubicBezTo>
                  <a:cubicBezTo>
                    <a:pt x="631" y="960"/>
                    <a:pt x="580" y="963"/>
                    <a:pt x="537" y="968"/>
                  </a:cubicBezTo>
                  <a:cubicBezTo>
                    <a:pt x="292" y="995"/>
                    <a:pt x="0" y="1055"/>
                    <a:pt x="125" y="1594"/>
                  </a:cubicBezTo>
                  <a:cubicBezTo>
                    <a:pt x="152" y="1713"/>
                    <a:pt x="203" y="1827"/>
                    <a:pt x="275" y="1925"/>
                  </a:cubicBezTo>
                  <a:cubicBezTo>
                    <a:pt x="253" y="1912"/>
                    <a:pt x="234" y="1905"/>
                    <a:pt x="217" y="1905"/>
                  </a:cubicBezTo>
                  <a:cubicBezTo>
                    <a:pt x="58" y="1905"/>
                    <a:pt x="124" y="2482"/>
                    <a:pt x="221" y="2736"/>
                  </a:cubicBezTo>
                  <a:cubicBezTo>
                    <a:pt x="453" y="3347"/>
                    <a:pt x="2060" y="4736"/>
                    <a:pt x="2302" y="4924"/>
                  </a:cubicBezTo>
                  <a:lnTo>
                    <a:pt x="29422" y="6757"/>
                  </a:lnTo>
                  <a:lnTo>
                    <a:pt x="29422" y="1615"/>
                  </a:lnTo>
                  <a:cubicBezTo>
                    <a:pt x="29109" y="1773"/>
                    <a:pt x="28873" y="2137"/>
                    <a:pt x="28709" y="2396"/>
                  </a:cubicBezTo>
                  <a:cubicBezTo>
                    <a:pt x="28700" y="2214"/>
                    <a:pt x="28602" y="2098"/>
                    <a:pt x="28575" y="1925"/>
                  </a:cubicBezTo>
                  <a:cubicBezTo>
                    <a:pt x="28532" y="1918"/>
                    <a:pt x="28492" y="1914"/>
                    <a:pt x="28455" y="1914"/>
                  </a:cubicBezTo>
                  <a:cubicBezTo>
                    <a:pt x="27932" y="1914"/>
                    <a:pt x="27944" y="2612"/>
                    <a:pt x="27538" y="2751"/>
                  </a:cubicBezTo>
                  <a:cubicBezTo>
                    <a:pt x="27503" y="2763"/>
                    <a:pt x="27467" y="2768"/>
                    <a:pt x="27431" y="2768"/>
                  </a:cubicBezTo>
                  <a:cubicBezTo>
                    <a:pt x="27225" y="2768"/>
                    <a:pt x="26994" y="2608"/>
                    <a:pt x="26765" y="2608"/>
                  </a:cubicBezTo>
                  <a:cubicBezTo>
                    <a:pt x="26676" y="2608"/>
                    <a:pt x="26587" y="2633"/>
                    <a:pt x="26500" y="2700"/>
                  </a:cubicBezTo>
                  <a:cubicBezTo>
                    <a:pt x="26795" y="2282"/>
                    <a:pt x="26576" y="2019"/>
                    <a:pt x="26310" y="2019"/>
                  </a:cubicBezTo>
                  <a:cubicBezTo>
                    <a:pt x="26171" y="2019"/>
                    <a:pt x="26019" y="2092"/>
                    <a:pt x="25922" y="2253"/>
                  </a:cubicBezTo>
                  <a:cubicBezTo>
                    <a:pt x="26035" y="1304"/>
                    <a:pt x="25360" y="173"/>
                    <a:pt x="24751" y="173"/>
                  </a:cubicBezTo>
                  <a:cubicBezTo>
                    <a:pt x="24557" y="173"/>
                    <a:pt x="24370" y="287"/>
                    <a:pt x="24217" y="560"/>
                  </a:cubicBezTo>
                  <a:cubicBezTo>
                    <a:pt x="24136" y="703"/>
                    <a:pt x="24238" y="918"/>
                    <a:pt x="24187" y="1049"/>
                  </a:cubicBezTo>
                  <a:cubicBezTo>
                    <a:pt x="24139" y="1183"/>
                    <a:pt x="23964" y="1132"/>
                    <a:pt x="23946" y="1195"/>
                  </a:cubicBezTo>
                  <a:cubicBezTo>
                    <a:pt x="23856" y="1502"/>
                    <a:pt x="23835" y="1871"/>
                    <a:pt x="23803" y="2199"/>
                  </a:cubicBezTo>
                  <a:cubicBezTo>
                    <a:pt x="23733" y="2005"/>
                    <a:pt x="23644" y="1911"/>
                    <a:pt x="23573" y="1911"/>
                  </a:cubicBezTo>
                  <a:cubicBezTo>
                    <a:pt x="23491" y="1911"/>
                    <a:pt x="23432" y="2034"/>
                    <a:pt x="23451" y="2268"/>
                  </a:cubicBezTo>
                  <a:cubicBezTo>
                    <a:pt x="23405" y="1959"/>
                    <a:pt x="23159" y="1728"/>
                    <a:pt x="23004" y="1728"/>
                  </a:cubicBezTo>
                  <a:cubicBezTo>
                    <a:pt x="22929" y="1728"/>
                    <a:pt x="22876" y="1782"/>
                    <a:pt x="22876" y="1907"/>
                  </a:cubicBezTo>
                  <a:cubicBezTo>
                    <a:pt x="22800" y="1685"/>
                    <a:pt x="22644" y="1538"/>
                    <a:pt x="22527" y="1538"/>
                  </a:cubicBezTo>
                  <a:cubicBezTo>
                    <a:pt x="22441" y="1538"/>
                    <a:pt x="22376" y="1620"/>
                    <a:pt x="22384" y="1812"/>
                  </a:cubicBezTo>
                  <a:cubicBezTo>
                    <a:pt x="22357" y="1779"/>
                    <a:pt x="22327" y="1746"/>
                    <a:pt x="22294" y="1719"/>
                  </a:cubicBezTo>
                  <a:cubicBezTo>
                    <a:pt x="22071" y="1366"/>
                    <a:pt x="21623" y="912"/>
                    <a:pt x="21414" y="912"/>
                  </a:cubicBezTo>
                  <a:cubicBezTo>
                    <a:pt x="21299" y="912"/>
                    <a:pt x="21256" y="1050"/>
                    <a:pt x="21364" y="1418"/>
                  </a:cubicBezTo>
                  <a:cubicBezTo>
                    <a:pt x="21116" y="989"/>
                    <a:pt x="20570" y="880"/>
                    <a:pt x="20252" y="880"/>
                  </a:cubicBezTo>
                  <a:cubicBezTo>
                    <a:pt x="20230" y="880"/>
                    <a:pt x="20209" y="881"/>
                    <a:pt x="20190" y="882"/>
                  </a:cubicBezTo>
                  <a:cubicBezTo>
                    <a:pt x="19942" y="894"/>
                    <a:pt x="19641" y="935"/>
                    <a:pt x="19740" y="1487"/>
                  </a:cubicBezTo>
                  <a:cubicBezTo>
                    <a:pt x="19761" y="1609"/>
                    <a:pt x="19805" y="1725"/>
                    <a:pt x="19874" y="1827"/>
                  </a:cubicBezTo>
                  <a:cubicBezTo>
                    <a:pt x="19851" y="1811"/>
                    <a:pt x="19830" y="1803"/>
                    <a:pt x="19812" y="1803"/>
                  </a:cubicBezTo>
                  <a:cubicBezTo>
                    <a:pt x="19655" y="1803"/>
                    <a:pt x="19692" y="2378"/>
                    <a:pt x="19775" y="2640"/>
                  </a:cubicBezTo>
                  <a:cubicBezTo>
                    <a:pt x="19790" y="2682"/>
                    <a:pt x="19805" y="2724"/>
                    <a:pt x="19826" y="2769"/>
                  </a:cubicBezTo>
                  <a:cubicBezTo>
                    <a:pt x="19778" y="2819"/>
                    <a:pt x="19722" y="2861"/>
                    <a:pt x="19659" y="2888"/>
                  </a:cubicBezTo>
                  <a:cubicBezTo>
                    <a:pt x="19618" y="2905"/>
                    <a:pt x="19574" y="2912"/>
                    <a:pt x="19529" y="2912"/>
                  </a:cubicBezTo>
                  <a:cubicBezTo>
                    <a:pt x="19341" y="2912"/>
                    <a:pt x="19125" y="2791"/>
                    <a:pt x="18918" y="2791"/>
                  </a:cubicBezTo>
                  <a:cubicBezTo>
                    <a:pt x="18819" y="2791"/>
                    <a:pt x="18722" y="2819"/>
                    <a:pt x="18631" y="2900"/>
                  </a:cubicBezTo>
                  <a:cubicBezTo>
                    <a:pt x="18893" y="2477"/>
                    <a:pt x="18681" y="2228"/>
                    <a:pt x="18427" y="2228"/>
                  </a:cubicBezTo>
                  <a:cubicBezTo>
                    <a:pt x="18282" y="2228"/>
                    <a:pt x="18124" y="2309"/>
                    <a:pt x="18032" y="2485"/>
                  </a:cubicBezTo>
                  <a:cubicBezTo>
                    <a:pt x="18092" y="1548"/>
                    <a:pt x="17382" y="477"/>
                    <a:pt x="16784" y="477"/>
                  </a:cubicBezTo>
                  <a:cubicBezTo>
                    <a:pt x="16582" y="477"/>
                    <a:pt x="16392" y="600"/>
                    <a:pt x="16249" y="894"/>
                  </a:cubicBezTo>
                  <a:cubicBezTo>
                    <a:pt x="16178" y="1040"/>
                    <a:pt x="16291" y="1248"/>
                    <a:pt x="16249" y="1386"/>
                  </a:cubicBezTo>
                  <a:cubicBezTo>
                    <a:pt x="16210" y="1520"/>
                    <a:pt x="16034" y="1481"/>
                    <a:pt x="16020" y="1544"/>
                  </a:cubicBezTo>
                  <a:cubicBezTo>
                    <a:pt x="15945" y="1854"/>
                    <a:pt x="15945" y="2226"/>
                    <a:pt x="15930" y="2557"/>
                  </a:cubicBezTo>
                  <a:cubicBezTo>
                    <a:pt x="15853" y="2369"/>
                    <a:pt x="15761" y="2280"/>
                    <a:pt x="15691" y="2280"/>
                  </a:cubicBezTo>
                  <a:cubicBezTo>
                    <a:pt x="15607" y="2280"/>
                    <a:pt x="15553" y="2407"/>
                    <a:pt x="15587" y="2643"/>
                  </a:cubicBezTo>
                  <a:cubicBezTo>
                    <a:pt x="15524" y="2344"/>
                    <a:pt x="15278" y="2132"/>
                    <a:pt x="15123" y="2132"/>
                  </a:cubicBezTo>
                  <a:cubicBezTo>
                    <a:pt x="15051" y="2132"/>
                    <a:pt x="14999" y="2178"/>
                    <a:pt x="14994" y="2283"/>
                  </a:cubicBezTo>
                  <a:lnTo>
                    <a:pt x="14979" y="2283"/>
                  </a:lnTo>
                  <a:cubicBezTo>
                    <a:pt x="14892" y="2089"/>
                    <a:pt x="14746" y="1968"/>
                    <a:pt x="14638" y="1968"/>
                  </a:cubicBezTo>
                  <a:cubicBezTo>
                    <a:pt x="14535" y="1968"/>
                    <a:pt x="14466" y="2079"/>
                    <a:pt x="14517" y="2342"/>
                  </a:cubicBezTo>
                  <a:cubicBezTo>
                    <a:pt x="14354" y="2001"/>
                    <a:pt x="13753" y="1408"/>
                    <a:pt x="13502" y="1408"/>
                  </a:cubicBezTo>
                  <a:cubicBezTo>
                    <a:pt x="13381" y="1408"/>
                    <a:pt x="13341" y="1546"/>
                    <a:pt x="13471" y="1916"/>
                  </a:cubicBezTo>
                  <a:cubicBezTo>
                    <a:pt x="13227" y="1537"/>
                    <a:pt x="12751" y="1440"/>
                    <a:pt x="12429" y="1440"/>
                  </a:cubicBezTo>
                  <a:cubicBezTo>
                    <a:pt x="12374" y="1440"/>
                    <a:pt x="12323" y="1443"/>
                    <a:pt x="12279" y="1448"/>
                  </a:cubicBezTo>
                  <a:cubicBezTo>
                    <a:pt x="12037" y="1475"/>
                    <a:pt x="11748" y="1535"/>
                    <a:pt x="11861" y="2056"/>
                  </a:cubicBezTo>
                  <a:cubicBezTo>
                    <a:pt x="11744" y="1865"/>
                    <a:pt x="11550" y="1765"/>
                    <a:pt x="11353" y="1765"/>
                  </a:cubicBezTo>
                  <a:cubicBezTo>
                    <a:pt x="11049" y="1765"/>
                    <a:pt x="10736" y="2003"/>
                    <a:pt x="10684" y="2509"/>
                  </a:cubicBezTo>
                  <a:cubicBezTo>
                    <a:pt x="10699" y="1952"/>
                    <a:pt x="10842" y="1299"/>
                    <a:pt x="10198" y="1099"/>
                  </a:cubicBezTo>
                  <a:cubicBezTo>
                    <a:pt x="10123" y="1076"/>
                    <a:pt x="10051" y="1065"/>
                    <a:pt x="9983" y="1065"/>
                  </a:cubicBezTo>
                  <a:cubicBezTo>
                    <a:pt x="9495" y="1065"/>
                    <a:pt x="9178" y="1618"/>
                    <a:pt x="8982" y="1982"/>
                  </a:cubicBezTo>
                  <a:cubicBezTo>
                    <a:pt x="8964" y="1803"/>
                    <a:pt x="8859" y="1693"/>
                    <a:pt x="8827" y="1520"/>
                  </a:cubicBezTo>
                  <a:cubicBezTo>
                    <a:pt x="8798" y="1516"/>
                    <a:pt x="8770" y="1515"/>
                    <a:pt x="8744" y="1515"/>
                  </a:cubicBezTo>
                  <a:cubicBezTo>
                    <a:pt x="8192" y="1515"/>
                    <a:pt x="8247" y="2234"/>
                    <a:pt x="7849" y="2399"/>
                  </a:cubicBezTo>
                  <a:cubicBezTo>
                    <a:pt x="7807" y="2416"/>
                    <a:pt x="7764" y="2423"/>
                    <a:pt x="7719" y="2423"/>
                  </a:cubicBezTo>
                  <a:cubicBezTo>
                    <a:pt x="7531" y="2423"/>
                    <a:pt x="7318" y="2303"/>
                    <a:pt x="7112" y="2303"/>
                  </a:cubicBezTo>
                  <a:cubicBezTo>
                    <a:pt x="7014" y="2303"/>
                    <a:pt x="6918" y="2331"/>
                    <a:pt x="6826" y="2411"/>
                  </a:cubicBezTo>
                  <a:cubicBezTo>
                    <a:pt x="7088" y="1991"/>
                    <a:pt x="6879" y="1744"/>
                    <a:pt x="6628" y="1744"/>
                  </a:cubicBezTo>
                  <a:cubicBezTo>
                    <a:pt x="6484" y="1744"/>
                    <a:pt x="6327" y="1824"/>
                    <a:pt x="6236" y="2000"/>
                  </a:cubicBezTo>
                  <a:cubicBezTo>
                    <a:pt x="6299" y="1067"/>
                    <a:pt x="5600" y="0"/>
                    <a:pt x="5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1899" y="3482479"/>
              <a:ext cx="3544672" cy="1029555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45902" y="3706567"/>
              <a:ext cx="1567548" cy="826755"/>
            </a:xfrm>
            <a:custGeom>
              <a:avLst/>
              <a:gdLst/>
              <a:ahLst/>
              <a:cxnLst/>
              <a:rect l="l" t="t" r="r" b="b"/>
              <a:pathLst>
                <a:path w="13403" h="7069" extrusionOk="0">
                  <a:moveTo>
                    <a:pt x="1" y="1"/>
                  </a:moveTo>
                  <a:lnTo>
                    <a:pt x="1" y="1"/>
                  </a:lnTo>
                  <a:cubicBezTo>
                    <a:pt x="7286" y="1002"/>
                    <a:pt x="12049" y="7069"/>
                    <a:pt x="12049" y="7069"/>
                  </a:cubicBezTo>
                  <a:lnTo>
                    <a:pt x="13403" y="7027"/>
                  </a:lnTo>
                  <a:cubicBezTo>
                    <a:pt x="8705" y="1551"/>
                    <a:pt x="3223" y="460"/>
                    <a:pt x="731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1900" y="4052524"/>
              <a:ext cx="9155822" cy="1469255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39602" y="3461895"/>
              <a:ext cx="11345" cy="50992"/>
            </a:xfrm>
            <a:custGeom>
              <a:avLst/>
              <a:gdLst/>
              <a:ahLst/>
              <a:cxnLst/>
              <a:rect l="l" t="t" r="r" b="b"/>
              <a:pathLst>
                <a:path w="97" h="436" extrusionOk="0">
                  <a:moveTo>
                    <a:pt x="96" y="0"/>
                  </a:moveTo>
                  <a:lnTo>
                    <a:pt x="75" y="3"/>
                  </a:lnTo>
                  <a:lnTo>
                    <a:pt x="75" y="242"/>
                  </a:lnTo>
                  <a:lnTo>
                    <a:pt x="87" y="242"/>
                  </a:lnTo>
                  <a:lnTo>
                    <a:pt x="96" y="0"/>
                  </a:lnTo>
                  <a:close/>
                  <a:moveTo>
                    <a:pt x="1" y="15"/>
                  </a:moveTo>
                  <a:lnTo>
                    <a:pt x="10" y="251"/>
                  </a:lnTo>
                  <a:lnTo>
                    <a:pt x="19" y="251"/>
                  </a:lnTo>
                  <a:lnTo>
                    <a:pt x="16" y="15"/>
                  </a:lnTo>
                  <a:close/>
                  <a:moveTo>
                    <a:pt x="75" y="269"/>
                  </a:moveTo>
                  <a:lnTo>
                    <a:pt x="75" y="322"/>
                  </a:lnTo>
                  <a:lnTo>
                    <a:pt x="87" y="295"/>
                  </a:lnTo>
                  <a:lnTo>
                    <a:pt x="87" y="269"/>
                  </a:lnTo>
                  <a:close/>
                  <a:moveTo>
                    <a:pt x="10" y="275"/>
                  </a:moveTo>
                  <a:lnTo>
                    <a:pt x="19" y="435"/>
                  </a:lnTo>
                  <a:lnTo>
                    <a:pt x="22" y="435"/>
                  </a:lnTo>
                  <a:lnTo>
                    <a:pt x="19" y="275"/>
                  </a:lnTo>
                  <a:close/>
                </a:path>
              </a:pathLst>
            </a:custGeom>
            <a:solidFill>
              <a:srgbClr val="B78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83255" y="4158120"/>
              <a:ext cx="3721742" cy="112627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>
            <a:off x="-104236" y="3361575"/>
            <a:ext cx="9262884" cy="2877776"/>
            <a:chOff x="-104236" y="3590175"/>
            <a:chExt cx="9262884" cy="2877776"/>
          </a:xfrm>
        </p:grpSpPr>
        <p:sp>
          <p:nvSpPr>
            <p:cNvPr id="606" name="Google Shape;606;p23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3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611" name="Google Shape;611;p2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23"/>
          <p:cNvGrpSpPr/>
          <p:nvPr/>
        </p:nvGrpSpPr>
        <p:grpSpPr>
          <a:xfrm>
            <a:off x="2106122" y="4378914"/>
            <a:ext cx="1404784" cy="459966"/>
            <a:chOff x="311700" y="4301600"/>
            <a:chExt cx="1877049" cy="614600"/>
          </a:xfrm>
        </p:grpSpPr>
        <p:grpSp>
          <p:nvGrpSpPr>
            <p:cNvPr id="614" name="Google Shape;614;p23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6" name="Google Shape;626;p23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627" name="Google Shape;627;p23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" name="Google Shape;629;p23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053054" y="636330"/>
            <a:ext cx="10643432" cy="2761767"/>
            <a:chOff x="-1053054" y="636330"/>
            <a:chExt cx="10643432" cy="2761767"/>
          </a:xfrm>
        </p:grpSpPr>
        <p:sp>
          <p:nvSpPr>
            <p:cNvPr id="632" name="Google Shape;632;p24"/>
            <p:cNvSpPr/>
            <p:nvPr/>
          </p:nvSpPr>
          <p:spPr>
            <a:xfrm flipH="1">
              <a:off x="5941135" y="6363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053054" y="3014875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24"/>
          <p:cNvSpPr/>
          <p:nvPr/>
        </p:nvSpPr>
        <p:spPr>
          <a:xfrm flipH="1">
            <a:off x="6700" y="3069426"/>
            <a:ext cx="9175875" cy="2478942"/>
          </a:xfrm>
          <a:custGeom>
            <a:avLst/>
            <a:gdLst/>
            <a:ahLst/>
            <a:cxnLst/>
            <a:rect l="l" t="t" r="r" b="b"/>
            <a:pathLst>
              <a:path w="51004" h="21222" extrusionOk="0">
                <a:moveTo>
                  <a:pt x="51004" y="0"/>
                </a:moveTo>
                <a:lnTo>
                  <a:pt x="49528" y="537"/>
                </a:lnTo>
                <a:cubicBezTo>
                  <a:pt x="49528" y="537"/>
                  <a:pt x="47358" y="1989"/>
                  <a:pt x="46273" y="2907"/>
                </a:cubicBezTo>
                <a:cubicBezTo>
                  <a:pt x="45188" y="3825"/>
                  <a:pt x="45233" y="4454"/>
                  <a:pt x="44195" y="5566"/>
                </a:cubicBezTo>
                <a:cubicBezTo>
                  <a:pt x="43155" y="6675"/>
                  <a:pt x="42928" y="7205"/>
                  <a:pt x="41074" y="8174"/>
                </a:cubicBezTo>
                <a:cubicBezTo>
                  <a:pt x="40588" y="8428"/>
                  <a:pt x="40176" y="8522"/>
                  <a:pt x="39833" y="8522"/>
                </a:cubicBezTo>
                <a:cubicBezTo>
                  <a:pt x="38872" y="8522"/>
                  <a:pt x="38454" y="7786"/>
                  <a:pt x="38454" y="7786"/>
                </a:cubicBezTo>
                <a:cubicBezTo>
                  <a:pt x="38454" y="7786"/>
                  <a:pt x="36961" y="6916"/>
                  <a:pt x="36600" y="6338"/>
                </a:cubicBezTo>
                <a:cubicBezTo>
                  <a:pt x="36239" y="5756"/>
                  <a:pt x="36466" y="5324"/>
                  <a:pt x="35786" y="4549"/>
                </a:cubicBezTo>
                <a:cubicBezTo>
                  <a:pt x="35110" y="3774"/>
                  <a:pt x="35017" y="2954"/>
                  <a:pt x="34430" y="2275"/>
                </a:cubicBezTo>
                <a:cubicBezTo>
                  <a:pt x="33843" y="1598"/>
                  <a:pt x="32126" y="3"/>
                  <a:pt x="32126" y="3"/>
                </a:cubicBezTo>
                <a:cubicBezTo>
                  <a:pt x="32126" y="3"/>
                  <a:pt x="30498" y="1163"/>
                  <a:pt x="29863" y="2033"/>
                </a:cubicBezTo>
                <a:cubicBezTo>
                  <a:pt x="29231" y="2901"/>
                  <a:pt x="28328" y="3238"/>
                  <a:pt x="26745" y="4159"/>
                </a:cubicBezTo>
                <a:cubicBezTo>
                  <a:pt x="25204" y="5055"/>
                  <a:pt x="24223" y="5901"/>
                  <a:pt x="23085" y="5901"/>
                </a:cubicBezTo>
                <a:cubicBezTo>
                  <a:pt x="23054" y="5901"/>
                  <a:pt x="23023" y="5901"/>
                  <a:pt x="22992" y="5900"/>
                </a:cubicBezTo>
                <a:cubicBezTo>
                  <a:pt x="21818" y="5852"/>
                  <a:pt x="21907" y="5414"/>
                  <a:pt x="20959" y="4499"/>
                </a:cubicBezTo>
                <a:cubicBezTo>
                  <a:pt x="20009" y="3580"/>
                  <a:pt x="19740" y="2904"/>
                  <a:pt x="18926" y="2081"/>
                </a:cubicBezTo>
                <a:cubicBezTo>
                  <a:pt x="18199" y="1346"/>
                  <a:pt x="16965" y="496"/>
                  <a:pt x="16421" y="496"/>
                </a:cubicBezTo>
                <a:cubicBezTo>
                  <a:pt x="16357" y="496"/>
                  <a:pt x="16302" y="508"/>
                  <a:pt x="16259" y="534"/>
                </a:cubicBezTo>
                <a:cubicBezTo>
                  <a:pt x="15850" y="775"/>
                  <a:pt x="14223" y="1306"/>
                  <a:pt x="12866" y="1741"/>
                </a:cubicBezTo>
                <a:cubicBezTo>
                  <a:pt x="11510" y="2176"/>
                  <a:pt x="11737" y="2805"/>
                  <a:pt x="11465" y="3145"/>
                </a:cubicBezTo>
                <a:cubicBezTo>
                  <a:pt x="11194" y="3482"/>
                  <a:pt x="11012" y="4302"/>
                  <a:pt x="10696" y="4594"/>
                </a:cubicBezTo>
                <a:cubicBezTo>
                  <a:pt x="10383" y="4886"/>
                  <a:pt x="9748" y="5464"/>
                  <a:pt x="9206" y="5706"/>
                </a:cubicBezTo>
                <a:cubicBezTo>
                  <a:pt x="8663" y="5947"/>
                  <a:pt x="8666" y="6719"/>
                  <a:pt x="8440" y="6889"/>
                </a:cubicBezTo>
                <a:cubicBezTo>
                  <a:pt x="8388" y="6928"/>
                  <a:pt x="8336" y="6943"/>
                  <a:pt x="8282" y="6943"/>
                </a:cubicBezTo>
                <a:cubicBezTo>
                  <a:pt x="8117" y="6943"/>
                  <a:pt x="7928" y="6809"/>
                  <a:pt x="7639" y="6809"/>
                </a:cubicBezTo>
                <a:cubicBezTo>
                  <a:pt x="7605" y="6809"/>
                  <a:pt x="7570" y="6811"/>
                  <a:pt x="7534" y="6815"/>
                </a:cubicBezTo>
                <a:cubicBezTo>
                  <a:pt x="7347" y="6836"/>
                  <a:pt x="7144" y="6889"/>
                  <a:pt x="6906" y="6889"/>
                </a:cubicBezTo>
                <a:cubicBezTo>
                  <a:pt x="6570" y="6889"/>
                  <a:pt x="6165" y="6783"/>
                  <a:pt x="5635" y="6332"/>
                </a:cubicBezTo>
                <a:cubicBezTo>
                  <a:pt x="4732" y="5557"/>
                  <a:pt x="4416" y="4826"/>
                  <a:pt x="3375" y="3378"/>
                </a:cubicBezTo>
                <a:cubicBezTo>
                  <a:pt x="2335" y="1929"/>
                  <a:pt x="1387" y="1097"/>
                  <a:pt x="1387" y="1097"/>
                </a:cubicBezTo>
                <a:lnTo>
                  <a:pt x="1" y="203"/>
                </a:lnTo>
                <a:lnTo>
                  <a:pt x="1" y="21111"/>
                </a:lnTo>
                <a:lnTo>
                  <a:pt x="50998" y="21221"/>
                </a:lnTo>
                <a:lnTo>
                  <a:pt x="51004" y="0"/>
                </a:lnTo>
                <a:close/>
              </a:path>
            </a:pathLst>
          </a:cu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-1049991" y="623938"/>
            <a:ext cx="11247057" cy="6422556"/>
            <a:chOff x="-1049991" y="623938"/>
            <a:chExt cx="11247057" cy="6422556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0" y="3429713"/>
              <a:ext cx="9143997" cy="2522924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flipH="1">
              <a:off x="-1049991" y="18684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flipH="1">
              <a:off x="3491553" y="2865137"/>
              <a:ext cx="2618747" cy="247912"/>
            </a:xfrm>
            <a:custGeom>
              <a:avLst/>
              <a:gdLst/>
              <a:ahLst/>
              <a:cxnLst/>
              <a:rect l="l" t="t" r="r" b="b"/>
              <a:pathLst>
                <a:path w="27908" h="2642" extrusionOk="0">
                  <a:moveTo>
                    <a:pt x="11432" y="1"/>
                  </a:moveTo>
                  <a:cubicBezTo>
                    <a:pt x="8780" y="1"/>
                    <a:pt x="6863" y="1210"/>
                    <a:pt x="6275" y="1457"/>
                  </a:cubicBezTo>
                  <a:cubicBezTo>
                    <a:pt x="6275" y="1457"/>
                    <a:pt x="1" y="1526"/>
                    <a:pt x="814" y="2244"/>
                  </a:cubicBezTo>
                  <a:cubicBezTo>
                    <a:pt x="1146" y="2537"/>
                    <a:pt x="1738" y="2641"/>
                    <a:pt x="2477" y="2641"/>
                  </a:cubicBezTo>
                  <a:cubicBezTo>
                    <a:pt x="3548" y="2641"/>
                    <a:pt x="4929" y="2423"/>
                    <a:pt x="6275" y="2244"/>
                  </a:cubicBezTo>
                  <a:cubicBezTo>
                    <a:pt x="7388" y="2098"/>
                    <a:pt x="8119" y="2053"/>
                    <a:pt x="8886" y="2053"/>
                  </a:cubicBezTo>
                  <a:cubicBezTo>
                    <a:pt x="9685" y="2053"/>
                    <a:pt x="10523" y="2102"/>
                    <a:pt x="11873" y="2137"/>
                  </a:cubicBezTo>
                  <a:cubicBezTo>
                    <a:pt x="13479" y="2179"/>
                    <a:pt x="13710" y="2244"/>
                    <a:pt x="14410" y="2244"/>
                  </a:cubicBezTo>
                  <a:cubicBezTo>
                    <a:pt x="14864" y="2244"/>
                    <a:pt x="15514" y="2217"/>
                    <a:pt x="16863" y="2137"/>
                  </a:cubicBezTo>
                  <a:cubicBezTo>
                    <a:pt x="20294" y="1934"/>
                    <a:pt x="18792" y="1934"/>
                    <a:pt x="20733" y="1797"/>
                  </a:cubicBezTo>
                  <a:cubicBezTo>
                    <a:pt x="21380" y="1752"/>
                    <a:pt x="22089" y="1738"/>
                    <a:pt x="22797" y="1738"/>
                  </a:cubicBezTo>
                  <a:cubicBezTo>
                    <a:pt x="24213" y="1738"/>
                    <a:pt x="25625" y="1797"/>
                    <a:pt x="26539" y="1797"/>
                  </a:cubicBezTo>
                  <a:cubicBezTo>
                    <a:pt x="27908" y="1797"/>
                    <a:pt x="27475" y="712"/>
                    <a:pt x="26933" y="372"/>
                  </a:cubicBezTo>
                  <a:cubicBezTo>
                    <a:pt x="26787" y="282"/>
                    <a:pt x="26460" y="245"/>
                    <a:pt x="25984" y="245"/>
                  </a:cubicBezTo>
                  <a:cubicBezTo>
                    <a:pt x="24687" y="245"/>
                    <a:pt x="22283" y="519"/>
                    <a:pt x="19412" y="730"/>
                  </a:cubicBezTo>
                  <a:cubicBezTo>
                    <a:pt x="18773" y="777"/>
                    <a:pt x="18232" y="797"/>
                    <a:pt x="17761" y="797"/>
                  </a:cubicBezTo>
                  <a:cubicBezTo>
                    <a:pt x="15339" y="797"/>
                    <a:pt x="14768" y="263"/>
                    <a:pt x="12210" y="35"/>
                  </a:cubicBezTo>
                  <a:cubicBezTo>
                    <a:pt x="11944" y="12"/>
                    <a:pt x="11685" y="1"/>
                    <a:pt x="1143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6638749" y="623938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flipH="1">
              <a:off x="7684472" y="3980900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-11899" y="4237117"/>
              <a:ext cx="9155822" cy="28093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52000" y="4564950"/>
              <a:ext cx="8491988" cy="816772"/>
            </a:xfrm>
            <a:custGeom>
              <a:avLst/>
              <a:gdLst/>
              <a:ahLst/>
              <a:cxnLst/>
              <a:rect l="l" t="t" r="r" b="b"/>
              <a:pathLst>
                <a:path w="74514" h="5853" extrusionOk="0">
                  <a:moveTo>
                    <a:pt x="74514" y="1"/>
                  </a:moveTo>
                  <a:lnTo>
                    <a:pt x="1968" y="4541"/>
                  </a:lnTo>
                  <a:lnTo>
                    <a:pt x="1" y="5852"/>
                  </a:lnTo>
                  <a:lnTo>
                    <a:pt x="74514" y="5852"/>
                  </a:lnTo>
                  <a:lnTo>
                    <a:pt x="74514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40" y="4756811"/>
              <a:ext cx="6957107" cy="611650"/>
            </a:xfrm>
            <a:custGeom>
              <a:avLst/>
              <a:gdLst/>
              <a:ahLst/>
              <a:cxnLst/>
              <a:rect l="l" t="t" r="r" b="b"/>
              <a:pathLst>
                <a:path w="61046" h="5367" extrusionOk="0">
                  <a:moveTo>
                    <a:pt x="1" y="1"/>
                  </a:moveTo>
                  <a:lnTo>
                    <a:pt x="1" y="5366"/>
                  </a:lnTo>
                  <a:lnTo>
                    <a:pt x="35145" y="5366"/>
                  </a:lnTo>
                  <a:cubicBezTo>
                    <a:pt x="36039" y="5143"/>
                    <a:pt x="36916" y="4764"/>
                    <a:pt x="37759" y="4427"/>
                  </a:cubicBezTo>
                  <a:lnTo>
                    <a:pt x="37232" y="4201"/>
                  </a:lnTo>
                  <a:cubicBezTo>
                    <a:pt x="38352" y="3485"/>
                    <a:pt x="39697" y="2967"/>
                    <a:pt x="41092" y="2710"/>
                  </a:cubicBezTo>
                  <a:cubicBezTo>
                    <a:pt x="40672" y="2594"/>
                    <a:pt x="40341" y="2338"/>
                    <a:pt x="40201" y="2022"/>
                  </a:cubicBezTo>
                  <a:cubicBezTo>
                    <a:pt x="43822" y="1020"/>
                    <a:pt x="47644" y="830"/>
                    <a:pt x="51394" y="675"/>
                  </a:cubicBezTo>
                  <a:cubicBezTo>
                    <a:pt x="54494" y="549"/>
                    <a:pt x="57949" y="132"/>
                    <a:pt x="61046" y="43"/>
                  </a:cubicBezTo>
                  <a:lnTo>
                    <a:pt x="60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89466" y="4391450"/>
              <a:ext cx="4434527" cy="599453"/>
            </a:xfrm>
            <a:custGeom>
              <a:avLst/>
              <a:gdLst/>
              <a:ahLst/>
              <a:cxnLst/>
              <a:rect l="l" t="t" r="r" b="b"/>
              <a:pathLst>
                <a:path w="39703" h="4892" extrusionOk="0">
                  <a:moveTo>
                    <a:pt x="14588" y="1"/>
                  </a:moveTo>
                  <a:cubicBezTo>
                    <a:pt x="13857" y="1"/>
                    <a:pt x="13285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33800" y="4179"/>
                    <a:pt x="39702" y="3058"/>
                    <a:pt x="39702" y="3058"/>
                  </a:cubicBezTo>
                  <a:cubicBezTo>
                    <a:pt x="39702" y="3058"/>
                    <a:pt x="21018" y="1"/>
                    <a:pt x="1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38088" y="4391450"/>
              <a:ext cx="2780290" cy="611647"/>
            </a:xfrm>
            <a:custGeom>
              <a:avLst/>
              <a:gdLst/>
              <a:ahLst/>
              <a:cxnLst/>
              <a:rect l="l" t="t" r="r" b="b"/>
              <a:pathLst>
                <a:path w="24396" h="4892" extrusionOk="0">
                  <a:moveTo>
                    <a:pt x="14585" y="1"/>
                  </a:moveTo>
                  <a:cubicBezTo>
                    <a:pt x="13856" y="1"/>
                    <a:pt x="13284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21781" y="4746"/>
                    <a:pt x="22503" y="4707"/>
                    <a:pt x="23203" y="4671"/>
                  </a:cubicBezTo>
                  <a:cubicBezTo>
                    <a:pt x="23969" y="4161"/>
                    <a:pt x="24396" y="3598"/>
                    <a:pt x="24396" y="3008"/>
                  </a:cubicBezTo>
                  <a:cubicBezTo>
                    <a:pt x="24396" y="2069"/>
                    <a:pt x="23328" y="1207"/>
                    <a:pt x="21528" y="510"/>
                  </a:cubicBezTo>
                  <a:cubicBezTo>
                    <a:pt x="18749" y="207"/>
                    <a:pt x="16254" y="1"/>
                    <a:pt x="14585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004529" y="457669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163791" y="467944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323043" y="4589634"/>
              <a:ext cx="123994" cy="203086"/>
            </a:xfrm>
            <a:custGeom>
              <a:avLst/>
              <a:gdLst/>
              <a:ahLst/>
              <a:cxnLst/>
              <a:rect l="l" t="t" r="r" b="b"/>
              <a:pathLst>
                <a:path w="1088" h="1782" extrusionOk="0">
                  <a:moveTo>
                    <a:pt x="418" y="1"/>
                  </a:moveTo>
                  <a:cubicBezTo>
                    <a:pt x="415" y="1"/>
                    <a:pt x="413" y="2"/>
                    <a:pt x="411" y="5"/>
                  </a:cubicBezTo>
                  <a:cubicBezTo>
                    <a:pt x="155" y="560"/>
                    <a:pt x="0" y="1594"/>
                    <a:pt x="253" y="1725"/>
                  </a:cubicBezTo>
                  <a:cubicBezTo>
                    <a:pt x="329" y="1764"/>
                    <a:pt x="400" y="1781"/>
                    <a:pt x="466" y="1781"/>
                  </a:cubicBezTo>
                  <a:cubicBezTo>
                    <a:pt x="603" y="1781"/>
                    <a:pt x="719" y="1707"/>
                    <a:pt x="808" y="1600"/>
                  </a:cubicBezTo>
                  <a:cubicBezTo>
                    <a:pt x="1087" y="1260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3"/>
          <p:cNvSpPr txBox="1">
            <a:spLocks noGrp="1"/>
          </p:cNvSpPr>
          <p:nvPr>
            <p:ph type="title" hasCustomPrompt="1"/>
          </p:nvPr>
        </p:nvSpPr>
        <p:spPr>
          <a:xfrm flipH="1">
            <a:off x="5248000" y="604425"/>
            <a:ext cx="14637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/>
          </p:nvPr>
        </p:nvSpPr>
        <p:spPr>
          <a:xfrm>
            <a:off x="5247991" y="1519701"/>
            <a:ext cx="26808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5247991" y="2339947"/>
            <a:ext cx="26808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-766176" y="159485"/>
            <a:ext cx="10670931" cy="947815"/>
            <a:chOff x="-766176" y="159485"/>
            <a:chExt cx="10670931" cy="947815"/>
          </a:xfrm>
        </p:grpSpPr>
        <p:sp>
          <p:nvSpPr>
            <p:cNvPr id="153" name="Google Shape;153;p5"/>
            <p:cNvSpPr/>
            <p:nvPr/>
          </p:nvSpPr>
          <p:spPr>
            <a:xfrm flipH="1">
              <a:off x="-766176" y="159485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flipH="1">
              <a:off x="7539659" y="825423"/>
              <a:ext cx="2365095" cy="281878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726100" y="2371025"/>
            <a:ext cx="21111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726100" y="1905375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3335650" y="2371025"/>
            <a:ext cx="21111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3335650" y="1905375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444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-409875" y="3239140"/>
            <a:ext cx="9633493" cy="2228183"/>
            <a:chOff x="-409875" y="3239140"/>
            <a:chExt cx="9633493" cy="2228183"/>
          </a:xfrm>
        </p:grpSpPr>
        <p:sp>
          <p:nvSpPr>
            <p:cNvPr id="161" name="Google Shape;161;p5"/>
            <p:cNvSpPr/>
            <p:nvPr/>
          </p:nvSpPr>
          <p:spPr>
            <a:xfrm>
              <a:off x="2848976" y="3825597"/>
              <a:ext cx="337930" cy="611658"/>
            </a:xfrm>
            <a:custGeom>
              <a:avLst/>
              <a:gdLst/>
              <a:ahLst/>
              <a:cxnLst/>
              <a:rect l="l" t="t" r="r" b="b"/>
              <a:pathLst>
                <a:path w="4278" h="7743" extrusionOk="0">
                  <a:moveTo>
                    <a:pt x="2763" y="0"/>
                  </a:moveTo>
                  <a:cubicBezTo>
                    <a:pt x="2757" y="0"/>
                    <a:pt x="2751" y="1"/>
                    <a:pt x="2745" y="2"/>
                  </a:cubicBezTo>
                  <a:cubicBezTo>
                    <a:pt x="2200" y="82"/>
                    <a:pt x="2194" y="3969"/>
                    <a:pt x="2203" y="5004"/>
                  </a:cubicBezTo>
                  <a:cubicBezTo>
                    <a:pt x="2189" y="4214"/>
                    <a:pt x="2104" y="1832"/>
                    <a:pt x="1590" y="1832"/>
                  </a:cubicBezTo>
                  <a:cubicBezTo>
                    <a:pt x="1567" y="1832"/>
                    <a:pt x="1543" y="1837"/>
                    <a:pt x="1517" y="1847"/>
                  </a:cubicBezTo>
                  <a:cubicBezTo>
                    <a:pt x="826" y="2124"/>
                    <a:pt x="1696" y="5394"/>
                    <a:pt x="1696" y="5394"/>
                  </a:cubicBezTo>
                  <a:cubicBezTo>
                    <a:pt x="1696" y="5394"/>
                    <a:pt x="1181" y="4999"/>
                    <a:pt x="714" y="4999"/>
                  </a:cubicBezTo>
                  <a:cubicBezTo>
                    <a:pt x="607" y="4999"/>
                    <a:pt x="501" y="5020"/>
                    <a:pt x="405" y="5072"/>
                  </a:cubicBezTo>
                  <a:cubicBezTo>
                    <a:pt x="0" y="5293"/>
                    <a:pt x="581" y="6151"/>
                    <a:pt x="835" y="6494"/>
                  </a:cubicBezTo>
                  <a:cubicBezTo>
                    <a:pt x="801" y="6475"/>
                    <a:pt x="759" y="6461"/>
                    <a:pt x="704" y="6461"/>
                  </a:cubicBezTo>
                  <a:cubicBezTo>
                    <a:pt x="655" y="6461"/>
                    <a:pt x="596" y="6472"/>
                    <a:pt x="525" y="6500"/>
                  </a:cubicBezTo>
                  <a:cubicBezTo>
                    <a:pt x="167" y="6637"/>
                    <a:pt x="316" y="7192"/>
                    <a:pt x="465" y="7743"/>
                  </a:cubicBezTo>
                  <a:lnTo>
                    <a:pt x="4278" y="6408"/>
                  </a:lnTo>
                  <a:cubicBezTo>
                    <a:pt x="4278" y="6408"/>
                    <a:pt x="3980" y="3090"/>
                    <a:pt x="3619" y="3045"/>
                  </a:cubicBezTo>
                  <a:cubicBezTo>
                    <a:pt x="3614" y="3044"/>
                    <a:pt x="3609" y="3044"/>
                    <a:pt x="3604" y="3044"/>
                  </a:cubicBezTo>
                  <a:cubicBezTo>
                    <a:pt x="3304" y="3044"/>
                    <a:pt x="3240" y="4329"/>
                    <a:pt x="3231" y="4667"/>
                  </a:cubicBezTo>
                  <a:cubicBezTo>
                    <a:pt x="3246" y="4047"/>
                    <a:pt x="3328" y="0"/>
                    <a:pt x="2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409875" y="3912487"/>
              <a:ext cx="2726393" cy="1144118"/>
            </a:xfrm>
            <a:custGeom>
              <a:avLst/>
              <a:gdLst/>
              <a:ahLst/>
              <a:cxnLst/>
              <a:rect l="l" t="t" r="r" b="b"/>
              <a:pathLst>
                <a:path w="51025" h="16515" extrusionOk="0">
                  <a:moveTo>
                    <a:pt x="40860" y="4758"/>
                  </a:moveTo>
                  <a:lnTo>
                    <a:pt x="40860" y="4758"/>
                  </a:lnTo>
                  <a:cubicBezTo>
                    <a:pt x="40842" y="4782"/>
                    <a:pt x="40821" y="4802"/>
                    <a:pt x="40803" y="4826"/>
                  </a:cubicBezTo>
                  <a:cubicBezTo>
                    <a:pt x="40782" y="4814"/>
                    <a:pt x="40761" y="4802"/>
                    <a:pt x="40743" y="4790"/>
                  </a:cubicBezTo>
                  <a:lnTo>
                    <a:pt x="40860" y="4758"/>
                  </a:lnTo>
                  <a:close/>
                  <a:moveTo>
                    <a:pt x="39283" y="4236"/>
                  </a:moveTo>
                  <a:lnTo>
                    <a:pt x="39283" y="4236"/>
                  </a:lnTo>
                  <a:cubicBezTo>
                    <a:pt x="39626" y="4510"/>
                    <a:pt x="39897" y="4621"/>
                    <a:pt x="40216" y="4716"/>
                  </a:cubicBezTo>
                  <a:cubicBezTo>
                    <a:pt x="40058" y="4767"/>
                    <a:pt x="39900" y="4808"/>
                    <a:pt x="39736" y="4838"/>
                  </a:cubicBezTo>
                  <a:cubicBezTo>
                    <a:pt x="39899" y="4888"/>
                    <a:pt x="40019" y="4910"/>
                    <a:pt x="40137" y="4910"/>
                  </a:cubicBezTo>
                  <a:cubicBezTo>
                    <a:pt x="40274" y="4910"/>
                    <a:pt x="40408" y="4880"/>
                    <a:pt x="40603" y="4829"/>
                  </a:cubicBezTo>
                  <a:cubicBezTo>
                    <a:pt x="40654" y="4844"/>
                    <a:pt x="40708" y="4859"/>
                    <a:pt x="40764" y="4877"/>
                  </a:cubicBezTo>
                  <a:cubicBezTo>
                    <a:pt x="40615" y="5053"/>
                    <a:pt x="40454" y="5214"/>
                    <a:pt x="40278" y="5363"/>
                  </a:cubicBezTo>
                  <a:lnTo>
                    <a:pt x="40278" y="5366"/>
                  </a:lnTo>
                  <a:cubicBezTo>
                    <a:pt x="39804" y="5053"/>
                    <a:pt x="39509" y="4737"/>
                    <a:pt x="39283" y="4236"/>
                  </a:cubicBezTo>
                  <a:close/>
                  <a:moveTo>
                    <a:pt x="20330" y="5130"/>
                  </a:moveTo>
                  <a:cubicBezTo>
                    <a:pt x="20677" y="5239"/>
                    <a:pt x="20864" y="5305"/>
                    <a:pt x="21054" y="5305"/>
                  </a:cubicBezTo>
                  <a:cubicBezTo>
                    <a:pt x="21073" y="5305"/>
                    <a:pt x="21092" y="5305"/>
                    <a:pt x="21111" y="5303"/>
                  </a:cubicBezTo>
                  <a:lnTo>
                    <a:pt x="21114" y="5303"/>
                  </a:lnTo>
                  <a:cubicBezTo>
                    <a:pt x="20968" y="5393"/>
                    <a:pt x="20819" y="5482"/>
                    <a:pt x="20658" y="5566"/>
                  </a:cubicBezTo>
                  <a:cubicBezTo>
                    <a:pt x="20539" y="5428"/>
                    <a:pt x="20429" y="5282"/>
                    <a:pt x="20330" y="5130"/>
                  </a:cubicBezTo>
                  <a:close/>
                  <a:moveTo>
                    <a:pt x="40767" y="5539"/>
                  </a:moveTo>
                  <a:lnTo>
                    <a:pt x="40767" y="5539"/>
                  </a:lnTo>
                  <a:cubicBezTo>
                    <a:pt x="40752" y="5566"/>
                    <a:pt x="40735" y="5595"/>
                    <a:pt x="40717" y="5625"/>
                  </a:cubicBezTo>
                  <a:lnTo>
                    <a:pt x="40717" y="5628"/>
                  </a:lnTo>
                  <a:lnTo>
                    <a:pt x="40672" y="5601"/>
                  </a:lnTo>
                  <a:cubicBezTo>
                    <a:pt x="40702" y="5580"/>
                    <a:pt x="40735" y="5560"/>
                    <a:pt x="40767" y="5539"/>
                  </a:cubicBezTo>
                  <a:close/>
                  <a:moveTo>
                    <a:pt x="3682" y="5595"/>
                  </a:moveTo>
                  <a:lnTo>
                    <a:pt x="3682" y="5595"/>
                  </a:lnTo>
                  <a:cubicBezTo>
                    <a:pt x="3664" y="5619"/>
                    <a:pt x="3643" y="5640"/>
                    <a:pt x="3626" y="5664"/>
                  </a:cubicBezTo>
                  <a:cubicBezTo>
                    <a:pt x="3608" y="5652"/>
                    <a:pt x="3587" y="5640"/>
                    <a:pt x="3566" y="5628"/>
                  </a:cubicBezTo>
                  <a:lnTo>
                    <a:pt x="3682" y="5595"/>
                  </a:lnTo>
                  <a:close/>
                  <a:moveTo>
                    <a:pt x="26692" y="4236"/>
                  </a:moveTo>
                  <a:lnTo>
                    <a:pt x="26692" y="4236"/>
                  </a:lnTo>
                  <a:cubicBezTo>
                    <a:pt x="26379" y="4924"/>
                    <a:pt x="25935" y="5261"/>
                    <a:pt x="25078" y="5723"/>
                  </a:cubicBezTo>
                  <a:lnTo>
                    <a:pt x="25078" y="5723"/>
                  </a:lnTo>
                  <a:cubicBezTo>
                    <a:pt x="24622" y="5371"/>
                    <a:pt x="24265" y="5020"/>
                    <a:pt x="24024" y="4665"/>
                  </a:cubicBezTo>
                  <a:lnTo>
                    <a:pt x="24024" y="4665"/>
                  </a:lnTo>
                  <a:lnTo>
                    <a:pt x="25279" y="5092"/>
                  </a:lnTo>
                  <a:cubicBezTo>
                    <a:pt x="25198" y="5038"/>
                    <a:pt x="25121" y="4981"/>
                    <a:pt x="25046" y="4925"/>
                  </a:cubicBezTo>
                  <a:cubicBezTo>
                    <a:pt x="25762" y="4692"/>
                    <a:pt x="26128" y="4683"/>
                    <a:pt x="26692" y="4236"/>
                  </a:cubicBezTo>
                  <a:close/>
                  <a:moveTo>
                    <a:pt x="42612" y="5145"/>
                  </a:moveTo>
                  <a:lnTo>
                    <a:pt x="43829" y="5560"/>
                  </a:lnTo>
                  <a:cubicBezTo>
                    <a:pt x="43662" y="5676"/>
                    <a:pt x="43483" y="5789"/>
                    <a:pt x="43295" y="5896"/>
                  </a:cubicBezTo>
                  <a:cubicBezTo>
                    <a:pt x="43039" y="5673"/>
                    <a:pt x="42809" y="5422"/>
                    <a:pt x="42612" y="5145"/>
                  </a:cubicBezTo>
                  <a:close/>
                  <a:moveTo>
                    <a:pt x="22179" y="5056"/>
                  </a:moveTo>
                  <a:lnTo>
                    <a:pt x="22179" y="5056"/>
                  </a:lnTo>
                  <a:cubicBezTo>
                    <a:pt x="21946" y="5499"/>
                    <a:pt x="21643" y="5774"/>
                    <a:pt x="21149" y="6050"/>
                  </a:cubicBezTo>
                  <a:lnTo>
                    <a:pt x="21149" y="6050"/>
                  </a:lnTo>
                  <a:cubicBezTo>
                    <a:pt x="20988" y="5914"/>
                    <a:pt x="20837" y="5765"/>
                    <a:pt x="20697" y="5610"/>
                  </a:cubicBezTo>
                  <a:cubicBezTo>
                    <a:pt x="21308" y="5449"/>
                    <a:pt x="21660" y="5413"/>
                    <a:pt x="22179" y="5056"/>
                  </a:cubicBezTo>
                  <a:close/>
                  <a:moveTo>
                    <a:pt x="25991" y="5855"/>
                  </a:moveTo>
                  <a:cubicBezTo>
                    <a:pt x="25923" y="5976"/>
                    <a:pt x="25843" y="6089"/>
                    <a:pt x="25748" y="6196"/>
                  </a:cubicBezTo>
                  <a:lnTo>
                    <a:pt x="25748" y="6196"/>
                  </a:lnTo>
                  <a:cubicBezTo>
                    <a:pt x="25647" y="6131"/>
                    <a:pt x="25555" y="6069"/>
                    <a:pt x="25463" y="6004"/>
                  </a:cubicBezTo>
                  <a:cubicBezTo>
                    <a:pt x="25645" y="5980"/>
                    <a:pt x="25824" y="5929"/>
                    <a:pt x="25991" y="5855"/>
                  </a:cubicBezTo>
                  <a:close/>
                  <a:moveTo>
                    <a:pt x="2105" y="5074"/>
                  </a:moveTo>
                  <a:cubicBezTo>
                    <a:pt x="2448" y="5348"/>
                    <a:pt x="2719" y="5458"/>
                    <a:pt x="3041" y="5554"/>
                  </a:cubicBezTo>
                  <a:cubicBezTo>
                    <a:pt x="2883" y="5604"/>
                    <a:pt x="2722" y="5646"/>
                    <a:pt x="2561" y="5676"/>
                  </a:cubicBezTo>
                  <a:cubicBezTo>
                    <a:pt x="2723" y="5726"/>
                    <a:pt x="2843" y="5748"/>
                    <a:pt x="2961" y="5748"/>
                  </a:cubicBezTo>
                  <a:cubicBezTo>
                    <a:pt x="3098" y="5748"/>
                    <a:pt x="3232" y="5718"/>
                    <a:pt x="3426" y="5667"/>
                  </a:cubicBezTo>
                  <a:cubicBezTo>
                    <a:pt x="3477" y="5682"/>
                    <a:pt x="3530" y="5697"/>
                    <a:pt x="3587" y="5715"/>
                  </a:cubicBezTo>
                  <a:cubicBezTo>
                    <a:pt x="3438" y="5890"/>
                    <a:pt x="3277" y="6054"/>
                    <a:pt x="3101" y="6200"/>
                  </a:cubicBezTo>
                  <a:lnTo>
                    <a:pt x="3101" y="6203"/>
                  </a:lnTo>
                  <a:cubicBezTo>
                    <a:pt x="2627" y="5890"/>
                    <a:pt x="2332" y="5574"/>
                    <a:pt x="2105" y="5074"/>
                  </a:cubicBezTo>
                  <a:close/>
                  <a:moveTo>
                    <a:pt x="40058" y="5887"/>
                  </a:moveTo>
                  <a:cubicBezTo>
                    <a:pt x="40186" y="5938"/>
                    <a:pt x="40317" y="5974"/>
                    <a:pt x="40451" y="5995"/>
                  </a:cubicBezTo>
                  <a:cubicBezTo>
                    <a:pt x="40383" y="6069"/>
                    <a:pt x="40308" y="6138"/>
                    <a:pt x="40228" y="6203"/>
                  </a:cubicBezTo>
                  <a:cubicBezTo>
                    <a:pt x="40144" y="6111"/>
                    <a:pt x="40073" y="6010"/>
                    <a:pt x="40007" y="5905"/>
                  </a:cubicBezTo>
                  <a:lnTo>
                    <a:pt x="40058" y="5887"/>
                  </a:lnTo>
                  <a:close/>
                  <a:moveTo>
                    <a:pt x="20420" y="6031"/>
                  </a:moveTo>
                  <a:cubicBezTo>
                    <a:pt x="20524" y="6114"/>
                    <a:pt x="20631" y="6189"/>
                    <a:pt x="20748" y="6254"/>
                  </a:cubicBezTo>
                  <a:cubicBezTo>
                    <a:pt x="20691" y="6284"/>
                    <a:pt x="20637" y="6311"/>
                    <a:pt x="20581" y="6335"/>
                  </a:cubicBezTo>
                  <a:cubicBezTo>
                    <a:pt x="20521" y="6239"/>
                    <a:pt x="20468" y="6135"/>
                    <a:pt x="20420" y="6031"/>
                  </a:cubicBezTo>
                  <a:close/>
                  <a:moveTo>
                    <a:pt x="45009" y="5199"/>
                  </a:moveTo>
                  <a:lnTo>
                    <a:pt x="45009" y="5199"/>
                  </a:lnTo>
                  <a:cubicBezTo>
                    <a:pt x="44762" y="5726"/>
                    <a:pt x="44443" y="6051"/>
                    <a:pt x="43910" y="6382"/>
                  </a:cubicBezTo>
                  <a:lnTo>
                    <a:pt x="43910" y="6382"/>
                  </a:lnTo>
                  <a:cubicBezTo>
                    <a:pt x="43689" y="6225"/>
                    <a:pt x="43488" y="6065"/>
                    <a:pt x="43310" y="5905"/>
                  </a:cubicBezTo>
                  <a:cubicBezTo>
                    <a:pt x="44061" y="5652"/>
                    <a:pt x="44431" y="5655"/>
                    <a:pt x="45009" y="5199"/>
                  </a:cubicBezTo>
                  <a:close/>
                  <a:moveTo>
                    <a:pt x="3590" y="6376"/>
                  </a:moveTo>
                  <a:cubicBezTo>
                    <a:pt x="3575" y="6406"/>
                    <a:pt x="3557" y="6436"/>
                    <a:pt x="3539" y="6463"/>
                  </a:cubicBezTo>
                  <a:lnTo>
                    <a:pt x="3542" y="6466"/>
                  </a:lnTo>
                  <a:cubicBezTo>
                    <a:pt x="3524" y="6457"/>
                    <a:pt x="3509" y="6448"/>
                    <a:pt x="3494" y="6439"/>
                  </a:cubicBezTo>
                  <a:cubicBezTo>
                    <a:pt x="3527" y="6418"/>
                    <a:pt x="3557" y="6397"/>
                    <a:pt x="3590" y="6376"/>
                  </a:cubicBezTo>
                  <a:close/>
                  <a:moveTo>
                    <a:pt x="5435" y="5983"/>
                  </a:moveTo>
                  <a:lnTo>
                    <a:pt x="6654" y="6397"/>
                  </a:lnTo>
                  <a:cubicBezTo>
                    <a:pt x="6484" y="6513"/>
                    <a:pt x="6308" y="6627"/>
                    <a:pt x="6121" y="6734"/>
                  </a:cubicBezTo>
                  <a:cubicBezTo>
                    <a:pt x="5861" y="6510"/>
                    <a:pt x="5632" y="6260"/>
                    <a:pt x="5435" y="5983"/>
                  </a:cubicBezTo>
                  <a:close/>
                  <a:moveTo>
                    <a:pt x="37277" y="5336"/>
                  </a:moveTo>
                  <a:lnTo>
                    <a:pt x="37277" y="5336"/>
                  </a:lnTo>
                  <a:cubicBezTo>
                    <a:pt x="36991" y="5857"/>
                    <a:pt x="36482" y="6325"/>
                    <a:pt x="35820" y="6754"/>
                  </a:cubicBezTo>
                  <a:lnTo>
                    <a:pt x="35820" y="6754"/>
                  </a:lnTo>
                  <a:cubicBezTo>
                    <a:pt x="35261" y="6420"/>
                    <a:pt x="34826" y="6054"/>
                    <a:pt x="34570" y="5649"/>
                  </a:cubicBezTo>
                  <a:lnTo>
                    <a:pt x="34570" y="5649"/>
                  </a:lnTo>
                  <a:cubicBezTo>
                    <a:pt x="35223" y="5917"/>
                    <a:pt x="35846" y="6001"/>
                    <a:pt x="36463" y="6045"/>
                  </a:cubicBezTo>
                  <a:cubicBezTo>
                    <a:pt x="36287" y="5938"/>
                    <a:pt x="36126" y="5834"/>
                    <a:pt x="35968" y="5726"/>
                  </a:cubicBezTo>
                  <a:cubicBezTo>
                    <a:pt x="36421" y="5661"/>
                    <a:pt x="36862" y="5530"/>
                    <a:pt x="37277" y="5336"/>
                  </a:cubicBezTo>
                  <a:close/>
                  <a:moveTo>
                    <a:pt x="24185" y="6007"/>
                  </a:moveTo>
                  <a:lnTo>
                    <a:pt x="24185" y="6007"/>
                  </a:lnTo>
                  <a:cubicBezTo>
                    <a:pt x="24635" y="6189"/>
                    <a:pt x="25109" y="6305"/>
                    <a:pt x="25595" y="6358"/>
                  </a:cubicBezTo>
                  <a:cubicBezTo>
                    <a:pt x="25410" y="6531"/>
                    <a:pt x="25210" y="6689"/>
                    <a:pt x="24998" y="6826"/>
                  </a:cubicBezTo>
                  <a:cubicBezTo>
                    <a:pt x="24647" y="6573"/>
                    <a:pt x="24367" y="6299"/>
                    <a:pt x="24185" y="6007"/>
                  </a:cubicBezTo>
                  <a:close/>
                  <a:moveTo>
                    <a:pt x="42776" y="6488"/>
                  </a:moveTo>
                  <a:cubicBezTo>
                    <a:pt x="42972" y="6568"/>
                    <a:pt x="43174" y="6636"/>
                    <a:pt x="43382" y="6689"/>
                  </a:cubicBezTo>
                  <a:cubicBezTo>
                    <a:pt x="43283" y="6743"/>
                    <a:pt x="43176" y="6797"/>
                    <a:pt x="43063" y="6856"/>
                  </a:cubicBezTo>
                  <a:cubicBezTo>
                    <a:pt x="42956" y="6744"/>
                    <a:pt x="42859" y="6620"/>
                    <a:pt x="42776" y="6488"/>
                  </a:cubicBezTo>
                  <a:close/>
                  <a:moveTo>
                    <a:pt x="21335" y="6504"/>
                  </a:moveTo>
                  <a:lnTo>
                    <a:pt x="21427" y="6534"/>
                  </a:lnTo>
                  <a:cubicBezTo>
                    <a:pt x="21323" y="6671"/>
                    <a:pt x="21204" y="6794"/>
                    <a:pt x="21070" y="6901"/>
                  </a:cubicBezTo>
                  <a:cubicBezTo>
                    <a:pt x="20962" y="6812"/>
                    <a:pt x="20861" y="6710"/>
                    <a:pt x="20769" y="6600"/>
                  </a:cubicBezTo>
                  <a:cubicBezTo>
                    <a:pt x="20962" y="6591"/>
                    <a:pt x="21150" y="6561"/>
                    <a:pt x="21335" y="6504"/>
                  </a:cubicBezTo>
                  <a:close/>
                  <a:moveTo>
                    <a:pt x="2883" y="6725"/>
                  </a:moveTo>
                  <a:cubicBezTo>
                    <a:pt x="3009" y="6776"/>
                    <a:pt x="3140" y="6812"/>
                    <a:pt x="3274" y="6832"/>
                  </a:cubicBezTo>
                  <a:cubicBezTo>
                    <a:pt x="3206" y="6906"/>
                    <a:pt x="3132" y="6977"/>
                    <a:pt x="3052" y="7040"/>
                  </a:cubicBezTo>
                  <a:lnTo>
                    <a:pt x="3052" y="7040"/>
                  </a:lnTo>
                  <a:cubicBezTo>
                    <a:pt x="2969" y="6948"/>
                    <a:pt x="2895" y="6847"/>
                    <a:pt x="2830" y="6740"/>
                  </a:cubicBezTo>
                  <a:cubicBezTo>
                    <a:pt x="2848" y="6737"/>
                    <a:pt x="2865" y="6731"/>
                    <a:pt x="2883" y="6725"/>
                  </a:cubicBezTo>
                  <a:close/>
                  <a:moveTo>
                    <a:pt x="7829" y="6034"/>
                  </a:moveTo>
                  <a:lnTo>
                    <a:pt x="7829" y="6034"/>
                  </a:lnTo>
                  <a:cubicBezTo>
                    <a:pt x="7584" y="6567"/>
                    <a:pt x="7265" y="6889"/>
                    <a:pt x="6732" y="7220"/>
                  </a:cubicBezTo>
                  <a:cubicBezTo>
                    <a:pt x="6523" y="7071"/>
                    <a:pt x="6320" y="6910"/>
                    <a:pt x="6130" y="6743"/>
                  </a:cubicBezTo>
                  <a:cubicBezTo>
                    <a:pt x="6881" y="6490"/>
                    <a:pt x="7250" y="6490"/>
                    <a:pt x="7829" y="6034"/>
                  </a:cubicBezTo>
                  <a:close/>
                  <a:moveTo>
                    <a:pt x="29559" y="7092"/>
                  </a:moveTo>
                  <a:lnTo>
                    <a:pt x="29559" y="7092"/>
                  </a:lnTo>
                  <a:cubicBezTo>
                    <a:pt x="29735" y="7190"/>
                    <a:pt x="29920" y="7265"/>
                    <a:pt x="30114" y="7318"/>
                  </a:cubicBezTo>
                  <a:cubicBezTo>
                    <a:pt x="30054" y="7342"/>
                    <a:pt x="29991" y="7369"/>
                    <a:pt x="29932" y="7396"/>
                  </a:cubicBezTo>
                  <a:lnTo>
                    <a:pt x="29559" y="7092"/>
                  </a:lnTo>
                  <a:close/>
                  <a:moveTo>
                    <a:pt x="44234" y="6844"/>
                  </a:moveTo>
                  <a:lnTo>
                    <a:pt x="44288" y="6850"/>
                  </a:lnTo>
                  <a:cubicBezTo>
                    <a:pt x="44151" y="7074"/>
                    <a:pt x="43978" y="7271"/>
                    <a:pt x="43775" y="7438"/>
                  </a:cubicBezTo>
                  <a:lnTo>
                    <a:pt x="43778" y="7440"/>
                  </a:lnTo>
                  <a:cubicBezTo>
                    <a:pt x="43566" y="7300"/>
                    <a:pt x="43367" y="7142"/>
                    <a:pt x="43179" y="6970"/>
                  </a:cubicBezTo>
                  <a:lnTo>
                    <a:pt x="43179" y="6970"/>
                  </a:lnTo>
                  <a:cubicBezTo>
                    <a:pt x="43274" y="6980"/>
                    <a:pt x="43369" y="6986"/>
                    <a:pt x="43464" y="6986"/>
                  </a:cubicBezTo>
                  <a:cubicBezTo>
                    <a:pt x="43721" y="6986"/>
                    <a:pt x="43977" y="6944"/>
                    <a:pt x="44234" y="6844"/>
                  </a:cubicBezTo>
                  <a:close/>
                  <a:moveTo>
                    <a:pt x="35843" y="7321"/>
                  </a:moveTo>
                  <a:cubicBezTo>
                    <a:pt x="35911" y="7342"/>
                    <a:pt x="35986" y="7360"/>
                    <a:pt x="36061" y="7378"/>
                  </a:cubicBezTo>
                  <a:lnTo>
                    <a:pt x="35911" y="7503"/>
                  </a:lnTo>
                  <a:lnTo>
                    <a:pt x="35709" y="7360"/>
                  </a:lnTo>
                  <a:cubicBezTo>
                    <a:pt x="35753" y="7348"/>
                    <a:pt x="35798" y="7336"/>
                    <a:pt x="35843" y="7321"/>
                  </a:cubicBezTo>
                  <a:close/>
                  <a:moveTo>
                    <a:pt x="5596" y="7324"/>
                  </a:moveTo>
                  <a:cubicBezTo>
                    <a:pt x="5793" y="7405"/>
                    <a:pt x="5995" y="7470"/>
                    <a:pt x="6204" y="7524"/>
                  </a:cubicBezTo>
                  <a:cubicBezTo>
                    <a:pt x="6103" y="7578"/>
                    <a:pt x="5998" y="7634"/>
                    <a:pt x="5885" y="7691"/>
                  </a:cubicBezTo>
                  <a:cubicBezTo>
                    <a:pt x="5778" y="7578"/>
                    <a:pt x="5679" y="7455"/>
                    <a:pt x="5596" y="7324"/>
                  </a:cubicBezTo>
                  <a:close/>
                  <a:moveTo>
                    <a:pt x="21496" y="7903"/>
                  </a:moveTo>
                  <a:cubicBezTo>
                    <a:pt x="21469" y="7950"/>
                    <a:pt x="21436" y="7998"/>
                    <a:pt x="21409" y="8046"/>
                  </a:cubicBezTo>
                  <a:cubicBezTo>
                    <a:pt x="21368" y="7998"/>
                    <a:pt x="21326" y="7953"/>
                    <a:pt x="21287" y="7903"/>
                  </a:cubicBezTo>
                  <a:close/>
                  <a:moveTo>
                    <a:pt x="25067" y="7622"/>
                  </a:moveTo>
                  <a:cubicBezTo>
                    <a:pt x="25297" y="7622"/>
                    <a:pt x="25574" y="7768"/>
                    <a:pt x="25878" y="7825"/>
                  </a:cubicBezTo>
                  <a:cubicBezTo>
                    <a:pt x="25833" y="7902"/>
                    <a:pt x="25792" y="8006"/>
                    <a:pt x="25742" y="8083"/>
                  </a:cubicBezTo>
                  <a:lnTo>
                    <a:pt x="25742" y="8083"/>
                  </a:lnTo>
                  <a:lnTo>
                    <a:pt x="25061" y="7622"/>
                  </a:lnTo>
                  <a:close/>
                  <a:moveTo>
                    <a:pt x="7054" y="7682"/>
                  </a:moveTo>
                  <a:cubicBezTo>
                    <a:pt x="7071" y="7682"/>
                    <a:pt x="7092" y="7685"/>
                    <a:pt x="7107" y="7685"/>
                  </a:cubicBezTo>
                  <a:cubicBezTo>
                    <a:pt x="6970" y="7908"/>
                    <a:pt x="6800" y="8108"/>
                    <a:pt x="6598" y="8275"/>
                  </a:cubicBezTo>
                  <a:cubicBezTo>
                    <a:pt x="6386" y="8135"/>
                    <a:pt x="6186" y="7980"/>
                    <a:pt x="5998" y="7804"/>
                  </a:cubicBezTo>
                  <a:lnTo>
                    <a:pt x="5998" y="7804"/>
                  </a:lnTo>
                  <a:cubicBezTo>
                    <a:pt x="6096" y="7815"/>
                    <a:pt x="6194" y="7821"/>
                    <a:pt x="6292" y="7821"/>
                  </a:cubicBezTo>
                  <a:cubicBezTo>
                    <a:pt x="6546" y="7821"/>
                    <a:pt x="6800" y="7781"/>
                    <a:pt x="7054" y="7682"/>
                  </a:cubicBezTo>
                  <a:close/>
                  <a:moveTo>
                    <a:pt x="47880" y="8049"/>
                  </a:moveTo>
                  <a:lnTo>
                    <a:pt x="47880" y="8049"/>
                  </a:lnTo>
                  <a:cubicBezTo>
                    <a:pt x="48053" y="8150"/>
                    <a:pt x="48237" y="8224"/>
                    <a:pt x="48431" y="8275"/>
                  </a:cubicBezTo>
                  <a:cubicBezTo>
                    <a:pt x="48369" y="8299"/>
                    <a:pt x="48306" y="8326"/>
                    <a:pt x="48246" y="8353"/>
                  </a:cubicBezTo>
                  <a:lnTo>
                    <a:pt x="48249" y="8356"/>
                  </a:lnTo>
                  <a:lnTo>
                    <a:pt x="47880" y="8049"/>
                  </a:lnTo>
                  <a:close/>
                  <a:moveTo>
                    <a:pt x="31884" y="7545"/>
                  </a:moveTo>
                  <a:cubicBezTo>
                    <a:pt x="31699" y="7876"/>
                    <a:pt x="31482" y="8183"/>
                    <a:pt x="31234" y="8469"/>
                  </a:cubicBezTo>
                  <a:lnTo>
                    <a:pt x="30117" y="7551"/>
                  </a:lnTo>
                  <a:lnTo>
                    <a:pt x="31512" y="7545"/>
                  </a:lnTo>
                  <a:lnTo>
                    <a:pt x="31634" y="7560"/>
                  </a:lnTo>
                  <a:lnTo>
                    <a:pt x="31607" y="7545"/>
                  </a:lnTo>
                  <a:close/>
                  <a:moveTo>
                    <a:pt x="18414" y="7130"/>
                  </a:moveTo>
                  <a:cubicBezTo>
                    <a:pt x="18131" y="7655"/>
                    <a:pt x="17618" y="8123"/>
                    <a:pt x="16959" y="8549"/>
                  </a:cubicBezTo>
                  <a:cubicBezTo>
                    <a:pt x="16402" y="8216"/>
                    <a:pt x="15963" y="7849"/>
                    <a:pt x="15710" y="7443"/>
                  </a:cubicBezTo>
                  <a:lnTo>
                    <a:pt x="15710" y="7443"/>
                  </a:lnTo>
                  <a:cubicBezTo>
                    <a:pt x="16363" y="7712"/>
                    <a:pt x="16986" y="7795"/>
                    <a:pt x="17600" y="7840"/>
                  </a:cubicBezTo>
                  <a:cubicBezTo>
                    <a:pt x="17427" y="7733"/>
                    <a:pt x="17266" y="7628"/>
                    <a:pt x="17105" y="7521"/>
                  </a:cubicBezTo>
                  <a:cubicBezTo>
                    <a:pt x="17561" y="7455"/>
                    <a:pt x="17999" y="7324"/>
                    <a:pt x="18414" y="7130"/>
                  </a:cubicBezTo>
                  <a:close/>
                  <a:moveTo>
                    <a:pt x="24685" y="8678"/>
                  </a:moveTo>
                  <a:lnTo>
                    <a:pt x="25201" y="8800"/>
                  </a:lnTo>
                  <a:cubicBezTo>
                    <a:pt x="25145" y="8874"/>
                    <a:pt x="25088" y="8946"/>
                    <a:pt x="25028" y="9017"/>
                  </a:cubicBezTo>
                  <a:cubicBezTo>
                    <a:pt x="24906" y="8913"/>
                    <a:pt x="24790" y="8800"/>
                    <a:pt x="24685" y="8678"/>
                  </a:cubicBezTo>
                  <a:close/>
                  <a:moveTo>
                    <a:pt x="36195" y="8588"/>
                  </a:moveTo>
                  <a:lnTo>
                    <a:pt x="36573" y="8678"/>
                  </a:lnTo>
                  <a:cubicBezTo>
                    <a:pt x="36421" y="8844"/>
                    <a:pt x="36257" y="8997"/>
                    <a:pt x="36084" y="9140"/>
                  </a:cubicBezTo>
                  <a:cubicBezTo>
                    <a:pt x="35897" y="9026"/>
                    <a:pt x="35715" y="8904"/>
                    <a:pt x="35542" y="8767"/>
                  </a:cubicBezTo>
                  <a:lnTo>
                    <a:pt x="36195" y="8588"/>
                  </a:lnTo>
                  <a:close/>
                  <a:moveTo>
                    <a:pt x="10696" y="8886"/>
                  </a:moveTo>
                  <a:lnTo>
                    <a:pt x="10696" y="8886"/>
                  </a:lnTo>
                  <a:cubicBezTo>
                    <a:pt x="10869" y="8985"/>
                    <a:pt x="11054" y="9059"/>
                    <a:pt x="11248" y="9113"/>
                  </a:cubicBezTo>
                  <a:cubicBezTo>
                    <a:pt x="11191" y="9140"/>
                    <a:pt x="11128" y="9163"/>
                    <a:pt x="11069" y="9190"/>
                  </a:cubicBezTo>
                  <a:lnTo>
                    <a:pt x="10696" y="8886"/>
                  </a:lnTo>
                  <a:close/>
                  <a:moveTo>
                    <a:pt x="16980" y="9116"/>
                  </a:moveTo>
                  <a:cubicBezTo>
                    <a:pt x="17051" y="9137"/>
                    <a:pt x="17123" y="9157"/>
                    <a:pt x="17200" y="9172"/>
                  </a:cubicBezTo>
                  <a:lnTo>
                    <a:pt x="17048" y="9298"/>
                  </a:lnTo>
                  <a:lnTo>
                    <a:pt x="16846" y="9154"/>
                  </a:lnTo>
                  <a:cubicBezTo>
                    <a:pt x="16893" y="9143"/>
                    <a:pt x="16935" y="9131"/>
                    <a:pt x="16980" y="9116"/>
                  </a:cubicBezTo>
                  <a:close/>
                  <a:moveTo>
                    <a:pt x="11257" y="9339"/>
                  </a:moveTo>
                  <a:lnTo>
                    <a:pt x="12649" y="9345"/>
                  </a:lnTo>
                  <a:cubicBezTo>
                    <a:pt x="12667" y="9348"/>
                    <a:pt x="12684" y="9351"/>
                    <a:pt x="12702" y="9354"/>
                  </a:cubicBezTo>
                  <a:lnTo>
                    <a:pt x="11266" y="9354"/>
                  </a:lnTo>
                  <a:lnTo>
                    <a:pt x="11257" y="9339"/>
                  </a:lnTo>
                  <a:close/>
                  <a:moveTo>
                    <a:pt x="13021" y="9339"/>
                  </a:moveTo>
                  <a:cubicBezTo>
                    <a:pt x="13018" y="9345"/>
                    <a:pt x="13015" y="9354"/>
                    <a:pt x="13012" y="9354"/>
                  </a:cubicBezTo>
                  <a:lnTo>
                    <a:pt x="12771" y="9354"/>
                  </a:lnTo>
                  <a:cubicBezTo>
                    <a:pt x="12762" y="9354"/>
                    <a:pt x="12753" y="9345"/>
                    <a:pt x="12744" y="9339"/>
                  </a:cubicBezTo>
                  <a:close/>
                  <a:moveTo>
                    <a:pt x="29196" y="8424"/>
                  </a:moveTo>
                  <a:lnTo>
                    <a:pt x="30856" y="8889"/>
                  </a:lnTo>
                  <a:cubicBezTo>
                    <a:pt x="30698" y="9044"/>
                    <a:pt x="30534" y="9149"/>
                    <a:pt x="30361" y="9354"/>
                  </a:cubicBezTo>
                  <a:lnTo>
                    <a:pt x="30182" y="9354"/>
                  </a:lnTo>
                  <a:cubicBezTo>
                    <a:pt x="29783" y="8949"/>
                    <a:pt x="29449" y="8758"/>
                    <a:pt x="29196" y="8424"/>
                  </a:cubicBezTo>
                  <a:close/>
                  <a:moveTo>
                    <a:pt x="50202" y="8505"/>
                  </a:moveTo>
                  <a:cubicBezTo>
                    <a:pt x="50041" y="8791"/>
                    <a:pt x="49841" y="8946"/>
                    <a:pt x="49609" y="9354"/>
                  </a:cubicBezTo>
                  <a:lnTo>
                    <a:pt x="49466" y="9354"/>
                  </a:lnTo>
                  <a:lnTo>
                    <a:pt x="48434" y="8508"/>
                  </a:lnTo>
                  <a:lnTo>
                    <a:pt x="49829" y="8508"/>
                  </a:lnTo>
                  <a:cubicBezTo>
                    <a:pt x="49871" y="8514"/>
                    <a:pt x="49910" y="8517"/>
                    <a:pt x="49951" y="8520"/>
                  </a:cubicBezTo>
                  <a:cubicBezTo>
                    <a:pt x="49942" y="8517"/>
                    <a:pt x="49934" y="8511"/>
                    <a:pt x="49925" y="8505"/>
                  </a:cubicBezTo>
                  <a:close/>
                  <a:moveTo>
                    <a:pt x="43274" y="9160"/>
                  </a:moveTo>
                  <a:lnTo>
                    <a:pt x="43856" y="9298"/>
                  </a:lnTo>
                  <a:cubicBezTo>
                    <a:pt x="43841" y="9315"/>
                    <a:pt x="43829" y="9354"/>
                    <a:pt x="43814" y="9354"/>
                  </a:cubicBezTo>
                  <a:lnTo>
                    <a:pt x="43817" y="9357"/>
                  </a:lnTo>
                  <a:lnTo>
                    <a:pt x="43462" y="9357"/>
                  </a:lnTo>
                  <a:cubicBezTo>
                    <a:pt x="43393" y="9357"/>
                    <a:pt x="43334" y="9226"/>
                    <a:pt x="43274" y="9160"/>
                  </a:cubicBezTo>
                  <a:close/>
                  <a:moveTo>
                    <a:pt x="27690" y="0"/>
                  </a:moveTo>
                  <a:cubicBezTo>
                    <a:pt x="27622" y="868"/>
                    <a:pt x="27288" y="1690"/>
                    <a:pt x="26414" y="2418"/>
                  </a:cubicBezTo>
                  <a:lnTo>
                    <a:pt x="27028" y="2516"/>
                  </a:lnTo>
                  <a:cubicBezTo>
                    <a:pt x="26862" y="2910"/>
                    <a:pt x="26507" y="3234"/>
                    <a:pt x="25657" y="3422"/>
                  </a:cubicBezTo>
                  <a:cubicBezTo>
                    <a:pt x="25821" y="3480"/>
                    <a:pt x="25942" y="3506"/>
                    <a:pt x="26061" y="3506"/>
                  </a:cubicBezTo>
                  <a:cubicBezTo>
                    <a:pt x="26250" y="3506"/>
                    <a:pt x="26436" y="3441"/>
                    <a:pt x="26781" y="3333"/>
                  </a:cubicBezTo>
                  <a:lnTo>
                    <a:pt x="26781" y="3333"/>
                  </a:lnTo>
                  <a:cubicBezTo>
                    <a:pt x="26382" y="3944"/>
                    <a:pt x="25785" y="4463"/>
                    <a:pt x="25025" y="4907"/>
                  </a:cubicBezTo>
                  <a:cubicBezTo>
                    <a:pt x="24474" y="4483"/>
                    <a:pt x="24101" y="3992"/>
                    <a:pt x="23818" y="3467"/>
                  </a:cubicBezTo>
                  <a:lnTo>
                    <a:pt x="23818" y="3467"/>
                  </a:lnTo>
                  <a:lnTo>
                    <a:pt x="24638" y="3777"/>
                  </a:lnTo>
                  <a:cubicBezTo>
                    <a:pt x="23747" y="3017"/>
                    <a:pt x="23192" y="2227"/>
                    <a:pt x="23180" y="1398"/>
                  </a:cubicBezTo>
                  <a:cubicBezTo>
                    <a:pt x="23112" y="2146"/>
                    <a:pt x="22775" y="2856"/>
                    <a:pt x="21904" y="3485"/>
                  </a:cubicBezTo>
                  <a:lnTo>
                    <a:pt x="22518" y="3571"/>
                  </a:lnTo>
                  <a:cubicBezTo>
                    <a:pt x="22351" y="3911"/>
                    <a:pt x="21997" y="4191"/>
                    <a:pt x="21147" y="4355"/>
                  </a:cubicBezTo>
                  <a:cubicBezTo>
                    <a:pt x="21310" y="4405"/>
                    <a:pt x="21430" y="4427"/>
                    <a:pt x="21549" y="4427"/>
                  </a:cubicBezTo>
                  <a:cubicBezTo>
                    <a:pt x="21738" y="4427"/>
                    <a:pt x="21922" y="4370"/>
                    <a:pt x="22268" y="4275"/>
                  </a:cubicBezTo>
                  <a:lnTo>
                    <a:pt x="22268" y="4275"/>
                  </a:lnTo>
                  <a:cubicBezTo>
                    <a:pt x="22021" y="4609"/>
                    <a:pt x="21690" y="4910"/>
                    <a:pt x="21293" y="5181"/>
                  </a:cubicBezTo>
                  <a:cubicBezTo>
                    <a:pt x="20557" y="4987"/>
                    <a:pt x="20235" y="4680"/>
                    <a:pt x="20080" y="4314"/>
                  </a:cubicBezTo>
                  <a:lnTo>
                    <a:pt x="20691" y="4212"/>
                  </a:lnTo>
                  <a:cubicBezTo>
                    <a:pt x="19821" y="3485"/>
                    <a:pt x="19487" y="2665"/>
                    <a:pt x="19415" y="1798"/>
                  </a:cubicBezTo>
                  <a:cubicBezTo>
                    <a:pt x="19403" y="2758"/>
                    <a:pt x="18849" y="3670"/>
                    <a:pt x="17958" y="4552"/>
                  </a:cubicBezTo>
                  <a:lnTo>
                    <a:pt x="18777" y="4191"/>
                  </a:lnTo>
                  <a:lnTo>
                    <a:pt x="18777" y="4191"/>
                  </a:lnTo>
                  <a:cubicBezTo>
                    <a:pt x="18452" y="4889"/>
                    <a:pt x="18014" y="5533"/>
                    <a:pt x="17320" y="6069"/>
                  </a:cubicBezTo>
                  <a:lnTo>
                    <a:pt x="18572" y="5574"/>
                  </a:lnTo>
                  <a:lnTo>
                    <a:pt x="18572" y="5574"/>
                  </a:lnTo>
                  <a:cubicBezTo>
                    <a:pt x="18226" y="6171"/>
                    <a:pt x="17630" y="6758"/>
                    <a:pt x="16855" y="7345"/>
                  </a:cubicBezTo>
                  <a:cubicBezTo>
                    <a:pt x="16279" y="6931"/>
                    <a:pt x="15832" y="6516"/>
                    <a:pt x="15549" y="6099"/>
                  </a:cubicBezTo>
                  <a:lnTo>
                    <a:pt x="15549" y="6099"/>
                  </a:lnTo>
                  <a:lnTo>
                    <a:pt x="16804" y="6525"/>
                  </a:lnTo>
                  <a:cubicBezTo>
                    <a:pt x="16109" y="6063"/>
                    <a:pt x="15668" y="5506"/>
                    <a:pt x="15343" y="4904"/>
                  </a:cubicBezTo>
                  <a:lnTo>
                    <a:pt x="15343" y="4904"/>
                  </a:lnTo>
                  <a:lnTo>
                    <a:pt x="16163" y="5214"/>
                  </a:lnTo>
                  <a:cubicBezTo>
                    <a:pt x="15275" y="4454"/>
                    <a:pt x="14717" y="3664"/>
                    <a:pt x="14706" y="2835"/>
                  </a:cubicBezTo>
                  <a:cubicBezTo>
                    <a:pt x="14637" y="3583"/>
                    <a:pt x="14303" y="4293"/>
                    <a:pt x="13430" y="4922"/>
                  </a:cubicBezTo>
                  <a:lnTo>
                    <a:pt x="14044" y="5008"/>
                  </a:lnTo>
                  <a:cubicBezTo>
                    <a:pt x="13877" y="5348"/>
                    <a:pt x="13522" y="5628"/>
                    <a:pt x="12673" y="5792"/>
                  </a:cubicBezTo>
                  <a:cubicBezTo>
                    <a:pt x="12836" y="5841"/>
                    <a:pt x="12956" y="5864"/>
                    <a:pt x="13075" y="5864"/>
                  </a:cubicBezTo>
                  <a:cubicBezTo>
                    <a:pt x="13265" y="5864"/>
                    <a:pt x="13450" y="5807"/>
                    <a:pt x="13796" y="5712"/>
                  </a:cubicBezTo>
                  <a:lnTo>
                    <a:pt x="13796" y="5712"/>
                  </a:lnTo>
                  <a:cubicBezTo>
                    <a:pt x="13382" y="6263"/>
                    <a:pt x="12756" y="6728"/>
                    <a:pt x="11951" y="7119"/>
                  </a:cubicBezTo>
                  <a:cubicBezTo>
                    <a:pt x="12741" y="6886"/>
                    <a:pt x="13114" y="6895"/>
                    <a:pt x="13704" y="6490"/>
                  </a:cubicBezTo>
                  <a:lnTo>
                    <a:pt x="13704" y="6490"/>
                  </a:lnTo>
                  <a:cubicBezTo>
                    <a:pt x="13337" y="7187"/>
                    <a:pt x="12795" y="7467"/>
                    <a:pt x="11611" y="7992"/>
                  </a:cubicBezTo>
                  <a:cubicBezTo>
                    <a:pt x="11794" y="8020"/>
                    <a:pt x="11978" y="8038"/>
                    <a:pt x="12161" y="8038"/>
                  </a:cubicBezTo>
                  <a:cubicBezTo>
                    <a:pt x="12442" y="8038"/>
                    <a:pt x="12724" y="7997"/>
                    <a:pt x="13006" y="7891"/>
                  </a:cubicBezTo>
                  <a:lnTo>
                    <a:pt x="13006" y="7891"/>
                  </a:lnTo>
                  <a:cubicBezTo>
                    <a:pt x="12774" y="8251"/>
                    <a:pt x="12339" y="8564"/>
                    <a:pt x="11787" y="8850"/>
                  </a:cubicBezTo>
                  <a:cubicBezTo>
                    <a:pt x="10884" y="8341"/>
                    <a:pt x="10186" y="7780"/>
                    <a:pt x="9829" y="7127"/>
                  </a:cubicBezTo>
                  <a:lnTo>
                    <a:pt x="9829" y="7127"/>
                  </a:lnTo>
                  <a:cubicBezTo>
                    <a:pt x="10482" y="7438"/>
                    <a:pt x="11105" y="7536"/>
                    <a:pt x="11722" y="7587"/>
                  </a:cubicBezTo>
                  <a:cubicBezTo>
                    <a:pt x="10783" y="6922"/>
                    <a:pt x="10067" y="6251"/>
                    <a:pt x="9671" y="5574"/>
                  </a:cubicBezTo>
                  <a:lnTo>
                    <a:pt x="9671" y="5574"/>
                  </a:lnTo>
                  <a:lnTo>
                    <a:pt x="10926" y="6069"/>
                  </a:lnTo>
                  <a:cubicBezTo>
                    <a:pt x="10231" y="5533"/>
                    <a:pt x="9790" y="4886"/>
                    <a:pt x="9468" y="4191"/>
                  </a:cubicBezTo>
                  <a:lnTo>
                    <a:pt x="9468" y="4191"/>
                  </a:lnTo>
                  <a:lnTo>
                    <a:pt x="10288" y="4552"/>
                  </a:lnTo>
                  <a:cubicBezTo>
                    <a:pt x="9397" y="3670"/>
                    <a:pt x="8839" y="2758"/>
                    <a:pt x="8827" y="1798"/>
                  </a:cubicBezTo>
                  <a:cubicBezTo>
                    <a:pt x="8759" y="2665"/>
                    <a:pt x="8425" y="3485"/>
                    <a:pt x="7551" y="4212"/>
                  </a:cubicBezTo>
                  <a:lnTo>
                    <a:pt x="8165" y="4311"/>
                  </a:lnTo>
                  <a:cubicBezTo>
                    <a:pt x="7999" y="4704"/>
                    <a:pt x="7644" y="5029"/>
                    <a:pt x="6794" y="5217"/>
                  </a:cubicBezTo>
                  <a:cubicBezTo>
                    <a:pt x="6958" y="5274"/>
                    <a:pt x="7079" y="5300"/>
                    <a:pt x="7198" y="5300"/>
                  </a:cubicBezTo>
                  <a:cubicBezTo>
                    <a:pt x="7387" y="5300"/>
                    <a:pt x="7573" y="5235"/>
                    <a:pt x="7918" y="5127"/>
                  </a:cubicBezTo>
                  <a:lnTo>
                    <a:pt x="7918" y="5127"/>
                  </a:lnTo>
                  <a:cubicBezTo>
                    <a:pt x="7611" y="5598"/>
                    <a:pt x="7188" y="6016"/>
                    <a:pt x="6660" y="6385"/>
                  </a:cubicBezTo>
                  <a:cubicBezTo>
                    <a:pt x="5980" y="5926"/>
                    <a:pt x="5548" y="5378"/>
                    <a:pt x="5229" y="4785"/>
                  </a:cubicBezTo>
                  <a:lnTo>
                    <a:pt x="5229" y="4785"/>
                  </a:lnTo>
                  <a:lnTo>
                    <a:pt x="6049" y="5095"/>
                  </a:lnTo>
                  <a:cubicBezTo>
                    <a:pt x="5158" y="4331"/>
                    <a:pt x="4603" y="3544"/>
                    <a:pt x="4591" y="2713"/>
                  </a:cubicBezTo>
                  <a:cubicBezTo>
                    <a:pt x="4520" y="3464"/>
                    <a:pt x="4186" y="4173"/>
                    <a:pt x="3316" y="4799"/>
                  </a:cubicBezTo>
                  <a:lnTo>
                    <a:pt x="3930" y="4886"/>
                  </a:lnTo>
                  <a:cubicBezTo>
                    <a:pt x="3822" y="5103"/>
                    <a:pt x="3637" y="5297"/>
                    <a:pt x="3301" y="5449"/>
                  </a:cubicBezTo>
                  <a:cubicBezTo>
                    <a:pt x="2758" y="5074"/>
                    <a:pt x="2326" y="4647"/>
                    <a:pt x="2010" y="4167"/>
                  </a:cubicBezTo>
                  <a:lnTo>
                    <a:pt x="2010" y="4167"/>
                  </a:lnTo>
                  <a:cubicBezTo>
                    <a:pt x="2358" y="4276"/>
                    <a:pt x="2543" y="4343"/>
                    <a:pt x="2733" y="4343"/>
                  </a:cubicBezTo>
                  <a:cubicBezTo>
                    <a:pt x="2852" y="4343"/>
                    <a:pt x="2972" y="4317"/>
                    <a:pt x="3134" y="4260"/>
                  </a:cubicBezTo>
                  <a:cubicBezTo>
                    <a:pt x="2284" y="4069"/>
                    <a:pt x="1929" y="3744"/>
                    <a:pt x="1763" y="3354"/>
                  </a:cubicBezTo>
                  <a:lnTo>
                    <a:pt x="2377" y="3252"/>
                  </a:lnTo>
                  <a:cubicBezTo>
                    <a:pt x="1506" y="2525"/>
                    <a:pt x="1190" y="1705"/>
                    <a:pt x="1119" y="838"/>
                  </a:cubicBezTo>
                  <a:cubicBezTo>
                    <a:pt x="1110" y="1661"/>
                    <a:pt x="761" y="2453"/>
                    <a:pt x="150" y="3220"/>
                  </a:cubicBezTo>
                  <a:lnTo>
                    <a:pt x="40" y="3434"/>
                  </a:lnTo>
                  <a:lnTo>
                    <a:pt x="502" y="3231"/>
                  </a:lnTo>
                  <a:lnTo>
                    <a:pt x="502" y="3231"/>
                  </a:lnTo>
                  <a:cubicBezTo>
                    <a:pt x="370" y="3515"/>
                    <a:pt x="141" y="3792"/>
                    <a:pt x="40" y="4051"/>
                  </a:cubicBezTo>
                  <a:lnTo>
                    <a:pt x="1" y="4725"/>
                  </a:lnTo>
                  <a:lnTo>
                    <a:pt x="338" y="4615"/>
                  </a:lnTo>
                  <a:lnTo>
                    <a:pt x="338" y="4615"/>
                  </a:lnTo>
                  <a:cubicBezTo>
                    <a:pt x="263" y="4740"/>
                    <a:pt x="102" y="4883"/>
                    <a:pt x="1" y="5011"/>
                  </a:cubicBezTo>
                  <a:lnTo>
                    <a:pt x="1" y="6189"/>
                  </a:lnTo>
                  <a:cubicBezTo>
                    <a:pt x="1" y="6174"/>
                    <a:pt x="165" y="6183"/>
                    <a:pt x="198" y="6168"/>
                  </a:cubicBezTo>
                  <a:lnTo>
                    <a:pt x="198" y="6168"/>
                  </a:lnTo>
                  <a:cubicBezTo>
                    <a:pt x="168" y="6221"/>
                    <a:pt x="1" y="6266"/>
                    <a:pt x="1" y="6320"/>
                  </a:cubicBezTo>
                  <a:lnTo>
                    <a:pt x="1" y="16499"/>
                  </a:lnTo>
                  <a:lnTo>
                    <a:pt x="50992" y="16514"/>
                  </a:lnTo>
                  <a:lnTo>
                    <a:pt x="51004" y="10654"/>
                  </a:lnTo>
                  <a:lnTo>
                    <a:pt x="50989" y="10633"/>
                  </a:lnTo>
                  <a:lnTo>
                    <a:pt x="51004" y="10624"/>
                  </a:lnTo>
                  <a:lnTo>
                    <a:pt x="51025" y="4442"/>
                  </a:lnTo>
                  <a:lnTo>
                    <a:pt x="51025" y="4442"/>
                  </a:lnTo>
                  <a:cubicBezTo>
                    <a:pt x="50822" y="4638"/>
                    <a:pt x="50443" y="4850"/>
                    <a:pt x="49889" y="4954"/>
                  </a:cubicBezTo>
                  <a:cubicBezTo>
                    <a:pt x="50052" y="5005"/>
                    <a:pt x="50170" y="5028"/>
                    <a:pt x="50285" y="5028"/>
                  </a:cubicBezTo>
                  <a:cubicBezTo>
                    <a:pt x="50468" y="5028"/>
                    <a:pt x="50646" y="4970"/>
                    <a:pt x="50992" y="4877"/>
                  </a:cubicBezTo>
                  <a:lnTo>
                    <a:pt x="50992" y="4877"/>
                  </a:lnTo>
                  <a:cubicBezTo>
                    <a:pt x="50577" y="5425"/>
                    <a:pt x="49942" y="5890"/>
                    <a:pt x="49138" y="6284"/>
                  </a:cubicBezTo>
                  <a:cubicBezTo>
                    <a:pt x="49928" y="6048"/>
                    <a:pt x="50294" y="6060"/>
                    <a:pt x="50887" y="5655"/>
                  </a:cubicBezTo>
                  <a:lnTo>
                    <a:pt x="50887" y="5655"/>
                  </a:lnTo>
                  <a:cubicBezTo>
                    <a:pt x="50521" y="6352"/>
                    <a:pt x="49978" y="6633"/>
                    <a:pt x="48792" y="7157"/>
                  </a:cubicBezTo>
                  <a:cubicBezTo>
                    <a:pt x="48976" y="7186"/>
                    <a:pt x="49159" y="7203"/>
                    <a:pt x="49343" y="7203"/>
                  </a:cubicBezTo>
                  <a:cubicBezTo>
                    <a:pt x="49624" y="7203"/>
                    <a:pt x="49904" y="7162"/>
                    <a:pt x="50187" y="7056"/>
                  </a:cubicBezTo>
                  <a:lnTo>
                    <a:pt x="50187" y="7056"/>
                  </a:lnTo>
                  <a:cubicBezTo>
                    <a:pt x="49954" y="7417"/>
                    <a:pt x="49519" y="7730"/>
                    <a:pt x="48968" y="8016"/>
                  </a:cubicBezTo>
                  <a:cubicBezTo>
                    <a:pt x="48065" y="7506"/>
                    <a:pt x="47364" y="6943"/>
                    <a:pt x="47009" y="6290"/>
                  </a:cubicBezTo>
                  <a:lnTo>
                    <a:pt x="47009" y="6290"/>
                  </a:lnTo>
                  <a:cubicBezTo>
                    <a:pt x="47662" y="6603"/>
                    <a:pt x="48285" y="6701"/>
                    <a:pt x="48899" y="6749"/>
                  </a:cubicBezTo>
                  <a:cubicBezTo>
                    <a:pt x="47960" y="6087"/>
                    <a:pt x="47248" y="5416"/>
                    <a:pt x="46851" y="4737"/>
                  </a:cubicBezTo>
                  <a:lnTo>
                    <a:pt x="46851" y="4737"/>
                  </a:lnTo>
                  <a:lnTo>
                    <a:pt x="48103" y="5232"/>
                  </a:lnTo>
                  <a:cubicBezTo>
                    <a:pt x="47409" y="4698"/>
                    <a:pt x="46971" y="4051"/>
                    <a:pt x="46646" y="3357"/>
                  </a:cubicBezTo>
                  <a:lnTo>
                    <a:pt x="46646" y="3357"/>
                  </a:lnTo>
                  <a:lnTo>
                    <a:pt x="47465" y="3717"/>
                  </a:lnTo>
                  <a:cubicBezTo>
                    <a:pt x="46574" y="2835"/>
                    <a:pt x="46020" y="1923"/>
                    <a:pt x="46008" y="960"/>
                  </a:cubicBezTo>
                  <a:cubicBezTo>
                    <a:pt x="45936" y="1827"/>
                    <a:pt x="45602" y="2650"/>
                    <a:pt x="44732" y="3378"/>
                  </a:cubicBezTo>
                  <a:lnTo>
                    <a:pt x="45346" y="3476"/>
                  </a:lnTo>
                  <a:cubicBezTo>
                    <a:pt x="45179" y="3869"/>
                    <a:pt x="44824" y="4194"/>
                    <a:pt x="43975" y="4382"/>
                  </a:cubicBezTo>
                  <a:cubicBezTo>
                    <a:pt x="44139" y="4440"/>
                    <a:pt x="44259" y="4466"/>
                    <a:pt x="44378" y="4466"/>
                  </a:cubicBezTo>
                  <a:cubicBezTo>
                    <a:pt x="44566" y="4466"/>
                    <a:pt x="44750" y="4401"/>
                    <a:pt x="45096" y="4293"/>
                  </a:cubicBezTo>
                  <a:lnTo>
                    <a:pt x="45096" y="4293"/>
                  </a:lnTo>
                  <a:cubicBezTo>
                    <a:pt x="44789" y="4764"/>
                    <a:pt x="44365" y="5181"/>
                    <a:pt x="43838" y="5551"/>
                  </a:cubicBezTo>
                  <a:cubicBezTo>
                    <a:pt x="43161" y="5092"/>
                    <a:pt x="42729" y="4543"/>
                    <a:pt x="42407" y="3950"/>
                  </a:cubicBezTo>
                  <a:lnTo>
                    <a:pt x="42407" y="3950"/>
                  </a:lnTo>
                  <a:lnTo>
                    <a:pt x="43227" y="4260"/>
                  </a:lnTo>
                  <a:cubicBezTo>
                    <a:pt x="42338" y="3497"/>
                    <a:pt x="41781" y="2710"/>
                    <a:pt x="41769" y="1878"/>
                  </a:cubicBezTo>
                  <a:cubicBezTo>
                    <a:pt x="41700" y="2629"/>
                    <a:pt x="41363" y="3339"/>
                    <a:pt x="40493" y="3965"/>
                  </a:cubicBezTo>
                  <a:lnTo>
                    <a:pt x="41107" y="4051"/>
                  </a:lnTo>
                  <a:cubicBezTo>
                    <a:pt x="41000" y="4269"/>
                    <a:pt x="40818" y="4460"/>
                    <a:pt x="40478" y="4615"/>
                  </a:cubicBezTo>
                  <a:cubicBezTo>
                    <a:pt x="39939" y="4239"/>
                    <a:pt x="39503" y="3813"/>
                    <a:pt x="39190" y="3333"/>
                  </a:cubicBezTo>
                  <a:lnTo>
                    <a:pt x="39190" y="3333"/>
                  </a:lnTo>
                  <a:cubicBezTo>
                    <a:pt x="39536" y="3441"/>
                    <a:pt x="39720" y="3507"/>
                    <a:pt x="39909" y="3507"/>
                  </a:cubicBezTo>
                  <a:cubicBezTo>
                    <a:pt x="40028" y="3507"/>
                    <a:pt x="40148" y="3481"/>
                    <a:pt x="40311" y="3422"/>
                  </a:cubicBezTo>
                  <a:cubicBezTo>
                    <a:pt x="39465" y="3234"/>
                    <a:pt x="39107" y="2910"/>
                    <a:pt x="38940" y="2516"/>
                  </a:cubicBezTo>
                  <a:lnTo>
                    <a:pt x="39554" y="2418"/>
                  </a:lnTo>
                  <a:cubicBezTo>
                    <a:pt x="38684" y="1690"/>
                    <a:pt x="38350" y="871"/>
                    <a:pt x="38278" y="3"/>
                  </a:cubicBezTo>
                  <a:cubicBezTo>
                    <a:pt x="38266" y="963"/>
                    <a:pt x="37712" y="1875"/>
                    <a:pt x="36821" y="2758"/>
                  </a:cubicBezTo>
                  <a:lnTo>
                    <a:pt x="37640" y="2397"/>
                  </a:lnTo>
                  <a:lnTo>
                    <a:pt x="37640" y="2397"/>
                  </a:lnTo>
                  <a:cubicBezTo>
                    <a:pt x="37315" y="3091"/>
                    <a:pt x="36877" y="3738"/>
                    <a:pt x="36183" y="4275"/>
                  </a:cubicBezTo>
                  <a:lnTo>
                    <a:pt x="37435" y="3780"/>
                  </a:lnTo>
                  <a:lnTo>
                    <a:pt x="37435" y="3780"/>
                  </a:lnTo>
                  <a:cubicBezTo>
                    <a:pt x="37086" y="4376"/>
                    <a:pt x="36493" y="4963"/>
                    <a:pt x="35718" y="5548"/>
                  </a:cubicBezTo>
                  <a:cubicBezTo>
                    <a:pt x="35142" y="5136"/>
                    <a:pt x="34695" y="4722"/>
                    <a:pt x="34412" y="4305"/>
                  </a:cubicBezTo>
                  <a:lnTo>
                    <a:pt x="34412" y="4305"/>
                  </a:lnTo>
                  <a:lnTo>
                    <a:pt x="35667" y="4731"/>
                  </a:lnTo>
                  <a:cubicBezTo>
                    <a:pt x="34972" y="4269"/>
                    <a:pt x="34531" y="3711"/>
                    <a:pt x="34206" y="3109"/>
                  </a:cubicBezTo>
                  <a:lnTo>
                    <a:pt x="34206" y="3109"/>
                  </a:lnTo>
                  <a:lnTo>
                    <a:pt x="35026" y="3419"/>
                  </a:lnTo>
                  <a:cubicBezTo>
                    <a:pt x="34138" y="2656"/>
                    <a:pt x="33580" y="1869"/>
                    <a:pt x="33568" y="1041"/>
                  </a:cubicBezTo>
                  <a:cubicBezTo>
                    <a:pt x="33500" y="1789"/>
                    <a:pt x="33166" y="2498"/>
                    <a:pt x="32293" y="3127"/>
                  </a:cubicBezTo>
                  <a:lnTo>
                    <a:pt x="32907" y="3214"/>
                  </a:lnTo>
                  <a:cubicBezTo>
                    <a:pt x="32740" y="3553"/>
                    <a:pt x="32385" y="3834"/>
                    <a:pt x="31536" y="3995"/>
                  </a:cubicBezTo>
                  <a:cubicBezTo>
                    <a:pt x="31699" y="4045"/>
                    <a:pt x="31820" y="4068"/>
                    <a:pt x="31939" y="4068"/>
                  </a:cubicBezTo>
                  <a:cubicBezTo>
                    <a:pt x="32128" y="4068"/>
                    <a:pt x="32313" y="4010"/>
                    <a:pt x="32659" y="3917"/>
                  </a:cubicBezTo>
                  <a:lnTo>
                    <a:pt x="32659" y="3917"/>
                  </a:lnTo>
                  <a:cubicBezTo>
                    <a:pt x="32245" y="4466"/>
                    <a:pt x="31619" y="4931"/>
                    <a:pt x="30814" y="5324"/>
                  </a:cubicBezTo>
                  <a:cubicBezTo>
                    <a:pt x="31604" y="5089"/>
                    <a:pt x="31977" y="5100"/>
                    <a:pt x="32567" y="4695"/>
                  </a:cubicBezTo>
                  <a:lnTo>
                    <a:pt x="32567" y="4695"/>
                  </a:lnTo>
                  <a:cubicBezTo>
                    <a:pt x="32200" y="5393"/>
                    <a:pt x="31658" y="5673"/>
                    <a:pt x="30474" y="6197"/>
                  </a:cubicBezTo>
                  <a:cubicBezTo>
                    <a:pt x="30658" y="6225"/>
                    <a:pt x="30842" y="6242"/>
                    <a:pt x="31026" y="6242"/>
                  </a:cubicBezTo>
                  <a:cubicBezTo>
                    <a:pt x="31306" y="6242"/>
                    <a:pt x="31587" y="6202"/>
                    <a:pt x="31869" y="6096"/>
                  </a:cubicBezTo>
                  <a:lnTo>
                    <a:pt x="31869" y="6096"/>
                  </a:lnTo>
                  <a:cubicBezTo>
                    <a:pt x="31637" y="6457"/>
                    <a:pt x="31202" y="6767"/>
                    <a:pt x="30650" y="7056"/>
                  </a:cubicBezTo>
                  <a:cubicBezTo>
                    <a:pt x="29747" y="6546"/>
                    <a:pt x="29049" y="5983"/>
                    <a:pt x="28692" y="5330"/>
                  </a:cubicBezTo>
                  <a:lnTo>
                    <a:pt x="28692" y="5330"/>
                  </a:lnTo>
                  <a:cubicBezTo>
                    <a:pt x="29345" y="5640"/>
                    <a:pt x="29968" y="5741"/>
                    <a:pt x="30585" y="5789"/>
                  </a:cubicBezTo>
                  <a:cubicBezTo>
                    <a:pt x="29646" y="5127"/>
                    <a:pt x="28930" y="4457"/>
                    <a:pt x="28534" y="3777"/>
                  </a:cubicBezTo>
                  <a:lnTo>
                    <a:pt x="28534" y="3777"/>
                  </a:lnTo>
                  <a:lnTo>
                    <a:pt x="29789" y="4272"/>
                  </a:lnTo>
                  <a:cubicBezTo>
                    <a:pt x="29094" y="3738"/>
                    <a:pt x="28653" y="3091"/>
                    <a:pt x="28328" y="2397"/>
                  </a:cubicBezTo>
                  <a:lnTo>
                    <a:pt x="28328" y="2397"/>
                  </a:lnTo>
                  <a:lnTo>
                    <a:pt x="29148" y="2755"/>
                  </a:lnTo>
                  <a:cubicBezTo>
                    <a:pt x="28260" y="1872"/>
                    <a:pt x="27702" y="960"/>
                    <a:pt x="27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5"/>
            <p:cNvGrpSpPr/>
            <p:nvPr/>
          </p:nvGrpSpPr>
          <p:grpSpPr>
            <a:xfrm>
              <a:off x="1140" y="3239140"/>
              <a:ext cx="9143134" cy="2218781"/>
              <a:chOff x="1140" y="3239140"/>
              <a:chExt cx="9143134" cy="2218781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2107960" y="3239140"/>
                <a:ext cx="7036313" cy="1838939"/>
              </a:xfrm>
              <a:custGeom>
                <a:avLst/>
                <a:gdLst/>
                <a:ahLst/>
                <a:cxnLst/>
                <a:rect l="l" t="t" r="r" b="b"/>
                <a:pathLst>
                  <a:path w="61741" h="16136" extrusionOk="0">
                    <a:moveTo>
                      <a:pt x="54014" y="1"/>
                    </a:moveTo>
                    <a:cubicBezTo>
                      <a:pt x="38837" y="1"/>
                      <a:pt x="10315" y="5570"/>
                      <a:pt x="4922" y="10272"/>
                    </a:cubicBezTo>
                    <a:cubicBezTo>
                      <a:pt x="0" y="14563"/>
                      <a:pt x="12883" y="16136"/>
                      <a:pt x="28251" y="16136"/>
                    </a:cubicBezTo>
                    <a:cubicBezTo>
                      <a:pt x="35964" y="16136"/>
                      <a:pt x="44303" y="15739"/>
                      <a:pt x="51332" y="15092"/>
                    </a:cubicBezTo>
                    <a:cubicBezTo>
                      <a:pt x="55240" y="14734"/>
                      <a:pt x="58730" y="14186"/>
                      <a:pt x="61741" y="13509"/>
                    </a:cubicBezTo>
                    <a:lnTo>
                      <a:pt x="61741" y="584"/>
                    </a:lnTo>
                    <a:cubicBezTo>
                      <a:pt x="60453" y="399"/>
                      <a:pt x="59082" y="250"/>
                      <a:pt x="57639" y="131"/>
                    </a:cubicBezTo>
                    <a:cubicBezTo>
                      <a:pt x="56547" y="43"/>
                      <a:pt x="55331" y="1"/>
                      <a:pt x="540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" name="Google Shape;165;p5"/>
              <p:cNvGrpSpPr/>
              <p:nvPr/>
            </p:nvGrpSpPr>
            <p:grpSpPr>
              <a:xfrm>
                <a:off x="1140" y="3485759"/>
                <a:ext cx="9142848" cy="1972163"/>
                <a:chOff x="1140" y="3485759"/>
                <a:chExt cx="9142848" cy="1972163"/>
              </a:xfrm>
            </p:grpSpPr>
            <p:sp>
              <p:nvSpPr>
                <p:cNvPr id="166" name="Google Shape;166;p5"/>
                <p:cNvSpPr/>
                <p:nvPr/>
              </p:nvSpPr>
              <p:spPr>
                <a:xfrm>
                  <a:off x="5365939" y="3657561"/>
                  <a:ext cx="3533" cy="128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131" extrusionOk="0">
                      <a:moveTo>
                        <a:pt x="1" y="1"/>
                      </a:moveTo>
                      <a:lnTo>
                        <a:pt x="1" y="1131"/>
                      </a:lnTo>
                      <a:lnTo>
                        <a:pt x="30" y="1131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5"/>
                <p:cNvSpPr/>
                <p:nvPr/>
              </p:nvSpPr>
              <p:spPr>
                <a:xfrm>
                  <a:off x="5702934" y="3706908"/>
                  <a:ext cx="3533" cy="71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624" extrusionOk="0">
                      <a:moveTo>
                        <a:pt x="4" y="0"/>
                      </a:moveTo>
                      <a:lnTo>
                        <a:pt x="1" y="623"/>
                      </a:lnTo>
                      <a:lnTo>
                        <a:pt x="30" y="623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5619739" y="3696651"/>
                  <a:ext cx="3875" cy="6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612" extrusionOk="0">
                      <a:moveTo>
                        <a:pt x="33" y="1"/>
                      </a:moveTo>
                      <a:lnTo>
                        <a:pt x="3" y="4"/>
                      </a:lnTo>
                      <a:lnTo>
                        <a:pt x="0" y="612"/>
                      </a:lnTo>
                      <a:lnTo>
                        <a:pt x="30" y="612"/>
                      </a:lnTo>
                      <a:lnTo>
                        <a:pt x="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8660218" y="3485759"/>
                  <a:ext cx="123994" cy="20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782" extrusionOk="0">
                      <a:moveTo>
                        <a:pt x="418" y="1"/>
                      </a:moveTo>
                      <a:cubicBezTo>
                        <a:pt x="415" y="1"/>
                        <a:pt x="413" y="2"/>
                        <a:pt x="411" y="5"/>
                      </a:cubicBezTo>
                      <a:cubicBezTo>
                        <a:pt x="155" y="560"/>
                        <a:pt x="0" y="1594"/>
                        <a:pt x="253" y="1725"/>
                      </a:cubicBezTo>
                      <a:cubicBezTo>
                        <a:pt x="329" y="1764"/>
                        <a:pt x="400" y="1781"/>
                        <a:pt x="466" y="1781"/>
                      </a:cubicBezTo>
                      <a:cubicBezTo>
                        <a:pt x="603" y="1781"/>
                        <a:pt x="719" y="1707"/>
                        <a:pt x="808" y="1600"/>
                      </a:cubicBezTo>
                      <a:cubicBezTo>
                        <a:pt x="1087" y="1260"/>
                        <a:pt x="495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5457339" y="4198781"/>
                  <a:ext cx="880949" cy="403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0" h="3543" extrusionOk="0">
                      <a:moveTo>
                        <a:pt x="886" y="1"/>
                      </a:moveTo>
                      <a:lnTo>
                        <a:pt x="886" y="1"/>
                      </a:lnTo>
                      <a:cubicBezTo>
                        <a:pt x="1646" y="415"/>
                        <a:pt x="2087" y="904"/>
                        <a:pt x="2087" y="1429"/>
                      </a:cubicBezTo>
                      <a:cubicBezTo>
                        <a:pt x="2087" y="2132"/>
                        <a:pt x="1297" y="2770"/>
                        <a:pt x="0" y="3253"/>
                      </a:cubicBezTo>
                      <a:lnTo>
                        <a:pt x="7730" y="3542"/>
                      </a:lnTo>
                      <a:cubicBezTo>
                        <a:pt x="7730" y="3542"/>
                        <a:pt x="4996" y="198"/>
                        <a:pt x="8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613350" y="4178725"/>
                  <a:ext cx="4524752" cy="611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3" h="4892" extrusionOk="0">
                      <a:moveTo>
                        <a:pt x="14588" y="1"/>
                      </a:moveTo>
                      <a:cubicBezTo>
                        <a:pt x="13857" y="1"/>
                        <a:pt x="13285" y="40"/>
                        <a:pt x="12916" y="128"/>
                      </a:cubicBezTo>
                      <a:cubicBezTo>
                        <a:pt x="9300" y="990"/>
                        <a:pt x="0" y="3318"/>
                        <a:pt x="0" y="3318"/>
                      </a:cubicBezTo>
                      <a:cubicBezTo>
                        <a:pt x="0" y="3318"/>
                        <a:pt x="6297" y="4891"/>
                        <a:pt x="16387" y="4891"/>
                      </a:cubicBezTo>
                      <a:cubicBezTo>
                        <a:pt x="17858" y="4891"/>
                        <a:pt x="19409" y="4858"/>
                        <a:pt x="21033" y="4781"/>
                      </a:cubicBezTo>
                      <a:cubicBezTo>
                        <a:pt x="33800" y="4179"/>
                        <a:pt x="39702" y="3058"/>
                        <a:pt x="39702" y="3058"/>
                      </a:cubicBezTo>
                      <a:cubicBezTo>
                        <a:pt x="39702" y="3058"/>
                        <a:pt x="21018" y="1"/>
                        <a:pt x="145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5"/>
                <p:cNvSpPr/>
                <p:nvPr/>
              </p:nvSpPr>
              <p:spPr>
                <a:xfrm>
                  <a:off x="613350" y="4178725"/>
                  <a:ext cx="2780290" cy="611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96" h="4892" extrusionOk="0">
                      <a:moveTo>
                        <a:pt x="14585" y="1"/>
                      </a:moveTo>
                      <a:cubicBezTo>
                        <a:pt x="13856" y="1"/>
                        <a:pt x="13284" y="40"/>
                        <a:pt x="12916" y="128"/>
                      </a:cubicBezTo>
                      <a:cubicBezTo>
                        <a:pt x="9300" y="990"/>
                        <a:pt x="0" y="3318"/>
                        <a:pt x="0" y="3318"/>
                      </a:cubicBezTo>
                      <a:cubicBezTo>
                        <a:pt x="0" y="3318"/>
                        <a:pt x="6297" y="4891"/>
                        <a:pt x="16387" y="4891"/>
                      </a:cubicBezTo>
                      <a:cubicBezTo>
                        <a:pt x="17858" y="4891"/>
                        <a:pt x="19409" y="4858"/>
                        <a:pt x="21033" y="4781"/>
                      </a:cubicBezTo>
                      <a:cubicBezTo>
                        <a:pt x="21781" y="4746"/>
                        <a:pt x="22503" y="4707"/>
                        <a:pt x="23203" y="4671"/>
                      </a:cubicBezTo>
                      <a:cubicBezTo>
                        <a:pt x="23969" y="4161"/>
                        <a:pt x="24396" y="3598"/>
                        <a:pt x="24396" y="3008"/>
                      </a:cubicBezTo>
                      <a:cubicBezTo>
                        <a:pt x="24396" y="2069"/>
                        <a:pt x="23328" y="1207"/>
                        <a:pt x="21528" y="510"/>
                      </a:cubicBezTo>
                      <a:cubicBezTo>
                        <a:pt x="18749" y="207"/>
                        <a:pt x="16254" y="1"/>
                        <a:pt x="145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5"/>
                <p:cNvSpPr/>
                <p:nvPr/>
              </p:nvSpPr>
              <p:spPr>
                <a:xfrm>
                  <a:off x="1150" y="4198775"/>
                  <a:ext cx="7000698" cy="882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7" h="6932" extrusionOk="0">
                      <a:moveTo>
                        <a:pt x="1" y="1"/>
                      </a:moveTo>
                      <a:lnTo>
                        <a:pt x="1" y="6931"/>
                      </a:lnTo>
                      <a:lnTo>
                        <a:pt x="46887" y="3333"/>
                      </a:lnTo>
                      <a:cubicBezTo>
                        <a:pt x="46866" y="3332"/>
                        <a:pt x="46829" y="3332"/>
                        <a:pt x="46778" y="3332"/>
                      </a:cubicBezTo>
                      <a:cubicBezTo>
                        <a:pt x="45121" y="3332"/>
                        <a:pt x="28051" y="3852"/>
                        <a:pt x="26003" y="3852"/>
                      </a:cubicBezTo>
                      <a:cubicBezTo>
                        <a:pt x="25914" y="3852"/>
                        <a:pt x="25854" y="3851"/>
                        <a:pt x="25824" y="3849"/>
                      </a:cubicBezTo>
                      <a:cubicBezTo>
                        <a:pt x="17078" y="3250"/>
                        <a:pt x="3822" y="173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652000" y="4641150"/>
                  <a:ext cx="8491988" cy="816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14" h="5853" extrusionOk="0">
                      <a:moveTo>
                        <a:pt x="74514" y="1"/>
                      </a:moveTo>
                      <a:lnTo>
                        <a:pt x="1968" y="4541"/>
                      </a:lnTo>
                      <a:lnTo>
                        <a:pt x="1" y="5852"/>
                      </a:lnTo>
                      <a:lnTo>
                        <a:pt x="74514" y="5852"/>
                      </a:lnTo>
                      <a:lnTo>
                        <a:pt x="745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1140" y="4832999"/>
                  <a:ext cx="6957107" cy="6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46" h="5367" extrusionOk="0">
                      <a:moveTo>
                        <a:pt x="1" y="1"/>
                      </a:moveTo>
                      <a:lnTo>
                        <a:pt x="1" y="5366"/>
                      </a:lnTo>
                      <a:lnTo>
                        <a:pt x="35145" y="5366"/>
                      </a:lnTo>
                      <a:cubicBezTo>
                        <a:pt x="36039" y="5143"/>
                        <a:pt x="36916" y="4764"/>
                        <a:pt x="37759" y="4427"/>
                      </a:cubicBezTo>
                      <a:lnTo>
                        <a:pt x="37232" y="4201"/>
                      </a:lnTo>
                      <a:cubicBezTo>
                        <a:pt x="38352" y="3485"/>
                        <a:pt x="39697" y="2967"/>
                        <a:pt x="41092" y="2710"/>
                      </a:cubicBezTo>
                      <a:cubicBezTo>
                        <a:pt x="40672" y="2594"/>
                        <a:pt x="40341" y="2338"/>
                        <a:pt x="40201" y="2022"/>
                      </a:cubicBezTo>
                      <a:cubicBezTo>
                        <a:pt x="43822" y="1020"/>
                        <a:pt x="47644" y="830"/>
                        <a:pt x="51394" y="675"/>
                      </a:cubicBezTo>
                      <a:cubicBezTo>
                        <a:pt x="54494" y="549"/>
                        <a:pt x="57949" y="132"/>
                        <a:pt x="61046" y="43"/>
                      </a:cubicBezTo>
                      <a:lnTo>
                        <a:pt x="608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6" name="Google Shape;176;p5"/>
            <p:cNvSpPr/>
            <p:nvPr/>
          </p:nvSpPr>
          <p:spPr>
            <a:xfrm>
              <a:off x="7948847" y="3628614"/>
              <a:ext cx="640027" cy="387709"/>
            </a:xfrm>
            <a:custGeom>
              <a:avLst/>
              <a:gdLst/>
              <a:ahLst/>
              <a:cxnLst/>
              <a:rect l="l" t="t" r="r" b="b"/>
              <a:pathLst>
                <a:path w="5616" h="3402" extrusionOk="0">
                  <a:moveTo>
                    <a:pt x="2188" y="1"/>
                  </a:moveTo>
                  <a:cubicBezTo>
                    <a:pt x="2184" y="1"/>
                    <a:pt x="2181" y="3"/>
                    <a:pt x="2179" y="8"/>
                  </a:cubicBezTo>
                  <a:cubicBezTo>
                    <a:pt x="2093" y="207"/>
                    <a:pt x="2024" y="413"/>
                    <a:pt x="1971" y="622"/>
                  </a:cubicBezTo>
                  <a:cubicBezTo>
                    <a:pt x="1810" y="282"/>
                    <a:pt x="1565" y="25"/>
                    <a:pt x="1416" y="11"/>
                  </a:cubicBezTo>
                  <a:cubicBezTo>
                    <a:pt x="1398" y="9"/>
                    <a:pt x="1381" y="8"/>
                    <a:pt x="1363" y="8"/>
                  </a:cubicBezTo>
                  <a:cubicBezTo>
                    <a:pt x="866" y="8"/>
                    <a:pt x="800" y="671"/>
                    <a:pt x="903" y="1331"/>
                  </a:cubicBezTo>
                  <a:cubicBezTo>
                    <a:pt x="815" y="1066"/>
                    <a:pt x="710" y="874"/>
                    <a:pt x="631" y="874"/>
                  </a:cubicBezTo>
                  <a:cubicBezTo>
                    <a:pt x="627" y="874"/>
                    <a:pt x="624" y="874"/>
                    <a:pt x="620" y="875"/>
                  </a:cubicBezTo>
                  <a:cubicBezTo>
                    <a:pt x="489" y="905"/>
                    <a:pt x="352" y="1495"/>
                    <a:pt x="343" y="2041"/>
                  </a:cubicBezTo>
                  <a:cubicBezTo>
                    <a:pt x="274" y="1959"/>
                    <a:pt x="223" y="1908"/>
                    <a:pt x="204" y="1908"/>
                  </a:cubicBezTo>
                  <a:cubicBezTo>
                    <a:pt x="200" y="1908"/>
                    <a:pt x="198" y="1909"/>
                    <a:pt x="197" y="1912"/>
                  </a:cubicBezTo>
                  <a:cubicBezTo>
                    <a:pt x="15" y="2365"/>
                    <a:pt x="0" y="3197"/>
                    <a:pt x="271" y="3295"/>
                  </a:cubicBezTo>
                  <a:cubicBezTo>
                    <a:pt x="347" y="3322"/>
                    <a:pt x="416" y="3334"/>
                    <a:pt x="478" y="3334"/>
                  </a:cubicBezTo>
                  <a:cubicBezTo>
                    <a:pt x="595" y="3334"/>
                    <a:pt x="689" y="3292"/>
                    <a:pt x="763" y="3230"/>
                  </a:cubicBezTo>
                  <a:lnTo>
                    <a:pt x="769" y="3325"/>
                  </a:lnTo>
                  <a:lnTo>
                    <a:pt x="853" y="3319"/>
                  </a:lnTo>
                  <a:lnTo>
                    <a:pt x="841" y="3135"/>
                  </a:lnTo>
                  <a:cubicBezTo>
                    <a:pt x="844" y="3129"/>
                    <a:pt x="847" y="3120"/>
                    <a:pt x="850" y="3114"/>
                  </a:cubicBezTo>
                  <a:cubicBezTo>
                    <a:pt x="862" y="3123"/>
                    <a:pt x="880" y="3132"/>
                    <a:pt x="894" y="3140"/>
                  </a:cubicBezTo>
                  <a:cubicBezTo>
                    <a:pt x="997" y="3181"/>
                    <a:pt x="1091" y="3199"/>
                    <a:pt x="1178" y="3199"/>
                  </a:cubicBezTo>
                  <a:cubicBezTo>
                    <a:pt x="1307" y="3199"/>
                    <a:pt x="1418" y="3158"/>
                    <a:pt x="1506" y="3096"/>
                  </a:cubicBezTo>
                  <a:lnTo>
                    <a:pt x="1511" y="3164"/>
                  </a:lnTo>
                  <a:lnTo>
                    <a:pt x="1592" y="3161"/>
                  </a:lnTo>
                  <a:lnTo>
                    <a:pt x="1583" y="3021"/>
                  </a:lnTo>
                  <a:cubicBezTo>
                    <a:pt x="1598" y="2994"/>
                    <a:pt x="1610" y="2968"/>
                    <a:pt x="1613" y="2941"/>
                  </a:cubicBezTo>
                  <a:cubicBezTo>
                    <a:pt x="1665" y="2964"/>
                    <a:pt x="1713" y="2974"/>
                    <a:pt x="1759" y="2974"/>
                  </a:cubicBezTo>
                  <a:cubicBezTo>
                    <a:pt x="1861" y="2974"/>
                    <a:pt x="1945" y="2921"/>
                    <a:pt x="2009" y="2842"/>
                  </a:cubicBezTo>
                  <a:cubicBezTo>
                    <a:pt x="2021" y="2830"/>
                    <a:pt x="2030" y="2813"/>
                    <a:pt x="2036" y="2795"/>
                  </a:cubicBezTo>
                  <a:cubicBezTo>
                    <a:pt x="2168" y="2867"/>
                    <a:pt x="2289" y="2899"/>
                    <a:pt x="2401" y="2899"/>
                  </a:cubicBezTo>
                  <a:cubicBezTo>
                    <a:pt x="2592" y="2899"/>
                    <a:pt x="2753" y="2805"/>
                    <a:pt x="2880" y="2664"/>
                  </a:cubicBezTo>
                  <a:cubicBezTo>
                    <a:pt x="2889" y="2708"/>
                    <a:pt x="2907" y="2750"/>
                    <a:pt x="2936" y="2786"/>
                  </a:cubicBezTo>
                  <a:cubicBezTo>
                    <a:pt x="3027" y="2887"/>
                    <a:pt x="3117" y="2930"/>
                    <a:pt x="3202" y="2930"/>
                  </a:cubicBezTo>
                  <a:cubicBezTo>
                    <a:pt x="3309" y="2930"/>
                    <a:pt x="3410" y="2861"/>
                    <a:pt x="3497" y="2756"/>
                  </a:cubicBezTo>
                  <a:cubicBezTo>
                    <a:pt x="3506" y="2744"/>
                    <a:pt x="3515" y="2732"/>
                    <a:pt x="3521" y="2720"/>
                  </a:cubicBezTo>
                  <a:cubicBezTo>
                    <a:pt x="3556" y="2801"/>
                    <a:pt x="3601" y="2860"/>
                    <a:pt x="3664" y="2881"/>
                  </a:cubicBezTo>
                  <a:cubicBezTo>
                    <a:pt x="3739" y="2908"/>
                    <a:pt x="3809" y="2920"/>
                    <a:pt x="3872" y="2920"/>
                  </a:cubicBezTo>
                  <a:cubicBezTo>
                    <a:pt x="3955" y="2920"/>
                    <a:pt x="4027" y="2899"/>
                    <a:pt x="4087" y="2863"/>
                  </a:cubicBezTo>
                  <a:cubicBezTo>
                    <a:pt x="4087" y="2863"/>
                    <a:pt x="4090" y="2866"/>
                    <a:pt x="4093" y="2866"/>
                  </a:cubicBezTo>
                  <a:cubicBezTo>
                    <a:pt x="4183" y="2946"/>
                    <a:pt x="4298" y="2988"/>
                    <a:pt x="4413" y="2988"/>
                  </a:cubicBezTo>
                  <a:cubicBezTo>
                    <a:pt x="4496" y="2988"/>
                    <a:pt x="4579" y="2966"/>
                    <a:pt x="4653" y="2923"/>
                  </a:cubicBezTo>
                  <a:lnTo>
                    <a:pt x="4653" y="2923"/>
                  </a:lnTo>
                  <a:cubicBezTo>
                    <a:pt x="4615" y="3084"/>
                    <a:pt x="4618" y="3212"/>
                    <a:pt x="4677" y="3272"/>
                  </a:cubicBezTo>
                  <a:cubicBezTo>
                    <a:pt x="4771" y="3364"/>
                    <a:pt x="4871" y="3402"/>
                    <a:pt x="4969" y="3402"/>
                  </a:cubicBezTo>
                  <a:cubicBezTo>
                    <a:pt x="5065" y="3402"/>
                    <a:pt x="5158" y="3366"/>
                    <a:pt x="5244" y="3310"/>
                  </a:cubicBezTo>
                  <a:cubicBezTo>
                    <a:pt x="5616" y="3063"/>
                    <a:pt x="5418" y="1668"/>
                    <a:pt x="5344" y="1668"/>
                  </a:cubicBezTo>
                  <a:cubicBezTo>
                    <a:pt x="5342" y="1668"/>
                    <a:pt x="5341" y="1669"/>
                    <a:pt x="5339" y="1671"/>
                  </a:cubicBezTo>
                  <a:cubicBezTo>
                    <a:pt x="5136" y="1912"/>
                    <a:pt x="4963" y="2178"/>
                    <a:pt x="4829" y="2464"/>
                  </a:cubicBezTo>
                  <a:cubicBezTo>
                    <a:pt x="4829" y="2386"/>
                    <a:pt x="4826" y="2309"/>
                    <a:pt x="4820" y="2231"/>
                  </a:cubicBezTo>
                  <a:cubicBezTo>
                    <a:pt x="5020" y="1984"/>
                    <a:pt x="4987" y="392"/>
                    <a:pt x="4519" y="195"/>
                  </a:cubicBezTo>
                  <a:cubicBezTo>
                    <a:pt x="4484" y="181"/>
                    <a:pt x="4450" y="174"/>
                    <a:pt x="4419" y="174"/>
                  </a:cubicBezTo>
                  <a:cubicBezTo>
                    <a:pt x="4172" y="174"/>
                    <a:pt x="4052" y="607"/>
                    <a:pt x="4015" y="1081"/>
                  </a:cubicBezTo>
                  <a:cubicBezTo>
                    <a:pt x="3962" y="914"/>
                    <a:pt x="3887" y="786"/>
                    <a:pt x="3789" y="744"/>
                  </a:cubicBezTo>
                  <a:cubicBezTo>
                    <a:pt x="3761" y="731"/>
                    <a:pt x="3735" y="726"/>
                    <a:pt x="3711" y="726"/>
                  </a:cubicBezTo>
                  <a:cubicBezTo>
                    <a:pt x="3630" y="726"/>
                    <a:pt x="3566" y="790"/>
                    <a:pt x="3518" y="893"/>
                  </a:cubicBezTo>
                  <a:cubicBezTo>
                    <a:pt x="3466" y="614"/>
                    <a:pt x="3414" y="420"/>
                    <a:pt x="3389" y="420"/>
                  </a:cubicBezTo>
                  <a:cubicBezTo>
                    <a:pt x="3387" y="420"/>
                    <a:pt x="3385" y="422"/>
                    <a:pt x="3383" y="425"/>
                  </a:cubicBezTo>
                  <a:cubicBezTo>
                    <a:pt x="3336" y="529"/>
                    <a:pt x="3285" y="648"/>
                    <a:pt x="3234" y="774"/>
                  </a:cubicBezTo>
                  <a:cubicBezTo>
                    <a:pt x="3154" y="482"/>
                    <a:pt x="3042" y="266"/>
                    <a:pt x="2905" y="266"/>
                  </a:cubicBezTo>
                  <a:cubicBezTo>
                    <a:pt x="2901" y="266"/>
                    <a:pt x="2896" y="266"/>
                    <a:pt x="2892" y="267"/>
                  </a:cubicBezTo>
                  <a:cubicBezTo>
                    <a:pt x="2752" y="282"/>
                    <a:pt x="2674" y="520"/>
                    <a:pt x="2641" y="839"/>
                  </a:cubicBezTo>
                  <a:cubicBezTo>
                    <a:pt x="2447" y="371"/>
                    <a:pt x="2238" y="1"/>
                    <a:pt x="2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052624" y="3560121"/>
              <a:ext cx="640711" cy="478425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5"/>
            <p:cNvGrpSpPr/>
            <p:nvPr/>
          </p:nvGrpSpPr>
          <p:grpSpPr>
            <a:xfrm>
              <a:off x="5294483" y="3424502"/>
              <a:ext cx="469081" cy="309415"/>
              <a:chOff x="5294483" y="3424502"/>
              <a:chExt cx="469081" cy="30941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5294483" y="3453336"/>
                <a:ext cx="152257" cy="28058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462" extrusionOk="0">
                    <a:moveTo>
                      <a:pt x="654" y="1"/>
                    </a:moveTo>
                    <a:cubicBezTo>
                      <a:pt x="651" y="1"/>
                      <a:pt x="648" y="1"/>
                      <a:pt x="645" y="1"/>
                    </a:cubicBezTo>
                    <a:cubicBezTo>
                      <a:pt x="397" y="55"/>
                      <a:pt x="1" y="2461"/>
                      <a:pt x="606" y="2461"/>
                    </a:cubicBezTo>
                    <a:cubicBezTo>
                      <a:pt x="610" y="2461"/>
                      <a:pt x="614" y="2461"/>
                      <a:pt x="619" y="2461"/>
                    </a:cubicBezTo>
                    <a:cubicBezTo>
                      <a:pt x="1335" y="2419"/>
                      <a:pt x="908" y="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5657804" y="3490944"/>
                <a:ext cx="105760" cy="2411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116" extrusionOk="0">
                    <a:moveTo>
                      <a:pt x="465" y="1"/>
                    </a:moveTo>
                    <a:cubicBezTo>
                      <a:pt x="52" y="1"/>
                      <a:pt x="0" y="1997"/>
                      <a:pt x="143" y="2053"/>
                    </a:cubicBezTo>
                    <a:cubicBezTo>
                      <a:pt x="245" y="2092"/>
                      <a:pt x="322" y="2115"/>
                      <a:pt x="409" y="2115"/>
                    </a:cubicBezTo>
                    <a:cubicBezTo>
                      <a:pt x="476" y="2115"/>
                      <a:pt x="550" y="2101"/>
                      <a:pt x="647" y="2068"/>
                    </a:cubicBezTo>
                    <a:cubicBezTo>
                      <a:pt x="844" y="2000"/>
                      <a:pt x="927" y="250"/>
                      <a:pt x="549" y="26"/>
                    </a:cubicBezTo>
                    <a:cubicBezTo>
                      <a:pt x="519" y="9"/>
                      <a:pt x="491" y="1"/>
                      <a:pt x="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5572786" y="3424502"/>
                <a:ext cx="106671" cy="297107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607" extrusionOk="0">
                    <a:moveTo>
                      <a:pt x="436" y="1"/>
                    </a:moveTo>
                    <a:cubicBezTo>
                      <a:pt x="434" y="1"/>
                      <a:pt x="432" y="1"/>
                      <a:pt x="430" y="1"/>
                    </a:cubicBezTo>
                    <a:cubicBezTo>
                      <a:pt x="1" y="25"/>
                      <a:pt x="52" y="2472"/>
                      <a:pt x="183" y="2535"/>
                    </a:cubicBezTo>
                    <a:cubicBezTo>
                      <a:pt x="276" y="2579"/>
                      <a:pt x="349" y="2607"/>
                      <a:pt x="433" y="2607"/>
                    </a:cubicBezTo>
                    <a:cubicBezTo>
                      <a:pt x="506" y="2607"/>
                      <a:pt x="588" y="2585"/>
                      <a:pt x="698" y="2535"/>
                    </a:cubicBezTo>
                    <a:cubicBezTo>
                      <a:pt x="936" y="2428"/>
                      <a:pt x="857" y="1"/>
                      <a:pt x="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" name="Google Shape;182;p5"/>
            <p:cNvSpPr/>
            <p:nvPr/>
          </p:nvSpPr>
          <p:spPr>
            <a:xfrm>
              <a:off x="5906211" y="3927659"/>
              <a:ext cx="3317407" cy="387367"/>
            </a:xfrm>
            <a:custGeom>
              <a:avLst/>
              <a:gdLst/>
              <a:ahLst/>
              <a:cxnLst/>
              <a:rect l="l" t="t" r="r" b="b"/>
              <a:pathLst>
                <a:path w="29109" h="3399" extrusionOk="0">
                  <a:moveTo>
                    <a:pt x="20311" y="0"/>
                  </a:moveTo>
                  <a:cubicBezTo>
                    <a:pt x="19679" y="0"/>
                    <a:pt x="18991" y="7"/>
                    <a:pt x="18241" y="22"/>
                  </a:cubicBezTo>
                  <a:cubicBezTo>
                    <a:pt x="10320" y="177"/>
                    <a:pt x="2612" y="502"/>
                    <a:pt x="1" y="1184"/>
                  </a:cubicBezTo>
                  <a:lnTo>
                    <a:pt x="29109" y="3399"/>
                  </a:lnTo>
                  <a:cubicBezTo>
                    <a:pt x="29109" y="3399"/>
                    <a:pt x="28829" y="2609"/>
                    <a:pt x="29109" y="1169"/>
                  </a:cubicBezTo>
                  <a:cubicBezTo>
                    <a:pt x="27468" y="849"/>
                    <a:pt x="27335" y="0"/>
                    <a:pt x="20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5"/>
            <p:cNvGrpSpPr/>
            <p:nvPr/>
          </p:nvGrpSpPr>
          <p:grpSpPr>
            <a:xfrm>
              <a:off x="-17040" y="3628399"/>
              <a:ext cx="3523399" cy="1838925"/>
              <a:chOff x="0" y="3323599"/>
              <a:chExt cx="3523399" cy="1838925"/>
            </a:xfrm>
          </p:grpSpPr>
          <p:sp>
            <p:nvSpPr>
              <p:cNvPr id="184" name="Google Shape;184;p5"/>
              <p:cNvSpPr/>
              <p:nvPr/>
            </p:nvSpPr>
            <p:spPr>
              <a:xfrm>
                <a:off x="0" y="3806001"/>
                <a:ext cx="2393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1" y="0"/>
                    </a:moveTo>
                    <a:lnTo>
                      <a:pt x="11" y="22"/>
                    </a:lnTo>
                    <a:lnTo>
                      <a:pt x="11" y="22"/>
                    </a:lnTo>
                    <a:cubicBezTo>
                      <a:pt x="16" y="15"/>
                      <a:pt x="21" y="8"/>
                      <a:pt x="11" y="0"/>
                    </a:cubicBezTo>
                    <a:close/>
                    <a:moveTo>
                      <a:pt x="11" y="22"/>
                    </a:moveTo>
                    <a:cubicBezTo>
                      <a:pt x="5" y="30"/>
                      <a:pt x="0" y="36"/>
                      <a:pt x="11" y="42"/>
                    </a:cubicBez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B8C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 flipH="1">
                <a:off x="157861" y="3323599"/>
                <a:ext cx="1281820" cy="644075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2747" extrusionOk="0">
                    <a:moveTo>
                      <a:pt x="2449" y="0"/>
                    </a:moveTo>
                    <a:lnTo>
                      <a:pt x="1973" y="38"/>
                    </a:lnTo>
                    <a:lnTo>
                      <a:pt x="1673" y="233"/>
                    </a:lnTo>
                    <a:lnTo>
                      <a:pt x="1173" y="741"/>
                    </a:lnTo>
                    <a:lnTo>
                      <a:pt x="1064" y="747"/>
                    </a:lnTo>
                    <a:lnTo>
                      <a:pt x="695" y="1123"/>
                    </a:lnTo>
                    <a:lnTo>
                      <a:pt x="695" y="1304"/>
                    </a:lnTo>
                    <a:cubicBezTo>
                      <a:pt x="695" y="1318"/>
                      <a:pt x="227" y="1822"/>
                      <a:pt x="227" y="1822"/>
                    </a:cubicBezTo>
                    <a:lnTo>
                      <a:pt x="1" y="2746"/>
                    </a:lnTo>
                    <a:lnTo>
                      <a:pt x="5467" y="2746"/>
                    </a:lnTo>
                    <a:lnTo>
                      <a:pt x="5396" y="2453"/>
                    </a:lnTo>
                    <a:lnTo>
                      <a:pt x="5454" y="2322"/>
                    </a:lnTo>
                    <a:lnTo>
                      <a:pt x="4980" y="2205"/>
                    </a:lnTo>
                    <a:cubicBezTo>
                      <a:pt x="4980" y="2205"/>
                      <a:pt x="4752" y="1715"/>
                      <a:pt x="4750" y="1715"/>
                    </a:cubicBezTo>
                    <a:lnTo>
                      <a:pt x="4750" y="1373"/>
                    </a:lnTo>
                    <a:cubicBezTo>
                      <a:pt x="4750" y="1373"/>
                      <a:pt x="4467" y="1172"/>
                      <a:pt x="4447" y="1122"/>
                    </a:cubicBezTo>
                    <a:cubicBezTo>
                      <a:pt x="4428" y="1071"/>
                      <a:pt x="4325" y="1049"/>
                      <a:pt x="4325" y="1049"/>
                    </a:cubicBezTo>
                    <a:lnTo>
                      <a:pt x="4325" y="944"/>
                    </a:lnTo>
                    <a:lnTo>
                      <a:pt x="4075" y="569"/>
                    </a:lnTo>
                    <a:lnTo>
                      <a:pt x="3686" y="405"/>
                    </a:lnTo>
                    <a:cubicBezTo>
                      <a:pt x="3686" y="405"/>
                      <a:pt x="3622" y="294"/>
                      <a:pt x="3583" y="229"/>
                    </a:cubicBezTo>
                    <a:cubicBezTo>
                      <a:pt x="3574" y="214"/>
                      <a:pt x="3566" y="201"/>
                      <a:pt x="3557" y="188"/>
                    </a:cubicBezTo>
                    <a:cubicBezTo>
                      <a:pt x="3551" y="180"/>
                      <a:pt x="3518" y="177"/>
                      <a:pt x="3478" y="177"/>
                    </a:cubicBezTo>
                    <a:cubicBezTo>
                      <a:pt x="3398" y="177"/>
                      <a:pt x="3286" y="188"/>
                      <a:pt x="3286" y="188"/>
                    </a:cubicBezTo>
                    <a:lnTo>
                      <a:pt x="2789" y="103"/>
                    </a:lnTo>
                    <a:lnTo>
                      <a:pt x="2518" y="132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 flipH="1">
                <a:off x="271564" y="3776355"/>
                <a:ext cx="242437" cy="19132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16" extrusionOk="0">
                    <a:moveTo>
                      <a:pt x="905" y="1"/>
                    </a:moveTo>
                    <a:lnTo>
                      <a:pt x="708" y="167"/>
                    </a:lnTo>
                    <a:lnTo>
                      <a:pt x="1" y="394"/>
                    </a:lnTo>
                    <a:lnTo>
                      <a:pt x="190" y="815"/>
                    </a:lnTo>
                    <a:lnTo>
                      <a:pt x="645" y="815"/>
                    </a:lnTo>
                    <a:lnTo>
                      <a:pt x="645" y="679"/>
                    </a:lnTo>
                    <a:lnTo>
                      <a:pt x="756" y="235"/>
                    </a:lnTo>
                    <a:lnTo>
                      <a:pt x="1034" y="274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CECF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flipH="1">
                <a:off x="325732" y="3545170"/>
                <a:ext cx="659081" cy="42250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802" extrusionOk="0">
                    <a:moveTo>
                      <a:pt x="1501" y="0"/>
                    </a:moveTo>
                    <a:lnTo>
                      <a:pt x="1095" y="220"/>
                    </a:lnTo>
                    <a:lnTo>
                      <a:pt x="986" y="545"/>
                    </a:lnTo>
                    <a:lnTo>
                      <a:pt x="1108" y="726"/>
                    </a:lnTo>
                    <a:lnTo>
                      <a:pt x="743" y="1220"/>
                    </a:lnTo>
                    <a:lnTo>
                      <a:pt x="875" y="1291"/>
                    </a:lnTo>
                    <a:lnTo>
                      <a:pt x="872" y="1419"/>
                    </a:lnTo>
                    <a:lnTo>
                      <a:pt x="287" y="1369"/>
                    </a:lnTo>
                    <a:cubicBezTo>
                      <a:pt x="287" y="1369"/>
                      <a:pt x="234" y="1442"/>
                      <a:pt x="224" y="1442"/>
                    </a:cubicBezTo>
                    <a:cubicBezTo>
                      <a:pt x="215" y="1442"/>
                      <a:pt x="1" y="1453"/>
                      <a:pt x="1" y="1453"/>
                    </a:cubicBezTo>
                    <a:lnTo>
                      <a:pt x="1" y="1555"/>
                    </a:lnTo>
                    <a:lnTo>
                      <a:pt x="62" y="1801"/>
                    </a:lnTo>
                    <a:lnTo>
                      <a:pt x="1095" y="1801"/>
                    </a:lnTo>
                    <a:lnTo>
                      <a:pt x="1142" y="1549"/>
                    </a:lnTo>
                    <a:lnTo>
                      <a:pt x="1494" y="945"/>
                    </a:lnTo>
                    <a:lnTo>
                      <a:pt x="2068" y="543"/>
                    </a:lnTo>
                    <a:lnTo>
                      <a:pt x="2275" y="629"/>
                    </a:lnTo>
                    <a:lnTo>
                      <a:pt x="2343" y="771"/>
                    </a:lnTo>
                    <a:lnTo>
                      <a:pt x="2525" y="790"/>
                    </a:lnTo>
                    <a:lnTo>
                      <a:pt x="2810" y="428"/>
                    </a:lnTo>
                    <a:cubicBezTo>
                      <a:pt x="2810" y="428"/>
                      <a:pt x="2527" y="227"/>
                      <a:pt x="2508" y="177"/>
                    </a:cubicBezTo>
                    <a:cubicBezTo>
                      <a:pt x="2488" y="126"/>
                      <a:pt x="2385" y="104"/>
                      <a:pt x="2385" y="104"/>
                    </a:cubicBezTo>
                    <a:lnTo>
                      <a:pt x="2135" y="197"/>
                    </a:lnTo>
                    <a:lnTo>
                      <a:pt x="2175" y="263"/>
                    </a:lnTo>
                    <a:cubicBezTo>
                      <a:pt x="2175" y="263"/>
                      <a:pt x="2395" y="396"/>
                      <a:pt x="2395" y="407"/>
                    </a:cubicBezTo>
                    <a:cubicBezTo>
                      <a:pt x="2395" y="417"/>
                      <a:pt x="2391" y="524"/>
                      <a:pt x="2391" y="524"/>
                    </a:cubicBezTo>
                    <a:lnTo>
                      <a:pt x="1895" y="428"/>
                    </a:lnTo>
                    <a:lnTo>
                      <a:pt x="1766" y="17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flipH="1">
                <a:off x="543546" y="3377057"/>
                <a:ext cx="164126" cy="193434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25" extrusionOk="0">
                    <a:moveTo>
                      <a:pt x="462" y="1"/>
                    </a:moveTo>
                    <a:lnTo>
                      <a:pt x="1" y="176"/>
                    </a:lnTo>
                    <a:lnTo>
                      <a:pt x="73" y="263"/>
                    </a:lnTo>
                    <a:lnTo>
                      <a:pt x="153" y="607"/>
                    </a:lnTo>
                    <a:lnTo>
                      <a:pt x="543" y="785"/>
                    </a:lnTo>
                    <a:lnTo>
                      <a:pt x="642" y="824"/>
                    </a:lnTo>
                    <a:lnTo>
                      <a:pt x="457" y="345"/>
                    </a:lnTo>
                    <a:lnTo>
                      <a:pt x="700" y="235"/>
                    </a:lnTo>
                    <a:lnTo>
                      <a:pt x="565" y="177"/>
                    </a:lnTo>
                    <a:cubicBezTo>
                      <a:pt x="565" y="177"/>
                      <a:pt x="501" y="66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flipH="1">
                <a:off x="724327" y="3323599"/>
                <a:ext cx="603278" cy="64407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747" extrusionOk="0">
                    <a:moveTo>
                      <a:pt x="1971" y="0"/>
                    </a:moveTo>
                    <a:lnTo>
                      <a:pt x="1495" y="37"/>
                    </a:lnTo>
                    <a:lnTo>
                      <a:pt x="1197" y="232"/>
                    </a:lnTo>
                    <a:lnTo>
                      <a:pt x="695" y="741"/>
                    </a:lnTo>
                    <a:lnTo>
                      <a:pt x="586" y="747"/>
                    </a:lnTo>
                    <a:lnTo>
                      <a:pt x="615" y="835"/>
                    </a:lnTo>
                    <a:lnTo>
                      <a:pt x="1071" y="1271"/>
                    </a:lnTo>
                    <a:lnTo>
                      <a:pt x="688" y="1677"/>
                    </a:lnTo>
                    <a:lnTo>
                      <a:pt x="387" y="1622"/>
                    </a:lnTo>
                    <a:lnTo>
                      <a:pt x="65" y="1694"/>
                    </a:lnTo>
                    <a:lnTo>
                      <a:pt x="102" y="1995"/>
                    </a:lnTo>
                    <a:lnTo>
                      <a:pt x="0" y="2315"/>
                    </a:lnTo>
                    <a:lnTo>
                      <a:pt x="157" y="2562"/>
                    </a:lnTo>
                    <a:lnTo>
                      <a:pt x="2" y="2645"/>
                    </a:lnTo>
                    <a:lnTo>
                      <a:pt x="2" y="2746"/>
                    </a:lnTo>
                    <a:lnTo>
                      <a:pt x="776" y="2746"/>
                    </a:lnTo>
                    <a:lnTo>
                      <a:pt x="592" y="2494"/>
                    </a:lnTo>
                    <a:lnTo>
                      <a:pt x="776" y="2141"/>
                    </a:lnTo>
                    <a:lnTo>
                      <a:pt x="776" y="1997"/>
                    </a:lnTo>
                    <a:lnTo>
                      <a:pt x="1095" y="1932"/>
                    </a:lnTo>
                    <a:lnTo>
                      <a:pt x="1259" y="1846"/>
                    </a:lnTo>
                    <a:lnTo>
                      <a:pt x="1832" y="2078"/>
                    </a:lnTo>
                    <a:lnTo>
                      <a:pt x="1992" y="1754"/>
                    </a:lnTo>
                    <a:lnTo>
                      <a:pt x="2198" y="1543"/>
                    </a:lnTo>
                    <a:lnTo>
                      <a:pt x="2198" y="1250"/>
                    </a:lnTo>
                    <a:lnTo>
                      <a:pt x="1832" y="906"/>
                    </a:lnTo>
                    <a:lnTo>
                      <a:pt x="2068" y="685"/>
                    </a:lnTo>
                    <a:lnTo>
                      <a:pt x="1880" y="456"/>
                    </a:lnTo>
                    <a:lnTo>
                      <a:pt x="2254" y="413"/>
                    </a:lnTo>
                    <a:lnTo>
                      <a:pt x="2496" y="515"/>
                    </a:lnTo>
                    <a:lnTo>
                      <a:pt x="2309" y="258"/>
                    </a:lnTo>
                    <a:cubicBezTo>
                      <a:pt x="2309" y="258"/>
                      <a:pt x="2463" y="193"/>
                      <a:pt x="2573" y="148"/>
                    </a:cubicBezTo>
                    <a:lnTo>
                      <a:pt x="2312" y="102"/>
                    </a:lnTo>
                    <a:lnTo>
                      <a:pt x="2040" y="131"/>
                    </a:lnTo>
                    <a:lnTo>
                      <a:pt x="19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flipH="1">
                <a:off x="2421" y="3616683"/>
                <a:ext cx="2231638" cy="1545593"/>
              </a:xfrm>
              <a:custGeom>
                <a:avLst/>
                <a:gdLst/>
                <a:ahLst/>
                <a:cxnLst/>
                <a:rect l="l" t="t" r="r" b="b"/>
                <a:pathLst>
                  <a:path w="9518" h="6592" extrusionOk="0">
                    <a:moveTo>
                      <a:pt x="6862" y="0"/>
                    </a:moveTo>
                    <a:lnTo>
                      <a:pt x="4889" y="734"/>
                    </a:lnTo>
                    <a:lnTo>
                      <a:pt x="4889" y="977"/>
                    </a:lnTo>
                    <a:lnTo>
                      <a:pt x="4360" y="1440"/>
                    </a:lnTo>
                    <a:lnTo>
                      <a:pt x="4637" y="2094"/>
                    </a:lnTo>
                    <a:lnTo>
                      <a:pt x="4012" y="3367"/>
                    </a:lnTo>
                    <a:lnTo>
                      <a:pt x="3473" y="3367"/>
                    </a:lnTo>
                    <a:lnTo>
                      <a:pt x="2587" y="4003"/>
                    </a:lnTo>
                    <a:lnTo>
                      <a:pt x="2682" y="4429"/>
                    </a:lnTo>
                    <a:lnTo>
                      <a:pt x="2239" y="4909"/>
                    </a:lnTo>
                    <a:lnTo>
                      <a:pt x="2067" y="4909"/>
                    </a:lnTo>
                    <a:lnTo>
                      <a:pt x="1623" y="5449"/>
                    </a:lnTo>
                    <a:lnTo>
                      <a:pt x="1332" y="5449"/>
                    </a:lnTo>
                    <a:lnTo>
                      <a:pt x="795" y="5768"/>
                    </a:lnTo>
                    <a:lnTo>
                      <a:pt x="794" y="5768"/>
                    </a:lnTo>
                    <a:lnTo>
                      <a:pt x="1" y="6240"/>
                    </a:lnTo>
                    <a:lnTo>
                      <a:pt x="1" y="6591"/>
                    </a:lnTo>
                    <a:lnTo>
                      <a:pt x="9517" y="6591"/>
                    </a:lnTo>
                    <a:lnTo>
                      <a:pt x="9517" y="1367"/>
                    </a:lnTo>
                    <a:lnTo>
                      <a:pt x="9098" y="1208"/>
                    </a:lnTo>
                    <a:lnTo>
                      <a:pt x="8982" y="912"/>
                    </a:lnTo>
                    <a:lnTo>
                      <a:pt x="8481" y="771"/>
                    </a:lnTo>
                    <a:lnTo>
                      <a:pt x="8198" y="154"/>
                    </a:lnTo>
                    <a:lnTo>
                      <a:pt x="8138" y="128"/>
                    </a:lnTo>
                    <a:lnTo>
                      <a:pt x="8137" y="126"/>
                    </a:ln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flipH="1">
                <a:off x="1342623" y="4405900"/>
                <a:ext cx="891436" cy="756619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3227" extrusionOk="0">
                    <a:moveTo>
                      <a:pt x="3473" y="1"/>
                    </a:moveTo>
                    <a:lnTo>
                      <a:pt x="2587" y="637"/>
                    </a:lnTo>
                    <a:lnTo>
                      <a:pt x="2683" y="1063"/>
                    </a:lnTo>
                    <a:lnTo>
                      <a:pt x="2239" y="1543"/>
                    </a:lnTo>
                    <a:lnTo>
                      <a:pt x="2067" y="1543"/>
                    </a:lnTo>
                    <a:lnTo>
                      <a:pt x="1623" y="2083"/>
                    </a:lnTo>
                    <a:lnTo>
                      <a:pt x="1332" y="2083"/>
                    </a:lnTo>
                    <a:lnTo>
                      <a:pt x="1" y="2874"/>
                    </a:lnTo>
                    <a:lnTo>
                      <a:pt x="1" y="3227"/>
                    </a:lnTo>
                    <a:lnTo>
                      <a:pt x="1764" y="3227"/>
                    </a:lnTo>
                    <a:lnTo>
                      <a:pt x="2412" y="2803"/>
                    </a:lnTo>
                    <a:lnTo>
                      <a:pt x="3801" y="1429"/>
                    </a:lnTo>
                    <a:lnTo>
                      <a:pt x="3473" y="1209"/>
                    </a:lnTo>
                    <a:lnTo>
                      <a:pt x="3639" y="618"/>
                    </a:lnTo>
                    <a:lnTo>
                      <a:pt x="3473" y="232"/>
                    </a:lnTo>
                    <a:lnTo>
                      <a:pt x="3649" y="1"/>
                    </a:lnTo>
                    <a:close/>
                  </a:path>
                </a:pathLst>
              </a:custGeom>
              <a:solidFill>
                <a:srgbClr val="3E40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flipH="1">
                <a:off x="694556" y="3773307"/>
                <a:ext cx="1125901" cy="1389205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5925" extrusionOk="0">
                    <a:moveTo>
                      <a:pt x="4301" y="1"/>
                    </a:moveTo>
                    <a:lnTo>
                      <a:pt x="3125" y="251"/>
                    </a:lnTo>
                    <a:lnTo>
                      <a:pt x="3125" y="309"/>
                    </a:lnTo>
                    <a:lnTo>
                      <a:pt x="2596" y="772"/>
                    </a:lnTo>
                    <a:lnTo>
                      <a:pt x="2873" y="1427"/>
                    </a:lnTo>
                    <a:lnTo>
                      <a:pt x="2248" y="2699"/>
                    </a:lnTo>
                    <a:lnTo>
                      <a:pt x="1885" y="2699"/>
                    </a:lnTo>
                    <a:lnTo>
                      <a:pt x="1709" y="2930"/>
                    </a:lnTo>
                    <a:lnTo>
                      <a:pt x="1875" y="3316"/>
                    </a:lnTo>
                    <a:lnTo>
                      <a:pt x="1709" y="3907"/>
                    </a:lnTo>
                    <a:lnTo>
                      <a:pt x="2037" y="4127"/>
                    </a:lnTo>
                    <a:lnTo>
                      <a:pt x="648" y="5501"/>
                    </a:lnTo>
                    <a:lnTo>
                      <a:pt x="0" y="5925"/>
                    </a:lnTo>
                    <a:lnTo>
                      <a:pt x="4134" y="5925"/>
                    </a:lnTo>
                    <a:lnTo>
                      <a:pt x="4583" y="4857"/>
                    </a:lnTo>
                    <a:lnTo>
                      <a:pt x="4494" y="4312"/>
                    </a:lnTo>
                    <a:lnTo>
                      <a:pt x="4802" y="4190"/>
                    </a:lnTo>
                    <a:lnTo>
                      <a:pt x="4468" y="3972"/>
                    </a:lnTo>
                    <a:lnTo>
                      <a:pt x="4005" y="4312"/>
                    </a:lnTo>
                    <a:lnTo>
                      <a:pt x="2965" y="3664"/>
                    </a:lnTo>
                    <a:lnTo>
                      <a:pt x="2926" y="3098"/>
                    </a:lnTo>
                    <a:lnTo>
                      <a:pt x="2771" y="2878"/>
                    </a:lnTo>
                    <a:lnTo>
                      <a:pt x="3773" y="2327"/>
                    </a:lnTo>
                    <a:lnTo>
                      <a:pt x="4081" y="2441"/>
                    </a:lnTo>
                    <a:lnTo>
                      <a:pt x="4391" y="1646"/>
                    </a:lnTo>
                    <a:lnTo>
                      <a:pt x="4468" y="297"/>
                    </a:lnTo>
                    <a:lnTo>
                      <a:pt x="43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 flipH="1">
                <a:off x="694551" y="4704376"/>
                <a:ext cx="684638" cy="45814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954" extrusionOk="0">
                    <a:moveTo>
                      <a:pt x="2586" y="1"/>
                    </a:moveTo>
                    <a:lnTo>
                      <a:pt x="2123" y="341"/>
                    </a:lnTo>
                    <a:lnTo>
                      <a:pt x="1670" y="59"/>
                    </a:lnTo>
                    <a:lnTo>
                      <a:pt x="1275" y="180"/>
                    </a:lnTo>
                    <a:lnTo>
                      <a:pt x="0" y="1581"/>
                    </a:lnTo>
                    <a:lnTo>
                      <a:pt x="155" y="1954"/>
                    </a:lnTo>
                    <a:lnTo>
                      <a:pt x="2252" y="1954"/>
                    </a:lnTo>
                    <a:lnTo>
                      <a:pt x="2701" y="886"/>
                    </a:lnTo>
                    <a:lnTo>
                      <a:pt x="2612" y="341"/>
                    </a:lnTo>
                    <a:lnTo>
                      <a:pt x="2920" y="219"/>
                    </a:lnTo>
                    <a:lnTo>
                      <a:pt x="25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 flipH="1">
                <a:off x="314948" y="3616683"/>
                <a:ext cx="772797" cy="729186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3110" extrusionOk="0">
                    <a:moveTo>
                      <a:pt x="1973" y="0"/>
                    </a:moveTo>
                    <a:lnTo>
                      <a:pt x="0" y="734"/>
                    </a:lnTo>
                    <a:lnTo>
                      <a:pt x="0" y="919"/>
                    </a:lnTo>
                    <a:lnTo>
                      <a:pt x="1176" y="669"/>
                    </a:lnTo>
                    <a:lnTo>
                      <a:pt x="1343" y="965"/>
                    </a:lnTo>
                    <a:lnTo>
                      <a:pt x="1266" y="2314"/>
                    </a:lnTo>
                    <a:lnTo>
                      <a:pt x="956" y="3109"/>
                    </a:lnTo>
                    <a:lnTo>
                      <a:pt x="956" y="3109"/>
                    </a:lnTo>
                    <a:lnTo>
                      <a:pt x="1806" y="2995"/>
                    </a:lnTo>
                    <a:lnTo>
                      <a:pt x="1806" y="2133"/>
                    </a:lnTo>
                    <a:lnTo>
                      <a:pt x="2202" y="1759"/>
                    </a:lnTo>
                    <a:lnTo>
                      <a:pt x="2293" y="1106"/>
                    </a:lnTo>
                    <a:lnTo>
                      <a:pt x="2692" y="848"/>
                    </a:lnTo>
                    <a:lnTo>
                      <a:pt x="3296" y="1106"/>
                    </a:lnTo>
                    <a:lnTo>
                      <a:pt x="3296" y="810"/>
                    </a:lnTo>
                    <a:lnTo>
                      <a:pt x="2642" y="154"/>
                    </a:lnTo>
                    <a:lnTo>
                      <a:pt x="1806" y="374"/>
                    </a:lnTo>
                    <a:lnTo>
                      <a:pt x="1806" y="374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A6A8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 flipH="1">
                <a:off x="2403" y="3875769"/>
                <a:ext cx="848998" cy="128650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487" extrusionOk="0">
                    <a:moveTo>
                      <a:pt x="2288" y="1"/>
                    </a:moveTo>
                    <a:lnTo>
                      <a:pt x="2108" y="384"/>
                    </a:lnTo>
                    <a:lnTo>
                      <a:pt x="2288" y="740"/>
                    </a:lnTo>
                    <a:lnTo>
                      <a:pt x="2288" y="1356"/>
                    </a:lnTo>
                    <a:lnTo>
                      <a:pt x="2011" y="1472"/>
                    </a:lnTo>
                    <a:lnTo>
                      <a:pt x="1936" y="1799"/>
                    </a:lnTo>
                    <a:lnTo>
                      <a:pt x="2992" y="1957"/>
                    </a:lnTo>
                    <a:lnTo>
                      <a:pt x="3107" y="2214"/>
                    </a:lnTo>
                    <a:lnTo>
                      <a:pt x="2539" y="2796"/>
                    </a:lnTo>
                    <a:lnTo>
                      <a:pt x="2386" y="3515"/>
                    </a:lnTo>
                    <a:lnTo>
                      <a:pt x="1742" y="3535"/>
                    </a:lnTo>
                    <a:lnTo>
                      <a:pt x="669" y="3753"/>
                    </a:lnTo>
                    <a:lnTo>
                      <a:pt x="361" y="3875"/>
                    </a:lnTo>
                    <a:lnTo>
                      <a:pt x="450" y="4420"/>
                    </a:lnTo>
                    <a:lnTo>
                      <a:pt x="1" y="5486"/>
                    </a:lnTo>
                    <a:lnTo>
                      <a:pt x="3620" y="5486"/>
                    </a:lnTo>
                    <a:lnTo>
                      <a:pt x="3620" y="262"/>
                    </a:lnTo>
                    <a:lnTo>
                      <a:pt x="3201" y="103"/>
                    </a:lnTo>
                    <a:lnTo>
                      <a:pt x="22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 flipH="1">
                <a:off x="798681" y="3583389"/>
                <a:ext cx="2724718" cy="1579122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6735" extrusionOk="0">
                    <a:moveTo>
                      <a:pt x="9616" y="0"/>
                    </a:moveTo>
                    <a:cubicBezTo>
                      <a:pt x="9536" y="0"/>
                      <a:pt x="9121" y="84"/>
                      <a:pt x="9121" y="84"/>
                    </a:cubicBezTo>
                    <a:lnTo>
                      <a:pt x="9051" y="323"/>
                    </a:lnTo>
                    <a:lnTo>
                      <a:pt x="8707" y="649"/>
                    </a:lnTo>
                    <a:lnTo>
                      <a:pt x="8399" y="1016"/>
                    </a:lnTo>
                    <a:lnTo>
                      <a:pt x="8457" y="1151"/>
                    </a:lnTo>
                    <a:lnTo>
                      <a:pt x="8207" y="1880"/>
                    </a:lnTo>
                    <a:lnTo>
                      <a:pt x="8334" y="2007"/>
                    </a:lnTo>
                    <a:lnTo>
                      <a:pt x="7123" y="3075"/>
                    </a:lnTo>
                    <a:lnTo>
                      <a:pt x="7059" y="3412"/>
                    </a:lnTo>
                    <a:lnTo>
                      <a:pt x="7123" y="3590"/>
                    </a:lnTo>
                    <a:lnTo>
                      <a:pt x="6769" y="3662"/>
                    </a:lnTo>
                    <a:lnTo>
                      <a:pt x="6365" y="3590"/>
                    </a:lnTo>
                    <a:lnTo>
                      <a:pt x="6365" y="3800"/>
                    </a:lnTo>
                    <a:lnTo>
                      <a:pt x="6042" y="4630"/>
                    </a:lnTo>
                    <a:lnTo>
                      <a:pt x="5631" y="4316"/>
                    </a:lnTo>
                    <a:lnTo>
                      <a:pt x="5556" y="4429"/>
                    </a:lnTo>
                    <a:lnTo>
                      <a:pt x="4982" y="4595"/>
                    </a:lnTo>
                    <a:lnTo>
                      <a:pt x="4817" y="4429"/>
                    </a:lnTo>
                    <a:lnTo>
                      <a:pt x="3783" y="4572"/>
                    </a:lnTo>
                    <a:lnTo>
                      <a:pt x="3062" y="4934"/>
                    </a:lnTo>
                    <a:lnTo>
                      <a:pt x="3184" y="5155"/>
                    </a:lnTo>
                    <a:lnTo>
                      <a:pt x="2777" y="5634"/>
                    </a:lnTo>
                    <a:lnTo>
                      <a:pt x="2207" y="5832"/>
                    </a:lnTo>
                    <a:lnTo>
                      <a:pt x="1942" y="5740"/>
                    </a:lnTo>
                    <a:lnTo>
                      <a:pt x="1017" y="5891"/>
                    </a:lnTo>
                    <a:lnTo>
                      <a:pt x="1017" y="6088"/>
                    </a:lnTo>
                    <a:lnTo>
                      <a:pt x="772" y="6415"/>
                    </a:lnTo>
                    <a:lnTo>
                      <a:pt x="538" y="6321"/>
                    </a:lnTo>
                    <a:lnTo>
                      <a:pt x="1" y="6554"/>
                    </a:lnTo>
                    <a:lnTo>
                      <a:pt x="1" y="6735"/>
                    </a:lnTo>
                    <a:lnTo>
                      <a:pt x="11621" y="6735"/>
                    </a:lnTo>
                    <a:lnTo>
                      <a:pt x="11420" y="6496"/>
                    </a:lnTo>
                    <a:lnTo>
                      <a:pt x="11197" y="5988"/>
                    </a:lnTo>
                    <a:lnTo>
                      <a:pt x="11236" y="5413"/>
                    </a:lnTo>
                    <a:lnTo>
                      <a:pt x="10728" y="5077"/>
                    </a:lnTo>
                    <a:lnTo>
                      <a:pt x="10734" y="4346"/>
                    </a:lnTo>
                    <a:lnTo>
                      <a:pt x="10851" y="4173"/>
                    </a:lnTo>
                    <a:lnTo>
                      <a:pt x="10737" y="3840"/>
                    </a:lnTo>
                    <a:lnTo>
                      <a:pt x="10806" y="3652"/>
                    </a:lnTo>
                    <a:lnTo>
                      <a:pt x="10702" y="3302"/>
                    </a:lnTo>
                    <a:lnTo>
                      <a:pt x="10520" y="3198"/>
                    </a:lnTo>
                    <a:lnTo>
                      <a:pt x="10520" y="2124"/>
                    </a:lnTo>
                    <a:lnTo>
                      <a:pt x="10206" y="1576"/>
                    </a:lnTo>
                    <a:lnTo>
                      <a:pt x="10206" y="1343"/>
                    </a:lnTo>
                    <a:lnTo>
                      <a:pt x="10094" y="1233"/>
                    </a:lnTo>
                    <a:lnTo>
                      <a:pt x="10252" y="707"/>
                    </a:lnTo>
                    <a:lnTo>
                      <a:pt x="9768" y="445"/>
                    </a:lnTo>
                    <a:lnTo>
                      <a:pt x="9768" y="218"/>
                    </a:lnTo>
                    <a:cubicBezTo>
                      <a:pt x="9768" y="218"/>
                      <a:pt x="9653" y="18"/>
                      <a:pt x="9629" y="2"/>
                    </a:cubicBezTo>
                    <a:cubicBezTo>
                      <a:pt x="9627" y="1"/>
                      <a:pt x="9623" y="0"/>
                      <a:pt x="96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 flipH="1">
                <a:off x="2492690" y="4670144"/>
                <a:ext cx="1030708" cy="492376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2100" extrusionOk="0">
                    <a:moveTo>
                      <a:pt x="3655" y="1"/>
                    </a:moveTo>
                    <a:lnTo>
                      <a:pt x="3062" y="299"/>
                    </a:lnTo>
                    <a:lnTo>
                      <a:pt x="3184" y="520"/>
                    </a:lnTo>
                    <a:lnTo>
                      <a:pt x="2777" y="999"/>
                    </a:lnTo>
                    <a:lnTo>
                      <a:pt x="2207" y="1197"/>
                    </a:lnTo>
                    <a:lnTo>
                      <a:pt x="1942" y="1105"/>
                    </a:lnTo>
                    <a:lnTo>
                      <a:pt x="1017" y="1256"/>
                    </a:lnTo>
                    <a:lnTo>
                      <a:pt x="1017" y="1453"/>
                    </a:lnTo>
                    <a:lnTo>
                      <a:pt x="772" y="1780"/>
                    </a:lnTo>
                    <a:lnTo>
                      <a:pt x="538" y="1686"/>
                    </a:lnTo>
                    <a:lnTo>
                      <a:pt x="1" y="1919"/>
                    </a:lnTo>
                    <a:lnTo>
                      <a:pt x="1" y="2100"/>
                    </a:lnTo>
                    <a:lnTo>
                      <a:pt x="2032" y="2100"/>
                    </a:lnTo>
                    <a:lnTo>
                      <a:pt x="2148" y="1873"/>
                    </a:lnTo>
                    <a:lnTo>
                      <a:pt x="2489" y="1873"/>
                    </a:lnTo>
                    <a:lnTo>
                      <a:pt x="3085" y="1724"/>
                    </a:lnTo>
                    <a:lnTo>
                      <a:pt x="3380" y="1497"/>
                    </a:lnTo>
                    <a:lnTo>
                      <a:pt x="3085" y="1199"/>
                    </a:lnTo>
                    <a:lnTo>
                      <a:pt x="3503" y="885"/>
                    </a:lnTo>
                    <a:lnTo>
                      <a:pt x="3732" y="885"/>
                    </a:lnTo>
                    <a:lnTo>
                      <a:pt x="4396" y="449"/>
                    </a:lnTo>
                    <a:lnTo>
                      <a:pt x="4056" y="290"/>
                    </a:lnTo>
                    <a:lnTo>
                      <a:pt x="4056" y="98"/>
                    </a:lnTo>
                    <a:lnTo>
                      <a:pt x="3655" y="1"/>
                    </a:lnTo>
                    <a:close/>
                  </a:path>
                </a:pathLst>
              </a:custGeom>
              <a:solidFill>
                <a:srgbClr val="A6A8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 flipH="1">
                <a:off x="1526448" y="4331573"/>
                <a:ext cx="1085338" cy="830944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3544" extrusionOk="0">
                    <a:moveTo>
                      <a:pt x="4418" y="1"/>
                    </a:moveTo>
                    <a:lnTo>
                      <a:pt x="4157" y="461"/>
                    </a:lnTo>
                    <a:lnTo>
                      <a:pt x="3928" y="609"/>
                    </a:lnTo>
                    <a:lnTo>
                      <a:pt x="3579" y="609"/>
                    </a:lnTo>
                    <a:lnTo>
                      <a:pt x="3451" y="328"/>
                    </a:lnTo>
                    <a:lnTo>
                      <a:pt x="3341" y="530"/>
                    </a:lnTo>
                    <a:lnTo>
                      <a:pt x="3235" y="399"/>
                    </a:lnTo>
                    <a:lnTo>
                      <a:pt x="2881" y="473"/>
                    </a:lnTo>
                    <a:lnTo>
                      <a:pt x="2477" y="399"/>
                    </a:lnTo>
                    <a:lnTo>
                      <a:pt x="2477" y="609"/>
                    </a:lnTo>
                    <a:lnTo>
                      <a:pt x="2154" y="1440"/>
                    </a:lnTo>
                    <a:lnTo>
                      <a:pt x="1743" y="1125"/>
                    </a:lnTo>
                    <a:lnTo>
                      <a:pt x="1668" y="1239"/>
                    </a:lnTo>
                    <a:lnTo>
                      <a:pt x="1377" y="1323"/>
                    </a:lnTo>
                    <a:lnTo>
                      <a:pt x="1674" y="1615"/>
                    </a:lnTo>
                    <a:lnTo>
                      <a:pt x="1418" y="1615"/>
                    </a:lnTo>
                    <a:lnTo>
                      <a:pt x="1418" y="1848"/>
                    </a:lnTo>
                    <a:lnTo>
                      <a:pt x="822" y="1877"/>
                    </a:lnTo>
                    <a:lnTo>
                      <a:pt x="1079" y="2152"/>
                    </a:lnTo>
                    <a:lnTo>
                      <a:pt x="1469" y="2193"/>
                    </a:lnTo>
                    <a:lnTo>
                      <a:pt x="1592" y="2368"/>
                    </a:lnTo>
                    <a:lnTo>
                      <a:pt x="910" y="2554"/>
                    </a:lnTo>
                    <a:lnTo>
                      <a:pt x="857" y="2793"/>
                    </a:lnTo>
                    <a:lnTo>
                      <a:pt x="444" y="2955"/>
                    </a:lnTo>
                    <a:lnTo>
                      <a:pt x="314" y="3182"/>
                    </a:lnTo>
                    <a:lnTo>
                      <a:pt x="0" y="3341"/>
                    </a:lnTo>
                    <a:lnTo>
                      <a:pt x="90" y="3544"/>
                    </a:lnTo>
                    <a:lnTo>
                      <a:pt x="1091" y="3544"/>
                    </a:lnTo>
                    <a:lnTo>
                      <a:pt x="1726" y="2799"/>
                    </a:lnTo>
                    <a:lnTo>
                      <a:pt x="1726" y="2628"/>
                    </a:lnTo>
                    <a:lnTo>
                      <a:pt x="2005" y="2622"/>
                    </a:lnTo>
                    <a:lnTo>
                      <a:pt x="2319" y="2799"/>
                    </a:lnTo>
                    <a:lnTo>
                      <a:pt x="2572" y="2564"/>
                    </a:lnTo>
                    <a:lnTo>
                      <a:pt x="2494" y="2326"/>
                    </a:lnTo>
                    <a:lnTo>
                      <a:pt x="2694" y="2029"/>
                    </a:lnTo>
                    <a:lnTo>
                      <a:pt x="2332" y="1650"/>
                    </a:lnTo>
                    <a:lnTo>
                      <a:pt x="3439" y="1073"/>
                    </a:lnTo>
                    <a:lnTo>
                      <a:pt x="3918" y="1027"/>
                    </a:lnTo>
                    <a:lnTo>
                      <a:pt x="4157" y="1121"/>
                    </a:lnTo>
                    <a:lnTo>
                      <a:pt x="4505" y="1027"/>
                    </a:lnTo>
                    <a:lnTo>
                      <a:pt x="4628" y="350"/>
                    </a:lnTo>
                    <a:lnTo>
                      <a:pt x="44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 flipH="1">
                <a:off x="989286" y="4242241"/>
                <a:ext cx="1366931" cy="920275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925" extrusionOk="0">
                    <a:moveTo>
                      <a:pt x="3998" y="0"/>
                    </a:moveTo>
                    <a:lnTo>
                      <a:pt x="3378" y="182"/>
                    </a:lnTo>
                    <a:lnTo>
                      <a:pt x="3729" y="182"/>
                    </a:lnTo>
                    <a:lnTo>
                      <a:pt x="4095" y="288"/>
                    </a:lnTo>
                    <a:lnTo>
                      <a:pt x="4891" y="557"/>
                    </a:lnTo>
                    <a:lnTo>
                      <a:pt x="4688" y="1276"/>
                    </a:lnTo>
                    <a:lnTo>
                      <a:pt x="4418" y="1460"/>
                    </a:lnTo>
                    <a:lnTo>
                      <a:pt x="4418" y="1620"/>
                    </a:lnTo>
                    <a:lnTo>
                      <a:pt x="4095" y="1826"/>
                    </a:lnTo>
                    <a:lnTo>
                      <a:pt x="3783" y="2316"/>
                    </a:lnTo>
                    <a:lnTo>
                      <a:pt x="3399" y="2491"/>
                    </a:lnTo>
                    <a:lnTo>
                      <a:pt x="2938" y="2274"/>
                    </a:lnTo>
                    <a:lnTo>
                      <a:pt x="2174" y="2410"/>
                    </a:lnTo>
                    <a:lnTo>
                      <a:pt x="1604" y="2410"/>
                    </a:lnTo>
                    <a:lnTo>
                      <a:pt x="1404" y="2707"/>
                    </a:lnTo>
                    <a:lnTo>
                      <a:pt x="1482" y="2945"/>
                    </a:lnTo>
                    <a:lnTo>
                      <a:pt x="1229" y="3180"/>
                    </a:lnTo>
                    <a:lnTo>
                      <a:pt x="915" y="3003"/>
                    </a:lnTo>
                    <a:lnTo>
                      <a:pt x="636" y="3009"/>
                    </a:lnTo>
                    <a:lnTo>
                      <a:pt x="636" y="3180"/>
                    </a:lnTo>
                    <a:lnTo>
                      <a:pt x="1" y="3925"/>
                    </a:lnTo>
                    <a:lnTo>
                      <a:pt x="4102" y="3925"/>
                    </a:lnTo>
                    <a:lnTo>
                      <a:pt x="5099" y="2553"/>
                    </a:lnTo>
                    <a:lnTo>
                      <a:pt x="5083" y="2403"/>
                    </a:lnTo>
                    <a:lnTo>
                      <a:pt x="5529" y="2011"/>
                    </a:lnTo>
                    <a:lnTo>
                      <a:pt x="5239" y="1826"/>
                    </a:lnTo>
                    <a:lnTo>
                      <a:pt x="5388" y="1380"/>
                    </a:lnTo>
                    <a:lnTo>
                      <a:pt x="5830" y="843"/>
                    </a:lnTo>
                    <a:lnTo>
                      <a:pt x="5726" y="493"/>
                    </a:lnTo>
                    <a:lnTo>
                      <a:pt x="5231" y="210"/>
                    </a:lnTo>
                    <a:lnTo>
                      <a:pt x="3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 flipH="1">
                <a:off x="1115187" y="4969793"/>
                <a:ext cx="756619" cy="19273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822" extrusionOk="0">
                    <a:moveTo>
                      <a:pt x="1802" y="0"/>
                    </a:moveTo>
                    <a:lnTo>
                      <a:pt x="237" y="612"/>
                    </a:lnTo>
                    <a:lnTo>
                      <a:pt x="1" y="822"/>
                    </a:lnTo>
                    <a:lnTo>
                      <a:pt x="3227" y="822"/>
                    </a:lnTo>
                    <a:lnTo>
                      <a:pt x="3095" y="569"/>
                    </a:lnTo>
                    <a:lnTo>
                      <a:pt x="2754" y="569"/>
                    </a:lnTo>
                    <a:lnTo>
                      <a:pt x="2658" y="411"/>
                    </a:lnTo>
                    <a:lnTo>
                      <a:pt x="2213" y="158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A6A8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 flipH="1">
                <a:off x="1056332" y="3583389"/>
                <a:ext cx="497535" cy="644310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2748" extrusionOk="0">
                    <a:moveTo>
                      <a:pt x="1218" y="0"/>
                    </a:moveTo>
                    <a:cubicBezTo>
                      <a:pt x="1137" y="0"/>
                      <a:pt x="722" y="84"/>
                      <a:pt x="722" y="84"/>
                    </a:cubicBezTo>
                    <a:lnTo>
                      <a:pt x="653" y="325"/>
                    </a:lnTo>
                    <a:lnTo>
                      <a:pt x="309" y="650"/>
                    </a:lnTo>
                    <a:lnTo>
                      <a:pt x="0" y="1016"/>
                    </a:lnTo>
                    <a:lnTo>
                      <a:pt x="58" y="1152"/>
                    </a:lnTo>
                    <a:lnTo>
                      <a:pt x="309" y="994"/>
                    </a:lnTo>
                    <a:lnTo>
                      <a:pt x="411" y="994"/>
                    </a:lnTo>
                    <a:lnTo>
                      <a:pt x="411" y="1152"/>
                    </a:lnTo>
                    <a:lnTo>
                      <a:pt x="1153" y="1564"/>
                    </a:lnTo>
                    <a:lnTo>
                      <a:pt x="1153" y="1752"/>
                    </a:lnTo>
                    <a:lnTo>
                      <a:pt x="811" y="1897"/>
                    </a:lnTo>
                    <a:lnTo>
                      <a:pt x="579" y="2294"/>
                    </a:lnTo>
                    <a:lnTo>
                      <a:pt x="1556" y="2748"/>
                    </a:lnTo>
                    <a:lnTo>
                      <a:pt x="2121" y="2748"/>
                    </a:lnTo>
                    <a:lnTo>
                      <a:pt x="2121" y="2126"/>
                    </a:lnTo>
                    <a:lnTo>
                      <a:pt x="1807" y="1577"/>
                    </a:lnTo>
                    <a:lnTo>
                      <a:pt x="1807" y="1343"/>
                    </a:lnTo>
                    <a:lnTo>
                      <a:pt x="1696" y="1233"/>
                    </a:lnTo>
                    <a:lnTo>
                      <a:pt x="1854" y="708"/>
                    </a:lnTo>
                    <a:lnTo>
                      <a:pt x="1369" y="445"/>
                    </a:lnTo>
                    <a:lnTo>
                      <a:pt x="1369" y="218"/>
                    </a:lnTo>
                    <a:cubicBezTo>
                      <a:pt x="1369" y="218"/>
                      <a:pt x="1255" y="19"/>
                      <a:pt x="1230" y="2"/>
                    </a:cubicBezTo>
                    <a:cubicBezTo>
                      <a:pt x="1228" y="1"/>
                      <a:pt x="1224" y="0"/>
                      <a:pt x="1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 flipH="1">
                <a:off x="1119403" y="3583389"/>
                <a:ext cx="434933" cy="31301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335" extrusionOk="0">
                    <a:moveTo>
                      <a:pt x="1219" y="0"/>
                    </a:moveTo>
                    <a:cubicBezTo>
                      <a:pt x="1138" y="0"/>
                      <a:pt x="724" y="84"/>
                      <a:pt x="724" y="84"/>
                    </a:cubicBezTo>
                    <a:lnTo>
                      <a:pt x="655" y="325"/>
                    </a:lnTo>
                    <a:lnTo>
                      <a:pt x="309" y="650"/>
                    </a:lnTo>
                    <a:lnTo>
                      <a:pt x="1" y="1016"/>
                    </a:lnTo>
                    <a:lnTo>
                      <a:pt x="60" y="1152"/>
                    </a:lnTo>
                    <a:lnTo>
                      <a:pt x="309" y="994"/>
                    </a:lnTo>
                    <a:lnTo>
                      <a:pt x="412" y="994"/>
                    </a:lnTo>
                    <a:lnTo>
                      <a:pt x="412" y="1152"/>
                    </a:lnTo>
                    <a:lnTo>
                      <a:pt x="740" y="1334"/>
                    </a:lnTo>
                    <a:lnTo>
                      <a:pt x="901" y="942"/>
                    </a:lnTo>
                    <a:lnTo>
                      <a:pt x="821" y="772"/>
                    </a:lnTo>
                    <a:lnTo>
                      <a:pt x="1070" y="686"/>
                    </a:lnTo>
                    <a:lnTo>
                      <a:pt x="1831" y="790"/>
                    </a:lnTo>
                    <a:lnTo>
                      <a:pt x="1854" y="708"/>
                    </a:lnTo>
                    <a:lnTo>
                      <a:pt x="1371" y="445"/>
                    </a:lnTo>
                    <a:lnTo>
                      <a:pt x="1371" y="218"/>
                    </a:lnTo>
                    <a:cubicBezTo>
                      <a:pt x="1371" y="218"/>
                      <a:pt x="1255" y="19"/>
                      <a:pt x="1232" y="2"/>
                    </a:cubicBezTo>
                    <a:cubicBezTo>
                      <a:pt x="1230" y="1"/>
                      <a:pt x="1226" y="0"/>
                      <a:pt x="1219" y="0"/>
                    </a:cubicBezTo>
                    <a:close/>
                  </a:path>
                </a:pathLst>
              </a:custGeom>
              <a:solidFill>
                <a:srgbClr val="A6A8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205" name="Google Shape;205;p6"/>
          <p:cNvGrpSpPr/>
          <p:nvPr/>
        </p:nvGrpSpPr>
        <p:grpSpPr>
          <a:xfrm>
            <a:off x="-1888476" y="832910"/>
            <a:ext cx="13048649" cy="3139900"/>
            <a:chOff x="-1888476" y="832910"/>
            <a:chExt cx="13048649" cy="3139900"/>
          </a:xfrm>
        </p:grpSpPr>
        <p:sp>
          <p:nvSpPr>
            <p:cNvPr id="206" name="Google Shape;206;p6"/>
            <p:cNvSpPr/>
            <p:nvPr/>
          </p:nvSpPr>
          <p:spPr>
            <a:xfrm flipH="1">
              <a:off x="8017849" y="832910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 flipH="1">
              <a:off x="-1888476" y="3634410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8"/>
          <p:cNvGrpSpPr/>
          <p:nvPr/>
        </p:nvGrpSpPr>
        <p:grpSpPr>
          <a:xfrm>
            <a:off x="-104236" y="3590967"/>
            <a:ext cx="9334100" cy="2852556"/>
            <a:chOff x="-104236" y="3590967"/>
            <a:chExt cx="9334100" cy="2852556"/>
          </a:xfrm>
        </p:grpSpPr>
        <p:sp>
          <p:nvSpPr>
            <p:cNvPr id="224" name="Google Shape;224;p8"/>
            <p:cNvSpPr/>
            <p:nvPr/>
          </p:nvSpPr>
          <p:spPr>
            <a:xfrm>
              <a:off x="50" y="3667950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>
              <a:off x="-104236" y="3590967"/>
              <a:ext cx="9334100" cy="2852556"/>
              <a:chOff x="-104236" y="3590967"/>
              <a:chExt cx="9334100" cy="2852556"/>
            </a:xfrm>
          </p:grpSpPr>
          <p:sp>
            <p:nvSpPr>
              <p:cNvPr id="226" name="Google Shape;226;p8"/>
              <p:cNvSpPr/>
              <p:nvPr/>
            </p:nvSpPr>
            <p:spPr>
              <a:xfrm rot="142635" flipH="1">
                <a:off x="-51258" y="3781408"/>
                <a:ext cx="9233834" cy="2471674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8"/>
              <p:cNvGrpSpPr/>
              <p:nvPr/>
            </p:nvGrpSpPr>
            <p:grpSpPr>
              <a:xfrm>
                <a:off x="-104236" y="4057253"/>
                <a:ext cx="9262884" cy="1585293"/>
                <a:chOff x="-89548" y="4056178"/>
                <a:chExt cx="9262884" cy="1585293"/>
              </a:xfrm>
            </p:grpSpPr>
            <p:sp>
              <p:nvSpPr>
                <p:cNvPr id="228" name="Google Shape;228;p8"/>
                <p:cNvSpPr/>
                <p:nvPr/>
              </p:nvSpPr>
              <p:spPr>
                <a:xfrm rot="125670" flipH="1">
                  <a:off x="-60719" y="4223579"/>
                  <a:ext cx="9205225" cy="125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5" h="25296" extrusionOk="0">
                      <a:moveTo>
                        <a:pt x="8782" y="0"/>
                      </a:moveTo>
                      <a:cubicBezTo>
                        <a:pt x="8473" y="0"/>
                        <a:pt x="8165" y="1"/>
                        <a:pt x="7858" y="3"/>
                      </a:cubicBezTo>
                      <a:cubicBezTo>
                        <a:pt x="5161" y="18"/>
                        <a:pt x="2540" y="62"/>
                        <a:pt x="1" y="137"/>
                      </a:cubicBezTo>
                      <a:lnTo>
                        <a:pt x="1" y="25296"/>
                      </a:lnTo>
                      <a:lnTo>
                        <a:pt x="78285" y="25296"/>
                      </a:lnTo>
                      <a:lnTo>
                        <a:pt x="78285" y="6203"/>
                      </a:lnTo>
                      <a:cubicBezTo>
                        <a:pt x="66054" y="3628"/>
                        <a:pt x="48723" y="1580"/>
                        <a:pt x="29380" y="685"/>
                      </a:cubicBezTo>
                      <a:cubicBezTo>
                        <a:pt x="22199" y="352"/>
                        <a:pt x="15304" y="0"/>
                        <a:pt x="8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 rot="126382" flipH="1">
                  <a:off x="3531680" y="4343736"/>
                  <a:ext cx="3720756" cy="95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2" h="19391" extrusionOk="0">
                      <a:moveTo>
                        <a:pt x="29944" y="0"/>
                      </a:moveTo>
                      <a:cubicBezTo>
                        <a:pt x="23836" y="1228"/>
                        <a:pt x="10920" y="4296"/>
                        <a:pt x="1" y="19143"/>
                      </a:cubicBezTo>
                      <a:lnTo>
                        <a:pt x="3172" y="19391"/>
                      </a:lnTo>
                      <a:cubicBezTo>
                        <a:pt x="3172" y="19391"/>
                        <a:pt x="14187" y="2957"/>
                        <a:pt x="31822" y="122"/>
                      </a:cubicBezTo>
                      <a:lnTo>
                        <a:pt x="299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flipH="1">
            <a:off x="305375" y="-131510"/>
            <a:ext cx="1467275" cy="586785"/>
            <a:chOff x="7355500" y="520515"/>
            <a:chExt cx="1467275" cy="586785"/>
          </a:xfrm>
        </p:grpSpPr>
        <p:sp>
          <p:nvSpPr>
            <p:cNvPr id="232" name="Google Shape;232;p8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-2261065" y="1445205"/>
            <a:ext cx="12882462" cy="434925"/>
            <a:chOff x="-2261065" y="1445205"/>
            <a:chExt cx="12882462" cy="434925"/>
          </a:xfrm>
        </p:grpSpPr>
        <p:sp>
          <p:nvSpPr>
            <p:cNvPr id="245" name="Google Shape;245;p8"/>
            <p:cNvSpPr/>
            <p:nvPr/>
          </p:nvSpPr>
          <p:spPr>
            <a:xfrm>
              <a:off x="-2261065" y="1445205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flipH="1">
              <a:off x="7479074" y="1493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45149" y="1318325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72610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3"/>
          </p:nvPr>
        </p:nvSpPr>
        <p:spPr>
          <a:xfrm>
            <a:off x="72610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135499" y="1318325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5"/>
          </p:nvPr>
        </p:nvSpPr>
        <p:spPr>
          <a:xfrm>
            <a:off x="351645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6"/>
          </p:nvPr>
        </p:nvSpPr>
        <p:spPr>
          <a:xfrm>
            <a:off x="351645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6925849" y="1318325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8"/>
          </p:nvPr>
        </p:nvSpPr>
        <p:spPr>
          <a:xfrm>
            <a:off x="630680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9"/>
          </p:nvPr>
        </p:nvSpPr>
        <p:spPr>
          <a:xfrm>
            <a:off x="630680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1658196" y="-48227"/>
            <a:ext cx="9304856" cy="716795"/>
            <a:chOff x="1658196" y="-48227"/>
            <a:chExt cx="9304856" cy="716795"/>
          </a:xfrm>
        </p:grpSpPr>
        <p:sp>
          <p:nvSpPr>
            <p:cNvPr id="311" name="Google Shape;311;p13"/>
            <p:cNvSpPr/>
            <p:nvPr/>
          </p:nvSpPr>
          <p:spPr>
            <a:xfrm flipH="1">
              <a:off x="1658196" y="-48227"/>
              <a:ext cx="2365095" cy="281878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flipH="1">
              <a:off x="7313809" y="2336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-112899" y="3417925"/>
            <a:ext cx="9305474" cy="3133952"/>
            <a:chOff x="-112899" y="3417925"/>
            <a:chExt cx="9305474" cy="3133952"/>
          </a:xfrm>
        </p:grpSpPr>
        <p:sp>
          <p:nvSpPr>
            <p:cNvPr id="314" name="Google Shape;314;p13"/>
            <p:cNvSpPr/>
            <p:nvPr/>
          </p:nvSpPr>
          <p:spPr>
            <a:xfrm>
              <a:off x="-89553" y="3417925"/>
              <a:ext cx="9233509" cy="3133952"/>
            </a:xfrm>
            <a:custGeom>
              <a:avLst/>
              <a:gdLst/>
              <a:ahLst/>
              <a:cxnLst/>
              <a:rect l="l" t="t" r="r" b="b"/>
              <a:pathLst>
                <a:path w="51004" h="21683" extrusionOk="0">
                  <a:moveTo>
                    <a:pt x="5828" y="0"/>
                  </a:moveTo>
                  <a:cubicBezTo>
                    <a:pt x="3858" y="0"/>
                    <a:pt x="1914" y="494"/>
                    <a:pt x="1" y="1496"/>
                  </a:cubicBezTo>
                  <a:lnTo>
                    <a:pt x="13" y="21623"/>
                  </a:lnTo>
                  <a:lnTo>
                    <a:pt x="51004" y="21682"/>
                  </a:lnTo>
                  <a:lnTo>
                    <a:pt x="51004" y="1553"/>
                  </a:lnTo>
                  <a:cubicBezTo>
                    <a:pt x="47641" y="893"/>
                    <a:pt x="44349" y="480"/>
                    <a:pt x="41229" y="480"/>
                  </a:cubicBezTo>
                  <a:cubicBezTo>
                    <a:pt x="37662" y="480"/>
                    <a:pt x="34321" y="1020"/>
                    <a:pt x="31357" y="2351"/>
                  </a:cubicBezTo>
                  <a:cubicBezTo>
                    <a:pt x="28067" y="3387"/>
                    <a:pt x="24976" y="3886"/>
                    <a:pt x="22068" y="3886"/>
                  </a:cubicBezTo>
                  <a:cubicBezTo>
                    <a:pt x="18777" y="3886"/>
                    <a:pt x="15721" y="3247"/>
                    <a:pt x="12881" y="2027"/>
                  </a:cubicBezTo>
                  <a:cubicBezTo>
                    <a:pt x="10501" y="684"/>
                    <a:pt x="8146" y="0"/>
                    <a:pt x="5828" y="0"/>
                  </a:cubicBezTo>
                  <a:close/>
                </a:path>
              </a:pathLst>
            </a:custGeom>
            <a:solidFill>
              <a:srgbClr val="637343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3"/>
            <p:cNvGrpSpPr/>
            <p:nvPr/>
          </p:nvGrpSpPr>
          <p:grpSpPr>
            <a:xfrm>
              <a:off x="-112899" y="3679583"/>
              <a:ext cx="9305474" cy="2419671"/>
              <a:chOff x="-112899" y="3679583"/>
              <a:chExt cx="9305474" cy="2419671"/>
            </a:xfrm>
          </p:grpSpPr>
          <p:sp>
            <p:nvSpPr>
              <p:cNvPr id="316" name="Google Shape;316;p13"/>
              <p:cNvSpPr/>
              <p:nvPr/>
            </p:nvSpPr>
            <p:spPr>
              <a:xfrm rot="125670" flipH="1">
                <a:off x="-62774" y="3846440"/>
                <a:ext cx="9205225" cy="2085957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 flipH="1">
                <a:off x="3994347" y="3988074"/>
                <a:ext cx="1033539" cy="287903"/>
              </a:xfrm>
              <a:custGeom>
                <a:avLst/>
                <a:gdLst/>
                <a:ahLst/>
                <a:cxnLst/>
                <a:rect l="l" t="t" r="r" b="b"/>
                <a:pathLst>
                  <a:path w="13403" h="70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86" y="1002"/>
                      <a:pt x="12049" y="7069"/>
                      <a:pt x="12049" y="7069"/>
                    </a:cubicBezTo>
                    <a:lnTo>
                      <a:pt x="13403" y="7027"/>
                    </a:lnTo>
                    <a:cubicBezTo>
                      <a:pt x="8705" y="1551"/>
                      <a:pt x="3223" y="460"/>
                      <a:pt x="731" y="2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13"/>
            <p:cNvGrpSpPr/>
            <p:nvPr/>
          </p:nvGrpSpPr>
          <p:grpSpPr>
            <a:xfrm>
              <a:off x="7958136" y="3803202"/>
              <a:ext cx="190778" cy="307592"/>
              <a:chOff x="7958136" y="3803202"/>
              <a:chExt cx="190778" cy="307592"/>
            </a:xfrm>
          </p:grpSpPr>
          <p:sp>
            <p:nvSpPr>
              <p:cNvPr id="319" name="Google Shape;319;p13"/>
              <p:cNvSpPr/>
              <p:nvPr/>
            </p:nvSpPr>
            <p:spPr>
              <a:xfrm>
                <a:off x="8043154" y="3869644"/>
                <a:ext cx="105760" cy="2411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116" extrusionOk="0">
                    <a:moveTo>
                      <a:pt x="465" y="1"/>
                    </a:moveTo>
                    <a:cubicBezTo>
                      <a:pt x="52" y="1"/>
                      <a:pt x="0" y="1997"/>
                      <a:pt x="143" y="2053"/>
                    </a:cubicBezTo>
                    <a:cubicBezTo>
                      <a:pt x="245" y="2092"/>
                      <a:pt x="322" y="2115"/>
                      <a:pt x="409" y="2115"/>
                    </a:cubicBezTo>
                    <a:cubicBezTo>
                      <a:pt x="476" y="2115"/>
                      <a:pt x="550" y="2101"/>
                      <a:pt x="647" y="2068"/>
                    </a:cubicBezTo>
                    <a:cubicBezTo>
                      <a:pt x="844" y="2000"/>
                      <a:pt x="927" y="250"/>
                      <a:pt x="549" y="26"/>
                    </a:cubicBezTo>
                    <a:cubicBezTo>
                      <a:pt x="519" y="9"/>
                      <a:pt x="491" y="1"/>
                      <a:pt x="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7958136" y="3803202"/>
                <a:ext cx="106671" cy="297107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607" extrusionOk="0">
                    <a:moveTo>
                      <a:pt x="436" y="1"/>
                    </a:moveTo>
                    <a:cubicBezTo>
                      <a:pt x="434" y="1"/>
                      <a:pt x="432" y="1"/>
                      <a:pt x="430" y="1"/>
                    </a:cubicBezTo>
                    <a:cubicBezTo>
                      <a:pt x="1" y="25"/>
                      <a:pt x="52" y="2472"/>
                      <a:pt x="183" y="2535"/>
                    </a:cubicBezTo>
                    <a:cubicBezTo>
                      <a:pt x="276" y="2579"/>
                      <a:pt x="349" y="2607"/>
                      <a:pt x="433" y="2607"/>
                    </a:cubicBezTo>
                    <a:cubicBezTo>
                      <a:pt x="506" y="2607"/>
                      <a:pt x="588" y="2585"/>
                      <a:pt x="698" y="2535"/>
                    </a:cubicBezTo>
                    <a:cubicBezTo>
                      <a:pt x="936" y="2428"/>
                      <a:pt x="857" y="1"/>
                      <a:pt x="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>
              <a:off x="-3" y="3803202"/>
              <a:ext cx="2739540" cy="795703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323" name="Google Shape;323;p1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327" name="Google Shape;327;p14"/>
          <p:cNvGrpSpPr/>
          <p:nvPr/>
        </p:nvGrpSpPr>
        <p:grpSpPr>
          <a:xfrm>
            <a:off x="-95061" y="4313975"/>
            <a:ext cx="9378766" cy="3133952"/>
            <a:chOff x="-95061" y="4313975"/>
            <a:chExt cx="9378766" cy="3133952"/>
          </a:xfrm>
        </p:grpSpPr>
        <p:sp>
          <p:nvSpPr>
            <p:cNvPr id="328" name="Google Shape;328;p14"/>
            <p:cNvSpPr/>
            <p:nvPr/>
          </p:nvSpPr>
          <p:spPr>
            <a:xfrm>
              <a:off x="-89553" y="4313975"/>
              <a:ext cx="9233509" cy="3133952"/>
            </a:xfrm>
            <a:custGeom>
              <a:avLst/>
              <a:gdLst/>
              <a:ahLst/>
              <a:cxnLst/>
              <a:rect l="l" t="t" r="r" b="b"/>
              <a:pathLst>
                <a:path w="51004" h="21683" extrusionOk="0">
                  <a:moveTo>
                    <a:pt x="5828" y="0"/>
                  </a:moveTo>
                  <a:cubicBezTo>
                    <a:pt x="3858" y="0"/>
                    <a:pt x="1914" y="494"/>
                    <a:pt x="1" y="1496"/>
                  </a:cubicBezTo>
                  <a:lnTo>
                    <a:pt x="13" y="21623"/>
                  </a:lnTo>
                  <a:lnTo>
                    <a:pt x="51004" y="21682"/>
                  </a:lnTo>
                  <a:lnTo>
                    <a:pt x="51004" y="1553"/>
                  </a:lnTo>
                  <a:cubicBezTo>
                    <a:pt x="47641" y="893"/>
                    <a:pt x="44349" y="480"/>
                    <a:pt x="41229" y="480"/>
                  </a:cubicBezTo>
                  <a:cubicBezTo>
                    <a:pt x="37662" y="480"/>
                    <a:pt x="34321" y="1020"/>
                    <a:pt x="31357" y="2351"/>
                  </a:cubicBezTo>
                  <a:cubicBezTo>
                    <a:pt x="28067" y="3387"/>
                    <a:pt x="24976" y="3886"/>
                    <a:pt x="22068" y="3886"/>
                  </a:cubicBezTo>
                  <a:cubicBezTo>
                    <a:pt x="18777" y="3886"/>
                    <a:pt x="15721" y="3247"/>
                    <a:pt x="12881" y="2027"/>
                  </a:cubicBezTo>
                  <a:cubicBezTo>
                    <a:pt x="10501" y="684"/>
                    <a:pt x="8146" y="0"/>
                    <a:pt x="5828" y="0"/>
                  </a:cubicBezTo>
                  <a:close/>
                </a:path>
              </a:pathLst>
            </a:custGeom>
            <a:solidFill>
              <a:srgbClr val="637343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14"/>
            <p:cNvGrpSpPr/>
            <p:nvPr/>
          </p:nvGrpSpPr>
          <p:grpSpPr>
            <a:xfrm>
              <a:off x="7461298" y="4550107"/>
              <a:ext cx="1822407" cy="682786"/>
              <a:chOff x="7135398" y="3857557"/>
              <a:chExt cx="1822407" cy="682786"/>
            </a:xfrm>
          </p:grpSpPr>
          <p:sp>
            <p:nvSpPr>
              <p:cNvPr id="330" name="Google Shape;330;p14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14"/>
            <p:cNvGrpSpPr/>
            <p:nvPr/>
          </p:nvGrpSpPr>
          <p:grpSpPr>
            <a:xfrm>
              <a:off x="-95061" y="4533678"/>
              <a:ext cx="9262884" cy="1585293"/>
              <a:chOff x="-89548" y="4056178"/>
              <a:chExt cx="9262884" cy="1585293"/>
            </a:xfrm>
          </p:grpSpPr>
          <p:sp>
            <p:nvSpPr>
              <p:cNvPr id="358" name="Google Shape;358;p14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2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-1547904" y="365398"/>
            <a:ext cx="4443563" cy="1889202"/>
            <a:chOff x="-1547904" y="365398"/>
            <a:chExt cx="4443563" cy="1889202"/>
          </a:xfrm>
        </p:grpSpPr>
        <p:sp>
          <p:nvSpPr>
            <p:cNvPr id="370" name="Google Shape;370;p16"/>
            <p:cNvSpPr/>
            <p:nvPr/>
          </p:nvSpPr>
          <p:spPr>
            <a:xfrm flipH="1">
              <a:off x="-1547904" y="1972723"/>
              <a:ext cx="2365095" cy="281878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flipH="1">
              <a:off x="-246664" y="365398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6"/>
          <p:cNvGrpSpPr/>
          <p:nvPr/>
        </p:nvGrpSpPr>
        <p:grpSpPr>
          <a:xfrm>
            <a:off x="-104236" y="3361575"/>
            <a:ext cx="9262884" cy="2877776"/>
            <a:chOff x="-104236" y="3590175"/>
            <a:chExt cx="9262884" cy="2877776"/>
          </a:xfrm>
        </p:grpSpPr>
        <p:sp>
          <p:nvSpPr>
            <p:cNvPr id="373" name="Google Shape;373;p16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16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378" name="Google Shape;378;p16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0" r:id="rId8"/>
    <p:sldLayoutId id="2147483662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 txBox="1">
            <a:spLocks noGrp="1"/>
          </p:cNvSpPr>
          <p:nvPr>
            <p:ph type="ctrTitle"/>
          </p:nvPr>
        </p:nvSpPr>
        <p:spPr>
          <a:xfrm>
            <a:off x="726466" y="534600"/>
            <a:ext cx="55704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꿈의 왕국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영원한 보금자리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STAGE SYSTEM</a:t>
            </a:r>
            <a:b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시스템 기획서</a:t>
            </a:r>
            <a:endParaRPr dirty="0">
              <a:solidFill>
                <a:schemeClr val="dk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6" name="Google Shape;646;p28"/>
          <p:cNvSpPr txBox="1">
            <a:spLocks noGrp="1"/>
          </p:cNvSpPr>
          <p:nvPr>
            <p:ph type="subTitle" idx="1"/>
          </p:nvPr>
        </p:nvSpPr>
        <p:spPr>
          <a:xfrm>
            <a:off x="720175" y="2093825"/>
            <a:ext cx="5570400" cy="666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Not Same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남혜림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7" name="Google Shape;647;p28"/>
          <p:cNvGrpSpPr/>
          <p:nvPr/>
        </p:nvGrpSpPr>
        <p:grpSpPr>
          <a:xfrm>
            <a:off x="7240889" y="1829707"/>
            <a:ext cx="1570949" cy="2299384"/>
            <a:chOff x="7240889" y="1829707"/>
            <a:chExt cx="1570949" cy="2299384"/>
          </a:xfrm>
        </p:grpSpPr>
        <p:grpSp>
          <p:nvGrpSpPr>
            <p:cNvPr id="648" name="Google Shape;648;p28"/>
            <p:cNvGrpSpPr/>
            <p:nvPr/>
          </p:nvGrpSpPr>
          <p:grpSpPr>
            <a:xfrm flipH="1">
              <a:off x="7240889" y="1829707"/>
              <a:ext cx="1404988" cy="1992265"/>
              <a:chOff x="-1792125" y="1884125"/>
              <a:chExt cx="1544622" cy="2190025"/>
            </a:xfrm>
          </p:grpSpPr>
          <p:sp>
            <p:nvSpPr>
              <p:cNvPr id="649" name="Google Shape;649;p28"/>
              <p:cNvSpPr/>
              <p:nvPr/>
            </p:nvSpPr>
            <p:spPr>
              <a:xfrm>
                <a:off x="-698494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-685883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-698044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4" y="0"/>
                    </a:moveTo>
                    <a:cubicBezTo>
                      <a:pt x="321" y="0"/>
                      <a:pt x="319" y="1"/>
                      <a:pt x="316" y="3"/>
                    </a:cubicBezTo>
                    <a:lnTo>
                      <a:pt x="1" y="269"/>
                    </a:lnTo>
                    <a:lnTo>
                      <a:pt x="15" y="288"/>
                    </a:lnTo>
                    <a:lnTo>
                      <a:pt x="326" y="26"/>
                    </a:lnTo>
                    <a:lnTo>
                      <a:pt x="828" y="298"/>
                    </a:lnTo>
                    <a:cubicBezTo>
                      <a:pt x="830" y="299"/>
                      <a:pt x="832" y="299"/>
                      <a:pt x="834" y="299"/>
                    </a:cubicBezTo>
                    <a:cubicBezTo>
                      <a:pt x="836" y="299"/>
                      <a:pt x="838" y="299"/>
                      <a:pt x="840" y="298"/>
                    </a:cubicBezTo>
                    <a:lnTo>
                      <a:pt x="1204" y="26"/>
                    </a:lnTo>
                    <a:lnTo>
                      <a:pt x="1708" y="299"/>
                    </a:lnTo>
                    <a:cubicBezTo>
                      <a:pt x="1709" y="299"/>
                      <a:pt x="1711" y="301"/>
                      <a:pt x="1714" y="301"/>
                    </a:cubicBezTo>
                    <a:cubicBezTo>
                      <a:pt x="1715" y="301"/>
                      <a:pt x="1718" y="299"/>
                      <a:pt x="1719" y="298"/>
                    </a:cubicBezTo>
                    <a:lnTo>
                      <a:pt x="2035" y="33"/>
                    </a:lnTo>
                    <a:lnTo>
                      <a:pt x="2020" y="16"/>
                    </a:lnTo>
                    <a:lnTo>
                      <a:pt x="1711" y="275"/>
                    </a:lnTo>
                    <a:lnTo>
                      <a:pt x="1209" y="3"/>
                    </a:lnTo>
                    <a:cubicBezTo>
                      <a:pt x="1207" y="1"/>
                      <a:pt x="1204" y="1"/>
                      <a:pt x="1202" y="1"/>
                    </a:cubicBezTo>
                    <a:cubicBezTo>
                      <a:pt x="1200" y="1"/>
                      <a:pt x="1198" y="1"/>
                      <a:pt x="1196" y="3"/>
                    </a:cubicBezTo>
                    <a:lnTo>
                      <a:pt x="833" y="276"/>
                    </a:lnTo>
                    <a:lnTo>
                      <a:pt x="329" y="1"/>
                    </a:lnTo>
                    <a:cubicBezTo>
                      <a:pt x="327" y="1"/>
                      <a:pt x="326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-698044" y="2450491"/>
                <a:ext cx="15290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01" extrusionOk="0">
                    <a:moveTo>
                      <a:pt x="835" y="1"/>
                    </a:moveTo>
                    <a:cubicBezTo>
                      <a:pt x="833" y="1"/>
                      <a:pt x="830" y="1"/>
                      <a:pt x="828" y="3"/>
                    </a:cubicBezTo>
                    <a:lnTo>
                      <a:pt x="326" y="275"/>
                    </a:lnTo>
                    <a:lnTo>
                      <a:pt x="15" y="14"/>
                    </a:lnTo>
                    <a:lnTo>
                      <a:pt x="1" y="32"/>
                    </a:lnTo>
                    <a:lnTo>
                      <a:pt x="316" y="296"/>
                    </a:lnTo>
                    <a:cubicBezTo>
                      <a:pt x="318" y="299"/>
                      <a:pt x="320" y="300"/>
                      <a:pt x="323" y="300"/>
                    </a:cubicBezTo>
                    <a:cubicBezTo>
                      <a:pt x="325" y="300"/>
                      <a:pt x="327" y="299"/>
                      <a:pt x="329" y="298"/>
                    </a:cubicBezTo>
                    <a:lnTo>
                      <a:pt x="833" y="26"/>
                    </a:lnTo>
                    <a:lnTo>
                      <a:pt x="1197" y="298"/>
                    </a:lnTo>
                    <a:cubicBezTo>
                      <a:pt x="1199" y="299"/>
                      <a:pt x="1201" y="301"/>
                      <a:pt x="1203" y="301"/>
                    </a:cubicBezTo>
                    <a:cubicBezTo>
                      <a:pt x="1206" y="301"/>
                      <a:pt x="1207" y="301"/>
                      <a:pt x="1209" y="299"/>
                    </a:cubicBezTo>
                    <a:lnTo>
                      <a:pt x="1712" y="27"/>
                    </a:lnTo>
                    <a:lnTo>
                      <a:pt x="2022" y="286"/>
                    </a:lnTo>
                    <a:lnTo>
                      <a:pt x="2036" y="269"/>
                    </a:lnTo>
                    <a:lnTo>
                      <a:pt x="1721" y="4"/>
                    </a:lnTo>
                    <a:cubicBezTo>
                      <a:pt x="1718" y="2"/>
                      <a:pt x="1716" y="1"/>
                      <a:pt x="1714" y="1"/>
                    </a:cubicBezTo>
                    <a:cubicBezTo>
                      <a:pt x="1712" y="1"/>
                      <a:pt x="1710" y="1"/>
                      <a:pt x="1708" y="3"/>
                    </a:cubicBezTo>
                    <a:lnTo>
                      <a:pt x="1204" y="276"/>
                    </a:lnTo>
                    <a:lnTo>
                      <a:pt x="840" y="3"/>
                    </a:lnTo>
                    <a:cubicBezTo>
                      <a:pt x="838" y="1"/>
                      <a:pt x="837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-673798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-607815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-698494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-698494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698494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698494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-675899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-637616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6" y="110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-60984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-571633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-709979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-696167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-621552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4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-709979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-1280553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1267942" y="2487574"/>
                <a:ext cx="128511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3663" extrusionOk="0">
                    <a:moveTo>
                      <a:pt x="0" y="1"/>
                    </a:moveTo>
                    <a:lnTo>
                      <a:pt x="0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1279802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0" y="0"/>
                    </a:moveTo>
                    <a:cubicBezTo>
                      <a:pt x="318" y="0"/>
                      <a:pt x="315" y="1"/>
                      <a:pt x="313" y="3"/>
                    </a:cubicBezTo>
                    <a:lnTo>
                      <a:pt x="1" y="265"/>
                    </a:lnTo>
                    <a:lnTo>
                      <a:pt x="17" y="282"/>
                    </a:lnTo>
                    <a:lnTo>
                      <a:pt x="322" y="26"/>
                    </a:lnTo>
                    <a:lnTo>
                      <a:pt x="824" y="299"/>
                    </a:lnTo>
                    <a:cubicBezTo>
                      <a:pt x="825" y="299"/>
                      <a:pt x="828" y="301"/>
                      <a:pt x="830" y="301"/>
                    </a:cubicBezTo>
                    <a:cubicBezTo>
                      <a:pt x="833" y="301"/>
                      <a:pt x="834" y="299"/>
                      <a:pt x="837" y="298"/>
                    </a:cubicBezTo>
                    <a:lnTo>
                      <a:pt x="1200" y="26"/>
                    </a:lnTo>
                    <a:lnTo>
                      <a:pt x="1704" y="299"/>
                    </a:lnTo>
                    <a:cubicBezTo>
                      <a:pt x="1705" y="300"/>
                      <a:pt x="1707" y="301"/>
                      <a:pt x="1709" y="301"/>
                    </a:cubicBezTo>
                    <a:cubicBezTo>
                      <a:pt x="1711" y="301"/>
                      <a:pt x="1714" y="300"/>
                      <a:pt x="1717" y="298"/>
                    </a:cubicBezTo>
                    <a:lnTo>
                      <a:pt x="2035" y="30"/>
                    </a:lnTo>
                    <a:lnTo>
                      <a:pt x="2019" y="13"/>
                    </a:lnTo>
                    <a:lnTo>
                      <a:pt x="1708" y="275"/>
                    </a:lnTo>
                    <a:lnTo>
                      <a:pt x="1204" y="1"/>
                    </a:lnTo>
                    <a:cubicBezTo>
                      <a:pt x="1203" y="1"/>
                      <a:pt x="1202" y="0"/>
                      <a:pt x="1200" y="0"/>
                    </a:cubicBezTo>
                    <a:cubicBezTo>
                      <a:pt x="1197" y="0"/>
                      <a:pt x="1195" y="1"/>
                      <a:pt x="1193" y="3"/>
                    </a:cubicBezTo>
                    <a:lnTo>
                      <a:pt x="828" y="275"/>
                    </a:lnTo>
                    <a:lnTo>
                      <a:pt x="325" y="1"/>
                    </a:lnTo>
                    <a:cubicBezTo>
                      <a:pt x="324" y="1"/>
                      <a:pt x="322" y="0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1279427" y="2450341"/>
                <a:ext cx="152382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303" extrusionOk="0">
                    <a:moveTo>
                      <a:pt x="825" y="1"/>
                    </a:moveTo>
                    <a:cubicBezTo>
                      <a:pt x="823" y="1"/>
                      <a:pt x="822" y="1"/>
                      <a:pt x="820" y="2"/>
                    </a:cubicBezTo>
                    <a:lnTo>
                      <a:pt x="317" y="275"/>
                    </a:lnTo>
                    <a:lnTo>
                      <a:pt x="15" y="22"/>
                    </a:lnTo>
                    <a:lnTo>
                      <a:pt x="0" y="41"/>
                    </a:lnTo>
                    <a:lnTo>
                      <a:pt x="308" y="298"/>
                    </a:lnTo>
                    <a:cubicBezTo>
                      <a:pt x="310" y="301"/>
                      <a:pt x="312" y="302"/>
                      <a:pt x="315" y="302"/>
                    </a:cubicBezTo>
                    <a:cubicBezTo>
                      <a:pt x="317" y="302"/>
                      <a:pt x="319" y="301"/>
                      <a:pt x="320" y="300"/>
                    </a:cubicBezTo>
                    <a:lnTo>
                      <a:pt x="823" y="28"/>
                    </a:lnTo>
                    <a:lnTo>
                      <a:pt x="1188" y="300"/>
                    </a:lnTo>
                    <a:cubicBezTo>
                      <a:pt x="1189" y="301"/>
                      <a:pt x="1192" y="303"/>
                      <a:pt x="1195" y="303"/>
                    </a:cubicBezTo>
                    <a:cubicBezTo>
                      <a:pt x="1197" y="303"/>
                      <a:pt x="1199" y="301"/>
                      <a:pt x="1201" y="300"/>
                    </a:cubicBezTo>
                    <a:lnTo>
                      <a:pt x="1703" y="26"/>
                    </a:lnTo>
                    <a:lnTo>
                      <a:pt x="2015" y="288"/>
                    </a:lnTo>
                    <a:lnTo>
                      <a:pt x="2030" y="271"/>
                    </a:lnTo>
                    <a:lnTo>
                      <a:pt x="1712" y="3"/>
                    </a:lnTo>
                    <a:cubicBezTo>
                      <a:pt x="1710" y="2"/>
                      <a:pt x="1707" y="1"/>
                      <a:pt x="1705" y="1"/>
                    </a:cubicBezTo>
                    <a:cubicBezTo>
                      <a:pt x="1703" y="1"/>
                      <a:pt x="1701" y="1"/>
                      <a:pt x="1700" y="2"/>
                    </a:cubicBezTo>
                    <a:lnTo>
                      <a:pt x="1197" y="275"/>
                    </a:lnTo>
                    <a:lnTo>
                      <a:pt x="832" y="3"/>
                    </a:lnTo>
                    <a:cubicBezTo>
                      <a:pt x="830" y="2"/>
                      <a:pt x="828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1255781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0" y="49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1189724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09" y="49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1280553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-1280553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-1280553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-1280553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-125795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-1219750" y="2389538"/>
                <a:ext cx="442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9" y="110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-119190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-115369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-1292038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6" y="0"/>
                    </a:moveTo>
                    <a:lnTo>
                      <a:pt x="0" y="224"/>
                    </a:lnTo>
                    <a:lnTo>
                      <a:pt x="2356" y="224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-1278151" y="2130714"/>
                <a:ext cx="149079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3070" extrusionOk="0">
                    <a:moveTo>
                      <a:pt x="993" y="1"/>
                    </a:moveTo>
                    <a:lnTo>
                      <a:pt x="1" y="3069"/>
                    </a:lnTo>
                    <a:lnTo>
                      <a:pt x="1985" y="3069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-1203686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" y="1"/>
                    </a:moveTo>
                    <a:lnTo>
                      <a:pt x="529" y="3069"/>
                    </a:lnTo>
                    <a:lnTo>
                      <a:pt x="656" y="3293"/>
                    </a:lnTo>
                    <a:lnTo>
                      <a:pt x="1179" y="3293"/>
                    </a:lnTo>
                    <a:lnTo>
                      <a:pt x="993" y="3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-1292038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1178" y="1"/>
                    </a:moveTo>
                    <a:lnTo>
                      <a:pt x="186" y="3069"/>
                    </a:lnTo>
                    <a:lnTo>
                      <a:pt x="0" y="3293"/>
                    </a:lnTo>
                    <a:lnTo>
                      <a:pt x="523" y="3293"/>
                    </a:lnTo>
                    <a:lnTo>
                      <a:pt x="650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-1232286" y="1884200"/>
                <a:ext cx="645784" cy="191115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5460" extrusionOk="0">
                    <a:moveTo>
                      <a:pt x="2432" y="1"/>
                    </a:moveTo>
                    <a:lnTo>
                      <a:pt x="0" y="8473"/>
                    </a:lnTo>
                    <a:lnTo>
                      <a:pt x="0" y="25460"/>
                    </a:lnTo>
                    <a:lnTo>
                      <a:pt x="8602" y="25460"/>
                    </a:lnTo>
                    <a:lnTo>
                      <a:pt x="8602" y="8473"/>
                    </a:lnTo>
                    <a:lnTo>
                      <a:pt x="6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-951841" y="2520152"/>
                <a:ext cx="365191" cy="1275204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6988" extrusionOk="0">
                    <a:moveTo>
                      <a:pt x="1" y="1"/>
                    </a:moveTo>
                    <a:lnTo>
                      <a:pt x="1" y="16988"/>
                    </a:lnTo>
                    <a:lnTo>
                      <a:pt x="4865" y="16988"/>
                    </a:lnTo>
                    <a:lnTo>
                      <a:pt x="4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-951690" y="1884125"/>
                <a:ext cx="365041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8474" extrusionOk="0">
                    <a:moveTo>
                      <a:pt x="2432" y="0"/>
                    </a:moveTo>
                    <a:lnTo>
                      <a:pt x="0" y="8474"/>
                    </a:lnTo>
                    <a:lnTo>
                      <a:pt x="4863" y="8474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-927895" y="1949131"/>
                <a:ext cx="317450" cy="55315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7369" extrusionOk="0">
                    <a:moveTo>
                      <a:pt x="2115" y="1"/>
                    </a:moveTo>
                    <a:lnTo>
                      <a:pt x="0" y="7369"/>
                    </a:lnTo>
                    <a:lnTo>
                      <a:pt x="4229" y="7369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-801860" y="2180782"/>
                <a:ext cx="65382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928" extrusionOk="0">
                    <a:moveTo>
                      <a:pt x="436" y="1"/>
                    </a:moveTo>
                    <a:cubicBezTo>
                      <a:pt x="409" y="25"/>
                      <a:pt x="383" y="51"/>
                      <a:pt x="361" y="79"/>
                    </a:cubicBezTo>
                    <a:cubicBezTo>
                      <a:pt x="128" y="323"/>
                      <a:pt x="1" y="647"/>
                      <a:pt x="2" y="983"/>
                    </a:cubicBezTo>
                    <a:lnTo>
                      <a:pt x="2" y="1928"/>
                    </a:lnTo>
                    <a:lnTo>
                      <a:pt x="870" y="1928"/>
                    </a:lnTo>
                    <a:lnTo>
                      <a:pt x="870" y="983"/>
                    </a:lnTo>
                    <a:cubicBezTo>
                      <a:pt x="870" y="610"/>
                      <a:pt x="712" y="252"/>
                      <a:pt x="436" y="1"/>
                    </a:cubicBezTo>
                    <a:close/>
                  </a:path>
                </a:pathLst>
              </a:custGeom>
              <a:solidFill>
                <a:srgbClr val="BDB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-801860" y="2186637"/>
                <a:ext cx="53972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50" extrusionOk="0">
                    <a:moveTo>
                      <a:pt x="361" y="1"/>
                    </a:moveTo>
                    <a:cubicBezTo>
                      <a:pt x="128" y="245"/>
                      <a:pt x="1" y="569"/>
                      <a:pt x="2" y="905"/>
                    </a:cubicBezTo>
                    <a:lnTo>
                      <a:pt x="2" y="1850"/>
                    </a:lnTo>
                    <a:lnTo>
                      <a:pt x="717" y="1850"/>
                    </a:lnTo>
                    <a:lnTo>
                      <a:pt x="717" y="905"/>
                    </a:lnTo>
                    <a:cubicBezTo>
                      <a:pt x="718" y="569"/>
                      <a:pt x="591" y="245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-1232436" y="1884125"/>
                <a:ext cx="463376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8474" extrusionOk="0">
                    <a:moveTo>
                      <a:pt x="2432" y="0"/>
                    </a:moveTo>
                    <a:lnTo>
                      <a:pt x="1" y="8474"/>
                    </a:lnTo>
                    <a:lnTo>
                      <a:pt x="3740" y="8474"/>
                    </a:lnTo>
                    <a:lnTo>
                      <a:pt x="6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-1205412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5" y="8407"/>
                      <a:pt x="11" y="8410"/>
                    </a:cubicBezTo>
                    <a:lnTo>
                      <a:pt x="14" y="8410"/>
                    </a:lnTo>
                    <a:cubicBezTo>
                      <a:pt x="18" y="8408"/>
                      <a:pt x="22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3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-1180340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0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3" y="2"/>
                    </a:cubicBezTo>
                    <a:cubicBezTo>
                      <a:pt x="2421" y="1"/>
                      <a:pt x="2420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-1155193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5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-113012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8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6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-1105125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19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4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-1080053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5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4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-102687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-105498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5" y="8407"/>
                      <a:pt x="11" y="8410"/>
                    </a:cubicBezTo>
                    <a:lnTo>
                      <a:pt x="13" y="8410"/>
                    </a:lnTo>
                    <a:cubicBezTo>
                      <a:pt x="18" y="8410"/>
                      <a:pt x="24" y="8405"/>
                      <a:pt x="25" y="8401"/>
                    </a:cubicBezTo>
                    <a:lnTo>
                      <a:pt x="2431" y="16"/>
                    </a:lnTo>
                    <a:cubicBezTo>
                      <a:pt x="2432" y="9"/>
                      <a:pt x="2429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-1029909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2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-1004837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4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-979690" y="1886527"/>
                <a:ext cx="18255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410" extrusionOk="0">
                    <a:moveTo>
                      <a:pt x="2418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1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3" y="8410"/>
                    </a:lnTo>
                    <a:cubicBezTo>
                      <a:pt x="17" y="8410"/>
                      <a:pt x="22" y="8405"/>
                      <a:pt x="23" y="8401"/>
                    </a:cubicBezTo>
                    <a:lnTo>
                      <a:pt x="2430" y="16"/>
                    </a:lnTo>
                    <a:cubicBezTo>
                      <a:pt x="2432" y="9"/>
                      <a:pt x="2429" y="3"/>
                      <a:pt x="2422" y="2"/>
                    </a:cubicBezTo>
                    <a:cubicBezTo>
                      <a:pt x="2420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-1195278" y="2748350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-1187697" y="2748350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-1195278" y="276876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-1134400" y="2748350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-1126894" y="2748350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9" y="74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-1134400" y="276876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-1195278" y="290936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-1187697" y="290936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-1195278" y="2929782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-1134400" y="290936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-1126894" y="290936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-1134400" y="2929782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-1195278" y="307030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-1187697" y="307030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-1195278" y="3090722"/>
                <a:ext cx="2664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-1134400" y="307030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-1126894" y="307030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-1134400" y="3090722"/>
                <a:ext cx="2672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" extrusionOk="0">
                    <a:moveTo>
                      <a:pt x="1" y="1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-1232436" y="2629221"/>
                <a:ext cx="216487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84" y="57"/>
                    </a:lnTo>
                    <a:lnTo>
                      <a:pt x="2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-887509" y="2629221"/>
                <a:ext cx="298909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982" y="57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-1220125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-119017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-116029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-1130422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-110047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2" y="259"/>
                    </a:lnTo>
                    <a:lnTo>
                      <a:pt x="162" y="85"/>
                    </a:lnTo>
                    <a:cubicBezTo>
                      <a:pt x="165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-107059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-104071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-862137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-832261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-80231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-77243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-74255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-712607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-682730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-65210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3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-622002" y="2612332"/>
                <a:ext cx="12085" cy="1914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55" extrusionOk="0">
                    <a:moveTo>
                      <a:pt x="81" y="0"/>
                    </a:moveTo>
                    <a:cubicBezTo>
                      <a:pt x="41" y="0"/>
                      <a:pt x="0" y="27"/>
                      <a:pt x="0" y="80"/>
                    </a:cubicBezTo>
                    <a:lnTo>
                      <a:pt x="0" y="254"/>
                    </a:lnTo>
                    <a:lnTo>
                      <a:pt x="161" y="254"/>
                    </a:lnTo>
                    <a:lnTo>
                      <a:pt x="161" y="80"/>
                    </a:lnTo>
                    <a:cubicBezTo>
                      <a:pt x="161" y="27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-1232286" y="3173669"/>
                <a:ext cx="645784" cy="621838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284" extrusionOk="0">
                    <a:moveTo>
                      <a:pt x="0" y="1"/>
                    </a:moveTo>
                    <a:lnTo>
                      <a:pt x="0" y="8283"/>
                    </a:lnTo>
                    <a:lnTo>
                      <a:pt x="8602" y="8283"/>
                    </a:lnTo>
                    <a:lnTo>
                      <a:pt x="8602" y="844"/>
                    </a:lnTo>
                    <a:cubicBezTo>
                      <a:pt x="7188" y="1382"/>
                      <a:pt x="5730" y="1649"/>
                      <a:pt x="4402" y="1649"/>
                    </a:cubicBezTo>
                    <a:cubicBezTo>
                      <a:pt x="2491" y="1649"/>
                      <a:pt x="850" y="1096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-664565" y="2675161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0"/>
                    </a:moveTo>
                    <a:lnTo>
                      <a:pt x="251" y="155"/>
                    </a:lnTo>
                    <a:lnTo>
                      <a:pt x="601" y="155"/>
                    </a:lnTo>
                    <a:lnTo>
                      <a:pt x="601" y="0"/>
                    </a:lnTo>
                    <a:close/>
                    <a:moveTo>
                      <a:pt x="0" y="258"/>
                    </a:moveTo>
                    <a:lnTo>
                      <a:pt x="0" y="411"/>
                    </a:lnTo>
                    <a:lnTo>
                      <a:pt x="350" y="411"/>
                    </a:lnTo>
                    <a:lnTo>
                      <a:pt x="350" y="258"/>
                    </a:lnTo>
                    <a:close/>
                    <a:moveTo>
                      <a:pt x="426" y="580"/>
                    </a:moveTo>
                    <a:lnTo>
                      <a:pt x="426" y="735"/>
                    </a:lnTo>
                    <a:lnTo>
                      <a:pt x="776" y="735"/>
                    </a:lnTo>
                    <a:lnTo>
                      <a:pt x="776" y="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-655707" y="2547400"/>
                <a:ext cx="46015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80" extrusionOk="0">
                    <a:moveTo>
                      <a:pt x="199" y="1"/>
                    </a:moveTo>
                    <a:lnTo>
                      <a:pt x="199" y="122"/>
                    </a:lnTo>
                    <a:lnTo>
                      <a:pt x="475" y="122"/>
                    </a:lnTo>
                    <a:lnTo>
                      <a:pt x="475" y="1"/>
                    </a:lnTo>
                    <a:close/>
                    <a:moveTo>
                      <a:pt x="1" y="203"/>
                    </a:moveTo>
                    <a:lnTo>
                      <a:pt x="1" y="326"/>
                    </a:lnTo>
                    <a:lnTo>
                      <a:pt x="277" y="326"/>
                    </a:lnTo>
                    <a:lnTo>
                      <a:pt x="277" y="203"/>
                    </a:lnTo>
                    <a:close/>
                    <a:moveTo>
                      <a:pt x="337" y="458"/>
                    </a:moveTo>
                    <a:lnTo>
                      <a:pt x="337" y="579"/>
                    </a:lnTo>
                    <a:lnTo>
                      <a:pt x="613" y="579"/>
                    </a:lnTo>
                    <a:lnTo>
                      <a:pt x="613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-863939" y="2547400"/>
                <a:ext cx="38058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80" extrusionOk="0">
                    <a:moveTo>
                      <a:pt x="0" y="1"/>
                    </a:moveTo>
                    <a:lnTo>
                      <a:pt x="0" y="122"/>
                    </a:lnTo>
                    <a:lnTo>
                      <a:pt x="275" y="122"/>
                    </a:lnTo>
                    <a:lnTo>
                      <a:pt x="275" y="1"/>
                    </a:lnTo>
                    <a:close/>
                    <a:moveTo>
                      <a:pt x="230" y="203"/>
                    </a:moveTo>
                    <a:lnTo>
                      <a:pt x="230" y="326"/>
                    </a:lnTo>
                    <a:lnTo>
                      <a:pt x="507" y="326"/>
                    </a:lnTo>
                    <a:lnTo>
                      <a:pt x="505" y="203"/>
                    </a:lnTo>
                    <a:close/>
                    <a:moveTo>
                      <a:pt x="138" y="458"/>
                    </a:moveTo>
                    <a:lnTo>
                      <a:pt x="138" y="579"/>
                    </a:lnTo>
                    <a:lnTo>
                      <a:pt x="414" y="579"/>
                    </a:lnTo>
                    <a:lnTo>
                      <a:pt x="412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-1028633" y="2377903"/>
                <a:ext cx="15388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50" y="1462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-101602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-1028257" y="2450341"/>
                <a:ext cx="153058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3" extrusionOk="0">
                    <a:moveTo>
                      <a:pt x="325" y="1"/>
                    </a:moveTo>
                    <a:cubicBezTo>
                      <a:pt x="322" y="1"/>
                      <a:pt x="320" y="2"/>
                      <a:pt x="317" y="3"/>
                    </a:cubicBezTo>
                    <a:lnTo>
                      <a:pt x="0" y="271"/>
                    </a:lnTo>
                    <a:lnTo>
                      <a:pt x="15" y="288"/>
                    </a:lnTo>
                    <a:lnTo>
                      <a:pt x="327" y="26"/>
                    </a:lnTo>
                    <a:lnTo>
                      <a:pt x="829" y="300"/>
                    </a:lnTo>
                    <a:cubicBezTo>
                      <a:pt x="831" y="301"/>
                      <a:pt x="834" y="301"/>
                      <a:pt x="836" y="301"/>
                    </a:cubicBezTo>
                    <a:cubicBezTo>
                      <a:pt x="838" y="301"/>
                      <a:pt x="840" y="301"/>
                      <a:pt x="842" y="300"/>
                    </a:cubicBezTo>
                    <a:lnTo>
                      <a:pt x="1205" y="28"/>
                    </a:lnTo>
                    <a:lnTo>
                      <a:pt x="1709" y="301"/>
                    </a:lnTo>
                    <a:cubicBezTo>
                      <a:pt x="1710" y="301"/>
                      <a:pt x="1712" y="303"/>
                      <a:pt x="1715" y="303"/>
                    </a:cubicBezTo>
                    <a:cubicBezTo>
                      <a:pt x="1718" y="303"/>
                      <a:pt x="1719" y="301"/>
                      <a:pt x="1722" y="300"/>
                    </a:cubicBezTo>
                    <a:lnTo>
                      <a:pt x="2039" y="35"/>
                    </a:lnTo>
                    <a:lnTo>
                      <a:pt x="2024" y="16"/>
                    </a:lnTo>
                    <a:lnTo>
                      <a:pt x="1713" y="277"/>
                    </a:lnTo>
                    <a:lnTo>
                      <a:pt x="1211" y="5"/>
                    </a:lnTo>
                    <a:cubicBezTo>
                      <a:pt x="1209" y="3"/>
                      <a:pt x="1207" y="3"/>
                      <a:pt x="1204" y="3"/>
                    </a:cubicBezTo>
                    <a:cubicBezTo>
                      <a:pt x="1202" y="3"/>
                      <a:pt x="1200" y="3"/>
                      <a:pt x="1198" y="5"/>
                    </a:cubicBezTo>
                    <a:lnTo>
                      <a:pt x="834" y="275"/>
                    </a:lnTo>
                    <a:lnTo>
                      <a:pt x="330" y="2"/>
                    </a:lnTo>
                    <a:cubicBezTo>
                      <a:pt x="328" y="1"/>
                      <a:pt x="327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-1028257" y="2450491"/>
                <a:ext cx="153058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1" extrusionOk="0">
                    <a:moveTo>
                      <a:pt x="835" y="0"/>
                    </a:moveTo>
                    <a:cubicBezTo>
                      <a:pt x="833" y="0"/>
                      <a:pt x="831" y="1"/>
                      <a:pt x="829" y="1"/>
                    </a:cubicBezTo>
                    <a:lnTo>
                      <a:pt x="327" y="275"/>
                    </a:lnTo>
                    <a:lnTo>
                      <a:pt x="15" y="13"/>
                    </a:lnTo>
                    <a:lnTo>
                      <a:pt x="0" y="30"/>
                    </a:lnTo>
                    <a:lnTo>
                      <a:pt x="317" y="298"/>
                    </a:lnTo>
                    <a:cubicBezTo>
                      <a:pt x="320" y="299"/>
                      <a:pt x="323" y="301"/>
                      <a:pt x="326" y="301"/>
                    </a:cubicBezTo>
                    <a:cubicBezTo>
                      <a:pt x="327" y="301"/>
                      <a:pt x="329" y="299"/>
                      <a:pt x="330" y="299"/>
                    </a:cubicBezTo>
                    <a:lnTo>
                      <a:pt x="834" y="26"/>
                    </a:lnTo>
                    <a:lnTo>
                      <a:pt x="1198" y="299"/>
                    </a:lnTo>
                    <a:cubicBezTo>
                      <a:pt x="1200" y="300"/>
                      <a:pt x="1202" y="300"/>
                      <a:pt x="1204" y="300"/>
                    </a:cubicBezTo>
                    <a:cubicBezTo>
                      <a:pt x="1206" y="300"/>
                      <a:pt x="1208" y="300"/>
                      <a:pt x="1210" y="299"/>
                    </a:cubicBezTo>
                    <a:lnTo>
                      <a:pt x="1713" y="26"/>
                    </a:lnTo>
                    <a:lnTo>
                      <a:pt x="2023" y="286"/>
                    </a:lnTo>
                    <a:lnTo>
                      <a:pt x="2039" y="269"/>
                    </a:lnTo>
                    <a:lnTo>
                      <a:pt x="1722" y="3"/>
                    </a:lnTo>
                    <a:cubicBezTo>
                      <a:pt x="1719" y="1"/>
                      <a:pt x="1717" y="0"/>
                      <a:pt x="1714" y="0"/>
                    </a:cubicBezTo>
                    <a:cubicBezTo>
                      <a:pt x="1712" y="0"/>
                      <a:pt x="1711" y="1"/>
                      <a:pt x="1709" y="1"/>
                    </a:cubicBezTo>
                    <a:lnTo>
                      <a:pt x="1205" y="275"/>
                    </a:lnTo>
                    <a:lnTo>
                      <a:pt x="841" y="3"/>
                    </a:lnTo>
                    <a:cubicBezTo>
                      <a:pt x="839" y="1"/>
                      <a:pt x="837" y="0"/>
                      <a:pt x="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-990800" y="2532988"/>
                <a:ext cx="1741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86" extrusionOk="0">
                    <a:moveTo>
                      <a:pt x="0" y="0"/>
                    </a:moveTo>
                    <a:lnTo>
                      <a:pt x="0" y="385"/>
                    </a:lnTo>
                    <a:lnTo>
                      <a:pt x="232" y="385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-937128" y="2624267"/>
                <a:ext cx="1734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86" extrusionOk="0">
                    <a:moveTo>
                      <a:pt x="0" y="1"/>
                    </a:moveTo>
                    <a:lnTo>
                      <a:pt x="0" y="386"/>
                    </a:lnTo>
                    <a:lnTo>
                      <a:pt x="230" y="386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-1003936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-937953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-1028633" y="2411983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-1028633" y="2449215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-1028633" y="2470008"/>
                <a:ext cx="15380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-1028633" y="2387437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-100603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-967755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-93998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-901772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-1040116" y="2356473"/>
                <a:ext cx="176865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-1026306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-951690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6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-1040118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-1596429" y="3174645"/>
                <a:ext cx="401297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5346" y="8269"/>
                    </a:lnTo>
                    <a:lnTo>
                      <a:pt x="5346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-1412368" y="3174645"/>
                <a:ext cx="217238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2894" y="8269"/>
                    </a:lnTo>
                    <a:lnTo>
                      <a:pt x="2894" y="3265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-1394427" y="3219008"/>
                <a:ext cx="181432" cy="57634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7678" extrusionOk="0">
                    <a:moveTo>
                      <a:pt x="1208" y="0"/>
                    </a:moveTo>
                    <a:lnTo>
                      <a:pt x="0" y="2724"/>
                    </a:lnTo>
                    <a:lnTo>
                      <a:pt x="0" y="7678"/>
                    </a:lnTo>
                    <a:lnTo>
                      <a:pt x="2416" y="7678"/>
                    </a:lnTo>
                    <a:lnTo>
                      <a:pt x="2416" y="2724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-1313582" y="3339112"/>
                <a:ext cx="38358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61" extrusionOk="0">
                    <a:moveTo>
                      <a:pt x="255" y="0"/>
                    </a:moveTo>
                    <a:cubicBezTo>
                      <a:pt x="235" y="0"/>
                      <a:pt x="215" y="2"/>
                      <a:pt x="196" y="7"/>
                    </a:cubicBezTo>
                    <a:cubicBezTo>
                      <a:pt x="150" y="19"/>
                      <a:pt x="109" y="42"/>
                      <a:pt x="76" y="75"/>
                    </a:cubicBezTo>
                    <a:cubicBezTo>
                      <a:pt x="28" y="123"/>
                      <a:pt x="1" y="187"/>
                      <a:pt x="1" y="255"/>
                    </a:cubicBezTo>
                    <a:lnTo>
                      <a:pt x="1" y="861"/>
                    </a:lnTo>
                    <a:lnTo>
                      <a:pt x="510" y="861"/>
                    </a:lnTo>
                    <a:lnTo>
                      <a:pt x="510" y="255"/>
                    </a:lnTo>
                    <a:cubicBezTo>
                      <a:pt x="510" y="114"/>
                      <a:pt x="396" y="0"/>
                      <a:pt x="255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-1313582" y="3339638"/>
                <a:ext cx="29425" cy="6410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54" extrusionOk="0">
                    <a:moveTo>
                      <a:pt x="196" y="0"/>
                    </a:moveTo>
                    <a:cubicBezTo>
                      <a:pt x="150" y="12"/>
                      <a:pt x="109" y="35"/>
                      <a:pt x="76" y="68"/>
                    </a:cubicBezTo>
                    <a:cubicBezTo>
                      <a:pt x="28" y="116"/>
                      <a:pt x="1" y="180"/>
                      <a:pt x="1" y="248"/>
                    </a:cubicBezTo>
                    <a:lnTo>
                      <a:pt x="1" y="854"/>
                    </a:lnTo>
                    <a:lnTo>
                      <a:pt x="391" y="854"/>
                    </a:lnTo>
                    <a:lnTo>
                      <a:pt x="391" y="248"/>
                    </a:lnTo>
                    <a:cubicBezTo>
                      <a:pt x="391" y="131"/>
                      <a:pt x="310" y="28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-1313582" y="3403668"/>
                <a:ext cx="45264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5" extrusionOk="0">
                    <a:moveTo>
                      <a:pt x="1" y="1"/>
                    </a:moveTo>
                    <a:lnTo>
                      <a:pt x="1" y="75"/>
                    </a:lnTo>
                    <a:lnTo>
                      <a:pt x="603" y="75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-1596429" y="3174645"/>
                <a:ext cx="292754" cy="245087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265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2452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-157481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399" y="0"/>
                    </a:moveTo>
                    <a:cubicBezTo>
                      <a:pt x="1395" y="0"/>
                      <a:pt x="1391" y="2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3" y="3144"/>
                    </a:cubicBezTo>
                    <a:lnTo>
                      <a:pt x="1411" y="16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-155769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7" y="0"/>
                      <a:pt x="1393" y="2"/>
                      <a:pt x="1391" y="6"/>
                    </a:cubicBezTo>
                    <a:lnTo>
                      <a:pt x="4" y="3134"/>
                    </a:lnTo>
                    <a:cubicBezTo>
                      <a:pt x="1" y="3140"/>
                      <a:pt x="4" y="3147"/>
                      <a:pt x="9" y="3150"/>
                    </a:cubicBezTo>
                    <a:lnTo>
                      <a:pt x="14" y="3150"/>
                    </a:lnTo>
                    <a:cubicBezTo>
                      <a:pt x="18" y="3150"/>
                      <a:pt x="22" y="3147"/>
                      <a:pt x="24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-154050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6" y="0"/>
                      <a:pt x="1393" y="2"/>
                      <a:pt x="1391" y="6"/>
                    </a:cubicBezTo>
                    <a:lnTo>
                      <a:pt x="3" y="3134"/>
                    </a:lnTo>
                    <a:cubicBezTo>
                      <a:pt x="0" y="3140"/>
                      <a:pt x="3" y="3147"/>
                      <a:pt x="9" y="3150"/>
                    </a:cubicBezTo>
                    <a:lnTo>
                      <a:pt x="13" y="3150"/>
                    </a:lnTo>
                    <a:cubicBezTo>
                      <a:pt x="18" y="3150"/>
                      <a:pt x="22" y="3147"/>
                      <a:pt x="23" y="3143"/>
                    </a:cubicBezTo>
                    <a:lnTo>
                      <a:pt x="1411" y="15"/>
                    </a:lnTo>
                    <a:cubicBezTo>
                      <a:pt x="1415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-152339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10" y="3151"/>
                    </a:cubicBezTo>
                    <a:lnTo>
                      <a:pt x="14" y="3151"/>
                    </a:lnTo>
                    <a:cubicBezTo>
                      <a:pt x="18" y="3151"/>
                      <a:pt x="23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-150620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3" y="3135"/>
                    </a:lnTo>
                    <a:cubicBezTo>
                      <a:pt x="0" y="3141"/>
                      <a:pt x="3" y="3148"/>
                      <a:pt x="9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6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-1489010" y="3178848"/>
                <a:ext cx="106367" cy="23668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153" extrusionOk="0">
                    <a:moveTo>
                      <a:pt x="1401" y="0"/>
                    </a:moveTo>
                    <a:cubicBezTo>
                      <a:pt x="1397" y="0"/>
                      <a:pt x="1392" y="3"/>
                      <a:pt x="1390" y="8"/>
                    </a:cubicBezTo>
                    <a:lnTo>
                      <a:pt x="3" y="3136"/>
                    </a:lnTo>
                    <a:cubicBezTo>
                      <a:pt x="0" y="3142"/>
                      <a:pt x="3" y="3149"/>
                      <a:pt x="9" y="3152"/>
                    </a:cubicBezTo>
                    <a:lnTo>
                      <a:pt x="13" y="3152"/>
                    </a:lnTo>
                    <a:cubicBezTo>
                      <a:pt x="19" y="3152"/>
                      <a:pt x="22" y="3149"/>
                      <a:pt x="25" y="3145"/>
                    </a:cubicBezTo>
                    <a:lnTo>
                      <a:pt x="1412" y="17"/>
                    </a:lnTo>
                    <a:cubicBezTo>
                      <a:pt x="1417" y="8"/>
                      <a:pt x="1409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-1471745" y="3178923"/>
                <a:ext cx="10606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3152" extrusionOk="0">
                    <a:moveTo>
                      <a:pt x="1399" y="0"/>
                    </a:moveTo>
                    <a:cubicBezTo>
                      <a:pt x="1395" y="0"/>
                      <a:pt x="1391" y="3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7" y="3151"/>
                      <a:pt x="20" y="3148"/>
                      <a:pt x="23" y="3144"/>
                    </a:cubicBezTo>
                    <a:lnTo>
                      <a:pt x="1411" y="16"/>
                    </a:lnTo>
                    <a:cubicBezTo>
                      <a:pt x="1412" y="10"/>
                      <a:pt x="1411" y="3"/>
                      <a:pt x="1405" y="2"/>
                    </a:cubicBezTo>
                    <a:cubicBezTo>
                      <a:pt x="1403" y="1"/>
                      <a:pt x="1401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-145463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401" y="0"/>
                    </a:moveTo>
                    <a:cubicBezTo>
                      <a:pt x="1396" y="0"/>
                      <a:pt x="1392" y="2"/>
                      <a:pt x="1389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9" y="3151"/>
                    </a:cubicBezTo>
                    <a:lnTo>
                      <a:pt x="14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-1437440" y="3178998"/>
                <a:ext cx="106142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151" extrusionOk="0">
                    <a:moveTo>
                      <a:pt x="1399" y="0"/>
                    </a:moveTo>
                    <a:cubicBezTo>
                      <a:pt x="1395" y="0"/>
                      <a:pt x="1392" y="2"/>
                      <a:pt x="1389" y="6"/>
                    </a:cubicBezTo>
                    <a:lnTo>
                      <a:pt x="2" y="3134"/>
                    </a:lnTo>
                    <a:cubicBezTo>
                      <a:pt x="0" y="3140"/>
                      <a:pt x="2" y="3147"/>
                      <a:pt x="7" y="3150"/>
                    </a:cubicBezTo>
                    <a:lnTo>
                      <a:pt x="13" y="3150"/>
                    </a:lnTo>
                    <a:cubicBezTo>
                      <a:pt x="18" y="3150"/>
                      <a:pt x="20" y="3147"/>
                      <a:pt x="23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-1570456" y="3464621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-1562875" y="3464621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-1570456" y="3485039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-1509578" y="3464621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-1501996" y="3464621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-1509578" y="3485039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-1570456" y="3560479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1562875" y="3560479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1570456" y="358089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1509578" y="3560479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1501996" y="3560479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1509578" y="358089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1570456" y="3656413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4" y="745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1562875" y="3656413"/>
                <a:ext cx="427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1570456" y="3676830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1509578" y="3656413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1501996" y="3656413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1509578" y="3676830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1366953" y="3514014"/>
                <a:ext cx="58250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6" extrusionOk="0">
                    <a:moveTo>
                      <a:pt x="250" y="1"/>
                    </a:moveTo>
                    <a:lnTo>
                      <a:pt x="250" y="156"/>
                    </a:lnTo>
                    <a:lnTo>
                      <a:pt x="600" y="156"/>
                    </a:lnTo>
                    <a:lnTo>
                      <a:pt x="600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0" y="412"/>
                    </a:lnTo>
                    <a:lnTo>
                      <a:pt x="350" y="257"/>
                    </a:lnTo>
                    <a:close/>
                    <a:moveTo>
                      <a:pt x="425" y="581"/>
                    </a:moveTo>
                    <a:lnTo>
                      <a:pt x="425" y="736"/>
                    </a:lnTo>
                    <a:lnTo>
                      <a:pt x="776" y="736"/>
                    </a:lnTo>
                    <a:lnTo>
                      <a:pt x="776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1304424" y="3459817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1"/>
                    </a:moveTo>
                    <a:lnTo>
                      <a:pt x="251" y="154"/>
                    </a:lnTo>
                    <a:lnTo>
                      <a:pt x="601" y="154"/>
                    </a:lnTo>
                    <a:lnTo>
                      <a:pt x="601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1" y="412"/>
                    </a:lnTo>
                    <a:lnTo>
                      <a:pt x="351" y="257"/>
                    </a:lnTo>
                    <a:close/>
                    <a:moveTo>
                      <a:pt x="426" y="579"/>
                    </a:moveTo>
                    <a:lnTo>
                      <a:pt x="426" y="734"/>
                    </a:lnTo>
                    <a:lnTo>
                      <a:pt x="776" y="734"/>
                    </a:lnTo>
                    <a:lnTo>
                      <a:pt x="776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1067817" y="2830846"/>
                <a:ext cx="750350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2849" extrusionOk="0">
                    <a:moveTo>
                      <a:pt x="2417" y="1"/>
                    </a:moveTo>
                    <a:lnTo>
                      <a:pt x="1" y="6858"/>
                    </a:lnTo>
                    <a:lnTo>
                      <a:pt x="1" y="12849"/>
                    </a:lnTo>
                    <a:lnTo>
                      <a:pt x="9996" y="12849"/>
                    </a:lnTo>
                    <a:lnTo>
                      <a:pt x="9996" y="6858"/>
                    </a:lnTo>
                    <a:lnTo>
                      <a:pt x="75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-1067817" y="2830846"/>
                <a:ext cx="363014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849" extrusionOk="0">
                    <a:moveTo>
                      <a:pt x="2418" y="1"/>
                    </a:moveTo>
                    <a:lnTo>
                      <a:pt x="1" y="6859"/>
                    </a:lnTo>
                    <a:lnTo>
                      <a:pt x="1" y="12849"/>
                    </a:lnTo>
                    <a:lnTo>
                      <a:pt x="4836" y="12849"/>
                    </a:lnTo>
                    <a:lnTo>
                      <a:pt x="4836" y="6859"/>
                    </a:lnTo>
                    <a:lnTo>
                      <a:pt x="24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-1049876" y="2884818"/>
                <a:ext cx="327058" cy="910538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12130" extrusionOk="0">
                    <a:moveTo>
                      <a:pt x="2179" y="1"/>
                    </a:moveTo>
                    <a:lnTo>
                      <a:pt x="0" y="6181"/>
                    </a:lnTo>
                    <a:lnTo>
                      <a:pt x="0" y="12130"/>
                    </a:lnTo>
                    <a:lnTo>
                      <a:pt x="4356" y="12130"/>
                    </a:lnTo>
                    <a:lnTo>
                      <a:pt x="4356" y="6181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-918587" y="3204145"/>
                <a:ext cx="45790" cy="7746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032" extrusionOk="0">
                    <a:moveTo>
                      <a:pt x="317" y="1"/>
                    </a:moveTo>
                    <a:cubicBezTo>
                      <a:pt x="313" y="1"/>
                      <a:pt x="310" y="1"/>
                      <a:pt x="306" y="1"/>
                    </a:cubicBezTo>
                    <a:cubicBezTo>
                      <a:pt x="136" y="1"/>
                      <a:pt x="0" y="137"/>
                      <a:pt x="0" y="305"/>
                    </a:cubicBezTo>
                    <a:lnTo>
                      <a:pt x="0" y="1031"/>
                    </a:lnTo>
                    <a:lnTo>
                      <a:pt x="610" y="1031"/>
                    </a:lnTo>
                    <a:lnTo>
                      <a:pt x="610" y="305"/>
                    </a:lnTo>
                    <a:cubicBezTo>
                      <a:pt x="610" y="224"/>
                      <a:pt x="578" y="147"/>
                      <a:pt x="520" y="91"/>
                    </a:cubicBezTo>
                    <a:cubicBezTo>
                      <a:pt x="481" y="50"/>
                      <a:pt x="432" y="23"/>
                      <a:pt x="377" y="10"/>
                    </a:cubicBezTo>
                    <a:cubicBezTo>
                      <a:pt x="357" y="4"/>
                      <a:pt x="337" y="1"/>
                      <a:pt x="317" y="1"/>
                    </a:cubicBezTo>
                    <a:close/>
                  </a:path>
                </a:pathLst>
              </a:custGeom>
              <a:solidFill>
                <a:srgbClr val="858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-907852" y="3204821"/>
                <a:ext cx="35055" cy="767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023" extrusionOk="0">
                    <a:moveTo>
                      <a:pt x="234" y="1"/>
                    </a:moveTo>
                    <a:cubicBezTo>
                      <a:pt x="96" y="33"/>
                      <a:pt x="1" y="156"/>
                      <a:pt x="1" y="296"/>
                    </a:cubicBezTo>
                    <a:lnTo>
                      <a:pt x="1" y="1022"/>
                    </a:lnTo>
                    <a:lnTo>
                      <a:pt x="467" y="1022"/>
                    </a:lnTo>
                    <a:lnTo>
                      <a:pt x="467" y="296"/>
                    </a:lnTo>
                    <a:cubicBezTo>
                      <a:pt x="467" y="215"/>
                      <a:pt x="435" y="138"/>
                      <a:pt x="377" y="82"/>
                    </a:cubicBezTo>
                    <a:cubicBezTo>
                      <a:pt x="338" y="41"/>
                      <a:pt x="289" y="14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-926919" y="3281537"/>
                <a:ext cx="54122" cy="668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89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721" y="8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-545661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-527495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6" y="89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545661" y="3451185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426" y="58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-618549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-600534" y="3426413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9" y="89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618549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398307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-380141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-865853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-848212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-398307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4" y="58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-471196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-453180" y="3426413"/>
                <a:ext cx="4354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8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-471196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-545661" y="3541037"/>
                <a:ext cx="31978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-527495" y="3541188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2"/>
                    </a:lnTo>
                    <a:lnTo>
                      <a:pt x="56" y="89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-545661" y="3566034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426" y="5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-618549" y="3541037"/>
                <a:ext cx="31903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3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600534" y="3541188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2"/>
                    </a:lnTo>
                    <a:lnTo>
                      <a:pt x="59" y="89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-618549" y="3566034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425" y="57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-886308" y="2830846"/>
                <a:ext cx="568993" cy="514946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6860" extrusionOk="0">
                    <a:moveTo>
                      <a:pt x="0" y="1"/>
                    </a:moveTo>
                    <a:lnTo>
                      <a:pt x="2418" y="6859"/>
                    </a:lnTo>
                    <a:lnTo>
                      <a:pt x="7579" y="6859"/>
                    </a:lnTo>
                    <a:lnTo>
                      <a:pt x="5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-533425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3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4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-564352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9" y="6644"/>
                      <a:pt x="2349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-59542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-62635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-657433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7" y="6645"/>
                    </a:cubicBezTo>
                    <a:cubicBezTo>
                      <a:pt x="2349" y="6644"/>
                      <a:pt x="2349" y="6644"/>
                      <a:pt x="2350" y="6644"/>
                    </a:cubicBezTo>
                    <a:cubicBezTo>
                      <a:pt x="2356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-688360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5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-719437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-750440" y="2838803"/>
                <a:ext cx="177153" cy="498957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647" extrusionOk="0">
                    <a:moveTo>
                      <a:pt x="14" y="1"/>
                    </a:moveTo>
                    <a:cubicBezTo>
                      <a:pt x="7" y="1"/>
                      <a:pt x="0" y="7"/>
                      <a:pt x="3" y="16"/>
                    </a:cubicBezTo>
                    <a:lnTo>
                      <a:pt x="2336" y="6638"/>
                    </a:lnTo>
                    <a:cubicBezTo>
                      <a:pt x="2338" y="6642"/>
                      <a:pt x="2342" y="6646"/>
                      <a:pt x="2346" y="6646"/>
                    </a:cubicBezTo>
                    <a:cubicBezTo>
                      <a:pt x="2348" y="6645"/>
                      <a:pt x="2349" y="6645"/>
                      <a:pt x="2351" y="6645"/>
                    </a:cubicBezTo>
                    <a:cubicBezTo>
                      <a:pt x="2357" y="6643"/>
                      <a:pt x="2360" y="6636"/>
                      <a:pt x="2358" y="6630"/>
                    </a:cubicBezTo>
                    <a:lnTo>
                      <a:pt x="25" y="9"/>
                    </a:lnTo>
                    <a:cubicBezTo>
                      <a:pt x="23" y="3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-781442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5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9" y="6645"/>
                      <a:pt x="2350" y="6644"/>
                      <a:pt x="2352" y="6644"/>
                    </a:cubicBezTo>
                    <a:cubicBezTo>
                      <a:pt x="2357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-81236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5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8" y="6635"/>
                      <a:pt x="2357" y="6629"/>
                    </a:cubicBezTo>
                    <a:lnTo>
                      <a:pt x="23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-84344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7" y="6637"/>
                    </a:lnTo>
                    <a:cubicBezTo>
                      <a:pt x="2338" y="6641"/>
                      <a:pt x="2343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-1067817" y="3542914"/>
                <a:ext cx="750350" cy="252594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3365" extrusionOk="0">
                    <a:moveTo>
                      <a:pt x="9996" y="1"/>
                    </a:moveTo>
                    <a:cubicBezTo>
                      <a:pt x="9310" y="1123"/>
                      <a:pt x="7588" y="2450"/>
                      <a:pt x="4335" y="2450"/>
                    </a:cubicBezTo>
                    <a:cubicBezTo>
                      <a:pt x="3114" y="2450"/>
                      <a:pt x="1678" y="2264"/>
                      <a:pt x="1" y="1809"/>
                    </a:cubicBezTo>
                    <a:lnTo>
                      <a:pt x="1" y="3364"/>
                    </a:lnTo>
                    <a:lnTo>
                      <a:pt x="9996" y="3364"/>
                    </a:lnTo>
                    <a:lnTo>
                      <a:pt x="9996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-980816" y="3348646"/>
                <a:ext cx="58175" cy="55098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34" extrusionOk="0">
                    <a:moveTo>
                      <a:pt x="176" y="0"/>
                    </a:moveTo>
                    <a:lnTo>
                      <a:pt x="176" y="155"/>
                    </a:lnTo>
                    <a:lnTo>
                      <a:pt x="524" y="155"/>
                    </a:lnTo>
                    <a:lnTo>
                      <a:pt x="524" y="0"/>
                    </a:lnTo>
                    <a:close/>
                    <a:moveTo>
                      <a:pt x="426" y="256"/>
                    </a:moveTo>
                    <a:lnTo>
                      <a:pt x="426" y="411"/>
                    </a:lnTo>
                    <a:lnTo>
                      <a:pt x="775" y="411"/>
                    </a:lnTo>
                    <a:lnTo>
                      <a:pt x="775" y="256"/>
                    </a:lnTo>
                    <a:close/>
                    <a:moveTo>
                      <a:pt x="1" y="581"/>
                    </a:moveTo>
                    <a:lnTo>
                      <a:pt x="1" y="734"/>
                    </a:lnTo>
                    <a:lnTo>
                      <a:pt x="349" y="734"/>
                    </a:lnTo>
                    <a:lnTo>
                      <a:pt x="349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-1009941" y="3456889"/>
                <a:ext cx="58326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35" extrusionOk="0">
                    <a:moveTo>
                      <a:pt x="176" y="1"/>
                    </a:moveTo>
                    <a:lnTo>
                      <a:pt x="176" y="154"/>
                    </a:lnTo>
                    <a:lnTo>
                      <a:pt x="526" y="154"/>
                    </a:lnTo>
                    <a:lnTo>
                      <a:pt x="526" y="1"/>
                    </a:lnTo>
                    <a:close/>
                    <a:moveTo>
                      <a:pt x="426" y="257"/>
                    </a:moveTo>
                    <a:lnTo>
                      <a:pt x="426" y="412"/>
                    </a:lnTo>
                    <a:lnTo>
                      <a:pt x="776" y="412"/>
                    </a:lnTo>
                    <a:lnTo>
                      <a:pt x="776" y="257"/>
                    </a:lnTo>
                    <a:close/>
                    <a:moveTo>
                      <a:pt x="1" y="579"/>
                    </a:moveTo>
                    <a:lnTo>
                      <a:pt x="1" y="734"/>
                    </a:lnTo>
                    <a:lnTo>
                      <a:pt x="351" y="734"/>
                    </a:lnTo>
                    <a:lnTo>
                      <a:pt x="351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-851178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-833537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450" y="1"/>
                    </a:moveTo>
                    <a:cubicBezTo>
                      <a:pt x="447" y="1"/>
                      <a:pt x="444" y="2"/>
                      <a:pt x="442" y="4"/>
                    </a:cubicBezTo>
                    <a:lnTo>
                      <a:pt x="1" y="450"/>
                    </a:lnTo>
                    <a:lnTo>
                      <a:pt x="16" y="466"/>
                    </a:lnTo>
                    <a:lnTo>
                      <a:pt x="450" y="27"/>
                    </a:lnTo>
                    <a:lnTo>
                      <a:pt x="1151" y="483"/>
                    </a:lnTo>
                    <a:cubicBezTo>
                      <a:pt x="1154" y="484"/>
                      <a:pt x="1155" y="484"/>
                      <a:pt x="1158" y="486"/>
                    </a:cubicBezTo>
                    <a:cubicBezTo>
                      <a:pt x="1161" y="486"/>
                      <a:pt x="1164" y="484"/>
                      <a:pt x="1165" y="483"/>
                    </a:cubicBezTo>
                    <a:lnTo>
                      <a:pt x="1671" y="27"/>
                    </a:lnTo>
                    <a:lnTo>
                      <a:pt x="2372" y="484"/>
                    </a:lnTo>
                    <a:cubicBezTo>
                      <a:pt x="2374" y="485"/>
                      <a:pt x="2376" y="486"/>
                      <a:pt x="2378" y="486"/>
                    </a:cubicBezTo>
                    <a:cubicBezTo>
                      <a:pt x="2381" y="486"/>
                      <a:pt x="2384" y="485"/>
                      <a:pt x="2386" y="483"/>
                    </a:cubicBezTo>
                    <a:lnTo>
                      <a:pt x="2827" y="37"/>
                    </a:lnTo>
                    <a:lnTo>
                      <a:pt x="2811" y="21"/>
                    </a:lnTo>
                    <a:lnTo>
                      <a:pt x="2377" y="458"/>
                    </a:lnTo>
                    <a:lnTo>
                      <a:pt x="1677" y="3"/>
                    </a:lnTo>
                    <a:cubicBezTo>
                      <a:pt x="1675" y="1"/>
                      <a:pt x="1673" y="1"/>
                      <a:pt x="1671" y="1"/>
                    </a:cubicBezTo>
                    <a:cubicBezTo>
                      <a:pt x="1668" y="1"/>
                      <a:pt x="1665" y="2"/>
                      <a:pt x="1663" y="4"/>
                    </a:cubicBezTo>
                    <a:lnTo>
                      <a:pt x="1156" y="460"/>
                    </a:lnTo>
                    <a:lnTo>
                      <a:pt x="456" y="3"/>
                    </a:lnTo>
                    <a:cubicBezTo>
                      <a:pt x="454" y="1"/>
                      <a:pt x="452" y="1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1157" y="1"/>
                    </a:moveTo>
                    <a:cubicBezTo>
                      <a:pt x="1155" y="1"/>
                      <a:pt x="1153" y="1"/>
                      <a:pt x="1151" y="3"/>
                    </a:cubicBezTo>
                    <a:lnTo>
                      <a:pt x="450" y="460"/>
                    </a:lnTo>
                    <a:lnTo>
                      <a:pt x="16" y="20"/>
                    </a:lnTo>
                    <a:lnTo>
                      <a:pt x="1" y="37"/>
                    </a:lnTo>
                    <a:lnTo>
                      <a:pt x="442" y="481"/>
                    </a:lnTo>
                    <a:cubicBezTo>
                      <a:pt x="444" y="484"/>
                      <a:pt x="447" y="485"/>
                      <a:pt x="450" y="485"/>
                    </a:cubicBezTo>
                    <a:cubicBezTo>
                      <a:pt x="452" y="485"/>
                      <a:pt x="454" y="484"/>
                      <a:pt x="456" y="483"/>
                    </a:cubicBezTo>
                    <a:lnTo>
                      <a:pt x="1156" y="27"/>
                    </a:lnTo>
                    <a:lnTo>
                      <a:pt x="1663" y="483"/>
                    </a:lnTo>
                    <a:cubicBezTo>
                      <a:pt x="1666" y="484"/>
                      <a:pt x="1669" y="484"/>
                      <a:pt x="1671" y="486"/>
                    </a:cubicBezTo>
                    <a:cubicBezTo>
                      <a:pt x="1673" y="484"/>
                      <a:pt x="1674" y="484"/>
                      <a:pt x="1677" y="483"/>
                    </a:cubicBezTo>
                    <a:lnTo>
                      <a:pt x="2376" y="27"/>
                    </a:lnTo>
                    <a:lnTo>
                      <a:pt x="2810" y="464"/>
                    </a:lnTo>
                    <a:lnTo>
                      <a:pt x="2827" y="448"/>
                    </a:lnTo>
                    <a:lnTo>
                      <a:pt x="2386" y="4"/>
                    </a:lnTo>
                    <a:cubicBezTo>
                      <a:pt x="2384" y="2"/>
                      <a:pt x="2381" y="1"/>
                      <a:pt x="2378" y="1"/>
                    </a:cubicBezTo>
                    <a:cubicBezTo>
                      <a:pt x="2376" y="1"/>
                      <a:pt x="2374" y="1"/>
                      <a:pt x="2372" y="3"/>
                    </a:cubicBezTo>
                    <a:lnTo>
                      <a:pt x="1671" y="460"/>
                    </a:lnTo>
                    <a:lnTo>
                      <a:pt x="1165" y="4"/>
                    </a:lnTo>
                    <a:cubicBezTo>
                      <a:pt x="1163" y="2"/>
                      <a:pt x="1160" y="1"/>
                      <a:pt x="1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-786546" y="3347520"/>
                <a:ext cx="24171" cy="483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322" y="643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-734976" y="3550421"/>
                <a:ext cx="24171" cy="4841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322" y="644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-816798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7" y="828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-725067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8" y="82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-851178" y="3164586"/>
                <a:ext cx="213635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845" y="58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-851178" y="3226665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-851178" y="3261345"/>
                <a:ext cx="213635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-851178" y="3123600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-818899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-765828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-727244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-674173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-867092" y="3078261"/>
                <a:ext cx="245613" cy="28149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375" extrusionOk="0">
                    <a:moveTo>
                      <a:pt x="256" y="0"/>
                    </a:moveTo>
                    <a:lnTo>
                      <a:pt x="0" y="375"/>
                    </a:lnTo>
                    <a:lnTo>
                      <a:pt x="3271" y="375"/>
                    </a:lnTo>
                    <a:lnTo>
                      <a:pt x="3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-847875" y="2583357"/>
                <a:ext cx="207029" cy="494979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6594" extrusionOk="0">
                    <a:moveTo>
                      <a:pt x="1379" y="1"/>
                    </a:moveTo>
                    <a:lnTo>
                      <a:pt x="0" y="6593"/>
                    </a:lnTo>
                    <a:lnTo>
                      <a:pt x="2758" y="6593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-746536" y="2391774"/>
                <a:ext cx="4354" cy="2083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776" extrusionOk="0">
                    <a:moveTo>
                      <a:pt x="0" y="1"/>
                    </a:moveTo>
                    <a:lnTo>
                      <a:pt x="0" y="2776"/>
                    </a:lnTo>
                    <a:lnTo>
                      <a:pt x="58" y="2776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DDD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-754793" y="3289269"/>
                <a:ext cx="99611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454" extrusionOk="0">
                    <a:moveTo>
                      <a:pt x="569" y="0"/>
                    </a:moveTo>
                    <a:cubicBezTo>
                      <a:pt x="887" y="3432"/>
                      <a:pt x="681" y="6918"/>
                      <a:pt x="0" y="10454"/>
                    </a:cubicBezTo>
                    <a:lnTo>
                      <a:pt x="1327" y="1045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-833687" y="3289269"/>
                <a:ext cx="5029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81" y="10454"/>
                    </a:lnTo>
                    <a:cubicBezTo>
                      <a:pt x="621" y="6687"/>
                      <a:pt x="669" y="3147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-744434" y="2583357"/>
                <a:ext cx="122956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6968" extrusionOk="0">
                    <a:moveTo>
                      <a:pt x="1" y="1"/>
                    </a:moveTo>
                    <a:lnTo>
                      <a:pt x="687" y="6593"/>
                    </a:lnTo>
                    <a:lnTo>
                      <a:pt x="781" y="6968"/>
                    </a:lnTo>
                    <a:lnTo>
                      <a:pt x="1637" y="6968"/>
                    </a:lnTo>
                    <a:lnTo>
                      <a:pt x="1380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-867092" y="2583357"/>
                <a:ext cx="122731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968" extrusionOk="0">
                    <a:moveTo>
                      <a:pt x="1635" y="1"/>
                    </a:moveTo>
                    <a:lnTo>
                      <a:pt x="256" y="6593"/>
                    </a:lnTo>
                    <a:lnTo>
                      <a:pt x="0" y="6968"/>
                    </a:lnTo>
                    <a:lnTo>
                      <a:pt x="855" y="6968"/>
                    </a:lnTo>
                    <a:lnTo>
                      <a:pt x="949" y="6593"/>
                    </a:lnTo>
                    <a:lnTo>
                      <a:pt x="16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-1665200" y="3778169"/>
                <a:ext cx="83172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1079" y="232"/>
                    </a:lnTo>
                    <a:lnTo>
                      <a:pt x="1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-1665189" y="3812698"/>
                <a:ext cx="831720" cy="261451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3483" extrusionOk="0">
                    <a:moveTo>
                      <a:pt x="1" y="0"/>
                    </a:moveTo>
                    <a:lnTo>
                      <a:pt x="1" y="3482"/>
                    </a:lnTo>
                    <a:lnTo>
                      <a:pt x="11079" y="3482"/>
                    </a:lnTo>
                    <a:lnTo>
                      <a:pt x="1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-1601083" y="3850981"/>
                <a:ext cx="2619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-1451778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-1414470" y="3893318"/>
                <a:ext cx="2642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-1438641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0" y="0"/>
                    </a:moveTo>
                    <a:lnTo>
                      <a:pt x="0" y="155"/>
                    </a:lnTo>
                    <a:lnTo>
                      <a:pt x="350" y="15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-1524591" y="3917714"/>
                <a:ext cx="26423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-1665200" y="3777350"/>
                <a:ext cx="994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1324" y="3713"/>
                    </a:lnTo>
                    <a:cubicBezTo>
                      <a:pt x="1145" y="3180"/>
                      <a:pt x="621" y="1523"/>
                      <a:pt x="628" y="232"/>
                    </a:cubicBezTo>
                    <a:cubicBezTo>
                      <a:pt x="628" y="154"/>
                      <a:pt x="630" y="76"/>
                      <a:pt x="636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-1792125" y="3777342"/>
                <a:ext cx="183609" cy="296657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52" extrusionOk="0">
                    <a:moveTo>
                      <a:pt x="456" y="1"/>
                    </a:moveTo>
                    <a:lnTo>
                      <a:pt x="456" y="963"/>
                    </a:lnTo>
                    <a:cubicBezTo>
                      <a:pt x="457" y="1553"/>
                      <a:pt x="394" y="2141"/>
                      <a:pt x="269" y="2718"/>
                    </a:cubicBezTo>
                    <a:lnTo>
                      <a:pt x="0" y="3952"/>
                    </a:lnTo>
                    <a:lnTo>
                      <a:pt x="2445" y="3952"/>
                    </a:lnTo>
                    <a:lnTo>
                      <a:pt x="2176" y="2718"/>
                    </a:lnTo>
                    <a:cubicBezTo>
                      <a:pt x="2052" y="2141"/>
                      <a:pt x="1988" y="1553"/>
                      <a:pt x="1990" y="963"/>
                    </a:cubicBez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-1739504" y="3801814"/>
                <a:ext cx="16214" cy="3798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06" extrusionOk="0">
                    <a:moveTo>
                      <a:pt x="108" y="0"/>
                    </a:moveTo>
                    <a:cubicBezTo>
                      <a:pt x="49" y="0"/>
                      <a:pt x="1" y="48"/>
                      <a:pt x="1" y="107"/>
                    </a:cubicBezTo>
                    <a:lnTo>
                      <a:pt x="1" y="505"/>
                    </a:lnTo>
                    <a:lnTo>
                      <a:pt x="215" y="505"/>
                    </a:lnTo>
                    <a:lnTo>
                      <a:pt x="215" y="107"/>
                    </a:lnTo>
                    <a:cubicBezTo>
                      <a:pt x="215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-1757895" y="3777267"/>
                <a:ext cx="149379" cy="2967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953" extrusionOk="0">
                    <a:moveTo>
                      <a:pt x="0" y="0"/>
                    </a:moveTo>
                    <a:lnTo>
                      <a:pt x="0" y="314"/>
                    </a:lnTo>
                    <a:cubicBezTo>
                      <a:pt x="1073" y="725"/>
                      <a:pt x="1588" y="2574"/>
                      <a:pt x="846" y="3953"/>
                    </a:cubicBezTo>
                    <a:lnTo>
                      <a:pt x="1989" y="3953"/>
                    </a:lnTo>
                    <a:lnTo>
                      <a:pt x="1720" y="2717"/>
                    </a:lnTo>
                    <a:cubicBezTo>
                      <a:pt x="1596" y="2142"/>
                      <a:pt x="1532" y="1553"/>
                      <a:pt x="1534" y="964"/>
                    </a:cubicBez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-655256" y="3812698"/>
                <a:ext cx="407753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3481" extrusionOk="0">
                    <a:moveTo>
                      <a:pt x="1" y="0"/>
                    </a:moveTo>
                    <a:lnTo>
                      <a:pt x="1" y="3481"/>
                    </a:lnTo>
                    <a:lnTo>
                      <a:pt x="5432" y="3481"/>
                    </a:lnTo>
                    <a:lnTo>
                      <a:pt x="54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-655257" y="3778169"/>
                <a:ext cx="407753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5432" y="232"/>
                    </a:lnTo>
                    <a:lnTo>
                      <a:pt x="5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-586271" y="4006366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-343359" y="3976415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-534776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-497468" y="3893318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-521790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-607590" y="3874101"/>
                <a:ext cx="2627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-656430" y="3777350"/>
                <a:ext cx="367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490" y="371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-1772225" y="3652725"/>
                <a:ext cx="143599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60" extrusionOk="0">
                    <a:moveTo>
                      <a:pt x="956" y="0"/>
                    </a:moveTo>
                    <a:lnTo>
                      <a:pt x="0" y="1659"/>
                    </a:lnTo>
                    <a:lnTo>
                      <a:pt x="1913" y="1659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-1702572" y="3628789"/>
                <a:ext cx="4354" cy="33629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57" y="44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-1700462" y="3652725"/>
                <a:ext cx="71837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60" extrusionOk="0">
                    <a:moveTo>
                      <a:pt x="0" y="0"/>
                    </a:moveTo>
                    <a:lnTo>
                      <a:pt x="520" y="1659"/>
                    </a:lnTo>
                    <a:lnTo>
                      <a:pt x="957" y="1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28"/>
            <p:cNvSpPr/>
            <p:nvPr/>
          </p:nvSpPr>
          <p:spPr>
            <a:xfrm rot="-300568">
              <a:off x="7355824" y="3587952"/>
              <a:ext cx="1437835" cy="479278"/>
            </a:xfrm>
            <a:custGeom>
              <a:avLst/>
              <a:gdLst/>
              <a:ahLst/>
              <a:cxnLst/>
              <a:rect l="l" t="t" r="r" b="b"/>
              <a:pathLst>
                <a:path w="12294" h="4098" extrusionOk="0">
                  <a:moveTo>
                    <a:pt x="3962" y="1"/>
                  </a:moveTo>
                  <a:cubicBezTo>
                    <a:pt x="3894" y="314"/>
                    <a:pt x="3792" y="663"/>
                    <a:pt x="3727" y="1041"/>
                  </a:cubicBezTo>
                  <a:cubicBezTo>
                    <a:pt x="3658" y="821"/>
                    <a:pt x="3536" y="618"/>
                    <a:pt x="3372" y="451"/>
                  </a:cubicBezTo>
                  <a:cubicBezTo>
                    <a:pt x="3306" y="618"/>
                    <a:pt x="3199" y="806"/>
                    <a:pt x="3148" y="1020"/>
                  </a:cubicBezTo>
                  <a:cubicBezTo>
                    <a:pt x="3080" y="821"/>
                    <a:pt x="2964" y="639"/>
                    <a:pt x="2818" y="490"/>
                  </a:cubicBezTo>
                  <a:cubicBezTo>
                    <a:pt x="2761" y="627"/>
                    <a:pt x="2677" y="779"/>
                    <a:pt x="2624" y="949"/>
                  </a:cubicBezTo>
                  <a:cubicBezTo>
                    <a:pt x="2600" y="829"/>
                    <a:pt x="2552" y="716"/>
                    <a:pt x="2490" y="612"/>
                  </a:cubicBezTo>
                  <a:cubicBezTo>
                    <a:pt x="2442" y="710"/>
                    <a:pt x="2376" y="821"/>
                    <a:pt x="2323" y="940"/>
                  </a:cubicBezTo>
                  <a:cubicBezTo>
                    <a:pt x="2284" y="794"/>
                    <a:pt x="2224" y="654"/>
                    <a:pt x="2144" y="522"/>
                  </a:cubicBezTo>
                  <a:cubicBezTo>
                    <a:pt x="2034" y="749"/>
                    <a:pt x="1870" y="1008"/>
                    <a:pt x="1780" y="1312"/>
                  </a:cubicBezTo>
                  <a:cubicBezTo>
                    <a:pt x="1709" y="940"/>
                    <a:pt x="1557" y="597"/>
                    <a:pt x="1384" y="391"/>
                  </a:cubicBezTo>
                  <a:cubicBezTo>
                    <a:pt x="1327" y="555"/>
                    <a:pt x="1250" y="737"/>
                    <a:pt x="1187" y="937"/>
                  </a:cubicBezTo>
                  <a:cubicBezTo>
                    <a:pt x="1107" y="666"/>
                    <a:pt x="975" y="427"/>
                    <a:pt x="832" y="266"/>
                  </a:cubicBezTo>
                  <a:cubicBezTo>
                    <a:pt x="731" y="511"/>
                    <a:pt x="573" y="797"/>
                    <a:pt x="510" y="1119"/>
                  </a:cubicBezTo>
                  <a:cubicBezTo>
                    <a:pt x="469" y="967"/>
                    <a:pt x="400" y="821"/>
                    <a:pt x="308" y="692"/>
                  </a:cubicBezTo>
                  <a:cubicBezTo>
                    <a:pt x="197" y="946"/>
                    <a:pt x="10" y="1256"/>
                    <a:pt x="7" y="1625"/>
                  </a:cubicBezTo>
                  <a:cubicBezTo>
                    <a:pt x="1" y="1998"/>
                    <a:pt x="129" y="2159"/>
                    <a:pt x="290" y="2165"/>
                  </a:cubicBezTo>
                  <a:cubicBezTo>
                    <a:pt x="294" y="2165"/>
                    <a:pt x="297" y="2165"/>
                    <a:pt x="301" y="2165"/>
                  </a:cubicBezTo>
                  <a:cubicBezTo>
                    <a:pt x="424" y="2165"/>
                    <a:pt x="526" y="2069"/>
                    <a:pt x="567" y="1852"/>
                  </a:cubicBezTo>
                  <a:cubicBezTo>
                    <a:pt x="644" y="2025"/>
                    <a:pt x="770" y="2102"/>
                    <a:pt x="907" y="2102"/>
                  </a:cubicBezTo>
                  <a:cubicBezTo>
                    <a:pt x="910" y="2102"/>
                    <a:pt x="913" y="2102"/>
                    <a:pt x="916" y="2102"/>
                  </a:cubicBezTo>
                  <a:cubicBezTo>
                    <a:pt x="1005" y="2102"/>
                    <a:pt x="1091" y="2061"/>
                    <a:pt x="1148" y="1992"/>
                  </a:cubicBezTo>
                  <a:cubicBezTo>
                    <a:pt x="1223" y="2219"/>
                    <a:pt x="1351" y="2317"/>
                    <a:pt x="1491" y="2317"/>
                  </a:cubicBezTo>
                  <a:cubicBezTo>
                    <a:pt x="1613" y="2317"/>
                    <a:pt x="1715" y="2242"/>
                    <a:pt x="1774" y="2081"/>
                  </a:cubicBezTo>
                  <a:cubicBezTo>
                    <a:pt x="1825" y="2207"/>
                    <a:pt x="1911" y="2269"/>
                    <a:pt x="2010" y="2278"/>
                  </a:cubicBezTo>
                  <a:cubicBezTo>
                    <a:pt x="2018" y="2279"/>
                    <a:pt x="2026" y="2279"/>
                    <a:pt x="2034" y="2279"/>
                  </a:cubicBezTo>
                  <a:cubicBezTo>
                    <a:pt x="2197" y="2279"/>
                    <a:pt x="2337" y="2133"/>
                    <a:pt x="2382" y="1786"/>
                  </a:cubicBezTo>
                  <a:lnTo>
                    <a:pt x="2403" y="1786"/>
                  </a:lnTo>
                  <a:cubicBezTo>
                    <a:pt x="2409" y="1787"/>
                    <a:pt x="2415" y="1787"/>
                    <a:pt x="2421" y="1787"/>
                  </a:cubicBezTo>
                  <a:cubicBezTo>
                    <a:pt x="2500" y="1787"/>
                    <a:pt x="2573" y="1729"/>
                    <a:pt x="2618" y="1599"/>
                  </a:cubicBezTo>
                  <a:cubicBezTo>
                    <a:pt x="2686" y="1786"/>
                    <a:pt x="2815" y="1870"/>
                    <a:pt x="2952" y="1870"/>
                  </a:cubicBezTo>
                  <a:cubicBezTo>
                    <a:pt x="2954" y="1870"/>
                    <a:pt x="2957" y="1870"/>
                    <a:pt x="2960" y="1870"/>
                  </a:cubicBezTo>
                  <a:cubicBezTo>
                    <a:pt x="3081" y="1870"/>
                    <a:pt x="3179" y="1804"/>
                    <a:pt x="3220" y="1655"/>
                  </a:cubicBezTo>
                  <a:cubicBezTo>
                    <a:pt x="3229" y="1670"/>
                    <a:pt x="3238" y="1685"/>
                    <a:pt x="3250" y="1697"/>
                  </a:cubicBezTo>
                  <a:cubicBezTo>
                    <a:pt x="3223" y="1876"/>
                    <a:pt x="3211" y="2058"/>
                    <a:pt x="3214" y="2239"/>
                  </a:cubicBezTo>
                  <a:cubicBezTo>
                    <a:pt x="3222" y="2531"/>
                    <a:pt x="3260" y="2602"/>
                    <a:pt x="3316" y="2602"/>
                  </a:cubicBezTo>
                  <a:cubicBezTo>
                    <a:pt x="3369" y="2602"/>
                    <a:pt x="3438" y="2538"/>
                    <a:pt x="3512" y="2538"/>
                  </a:cubicBezTo>
                  <a:cubicBezTo>
                    <a:pt x="3586" y="2539"/>
                    <a:pt x="3652" y="2604"/>
                    <a:pt x="3700" y="2604"/>
                  </a:cubicBezTo>
                  <a:cubicBezTo>
                    <a:pt x="3740" y="2604"/>
                    <a:pt x="3766" y="2560"/>
                    <a:pt x="3774" y="2403"/>
                  </a:cubicBezTo>
                  <a:cubicBezTo>
                    <a:pt x="3803" y="2438"/>
                    <a:pt x="3837" y="2449"/>
                    <a:pt x="3875" y="2449"/>
                  </a:cubicBezTo>
                  <a:cubicBezTo>
                    <a:pt x="3942" y="2449"/>
                    <a:pt x="4020" y="2413"/>
                    <a:pt x="4102" y="2409"/>
                  </a:cubicBezTo>
                  <a:cubicBezTo>
                    <a:pt x="4165" y="2409"/>
                    <a:pt x="4227" y="2415"/>
                    <a:pt x="4287" y="2424"/>
                  </a:cubicBezTo>
                  <a:cubicBezTo>
                    <a:pt x="4325" y="2681"/>
                    <a:pt x="4392" y="2738"/>
                    <a:pt x="4475" y="2738"/>
                  </a:cubicBezTo>
                  <a:cubicBezTo>
                    <a:pt x="4536" y="2738"/>
                    <a:pt x="4607" y="2707"/>
                    <a:pt x="4681" y="2701"/>
                  </a:cubicBezTo>
                  <a:cubicBezTo>
                    <a:pt x="4688" y="2701"/>
                    <a:pt x="4696" y="2701"/>
                    <a:pt x="4703" y="2701"/>
                  </a:cubicBezTo>
                  <a:cubicBezTo>
                    <a:pt x="4756" y="2701"/>
                    <a:pt x="4805" y="2712"/>
                    <a:pt x="4846" y="2712"/>
                  </a:cubicBezTo>
                  <a:cubicBezTo>
                    <a:pt x="4897" y="2712"/>
                    <a:pt x="4938" y="2695"/>
                    <a:pt x="4964" y="2618"/>
                  </a:cubicBezTo>
                  <a:cubicBezTo>
                    <a:pt x="4979" y="2628"/>
                    <a:pt x="4996" y="2631"/>
                    <a:pt x="5014" y="2631"/>
                  </a:cubicBezTo>
                  <a:cubicBezTo>
                    <a:pt x="5059" y="2631"/>
                    <a:pt x="5114" y="2612"/>
                    <a:pt x="5174" y="2612"/>
                  </a:cubicBezTo>
                  <a:cubicBezTo>
                    <a:pt x="5179" y="2612"/>
                    <a:pt x="5185" y="2612"/>
                    <a:pt x="5190" y="2612"/>
                  </a:cubicBezTo>
                  <a:cubicBezTo>
                    <a:pt x="5266" y="2619"/>
                    <a:pt x="5338" y="2662"/>
                    <a:pt x="5399" y="2662"/>
                  </a:cubicBezTo>
                  <a:cubicBezTo>
                    <a:pt x="5474" y="2662"/>
                    <a:pt x="5532" y="2598"/>
                    <a:pt x="5560" y="2326"/>
                  </a:cubicBezTo>
                  <a:cubicBezTo>
                    <a:pt x="5566" y="2329"/>
                    <a:pt x="5572" y="2329"/>
                    <a:pt x="5578" y="2329"/>
                  </a:cubicBezTo>
                  <a:cubicBezTo>
                    <a:pt x="5582" y="2329"/>
                    <a:pt x="5585" y="2329"/>
                    <a:pt x="5589" y="2329"/>
                  </a:cubicBezTo>
                  <a:cubicBezTo>
                    <a:pt x="5674" y="2329"/>
                    <a:pt x="5753" y="2230"/>
                    <a:pt x="5798" y="2013"/>
                  </a:cubicBezTo>
                  <a:cubicBezTo>
                    <a:pt x="5868" y="2298"/>
                    <a:pt x="5990" y="2424"/>
                    <a:pt x="6126" y="2424"/>
                  </a:cubicBezTo>
                  <a:cubicBezTo>
                    <a:pt x="6129" y="2424"/>
                    <a:pt x="6132" y="2424"/>
                    <a:pt x="6135" y="2424"/>
                  </a:cubicBezTo>
                  <a:cubicBezTo>
                    <a:pt x="6263" y="2418"/>
                    <a:pt x="6371" y="2305"/>
                    <a:pt x="6415" y="2058"/>
                  </a:cubicBezTo>
                  <a:cubicBezTo>
                    <a:pt x="6488" y="2239"/>
                    <a:pt x="6587" y="2323"/>
                    <a:pt x="6699" y="2323"/>
                  </a:cubicBezTo>
                  <a:cubicBezTo>
                    <a:pt x="6703" y="2323"/>
                    <a:pt x="6707" y="2323"/>
                    <a:pt x="6711" y="2323"/>
                  </a:cubicBezTo>
                  <a:cubicBezTo>
                    <a:pt x="6782" y="2320"/>
                    <a:pt x="6848" y="2281"/>
                    <a:pt x="6889" y="2225"/>
                  </a:cubicBezTo>
                  <a:cubicBezTo>
                    <a:pt x="6937" y="2626"/>
                    <a:pt x="7092" y="2797"/>
                    <a:pt x="7272" y="2797"/>
                  </a:cubicBezTo>
                  <a:cubicBezTo>
                    <a:pt x="7274" y="2797"/>
                    <a:pt x="7275" y="2797"/>
                    <a:pt x="7277" y="2797"/>
                  </a:cubicBezTo>
                  <a:cubicBezTo>
                    <a:pt x="7292" y="2797"/>
                    <a:pt x="7307" y="2794"/>
                    <a:pt x="7319" y="2794"/>
                  </a:cubicBezTo>
                  <a:cubicBezTo>
                    <a:pt x="7331" y="3003"/>
                    <a:pt x="7396" y="3110"/>
                    <a:pt x="7489" y="3131"/>
                  </a:cubicBezTo>
                  <a:cubicBezTo>
                    <a:pt x="7500" y="3133"/>
                    <a:pt x="7511" y="3135"/>
                    <a:pt x="7522" y="3135"/>
                  </a:cubicBezTo>
                  <a:cubicBezTo>
                    <a:pt x="7585" y="3135"/>
                    <a:pt x="7649" y="3090"/>
                    <a:pt x="7712" y="2994"/>
                  </a:cubicBezTo>
                  <a:cubicBezTo>
                    <a:pt x="7748" y="3017"/>
                    <a:pt x="7790" y="3026"/>
                    <a:pt x="7834" y="3026"/>
                  </a:cubicBezTo>
                  <a:cubicBezTo>
                    <a:pt x="7864" y="3026"/>
                    <a:pt x="7891" y="3017"/>
                    <a:pt x="7918" y="3006"/>
                  </a:cubicBezTo>
                  <a:cubicBezTo>
                    <a:pt x="7954" y="3074"/>
                    <a:pt x="8016" y="3122"/>
                    <a:pt x="8091" y="3137"/>
                  </a:cubicBezTo>
                  <a:cubicBezTo>
                    <a:pt x="8104" y="3139"/>
                    <a:pt x="8117" y="3141"/>
                    <a:pt x="8131" y="3141"/>
                  </a:cubicBezTo>
                  <a:cubicBezTo>
                    <a:pt x="8207" y="3141"/>
                    <a:pt x="8282" y="3097"/>
                    <a:pt x="8356" y="3009"/>
                  </a:cubicBezTo>
                  <a:cubicBezTo>
                    <a:pt x="8362" y="3363"/>
                    <a:pt x="8457" y="3533"/>
                    <a:pt x="8594" y="3557"/>
                  </a:cubicBezTo>
                  <a:cubicBezTo>
                    <a:pt x="8604" y="3558"/>
                    <a:pt x="8613" y="3559"/>
                    <a:pt x="8622" y="3559"/>
                  </a:cubicBezTo>
                  <a:cubicBezTo>
                    <a:pt x="8730" y="3559"/>
                    <a:pt x="8841" y="3461"/>
                    <a:pt x="8937" y="3244"/>
                  </a:cubicBezTo>
                  <a:cubicBezTo>
                    <a:pt x="8949" y="3444"/>
                    <a:pt x="9015" y="3554"/>
                    <a:pt x="9110" y="3584"/>
                  </a:cubicBezTo>
                  <a:cubicBezTo>
                    <a:pt x="9127" y="3590"/>
                    <a:pt x="9145" y="3592"/>
                    <a:pt x="9162" y="3592"/>
                  </a:cubicBezTo>
                  <a:cubicBezTo>
                    <a:pt x="9312" y="3592"/>
                    <a:pt x="9483" y="3385"/>
                    <a:pt x="9632" y="2892"/>
                  </a:cubicBezTo>
                  <a:cubicBezTo>
                    <a:pt x="9638" y="2895"/>
                    <a:pt x="9644" y="2898"/>
                    <a:pt x="9650" y="2898"/>
                  </a:cubicBezTo>
                  <a:cubicBezTo>
                    <a:pt x="9661" y="2902"/>
                    <a:pt x="9672" y="2903"/>
                    <a:pt x="9684" y="2903"/>
                  </a:cubicBezTo>
                  <a:cubicBezTo>
                    <a:pt x="9762" y="2903"/>
                    <a:pt x="9847" y="2823"/>
                    <a:pt x="9930" y="2642"/>
                  </a:cubicBezTo>
                  <a:cubicBezTo>
                    <a:pt x="9939" y="2943"/>
                    <a:pt x="10037" y="3092"/>
                    <a:pt x="10174" y="3119"/>
                  </a:cubicBezTo>
                  <a:cubicBezTo>
                    <a:pt x="10188" y="3121"/>
                    <a:pt x="10201" y="3123"/>
                    <a:pt x="10214" y="3123"/>
                  </a:cubicBezTo>
                  <a:cubicBezTo>
                    <a:pt x="10326" y="3123"/>
                    <a:pt x="10438" y="3031"/>
                    <a:pt x="10523" y="2824"/>
                  </a:cubicBezTo>
                  <a:cubicBezTo>
                    <a:pt x="10556" y="3026"/>
                    <a:pt x="10642" y="3131"/>
                    <a:pt x="10756" y="3152"/>
                  </a:cubicBezTo>
                  <a:cubicBezTo>
                    <a:pt x="10769" y="3154"/>
                    <a:pt x="10782" y="3155"/>
                    <a:pt x="10795" y="3155"/>
                  </a:cubicBezTo>
                  <a:cubicBezTo>
                    <a:pt x="10853" y="3155"/>
                    <a:pt x="10909" y="3134"/>
                    <a:pt x="10952" y="3095"/>
                  </a:cubicBezTo>
                  <a:lnTo>
                    <a:pt x="10952" y="3095"/>
                  </a:lnTo>
                  <a:cubicBezTo>
                    <a:pt x="10914" y="3503"/>
                    <a:pt x="11033" y="3706"/>
                    <a:pt x="11212" y="3742"/>
                  </a:cubicBezTo>
                  <a:cubicBezTo>
                    <a:pt x="11230" y="3745"/>
                    <a:pt x="11248" y="3747"/>
                    <a:pt x="11266" y="3747"/>
                  </a:cubicBezTo>
                  <a:cubicBezTo>
                    <a:pt x="11343" y="3747"/>
                    <a:pt x="11414" y="3717"/>
                    <a:pt x="11465" y="3664"/>
                  </a:cubicBezTo>
                  <a:cubicBezTo>
                    <a:pt x="11480" y="3930"/>
                    <a:pt x="11578" y="4067"/>
                    <a:pt x="11710" y="4094"/>
                  </a:cubicBezTo>
                  <a:cubicBezTo>
                    <a:pt x="11724" y="4096"/>
                    <a:pt x="11738" y="4098"/>
                    <a:pt x="11753" y="4098"/>
                  </a:cubicBezTo>
                  <a:cubicBezTo>
                    <a:pt x="11932" y="4098"/>
                    <a:pt x="12104" y="3888"/>
                    <a:pt x="12195" y="3378"/>
                  </a:cubicBezTo>
                  <a:cubicBezTo>
                    <a:pt x="12294" y="2818"/>
                    <a:pt x="12237" y="2222"/>
                    <a:pt x="12091" y="1873"/>
                  </a:cubicBezTo>
                  <a:cubicBezTo>
                    <a:pt x="11993" y="2058"/>
                    <a:pt x="11873" y="2254"/>
                    <a:pt x="11763" y="2475"/>
                  </a:cubicBezTo>
                  <a:cubicBezTo>
                    <a:pt x="11754" y="2147"/>
                    <a:pt x="11689" y="1843"/>
                    <a:pt x="11587" y="1631"/>
                  </a:cubicBezTo>
                  <a:cubicBezTo>
                    <a:pt x="11492" y="1801"/>
                    <a:pt x="11367" y="1980"/>
                    <a:pt x="11256" y="2183"/>
                  </a:cubicBezTo>
                  <a:cubicBezTo>
                    <a:pt x="11298" y="1694"/>
                    <a:pt x="11236" y="1214"/>
                    <a:pt x="11110" y="916"/>
                  </a:cubicBezTo>
                  <a:cubicBezTo>
                    <a:pt x="10976" y="1175"/>
                    <a:pt x="10797" y="1467"/>
                    <a:pt x="10672" y="1807"/>
                  </a:cubicBezTo>
                  <a:cubicBezTo>
                    <a:pt x="10663" y="1452"/>
                    <a:pt x="10604" y="1122"/>
                    <a:pt x="10508" y="898"/>
                  </a:cubicBezTo>
                  <a:cubicBezTo>
                    <a:pt x="10404" y="1113"/>
                    <a:pt x="10267" y="1348"/>
                    <a:pt x="10151" y="1610"/>
                  </a:cubicBezTo>
                  <a:cubicBezTo>
                    <a:pt x="10165" y="1423"/>
                    <a:pt x="10159" y="1235"/>
                    <a:pt x="10127" y="1047"/>
                  </a:cubicBezTo>
                  <a:cubicBezTo>
                    <a:pt x="10043" y="1202"/>
                    <a:pt x="9942" y="1369"/>
                    <a:pt x="9843" y="1554"/>
                  </a:cubicBezTo>
                  <a:cubicBezTo>
                    <a:pt x="9855" y="1318"/>
                    <a:pt x="9840" y="1086"/>
                    <a:pt x="9802" y="853"/>
                  </a:cubicBezTo>
                  <a:cubicBezTo>
                    <a:pt x="9614" y="1202"/>
                    <a:pt x="9364" y="1593"/>
                    <a:pt x="9179" y="2061"/>
                  </a:cubicBezTo>
                  <a:cubicBezTo>
                    <a:pt x="9223" y="1464"/>
                    <a:pt x="9176" y="895"/>
                    <a:pt x="9065" y="534"/>
                  </a:cubicBezTo>
                  <a:cubicBezTo>
                    <a:pt x="8958" y="794"/>
                    <a:pt x="8824" y="1074"/>
                    <a:pt x="8702" y="1381"/>
                  </a:cubicBezTo>
                  <a:cubicBezTo>
                    <a:pt x="8705" y="940"/>
                    <a:pt x="8648" y="537"/>
                    <a:pt x="8550" y="260"/>
                  </a:cubicBezTo>
                  <a:cubicBezTo>
                    <a:pt x="8395" y="600"/>
                    <a:pt x="8186" y="984"/>
                    <a:pt x="8034" y="1420"/>
                  </a:cubicBezTo>
                  <a:cubicBezTo>
                    <a:pt x="8013" y="1348"/>
                    <a:pt x="7989" y="1280"/>
                    <a:pt x="7966" y="1214"/>
                  </a:cubicBezTo>
                  <a:cubicBezTo>
                    <a:pt x="7957" y="1098"/>
                    <a:pt x="7936" y="982"/>
                    <a:pt x="7906" y="871"/>
                  </a:cubicBezTo>
                  <a:cubicBezTo>
                    <a:pt x="7891" y="901"/>
                    <a:pt x="7876" y="934"/>
                    <a:pt x="7861" y="967"/>
                  </a:cubicBezTo>
                  <a:cubicBezTo>
                    <a:pt x="7828" y="898"/>
                    <a:pt x="7790" y="832"/>
                    <a:pt x="7748" y="773"/>
                  </a:cubicBezTo>
                  <a:cubicBezTo>
                    <a:pt x="7691" y="973"/>
                    <a:pt x="7614" y="1193"/>
                    <a:pt x="7551" y="1435"/>
                  </a:cubicBezTo>
                  <a:cubicBezTo>
                    <a:pt x="7474" y="1116"/>
                    <a:pt x="7348" y="835"/>
                    <a:pt x="7208" y="651"/>
                  </a:cubicBezTo>
                  <a:cubicBezTo>
                    <a:pt x="7146" y="838"/>
                    <a:pt x="7065" y="1041"/>
                    <a:pt x="6997" y="1265"/>
                  </a:cubicBezTo>
                  <a:cubicBezTo>
                    <a:pt x="6937" y="779"/>
                    <a:pt x="6776" y="323"/>
                    <a:pt x="6594" y="60"/>
                  </a:cubicBezTo>
                  <a:cubicBezTo>
                    <a:pt x="6520" y="347"/>
                    <a:pt x="6404" y="672"/>
                    <a:pt x="6350" y="1032"/>
                  </a:cubicBezTo>
                  <a:cubicBezTo>
                    <a:pt x="6269" y="686"/>
                    <a:pt x="6141" y="379"/>
                    <a:pt x="6004" y="180"/>
                  </a:cubicBezTo>
                  <a:cubicBezTo>
                    <a:pt x="5944" y="415"/>
                    <a:pt x="5858" y="674"/>
                    <a:pt x="5801" y="958"/>
                  </a:cubicBezTo>
                  <a:cubicBezTo>
                    <a:pt x="5778" y="770"/>
                    <a:pt x="5730" y="588"/>
                    <a:pt x="5664" y="412"/>
                  </a:cubicBezTo>
                  <a:cubicBezTo>
                    <a:pt x="5614" y="582"/>
                    <a:pt x="5545" y="770"/>
                    <a:pt x="5491" y="973"/>
                  </a:cubicBezTo>
                  <a:cubicBezTo>
                    <a:pt x="5453" y="740"/>
                    <a:pt x="5390" y="516"/>
                    <a:pt x="5304" y="299"/>
                  </a:cubicBezTo>
                  <a:cubicBezTo>
                    <a:pt x="5193" y="683"/>
                    <a:pt x="5026" y="1119"/>
                    <a:pt x="4943" y="1616"/>
                  </a:cubicBezTo>
                  <a:cubicBezTo>
                    <a:pt x="4865" y="1023"/>
                    <a:pt x="4704" y="478"/>
                    <a:pt x="4523" y="153"/>
                  </a:cubicBezTo>
                  <a:cubicBezTo>
                    <a:pt x="4469" y="430"/>
                    <a:pt x="4397" y="737"/>
                    <a:pt x="4341" y="1065"/>
                  </a:cubicBezTo>
                  <a:cubicBezTo>
                    <a:pt x="4251" y="633"/>
                    <a:pt x="4114" y="248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1082618" y="2858110"/>
            <a:ext cx="3230411" cy="1992334"/>
            <a:chOff x="544100" y="2614036"/>
            <a:chExt cx="3441000" cy="2122214"/>
          </a:xfrm>
        </p:grpSpPr>
        <p:sp>
          <p:nvSpPr>
            <p:cNvPr id="888" name="Google Shape;888;p28"/>
            <p:cNvSpPr/>
            <p:nvPr/>
          </p:nvSpPr>
          <p:spPr>
            <a:xfrm>
              <a:off x="544100" y="4481550"/>
              <a:ext cx="3441000" cy="254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28"/>
            <p:cNvGrpSpPr/>
            <p:nvPr/>
          </p:nvGrpSpPr>
          <p:grpSpPr>
            <a:xfrm>
              <a:off x="729988" y="2614036"/>
              <a:ext cx="3095255" cy="2046292"/>
              <a:chOff x="-5282837" y="-1157914"/>
              <a:chExt cx="3095255" cy="2046292"/>
            </a:xfrm>
          </p:grpSpPr>
          <p:grpSp>
            <p:nvGrpSpPr>
              <p:cNvPr id="890" name="Google Shape;890;p28"/>
              <p:cNvGrpSpPr/>
              <p:nvPr/>
            </p:nvGrpSpPr>
            <p:grpSpPr>
              <a:xfrm>
                <a:off x="-5282837" y="-1157914"/>
                <a:ext cx="3095255" cy="2046292"/>
                <a:chOff x="-5282837" y="-1157914"/>
                <a:chExt cx="3095255" cy="2046292"/>
              </a:xfrm>
            </p:grpSpPr>
            <p:sp>
              <p:nvSpPr>
                <p:cNvPr id="891" name="Google Shape;891;p28"/>
                <p:cNvSpPr/>
                <p:nvPr/>
              </p:nvSpPr>
              <p:spPr>
                <a:xfrm>
                  <a:off x="-5282837" y="-76485"/>
                  <a:ext cx="180312" cy="338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2292" extrusionOk="0">
                      <a:moveTo>
                        <a:pt x="145" y="1"/>
                      </a:moveTo>
                      <a:cubicBezTo>
                        <a:pt x="145" y="1"/>
                        <a:pt x="145" y="2"/>
                        <a:pt x="145" y="2"/>
                      </a:cubicBezTo>
                      <a:cubicBezTo>
                        <a:pt x="140" y="28"/>
                        <a:pt x="85" y="312"/>
                        <a:pt x="44" y="663"/>
                      </a:cubicBezTo>
                      <a:cubicBezTo>
                        <a:pt x="43" y="676"/>
                        <a:pt x="41" y="689"/>
                        <a:pt x="40" y="702"/>
                      </a:cubicBezTo>
                      <a:cubicBezTo>
                        <a:pt x="14" y="929"/>
                        <a:pt x="1" y="1158"/>
                        <a:pt x="2" y="1387"/>
                      </a:cubicBezTo>
                      <a:lnTo>
                        <a:pt x="2" y="1427"/>
                      </a:lnTo>
                      <a:cubicBezTo>
                        <a:pt x="5" y="1494"/>
                        <a:pt x="9" y="1559"/>
                        <a:pt x="15" y="1620"/>
                      </a:cubicBezTo>
                      <a:cubicBezTo>
                        <a:pt x="71" y="2142"/>
                        <a:pt x="416" y="2292"/>
                        <a:pt x="648" y="2292"/>
                      </a:cubicBezTo>
                      <a:cubicBezTo>
                        <a:pt x="698" y="2292"/>
                        <a:pt x="742" y="2285"/>
                        <a:pt x="778" y="2273"/>
                      </a:cubicBezTo>
                      <a:cubicBezTo>
                        <a:pt x="1174" y="2149"/>
                        <a:pt x="1222" y="1734"/>
                        <a:pt x="1061" y="1267"/>
                      </a:cubicBezTo>
                      <a:cubicBezTo>
                        <a:pt x="1058" y="1256"/>
                        <a:pt x="1055" y="1248"/>
                        <a:pt x="1051" y="1239"/>
                      </a:cubicBezTo>
                      <a:cubicBezTo>
                        <a:pt x="1041" y="1209"/>
                        <a:pt x="1029" y="1178"/>
                        <a:pt x="1016" y="1148"/>
                      </a:cubicBezTo>
                      <a:cubicBezTo>
                        <a:pt x="953" y="995"/>
                        <a:pt x="848" y="828"/>
                        <a:pt x="734" y="673"/>
                      </a:cubicBezTo>
                      <a:lnTo>
                        <a:pt x="718" y="650"/>
                      </a:lnTo>
                      <a:cubicBezTo>
                        <a:pt x="552" y="432"/>
                        <a:pt x="370" y="225"/>
                        <a:pt x="176" y="30"/>
                      </a:cubicBezTo>
                      <a:cubicBezTo>
                        <a:pt x="155" y="11"/>
                        <a:pt x="14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-5211273" y="-637193"/>
                  <a:ext cx="2561702" cy="152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1" h="10339" extrusionOk="0">
                      <a:moveTo>
                        <a:pt x="16231" y="0"/>
                      </a:moveTo>
                      <a:lnTo>
                        <a:pt x="16231" y="0"/>
                      </a:lnTo>
                      <a:cubicBezTo>
                        <a:pt x="16252" y="148"/>
                        <a:pt x="16289" y="332"/>
                        <a:pt x="16346" y="556"/>
                      </a:cubicBezTo>
                      <a:cubicBezTo>
                        <a:pt x="16493" y="1137"/>
                        <a:pt x="16714" y="2096"/>
                        <a:pt x="16647" y="2638"/>
                      </a:cubicBezTo>
                      <a:cubicBezTo>
                        <a:pt x="16643" y="2671"/>
                        <a:pt x="16639" y="2701"/>
                        <a:pt x="16631" y="2730"/>
                      </a:cubicBezTo>
                      <a:cubicBezTo>
                        <a:pt x="16553" y="3103"/>
                        <a:pt x="16338" y="3527"/>
                        <a:pt x="16002" y="3827"/>
                      </a:cubicBezTo>
                      <a:lnTo>
                        <a:pt x="16004" y="3827"/>
                      </a:lnTo>
                      <a:cubicBezTo>
                        <a:pt x="15995" y="3835"/>
                        <a:pt x="15982" y="3846"/>
                        <a:pt x="15967" y="3857"/>
                      </a:cubicBezTo>
                      <a:cubicBezTo>
                        <a:pt x="15946" y="3876"/>
                        <a:pt x="15920" y="3896"/>
                        <a:pt x="15888" y="3919"/>
                      </a:cubicBezTo>
                      <a:cubicBezTo>
                        <a:pt x="15886" y="3921"/>
                        <a:pt x="15885" y="3922"/>
                        <a:pt x="15884" y="3922"/>
                      </a:cubicBezTo>
                      <a:lnTo>
                        <a:pt x="15850" y="3947"/>
                      </a:lnTo>
                      <a:lnTo>
                        <a:pt x="15847" y="3948"/>
                      </a:lnTo>
                      <a:cubicBezTo>
                        <a:pt x="15844" y="3950"/>
                        <a:pt x="15842" y="3951"/>
                        <a:pt x="15839" y="3954"/>
                      </a:cubicBezTo>
                      <a:cubicBezTo>
                        <a:pt x="15826" y="3963"/>
                        <a:pt x="15813" y="3973"/>
                        <a:pt x="15798" y="3980"/>
                      </a:cubicBezTo>
                      <a:lnTo>
                        <a:pt x="15779" y="3993"/>
                      </a:lnTo>
                      <a:cubicBezTo>
                        <a:pt x="15762" y="4003"/>
                        <a:pt x="15745" y="4013"/>
                        <a:pt x="15727" y="4023"/>
                      </a:cubicBezTo>
                      <a:cubicBezTo>
                        <a:pt x="15721" y="4028"/>
                        <a:pt x="15716" y="4031"/>
                        <a:pt x="15710" y="4034"/>
                      </a:cubicBezTo>
                      <a:cubicBezTo>
                        <a:pt x="15693" y="4044"/>
                        <a:pt x="15675" y="4052"/>
                        <a:pt x="15658" y="4061"/>
                      </a:cubicBezTo>
                      <a:cubicBezTo>
                        <a:pt x="15651" y="4065"/>
                        <a:pt x="15643" y="4068"/>
                        <a:pt x="15636" y="4073"/>
                      </a:cubicBezTo>
                      <a:cubicBezTo>
                        <a:pt x="15613" y="4084"/>
                        <a:pt x="15588" y="4094"/>
                        <a:pt x="15562" y="4106"/>
                      </a:cubicBezTo>
                      <a:cubicBezTo>
                        <a:pt x="15536" y="4116"/>
                        <a:pt x="15506" y="4128"/>
                        <a:pt x="15477" y="4138"/>
                      </a:cubicBezTo>
                      <a:lnTo>
                        <a:pt x="15454" y="4146"/>
                      </a:lnTo>
                      <a:cubicBezTo>
                        <a:pt x="15432" y="4154"/>
                        <a:pt x="15410" y="4162"/>
                        <a:pt x="15389" y="4170"/>
                      </a:cubicBezTo>
                      <a:lnTo>
                        <a:pt x="15361" y="4177"/>
                      </a:lnTo>
                      <a:cubicBezTo>
                        <a:pt x="15340" y="4184"/>
                        <a:pt x="15316" y="4191"/>
                        <a:pt x="15293" y="4197"/>
                      </a:cubicBezTo>
                      <a:cubicBezTo>
                        <a:pt x="15285" y="4200"/>
                        <a:pt x="15276" y="4203"/>
                        <a:pt x="15269" y="4204"/>
                      </a:cubicBezTo>
                      <a:cubicBezTo>
                        <a:pt x="15240" y="4213"/>
                        <a:pt x="15211" y="4220"/>
                        <a:pt x="15180" y="4227"/>
                      </a:cubicBezTo>
                      <a:lnTo>
                        <a:pt x="15173" y="4229"/>
                      </a:lnTo>
                      <a:cubicBezTo>
                        <a:pt x="15141" y="4236"/>
                        <a:pt x="15108" y="4243"/>
                        <a:pt x="15073" y="4251"/>
                      </a:cubicBezTo>
                      <a:lnTo>
                        <a:pt x="15049" y="4256"/>
                      </a:lnTo>
                      <a:cubicBezTo>
                        <a:pt x="15024" y="4261"/>
                        <a:pt x="15000" y="4265"/>
                        <a:pt x="14975" y="4271"/>
                      </a:cubicBezTo>
                      <a:lnTo>
                        <a:pt x="14937" y="4277"/>
                      </a:lnTo>
                      <a:lnTo>
                        <a:pt x="14874" y="4287"/>
                      </a:lnTo>
                      <a:lnTo>
                        <a:pt x="14830" y="4294"/>
                      </a:lnTo>
                      <a:cubicBezTo>
                        <a:pt x="14812" y="4297"/>
                        <a:pt x="14791" y="4298"/>
                        <a:pt x="14772" y="4301"/>
                      </a:cubicBezTo>
                      <a:cubicBezTo>
                        <a:pt x="14757" y="4304"/>
                        <a:pt x="14741" y="4306"/>
                        <a:pt x="14725" y="4307"/>
                      </a:cubicBezTo>
                      <a:lnTo>
                        <a:pt x="14676" y="4313"/>
                      </a:lnTo>
                      <a:cubicBezTo>
                        <a:pt x="14636" y="4317"/>
                        <a:pt x="14597" y="4321"/>
                        <a:pt x="14558" y="4324"/>
                      </a:cubicBezTo>
                      <a:lnTo>
                        <a:pt x="14528" y="4327"/>
                      </a:lnTo>
                      <a:cubicBezTo>
                        <a:pt x="14503" y="4329"/>
                        <a:pt x="14479" y="4330"/>
                        <a:pt x="14453" y="4333"/>
                      </a:cubicBezTo>
                      <a:lnTo>
                        <a:pt x="14427" y="4335"/>
                      </a:lnTo>
                      <a:cubicBezTo>
                        <a:pt x="14399" y="4336"/>
                        <a:pt x="14373" y="4337"/>
                        <a:pt x="14346" y="4339"/>
                      </a:cubicBezTo>
                      <a:lnTo>
                        <a:pt x="14333" y="4339"/>
                      </a:lnTo>
                      <a:cubicBezTo>
                        <a:pt x="14244" y="4343"/>
                        <a:pt x="14155" y="4345"/>
                        <a:pt x="14066" y="4345"/>
                      </a:cubicBezTo>
                      <a:cubicBezTo>
                        <a:pt x="14038" y="4345"/>
                        <a:pt x="14010" y="4345"/>
                        <a:pt x="13983" y="4345"/>
                      </a:cubicBezTo>
                      <a:lnTo>
                        <a:pt x="13954" y="4345"/>
                      </a:lnTo>
                      <a:cubicBezTo>
                        <a:pt x="13906" y="4345"/>
                        <a:pt x="13860" y="4343"/>
                        <a:pt x="13812" y="4342"/>
                      </a:cubicBezTo>
                      <a:lnTo>
                        <a:pt x="13789" y="4340"/>
                      </a:lnTo>
                      <a:lnTo>
                        <a:pt x="13780" y="4340"/>
                      </a:lnTo>
                      <a:cubicBezTo>
                        <a:pt x="13667" y="4336"/>
                        <a:pt x="13556" y="4329"/>
                        <a:pt x="13446" y="4319"/>
                      </a:cubicBezTo>
                      <a:lnTo>
                        <a:pt x="13398" y="4314"/>
                      </a:lnTo>
                      <a:lnTo>
                        <a:pt x="13398" y="4314"/>
                      </a:lnTo>
                      <a:cubicBezTo>
                        <a:pt x="13401" y="4342"/>
                        <a:pt x="13405" y="4371"/>
                        <a:pt x="13411" y="4401"/>
                      </a:cubicBezTo>
                      <a:cubicBezTo>
                        <a:pt x="13411" y="4413"/>
                        <a:pt x="13414" y="4423"/>
                        <a:pt x="13415" y="4431"/>
                      </a:cubicBezTo>
                      <a:lnTo>
                        <a:pt x="13415" y="4434"/>
                      </a:lnTo>
                      <a:cubicBezTo>
                        <a:pt x="13431" y="4538"/>
                        <a:pt x="13455" y="4661"/>
                        <a:pt x="13478" y="4790"/>
                      </a:cubicBezTo>
                      <a:cubicBezTo>
                        <a:pt x="13514" y="4977"/>
                        <a:pt x="13554" y="5176"/>
                        <a:pt x="13593" y="5359"/>
                      </a:cubicBezTo>
                      <a:cubicBezTo>
                        <a:pt x="13599" y="5389"/>
                        <a:pt x="13606" y="5420"/>
                        <a:pt x="13612" y="5448"/>
                      </a:cubicBezTo>
                      <a:cubicBezTo>
                        <a:pt x="13615" y="5461"/>
                        <a:pt x="13618" y="5475"/>
                        <a:pt x="13621" y="5488"/>
                      </a:cubicBezTo>
                      <a:lnTo>
                        <a:pt x="13621" y="5490"/>
                      </a:lnTo>
                      <a:cubicBezTo>
                        <a:pt x="13635" y="5564"/>
                        <a:pt x="13651" y="5634"/>
                        <a:pt x="13664" y="5694"/>
                      </a:cubicBezTo>
                      <a:cubicBezTo>
                        <a:pt x="13664" y="5699"/>
                        <a:pt x="13666" y="5703"/>
                        <a:pt x="13667" y="5706"/>
                      </a:cubicBezTo>
                      <a:cubicBezTo>
                        <a:pt x="13669" y="5710"/>
                        <a:pt x="13670" y="5719"/>
                        <a:pt x="13672" y="5725"/>
                      </a:cubicBezTo>
                      <a:cubicBezTo>
                        <a:pt x="13702" y="5864"/>
                        <a:pt x="13722" y="5953"/>
                        <a:pt x="13722" y="5958"/>
                      </a:cubicBezTo>
                      <a:cubicBezTo>
                        <a:pt x="13710" y="5951"/>
                        <a:pt x="13505" y="5823"/>
                        <a:pt x="13088" y="5823"/>
                      </a:cubicBezTo>
                      <a:cubicBezTo>
                        <a:pt x="12991" y="5823"/>
                        <a:pt x="12883" y="5829"/>
                        <a:pt x="12763" y="5846"/>
                      </a:cubicBezTo>
                      <a:cubicBezTo>
                        <a:pt x="12109" y="5939"/>
                        <a:pt x="11792" y="6591"/>
                        <a:pt x="11792" y="6591"/>
                      </a:cubicBezTo>
                      <a:cubicBezTo>
                        <a:pt x="11792" y="6591"/>
                        <a:pt x="11543" y="6035"/>
                        <a:pt x="10842" y="6035"/>
                      </a:cubicBezTo>
                      <a:cubicBezTo>
                        <a:pt x="10778" y="6035"/>
                        <a:pt x="10710" y="6040"/>
                        <a:pt x="10638" y="6050"/>
                      </a:cubicBezTo>
                      <a:cubicBezTo>
                        <a:pt x="9780" y="6173"/>
                        <a:pt x="8983" y="7316"/>
                        <a:pt x="8983" y="7316"/>
                      </a:cubicBezTo>
                      <a:cubicBezTo>
                        <a:pt x="8983" y="7316"/>
                        <a:pt x="8679" y="6748"/>
                        <a:pt x="7985" y="6742"/>
                      </a:cubicBezTo>
                      <a:cubicBezTo>
                        <a:pt x="7872" y="6842"/>
                        <a:pt x="7776" y="6923"/>
                        <a:pt x="7703" y="6981"/>
                      </a:cubicBezTo>
                      <a:cubicBezTo>
                        <a:pt x="7582" y="7075"/>
                        <a:pt x="7344" y="7219"/>
                        <a:pt x="7034" y="7377"/>
                      </a:cubicBezTo>
                      <a:cubicBezTo>
                        <a:pt x="6372" y="7713"/>
                        <a:pt x="5381" y="8110"/>
                        <a:pt x="4495" y="8213"/>
                      </a:cubicBezTo>
                      <a:cubicBezTo>
                        <a:pt x="4310" y="8234"/>
                        <a:pt x="4128" y="8244"/>
                        <a:pt x="3950" y="8244"/>
                      </a:cubicBezTo>
                      <a:cubicBezTo>
                        <a:pt x="2886" y="8244"/>
                        <a:pt x="1994" y="7886"/>
                        <a:pt x="1532" y="7478"/>
                      </a:cubicBezTo>
                      <a:cubicBezTo>
                        <a:pt x="996" y="7001"/>
                        <a:pt x="450" y="6170"/>
                        <a:pt x="335" y="5816"/>
                      </a:cubicBezTo>
                      <a:cubicBezTo>
                        <a:pt x="217" y="5461"/>
                        <a:pt x="63" y="4978"/>
                        <a:pt x="28" y="4978"/>
                      </a:cubicBezTo>
                      <a:lnTo>
                        <a:pt x="28" y="4978"/>
                      </a:lnTo>
                      <a:cubicBezTo>
                        <a:pt x="3" y="4978"/>
                        <a:pt x="0" y="5399"/>
                        <a:pt x="125" y="6031"/>
                      </a:cubicBezTo>
                      <a:cubicBezTo>
                        <a:pt x="180" y="6308"/>
                        <a:pt x="249" y="6581"/>
                        <a:pt x="335" y="6850"/>
                      </a:cubicBezTo>
                      <a:cubicBezTo>
                        <a:pt x="667" y="7912"/>
                        <a:pt x="1268" y="8472"/>
                        <a:pt x="2058" y="8955"/>
                      </a:cubicBezTo>
                      <a:cubicBezTo>
                        <a:pt x="2798" y="9408"/>
                        <a:pt x="3712" y="9688"/>
                        <a:pt x="4957" y="9688"/>
                      </a:cubicBezTo>
                      <a:cubicBezTo>
                        <a:pt x="5040" y="9688"/>
                        <a:pt x="5125" y="9687"/>
                        <a:pt x="5211" y="9684"/>
                      </a:cubicBezTo>
                      <a:cubicBezTo>
                        <a:pt x="6587" y="9642"/>
                        <a:pt x="8698" y="8798"/>
                        <a:pt x="9262" y="8342"/>
                      </a:cubicBezTo>
                      <a:cubicBezTo>
                        <a:pt x="9262" y="8342"/>
                        <a:pt x="9392" y="8704"/>
                        <a:pt x="9528" y="9010"/>
                      </a:cubicBezTo>
                      <a:cubicBezTo>
                        <a:pt x="9664" y="9315"/>
                        <a:pt x="9971" y="9964"/>
                        <a:pt x="9971" y="9964"/>
                      </a:cubicBezTo>
                      <a:cubicBezTo>
                        <a:pt x="9971" y="9964"/>
                        <a:pt x="9809" y="10181"/>
                        <a:pt x="9800" y="10338"/>
                      </a:cubicBezTo>
                      <a:lnTo>
                        <a:pt x="11007" y="10338"/>
                      </a:lnTo>
                      <a:cubicBezTo>
                        <a:pt x="11007" y="10338"/>
                        <a:pt x="10577" y="9901"/>
                        <a:pt x="10474" y="9760"/>
                      </a:cubicBezTo>
                      <a:cubicBezTo>
                        <a:pt x="10373" y="9616"/>
                        <a:pt x="10243" y="9153"/>
                        <a:pt x="10243" y="8887"/>
                      </a:cubicBezTo>
                      <a:lnTo>
                        <a:pt x="10243" y="8887"/>
                      </a:lnTo>
                      <a:cubicBezTo>
                        <a:pt x="10243" y="8887"/>
                        <a:pt x="10434" y="8926"/>
                        <a:pt x="10692" y="8926"/>
                      </a:cubicBezTo>
                      <a:cubicBezTo>
                        <a:pt x="10856" y="8926"/>
                        <a:pt x="11046" y="8910"/>
                        <a:pt x="11231" y="8860"/>
                      </a:cubicBezTo>
                      <a:cubicBezTo>
                        <a:pt x="11616" y="8756"/>
                        <a:pt x="12112" y="8473"/>
                        <a:pt x="12453" y="8178"/>
                      </a:cubicBezTo>
                      <a:cubicBezTo>
                        <a:pt x="12530" y="8113"/>
                        <a:pt x="12601" y="8042"/>
                        <a:pt x="12668" y="7969"/>
                      </a:cubicBezTo>
                      <a:cubicBezTo>
                        <a:pt x="12981" y="7607"/>
                        <a:pt x="13363" y="7151"/>
                        <a:pt x="13663" y="6994"/>
                      </a:cubicBezTo>
                      <a:cubicBezTo>
                        <a:pt x="13922" y="6858"/>
                        <a:pt x="14560" y="6610"/>
                        <a:pt x="15079" y="6551"/>
                      </a:cubicBezTo>
                      <a:lnTo>
                        <a:pt x="15081" y="6551"/>
                      </a:lnTo>
                      <a:cubicBezTo>
                        <a:pt x="15078" y="6580"/>
                        <a:pt x="15078" y="6607"/>
                        <a:pt x="15078" y="6636"/>
                      </a:cubicBezTo>
                      <a:lnTo>
                        <a:pt x="15078" y="6638"/>
                      </a:lnTo>
                      <a:cubicBezTo>
                        <a:pt x="15073" y="6808"/>
                        <a:pt x="15092" y="6978"/>
                        <a:pt x="15134" y="7144"/>
                      </a:cubicBezTo>
                      <a:cubicBezTo>
                        <a:pt x="15173" y="7299"/>
                        <a:pt x="15209" y="7432"/>
                        <a:pt x="15234" y="7545"/>
                      </a:cubicBezTo>
                      <a:cubicBezTo>
                        <a:pt x="15273" y="7724"/>
                        <a:pt x="15282" y="7853"/>
                        <a:pt x="15222" y="7941"/>
                      </a:cubicBezTo>
                      <a:cubicBezTo>
                        <a:pt x="15144" y="8057"/>
                        <a:pt x="14985" y="8191"/>
                        <a:pt x="14940" y="8596"/>
                      </a:cubicBezTo>
                      <a:cubicBezTo>
                        <a:pt x="14929" y="8702"/>
                        <a:pt x="14926" y="8808"/>
                        <a:pt x="14930" y="8915"/>
                      </a:cubicBezTo>
                      <a:cubicBezTo>
                        <a:pt x="14950" y="9576"/>
                        <a:pt x="14998" y="9677"/>
                        <a:pt x="14998" y="9677"/>
                      </a:cubicBezTo>
                      <a:cubicBezTo>
                        <a:pt x="14998" y="9677"/>
                        <a:pt x="14794" y="9964"/>
                        <a:pt x="14719" y="10201"/>
                      </a:cubicBezTo>
                      <a:lnTo>
                        <a:pt x="16196" y="10201"/>
                      </a:lnTo>
                      <a:cubicBezTo>
                        <a:pt x="16196" y="10201"/>
                        <a:pt x="15753" y="9738"/>
                        <a:pt x="15658" y="9629"/>
                      </a:cubicBezTo>
                      <a:cubicBezTo>
                        <a:pt x="15658" y="9629"/>
                        <a:pt x="15856" y="9096"/>
                        <a:pt x="16017" y="8502"/>
                      </a:cubicBezTo>
                      <a:cubicBezTo>
                        <a:pt x="16066" y="8316"/>
                        <a:pt x="16114" y="8123"/>
                        <a:pt x="16148" y="7941"/>
                      </a:cubicBezTo>
                      <a:cubicBezTo>
                        <a:pt x="16274" y="7297"/>
                        <a:pt x="16309" y="6969"/>
                        <a:pt x="16420" y="6659"/>
                      </a:cubicBezTo>
                      <a:cubicBezTo>
                        <a:pt x="16626" y="6327"/>
                        <a:pt x="17083" y="5527"/>
                        <a:pt x="17204" y="4815"/>
                      </a:cubicBezTo>
                      <a:cubicBezTo>
                        <a:pt x="17361" y="3889"/>
                        <a:pt x="17340" y="3302"/>
                        <a:pt x="17298" y="2750"/>
                      </a:cubicBezTo>
                      <a:cubicBezTo>
                        <a:pt x="17258" y="2199"/>
                        <a:pt x="17190" y="1777"/>
                        <a:pt x="17136" y="1266"/>
                      </a:cubicBezTo>
                      <a:cubicBezTo>
                        <a:pt x="17092" y="847"/>
                        <a:pt x="16982" y="528"/>
                        <a:pt x="16850" y="223"/>
                      </a:cubicBezTo>
                      <a:cubicBezTo>
                        <a:pt x="16826" y="230"/>
                        <a:pt x="16800" y="234"/>
                        <a:pt x="16774" y="234"/>
                      </a:cubicBezTo>
                      <a:cubicBezTo>
                        <a:pt x="16676" y="234"/>
                        <a:pt x="16563" y="184"/>
                        <a:pt x="16467" y="77"/>
                      </a:cubicBezTo>
                      <a:cubicBezTo>
                        <a:pt x="16467" y="77"/>
                        <a:pt x="16467" y="78"/>
                        <a:pt x="16467" y="78"/>
                      </a:cubicBezTo>
                      <a:cubicBezTo>
                        <a:pt x="16467" y="78"/>
                        <a:pt x="16367" y="47"/>
                        <a:pt x="162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8"/>
                <p:cNvSpPr/>
                <p:nvPr/>
              </p:nvSpPr>
              <p:spPr>
                <a:xfrm>
                  <a:off x="-2848175" y="-611950"/>
                  <a:ext cx="477177" cy="122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8310" extrusionOk="0">
                      <a:moveTo>
                        <a:pt x="1001" y="0"/>
                      </a:moveTo>
                      <a:cubicBezTo>
                        <a:pt x="952" y="0"/>
                        <a:pt x="902" y="9"/>
                        <a:pt x="855" y="26"/>
                      </a:cubicBezTo>
                      <a:cubicBezTo>
                        <a:pt x="848" y="29"/>
                        <a:pt x="842" y="32"/>
                        <a:pt x="835" y="33"/>
                      </a:cubicBezTo>
                      <a:cubicBezTo>
                        <a:pt x="941" y="268"/>
                        <a:pt x="1020" y="512"/>
                        <a:pt x="1072" y="764"/>
                      </a:cubicBezTo>
                      <a:cubicBezTo>
                        <a:pt x="1074" y="771"/>
                        <a:pt x="1075" y="779"/>
                        <a:pt x="1077" y="786"/>
                      </a:cubicBezTo>
                      <a:cubicBezTo>
                        <a:pt x="1095" y="877"/>
                        <a:pt x="1110" y="972"/>
                        <a:pt x="1121" y="1075"/>
                      </a:cubicBezTo>
                      <a:cubicBezTo>
                        <a:pt x="1140" y="1263"/>
                        <a:pt x="1163" y="1440"/>
                        <a:pt x="1185" y="1615"/>
                      </a:cubicBezTo>
                      <a:cubicBezTo>
                        <a:pt x="1185" y="1622"/>
                        <a:pt x="1186" y="1629"/>
                        <a:pt x="1188" y="1636"/>
                      </a:cubicBezTo>
                      <a:cubicBezTo>
                        <a:pt x="1223" y="1929"/>
                        <a:pt x="1259" y="2219"/>
                        <a:pt x="1285" y="2559"/>
                      </a:cubicBezTo>
                      <a:cubicBezTo>
                        <a:pt x="1288" y="2606"/>
                        <a:pt x="1291" y="2653"/>
                        <a:pt x="1294" y="2701"/>
                      </a:cubicBezTo>
                      <a:cubicBezTo>
                        <a:pt x="1295" y="2708"/>
                        <a:pt x="1296" y="2716"/>
                        <a:pt x="1296" y="2721"/>
                      </a:cubicBezTo>
                      <a:cubicBezTo>
                        <a:pt x="1327" y="3170"/>
                        <a:pt x="1317" y="3618"/>
                        <a:pt x="1267" y="4065"/>
                      </a:cubicBezTo>
                      <a:cubicBezTo>
                        <a:pt x="1266" y="4071"/>
                        <a:pt x="1266" y="4078"/>
                        <a:pt x="1265" y="4084"/>
                      </a:cubicBezTo>
                      <a:cubicBezTo>
                        <a:pt x="1247" y="4251"/>
                        <a:pt x="1221" y="4430"/>
                        <a:pt x="1189" y="4622"/>
                      </a:cubicBezTo>
                      <a:cubicBezTo>
                        <a:pt x="1152" y="4831"/>
                        <a:pt x="1095" y="5035"/>
                        <a:pt x="1020" y="5233"/>
                      </a:cubicBezTo>
                      <a:cubicBezTo>
                        <a:pt x="1017" y="5240"/>
                        <a:pt x="1016" y="5246"/>
                        <a:pt x="1013" y="5253"/>
                      </a:cubicBezTo>
                      <a:cubicBezTo>
                        <a:pt x="823" y="5759"/>
                        <a:pt x="551" y="6231"/>
                        <a:pt x="405" y="6467"/>
                      </a:cubicBezTo>
                      <a:cubicBezTo>
                        <a:pt x="394" y="6497"/>
                        <a:pt x="385" y="6526"/>
                        <a:pt x="375" y="6557"/>
                      </a:cubicBezTo>
                      <a:cubicBezTo>
                        <a:pt x="372" y="6565"/>
                        <a:pt x="371" y="6574"/>
                        <a:pt x="368" y="6584"/>
                      </a:cubicBezTo>
                      <a:cubicBezTo>
                        <a:pt x="284" y="6863"/>
                        <a:pt x="243" y="7186"/>
                        <a:pt x="133" y="7750"/>
                      </a:cubicBezTo>
                      <a:cubicBezTo>
                        <a:pt x="97" y="7932"/>
                        <a:pt x="51" y="8125"/>
                        <a:pt x="0" y="8310"/>
                      </a:cubicBezTo>
                      <a:cubicBezTo>
                        <a:pt x="178" y="8282"/>
                        <a:pt x="333" y="8251"/>
                        <a:pt x="460" y="8219"/>
                      </a:cubicBezTo>
                      <a:cubicBezTo>
                        <a:pt x="614" y="8180"/>
                        <a:pt x="819" y="8097"/>
                        <a:pt x="1045" y="7992"/>
                      </a:cubicBezTo>
                      <a:cubicBezTo>
                        <a:pt x="1393" y="7825"/>
                        <a:pt x="1732" y="7637"/>
                        <a:pt x="2057" y="7427"/>
                      </a:cubicBezTo>
                      <a:cubicBezTo>
                        <a:pt x="2070" y="7419"/>
                        <a:pt x="2082" y="7410"/>
                        <a:pt x="2095" y="7403"/>
                      </a:cubicBezTo>
                      <a:cubicBezTo>
                        <a:pt x="2214" y="7326"/>
                        <a:pt x="2328" y="7242"/>
                        <a:pt x="2438" y="7153"/>
                      </a:cubicBezTo>
                      <a:cubicBezTo>
                        <a:pt x="2470" y="7125"/>
                        <a:pt x="2499" y="7099"/>
                        <a:pt x="2523" y="7076"/>
                      </a:cubicBezTo>
                      <a:cubicBezTo>
                        <a:pt x="2536" y="7061"/>
                        <a:pt x="2551" y="7046"/>
                        <a:pt x="2565" y="7030"/>
                      </a:cubicBezTo>
                      <a:cubicBezTo>
                        <a:pt x="2820" y="6749"/>
                        <a:pt x="3108" y="6205"/>
                        <a:pt x="3199" y="5583"/>
                      </a:cubicBezTo>
                      <a:cubicBezTo>
                        <a:pt x="3200" y="5576"/>
                        <a:pt x="3202" y="5566"/>
                        <a:pt x="3202" y="5557"/>
                      </a:cubicBezTo>
                      <a:cubicBezTo>
                        <a:pt x="3226" y="5388"/>
                        <a:pt x="3234" y="5216"/>
                        <a:pt x="3225" y="5043"/>
                      </a:cubicBezTo>
                      <a:cubicBezTo>
                        <a:pt x="3203" y="4654"/>
                        <a:pt x="3092" y="4212"/>
                        <a:pt x="2956" y="3793"/>
                      </a:cubicBezTo>
                      <a:cubicBezTo>
                        <a:pt x="2954" y="3786"/>
                        <a:pt x="2951" y="3779"/>
                        <a:pt x="2949" y="3772"/>
                      </a:cubicBezTo>
                      <a:cubicBezTo>
                        <a:pt x="2788" y="3283"/>
                        <a:pt x="2596" y="2827"/>
                        <a:pt x="2471" y="2522"/>
                      </a:cubicBezTo>
                      <a:cubicBezTo>
                        <a:pt x="2468" y="2516"/>
                        <a:pt x="2467" y="2510"/>
                        <a:pt x="2464" y="2504"/>
                      </a:cubicBezTo>
                      <a:cubicBezTo>
                        <a:pt x="2461" y="2497"/>
                        <a:pt x="2458" y="2491"/>
                        <a:pt x="2455" y="2484"/>
                      </a:cubicBezTo>
                      <a:cubicBezTo>
                        <a:pt x="2367" y="2261"/>
                        <a:pt x="2218" y="1934"/>
                        <a:pt x="2059" y="1594"/>
                      </a:cubicBezTo>
                      <a:cubicBezTo>
                        <a:pt x="2049" y="1571"/>
                        <a:pt x="2039" y="1548"/>
                        <a:pt x="2028" y="1525"/>
                      </a:cubicBezTo>
                      <a:lnTo>
                        <a:pt x="2020" y="1508"/>
                      </a:lnTo>
                      <a:cubicBezTo>
                        <a:pt x="1901" y="1252"/>
                        <a:pt x="1780" y="993"/>
                        <a:pt x="1678" y="768"/>
                      </a:cubicBezTo>
                      <a:cubicBezTo>
                        <a:pt x="1674" y="763"/>
                        <a:pt x="1671" y="757"/>
                        <a:pt x="1670" y="750"/>
                      </a:cubicBezTo>
                      <a:cubicBezTo>
                        <a:pt x="1594" y="585"/>
                        <a:pt x="1529" y="440"/>
                        <a:pt x="1484" y="330"/>
                      </a:cubicBezTo>
                      <a:cubicBezTo>
                        <a:pt x="1441" y="294"/>
                        <a:pt x="1405" y="250"/>
                        <a:pt x="1376" y="203"/>
                      </a:cubicBezTo>
                      <a:cubicBezTo>
                        <a:pt x="1314" y="83"/>
                        <a:pt x="1159" y="0"/>
                        <a:pt x="10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8"/>
                <p:cNvSpPr/>
                <p:nvPr/>
              </p:nvSpPr>
              <p:spPr>
                <a:xfrm>
                  <a:off x="-2665955" y="-373808"/>
                  <a:ext cx="294962" cy="8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5646" extrusionOk="0">
                      <a:moveTo>
                        <a:pt x="824" y="0"/>
                      </a:moveTo>
                      <a:cubicBezTo>
                        <a:pt x="900" y="1117"/>
                        <a:pt x="934" y="2635"/>
                        <a:pt x="438" y="3704"/>
                      </a:cubicBezTo>
                      <a:cubicBezTo>
                        <a:pt x="1" y="4646"/>
                        <a:pt x="146" y="5646"/>
                        <a:pt x="823" y="5646"/>
                      </a:cubicBezTo>
                      <a:cubicBezTo>
                        <a:pt x="935" y="5646"/>
                        <a:pt x="1062" y="5618"/>
                        <a:pt x="1203" y="5559"/>
                      </a:cubicBezTo>
                      <a:cubicBezTo>
                        <a:pt x="1235" y="5531"/>
                        <a:pt x="1264" y="5505"/>
                        <a:pt x="1288" y="5482"/>
                      </a:cubicBezTo>
                      <a:cubicBezTo>
                        <a:pt x="1301" y="5467"/>
                        <a:pt x="1316" y="5452"/>
                        <a:pt x="1330" y="5436"/>
                      </a:cubicBezTo>
                      <a:cubicBezTo>
                        <a:pt x="1585" y="5155"/>
                        <a:pt x="1873" y="4611"/>
                        <a:pt x="1964" y="3989"/>
                      </a:cubicBezTo>
                      <a:cubicBezTo>
                        <a:pt x="1965" y="3982"/>
                        <a:pt x="1967" y="3972"/>
                        <a:pt x="1967" y="3963"/>
                      </a:cubicBezTo>
                      <a:cubicBezTo>
                        <a:pt x="1991" y="3794"/>
                        <a:pt x="1999" y="3622"/>
                        <a:pt x="1990" y="3451"/>
                      </a:cubicBezTo>
                      <a:cubicBezTo>
                        <a:pt x="1968" y="3060"/>
                        <a:pt x="1857" y="2619"/>
                        <a:pt x="1719" y="2199"/>
                      </a:cubicBezTo>
                      <a:cubicBezTo>
                        <a:pt x="1718" y="2194"/>
                        <a:pt x="1715" y="2186"/>
                        <a:pt x="1714" y="2179"/>
                      </a:cubicBezTo>
                      <a:cubicBezTo>
                        <a:pt x="1553" y="1690"/>
                        <a:pt x="1359" y="1234"/>
                        <a:pt x="1235" y="929"/>
                      </a:cubicBezTo>
                      <a:cubicBezTo>
                        <a:pt x="1233" y="923"/>
                        <a:pt x="1230" y="918"/>
                        <a:pt x="1227" y="910"/>
                      </a:cubicBezTo>
                      <a:cubicBezTo>
                        <a:pt x="1225" y="905"/>
                        <a:pt x="1222" y="899"/>
                        <a:pt x="1220" y="892"/>
                      </a:cubicBezTo>
                      <a:cubicBezTo>
                        <a:pt x="1131" y="669"/>
                        <a:pt x="981" y="342"/>
                        <a:pt x="82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-2961350" y="-679700"/>
                  <a:ext cx="206275" cy="6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-4332375" y="-790850"/>
                  <a:ext cx="1508033" cy="129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9" h="8454" extrusionOk="0">
                      <a:moveTo>
                        <a:pt x="7453" y="0"/>
                      </a:moveTo>
                      <a:cubicBezTo>
                        <a:pt x="7380" y="0"/>
                        <a:pt x="6823" y="1200"/>
                        <a:pt x="6764" y="1506"/>
                      </a:cubicBezTo>
                      <a:cubicBezTo>
                        <a:pt x="6764" y="1506"/>
                        <a:pt x="5608" y="1915"/>
                        <a:pt x="4507" y="2661"/>
                      </a:cubicBezTo>
                      <a:cubicBezTo>
                        <a:pt x="4234" y="2843"/>
                        <a:pt x="3975" y="3045"/>
                        <a:pt x="3730" y="3264"/>
                      </a:cubicBezTo>
                      <a:cubicBezTo>
                        <a:pt x="2483" y="4388"/>
                        <a:pt x="1565" y="5266"/>
                        <a:pt x="941" y="6380"/>
                      </a:cubicBezTo>
                      <a:cubicBezTo>
                        <a:pt x="318" y="7492"/>
                        <a:pt x="1" y="8453"/>
                        <a:pt x="1" y="8453"/>
                      </a:cubicBezTo>
                      <a:cubicBezTo>
                        <a:pt x="1" y="8453"/>
                        <a:pt x="961" y="7696"/>
                        <a:pt x="1737" y="7636"/>
                      </a:cubicBezTo>
                      <a:cubicBezTo>
                        <a:pt x="1765" y="7634"/>
                        <a:pt x="1794" y="7632"/>
                        <a:pt x="1822" y="7632"/>
                      </a:cubicBezTo>
                      <a:cubicBezTo>
                        <a:pt x="1832" y="7632"/>
                        <a:pt x="1843" y="7632"/>
                        <a:pt x="1853" y="7633"/>
                      </a:cubicBezTo>
                      <a:cubicBezTo>
                        <a:pt x="2547" y="7639"/>
                        <a:pt x="2849" y="8207"/>
                        <a:pt x="2849" y="8207"/>
                      </a:cubicBezTo>
                      <a:cubicBezTo>
                        <a:pt x="2849" y="8207"/>
                        <a:pt x="3646" y="7064"/>
                        <a:pt x="4506" y="6941"/>
                      </a:cubicBezTo>
                      <a:cubicBezTo>
                        <a:pt x="4579" y="6931"/>
                        <a:pt x="4647" y="6926"/>
                        <a:pt x="4712" y="6926"/>
                      </a:cubicBezTo>
                      <a:cubicBezTo>
                        <a:pt x="5412" y="6926"/>
                        <a:pt x="5659" y="7482"/>
                        <a:pt x="5659" y="7482"/>
                      </a:cubicBezTo>
                      <a:cubicBezTo>
                        <a:pt x="5659" y="7482"/>
                        <a:pt x="5976" y="6828"/>
                        <a:pt x="6630" y="6737"/>
                      </a:cubicBezTo>
                      <a:cubicBezTo>
                        <a:pt x="6750" y="6720"/>
                        <a:pt x="6859" y="6713"/>
                        <a:pt x="6956" y="6713"/>
                      </a:cubicBezTo>
                      <a:cubicBezTo>
                        <a:pt x="7373" y="6713"/>
                        <a:pt x="7577" y="6840"/>
                        <a:pt x="7590" y="6849"/>
                      </a:cubicBezTo>
                      <a:cubicBezTo>
                        <a:pt x="7589" y="6844"/>
                        <a:pt x="7568" y="6753"/>
                        <a:pt x="7538" y="6614"/>
                      </a:cubicBezTo>
                      <a:cubicBezTo>
                        <a:pt x="7537" y="6609"/>
                        <a:pt x="7535" y="6603"/>
                        <a:pt x="7534" y="6597"/>
                      </a:cubicBezTo>
                      <a:cubicBezTo>
                        <a:pt x="7534" y="6591"/>
                        <a:pt x="7532" y="6588"/>
                        <a:pt x="7532" y="6584"/>
                      </a:cubicBezTo>
                      <a:cubicBezTo>
                        <a:pt x="7518" y="6523"/>
                        <a:pt x="7503" y="6455"/>
                        <a:pt x="7487" y="6380"/>
                      </a:cubicBezTo>
                      <a:lnTo>
                        <a:pt x="7487" y="6379"/>
                      </a:lnTo>
                      <a:cubicBezTo>
                        <a:pt x="7485" y="6366"/>
                        <a:pt x="7482" y="6352"/>
                        <a:pt x="7479" y="6339"/>
                      </a:cubicBezTo>
                      <a:cubicBezTo>
                        <a:pt x="7474" y="6313"/>
                        <a:pt x="7469" y="6289"/>
                        <a:pt x="7463" y="6261"/>
                      </a:cubicBezTo>
                      <a:cubicBezTo>
                        <a:pt x="7463" y="6258"/>
                        <a:pt x="7461" y="6253"/>
                        <a:pt x="7460" y="6250"/>
                      </a:cubicBezTo>
                      <a:cubicBezTo>
                        <a:pt x="7422" y="6069"/>
                        <a:pt x="7380" y="5868"/>
                        <a:pt x="7346" y="5681"/>
                      </a:cubicBezTo>
                      <a:cubicBezTo>
                        <a:pt x="7321" y="5552"/>
                        <a:pt x="7299" y="5429"/>
                        <a:pt x="7282" y="5325"/>
                      </a:cubicBezTo>
                      <a:lnTo>
                        <a:pt x="7282" y="5322"/>
                      </a:lnTo>
                      <a:cubicBezTo>
                        <a:pt x="7281" y="5312"/>
                        <a:pt x="7279" y="5302"/>
                        <a:pt x="7278" y="5292"/>
                      </a:cubicBezTo>
                      <a:cubicBezTo>
                        <a:pt x="7273" y="5260"/>
                        <a:pt x="7269" y="5231"/>
                        <a:pt x="7265" y="5204"/>
                      </a:cubicBezTo>
                      <a:cubicBezTo>
                        <a:pt x="7265" y="5201"/>
                        <a:pt x="7265" y="5198"/>
                        <a:pt x="7265" y="5194"/>
                      </a:cubicBezTo>
                      <a:cubicBezTo>
                        <a:pt x="7265" y="5194"/>
                        <a:pt x="7282" y="5199"/>
                        <a:pt x="7312" y="5210"/>
                      </a:cubicBezTo>
                      <a:cubicBezTo>
                        <a:pt x="7427" y="5220"/>
                        <a:pt x="7541" y="5227"/>
                        <a:pt x="7657" y="5231"/>
                      </a:cubicBezTo>
                      <a:lnTo>
                        <a:pt x="7680" y="5233"/>
                      </a:lnTo>
                      <a:cubicBezTo>
                        <a:pt x="7728" y="5234"/>
                        <a:pt x="7774" y="5236"/>
                        <a:pt x="7822" y="5236"/>
                      </a:cubicBezTo>
                      <a:lnTo>
                        <a:pt x="8014" y="5236"/>
                      </a:lnTo>
                      <a:cubicBezTo>
                        <a:pt x="8076" y="5234"/>
                        <a:pt x="8138" y="5233"/>
                        <a:pt x="8201" y="5230"/>
                      </a:cubicBezTo>
                      <a:lnTo>
                        <a:pt x="8214" y="5230"/>
                      </a:lnTo>
                      <a:cubicBezTo>
                        <a:pt x="8240" y="5228"/>
                        <a:pt x="8267" y="5227"/>
                        <a:pt x="8295" y="5226"/>
                      </a:cubicBezTo>
                      <a:lnTo>
                        <a:pt x="8321" y="5224"/>
                      </a:lnTo>
                      <a:cubicBezTo>
                        <a:pt x="8345" y="5221"/>
                        <a:pt x="8370" y="5220"/>
                        <a:pt x="8396" y="5218"/>
                      </a:cubicBezTo>
                      <a:lnTo>
                        <a:pt x="8426" y="5215"/>
                      </a:lnTo>
                      <a:cubicBezTo>
                        <a:pt x="8465" y="5212"/>
                        <a:pt x="8504" y="5208"/>
                        <a:pt x="8542" y="5204"/>
                      </a:cubicBezTo>
                      <a:lnTo>
                        <a:pt x="8591" y="5198"/>
                      </a:lnTo>
                      <a:cubicBezTo>
                        <a:pt x="8609" y="5197"/>
                        <a:pt x="8625" y="5194"/>
                        <a:pt x="8639" y="5192"/>
                      </a:cubicBezTo>
                      <a:cubicBezTo>
                        <a:pt x="8659" y="5189"/>
                        <a:pt x="8678" y="5188"/>
                        <a:pt x="8698" y="5185"/>
                      </a:cubicBezTo>
                      <a:lnTo>
                        <a:pt x="8742" y="5178"/>
                      </a:lnTo>
                      <a:lnTo>
                        <a:pt x="8804" y="5168"/>
                      </a:lnTo>
                      <a:lnTo>
                        <a:pt x="8843" y="5160"/>
                      </a:lnTo>
                      <a:cubicBezTo>
                        <a:pt x="8868" y="5156"/>
                        <a:pt x="8892" y="5152"/>
                        <a:pt x="8917" y="5147"/>
                      </a:cubicBezTo>
                      <a:lnTo>
                        <a:pt x="8941" y="5142"/>
                      </a:lnTo>
                      <a:cubicBezTo>
                        <a:pt x="8975" y="5134"/>
                        <a:pt x="9008" y="5127"/>
                        <a:pt x="9041" y="5120"/>
                      </a:cubicBezTo>
                      <a:lnTo>
                        <a:pt x="9048" y="5118"/>
                      </a:lnTo>
                      <a:cubicBezTo>
                        <a:pt x="9077" y="5111"/>
                        <a:pt x="9106" y="5104"/>
                        <a:pt x="9135" y="5095"/>
                      </a:cubicBezTo>
                      <a:cubicBezTo>
                        <a:pt x="9144" y="5094"/>
                        <a:pt x="9153" y="5091"/>
                        <a:pt x="9160" y="5088"/>
                      </a:cubicBezTo>
                      <a:cubicBezTo>
                        <a:pt x="9183" y="5082"/>
                        <a:pt x="9206" y="5075"/>
                        <a:pt x="9229" y="5068"/>
                      </a:cubicBezTo>
                      <a:lnTo>
                        <a:pt x="9255" y="5059"/>
                      </a:lnTo>
                      <a:cubicBezTo>
                        <a:pt x="9278" y="5052"/>
                        <a:pt x="9300" y="5045"/>
                        <a:pt x="9322" y="5037"/>
                      </a:cubicBezTo>
                      <a:lnTo>
                        <a:pt x="9345" y="5029"/>
                      </a:lnTo>
                      <a:cubicBezTo>
                        <a:pt x="9374" y="5019"/>
                        <a:pt x="9401" y="5009"/>
                        <a:pt x="9430" y="4997"/>
                      </a:cubicBezTo>
                      <a:cubicBezTo>
                        <a:pt x="9458" y="4985"/>
                        <a:pt x="9480" y="4975"/>
                        <a:pt x="9504" y="4962"/>
                      </a:cubicBezTo>
                      <a:cubicBezTo>
                        <a:pt x="9511" y="4959"/>
                        <a:pt x="9517" y="4955"/>
                        <a:pt x="9524" y="4952"/>
                      </a:cubicBezTo>
                      <a:cubicBezTo>
                        <a:pt x="9543" y="4943"/>
                        <a:pt x="9559" y="4933"/>
                        <a:pt x="9576" y="4925"/>
                      </a:cubicBezTo>
                      <a:cubicBezTo>
                        <a:pt x="9584" y="4922"/>
                        <a:pt x="9589" y="4917"/>
                        <a:pt x="9595" y="4914"/>
                      </a:cubicBezTo>
                      <a:cubicBezTo>
                        <a:pt x="9613" y="4904"/>
                        <a:pt x="9630" y="4894"/>
                        <a:pt x="9647" y="4884"/>
                      </a:cubicBezTo>
                      <a:lnTo>
                        <a:pt x="9666" y="4871"/>
                      </a:lnTo>
                      <a:cubicBezTo>
                        <a:pt x="9682" y="4861"/>
                        <a:pt x="9699" y="4849"/>
                        <a:pt x="9715" y="4839"/>
                      </a:cubicBezTo>
                      <a:cubicBezTo>
                        <a:pt x="9731" y="4828"/>
                        <a:pt x="9741" y="4820"/>
                        <a:pt x="9754" y="4810"/>
                      </a:cubicBezTo>
                      <a:cubicBezTo>
                        <a:pt x="9782" y="4790"/>
                        <a:pt x="9806" y="4770"/>
                        <a:pt x="9833" y="4748"/>
                      </a:cubicBezTo>
                      <a:cubicBezTo>
                        <a:pt x="9844" y="4738"/>
                        <a:pt x="9857" y="4726"/>
                        <a:pt x="9869" y="4716"/>
                      </a:cubicBezTo>
                      <a:cubicBezTo>
                        <a:pt x="9668" y="4637"/>
                        <a:pt x="9475" y="4537"/>
                        <a:pt x="9293" y="4418"/>
                      </a:cubicBezTo>
                      <a:cubicBezTo>
                        <a:pt x="9028" y="4249"/>
                        <a:pt x="8721" y="4007"/>
                        <a:pt x="8490" y="3682"/>
                      </a:cubicBezTo>
                      <a:cubicBezTo>
                        <a:pt x="7979" y="2967"/>
                        <a:pt x="7673" y="2222"/>
                        <a:pt x="7612" y="1568"/>
                      </a:cubicBezTo>
                      <a:cubicBezTo>
                        <a:pt x="7557" y="993"/>
                        <a:pt x="7519" y="307"/>
                        <a:pt x="7476" y="74"/>
                      </a:cubicBezTo>
                      <a:cubicBezTo>
                        <a:pt x="7473" y="51"/>
                        <a:pt x="7466" y="28"/>
                        <a:pt x="7459" y="4"/>
                      </a:cubicBezTo>
                      <a:cubicBezTo>
                        <a:pt x="7457" y="1"/>
                        <a:pt x="7455" y="0"/>
                        <a:pt x="7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-2733240" y="428152"/>
                  <a:ext cx="263681" cy="43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981" extrusionOk="0">
                      <a:moveTo>
                        <a:pt x="1786" y="1"/>
                      </a:moveTo>
                      <a:cubicBezTo>
                        <a:pt x="1773" y="17"/>
                        <a:pt x="1759" y="31"/>
                        <a:pt x="1744" y="46"/>
                      </a:cubicBezTo>
                      <a:cubicBezTo>
                        <a:pt x="1598" y="192"/>
                        <a:pt x="1290" y="403"/>
                        <a:pt x="943" y="604"/>
                      </a:cubicBezTo>
                      <a:cubicBezTo>
                        <a:pt x="721" y="734"/>
                        <a:pt x="484" y="860"/>
                        <a:pt x="264" y="963"/>
                      </a:cubicBezTo>
                      <a:cubicBezTo>
                        <a:pt x="264" y="963"/>
                        <a:pt x="256" y="1680"/>
                        <a:pt x="264" y="1987"/>
                      </a:cubicBezTo>
                      <a:cubicBezTo>
                        <a:pt x="273" y="2294"/>
                        <a:pt x="240" y="2430"/>
                        <a:pt x="198" y="2498"/>
                      </a:cubicBezTo>
                      <a:cubicBezTo>
                        <a:pt x="157" y="2566"/>
                        <a:pt x="7" y="2832"/>
                        <a:pt x="1" y="2981"/>
                      </a:cubicBezTo>
                      <a:lnTo>
                        <a:pt x="1274" y="2981"/>
                      </a:lnTo>
                      <a:cubicBezTo>
                        <a:pt x="1274" y="2981"/>
                        <a:pt x="982" y="2641"/>
                        <a:pt x="824" y="2538"/>
                      </a:cubicBezTo>
                      <a:cubicBezTo>
                        <a:pt x="824" y="2538"/>
                        <a:pt x="941" y="2035"/>
                        <a:pt x="1063" y="1741"/>
                      </a:cubicBezTo>
                      <a:cubicBezTo>
                        <a:pt x="1186" y="1449"/>
                        <a:pt x="1404" y="1081"/>
                        <a:pt x="1566" y="686"/>
                      </a:cubicBezTo>
                      <a:cubicBezTo>
                        <a:pt x="1656" y="462"/>
                        <a:pt x="1728" y="234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-2733240" y="517127"/>
                  <a:ext cx="139144" cy="350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378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721" y="130"/>
                        <a:pt x="484" y="257"/>
                        <a:pt x="264" y="360"/>
                      </a:cubicBezTo>
                      <a:cubicBezTo>
                        <a:pt x="264" y="360"/>
                        <a:pt x="256" y="1077"/>
                        <a:pt x="264" y="1384"/>
                      </a:cubicBezTo>
                      <a:cubicBezTo>
                        <a:pt x="273" y="1691"/>
                        <a:pt x="240" y="1827"/>
                        <a:pt x="198" y="1895"/>
                      </a:cubicBezTo>
                      <a:cubicBezTo>
                        <a:pt x="157" y="1963"/>
                        <a:pt x="7" y="2229"/>
                        <a:pt x="1" y="2378"/>
                      </a:cubicBezTo>
                      <a:lnTo>
                        <a:pt x="394" y="2378"/>
                      </a:lnTo>
                      <a:cubicBezTo>
                        <a:pt x="392" y="2200"/>
                        <a:pt x="400" y="2022"/>
                        <a:pt x="418" y="1845"/>
                      </a:cubicBezTo>
                      <a:cubicBezTo>
                        <a:pt x="467" y="1390"/>
                        <a:pt x="645" y="703"/>
                        <a:pt x="94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8"/>
                <p:cNvSpPr/>
                <p:nvPr/>
              </p:nvSpPr>
              <p:spPr>
                <a:xfrm>
                  <a:off x="-3039711" y="134961"/>
                  <a:ext cx="126160" cy="733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4968" extrusionOk="0">
                      <a:moveTo>
                        <a:pt x="711" y="1"/>
                      </a:moveTo>
                      <a:cubicBezTo>
                        <a:pt x="702" y="1"/>
                        <a:pt x="693" y="5"/>
                        <a:pt x="682" y="14"/>
                      </a:cubicBezTo>
                      <a:cubicBezTo>
                        <a:pt x="682" y="14"/>
                        <a:pt x="403" y="500"/>
                        <a:pt x="382" y="908"/>
                      </a:cubicBezTo>
                      <a:cubicBezTo>
                        <a:pt x="374" y="1069"/>
                        <a:pt x="365" y="1196"/>
                        <a:pt x="361" y="1316"/>
                      </a:cubicBezTo>
                      <a:cubicBezTo>
                        <a:pt x="359" y="1345"/>
                        <a:pt x="359" y="1373"/>
                        <a:pt x="359" y="1402"/>
                      </a:cubicBezTo>
                      <a:lnTo>
                        <a:pt x="359" y="1403"/>
                      </a:lnTo>
                      <a:cubicBezTo>
                        <a:pt x="359" y="1567"/>
                        <a:pt x="380" y="1730"/>
                        <a:pt x="421" y="1889"/>
                      </a:cubicBezTo>
                      <a:cubicBezTo>
                        <a:pt x="484" y="2138"/>
                        <a:pt x="560" y="2168"/>
                        <a:pt x="516" y="2310"/>
                      </a:cubicBezTo>
                      <a:cubicBezTo>
                        <a:pt x="555" y="2490"/>
                        <a:pt x="563" y="2618"/>
                        <a:pt x="504" y="2707"/>
                      </a:cubicBezTo>
                      <a:cubicBezTo>
                        <a:pt x="426" y="2822"/>
                        <a:pt x="268" y="2958"/>
                        <a:pt x="223" y="3362"/>
                      </a:cubicBezTo>
                      <a:cubicBezTo>
                        <a:pt x="212" y="3468"/>
                        <a:pt x="207" y="3573"/>
                        <a:pt x="212" y="3680"/>
                      </a:cubicBezTo>
                      <a:cubicBezTo>
                        <a:pt x="232" y="4341"/>
                        <a:pt x="280" y="4443"/>
                        <a:pt x="280" y="4443"/>
                      </a:cubicBezTo>
                      <a:cubicBezTo>
                        <a:pt x="280" y="4443"/>
                        <a:pt x="76" y="4729"/>
                        <a:pt x="0" y="4968"/>
                      </a:cubicBezTo>
                      <a:lnTo>
                        <a:pt x="553" y="4968"/>
                      </a:lnTo>
                      <a:cubicBezTo>
                        <a:pt x="497" y="4694"/>
                        <a:pt x="406" y="4059"/>
                        <a:pt x="585" y="3411"/>
                      </a:cubicBezTo>
                      <a:cubicBezTo>
                        <a:pt x="815" y="2584"/>
                        <a:pt x="652" y="2025"/>
                        <a:pt x="712" y="1568"/>
                      </a:cubicBezTo>
                      <a:cubicBezTo>
                        <a:pt x="769" y="1139"/>
                        <a:pt x="855" y="1"/>
                        <a:pt x="71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8"/>
                <p:cNvSpPr/>
                <p:nvPr/>
              </p:nvSpPr>
              <p:spPr>
                <a:xfrm>
                  <a:off x="-3399597" y="591938"/>
                  <a:ext cx="328015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1906" extrusionOk="0">
                      <a:moveTo>
                        <a:pt x="598" y="0"/>
                      </a:moveTo>
                      <a:cubicBezTo>
                        <a:pt x="465" y="48"/>
                        <a:pt x="0" y="256"/>
                        <a:pt x="15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5" y="1906"/>
                      </a:lnTo>
                      <a:lnTo>
                        <a:pt x="1560" y="1906"/>
                      </a:lnTo>
                      <a:cubicBezTo>
                        <a:pt x="1560" y="1906"/>
                        <a:pt x="1056" y="1571"/>
                        <a:pt x="873" y="1496"/>
                      </a:cubicBezTo>
                      <a:lnTo>
                        <a:pt x="920" y="1068"/>
                      </a:lnTo>
                      <a:cubicBezTo>
                        <a:pt x="920" y="1068"/>
                        <a:pt x="1862" y="899"/>
                        <a:pt x="2222" y="262"/>
                      </a:cubicBezTo>
                      <a:cubicBezTo>
                        <a:pt x="2019" y="253"/>
                        <a:pt x="1812" y="238"/>
                        <a:pt x="1608" y="210"/>
                      </a:cubicBezTo>
                      <a:cubicBezTo>
                        <a:pt x="1489" y="193"/>
                        <a:pt x="1376" y="174"/>
                        <a:pt x="1272" y="157"/>
                      </a:cubicBezTo>
                      <a:cubicBezTo>
                        <a:pt x="1045" y="116"/>
                        <a:pt x="819" y="64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8"/>
                <p:cNvSpPr/>
                <p:nvPr/>
              </p:nvSpPr>
              <p:spPr>
                <a:xfrm>
                  <a:off x="-3399449" y="591938"/>
                  <a:ext cx="187838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906" extrusionOk="0">
                      <a:moveTo>
                        <a:pt x="597" y="0"/>
                      </a:moveTo>
                      <a:cubicBezTo>
                        <a:pt x="464" y="48"/>
                        <a:pt x="1" y="258"/>
                        <a:pt x="14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4" y="1906"/>
                      </a:lnTo>
                      <a:lnTo>
                        <a:pt x="691" y="1906"/>
                      </a:lnTo>
                      <a:cubicBezTo>
                        <a:pt x="671" y="1783"/>
                        <a:pt x="661" y="1657"/>
                        <a:pt x="663" y="1532"/>
                      </a:cubicBezTo>
                      <a:cubicBezTo>
                        <a:pt x="668" y="1304"/>
                        <a:pt x="571" y="877"/>
                        <a:pt x="601" y="700"/>
                      </a:cubicBezTo>
                      <a:cubicBezTo>
                        <a:pt x="627" y="549"/>
                        <a:pt x="892" y="442"/>
                        <a:pt x="1272" y="157"/>
                      </a:cubicBezTo>
                      <a:cubicBezTo>
                        <a:pt x="1044" y="116"/>
                        <a:pt x="820" y="64"/>
                        <a:pt x="5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8"/>
                <p:cNvSpPr/>
                <p:nvPr/>
              </p:nvSpPr>
              <p:spPr>
                <a:xfrm>
                  <a:off x="-4194850" y="0"/>
                  <a:ext cx="1086902" cy="49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3194" extrusionOk="0">
                      <a:moveTo>
                        <a:pt x="6365" y="1"/>
                      </a:moveTo>
                      <a:lnTo>
                        <a:pt x="6365" y="1"/>
                      </a:lnTo>
                      <a:cubicBezTo>
                        <a:pt x="6368" y="28"/>
                        <a:pt x="6372" y="57"/>
                        <a:pt x="6376" y="89"/>
                      </a:cubicBezTo>
                      <a:cubicBezTo>
                        <a:pt x="6378" y="99"/>
                        <a:pt x="6379" y="109"/>
                        <a:pt x="6382" y="119"/>
                      </a:cubicBezTo>
                      <a:lnTo>
                        <a:pt x="6382" y="121"/>
                      </a:lnTo>
                      <a:cubicBezTo>
                        <a:pt x="6398" y="226"/>
                        <a:pt x="6420" y="348"/>
                        <a:pt x="6444" y="477"/>
                      </a:cubicBezTo>
                      <a:cubicBezTo>
                        <a:pt x="6544" y="999"/>
                        <a:pt x="6687" y="1633"/>
                        <a:pt x="6689" y="1646"/>
                      </a:cubicBezTo>
                      <a:cubicBezTo>
                        <a:pt x="6677" y="1637"/>
                        <a:pt x="6471" y="1510"/>
                        <a:pt x="6052" y="1510"/>
                      </a:cubicBezTo>
                      <a:cubicBezTo>
                        <a:pt x="5956" y="1510"/>
                        <a:pt x="5848" y="1516"/>
                        <a:pt x="5730" y="1533"/>
                      </a:cubicBezTo>
                      <a:cubicBezTo>
                        <a:pt x="5076" y="1625"/>
                        <a:pt x="4759" y="2279"/>
                        <a:pt x="4759" y="2279"/>
                      </a:cubicBezTo>
                      <a:cubicBezTo>
                        <a:pt x="4759" y="2279"/>
                        <a:pt x="4510" y="1723"/>
                        <a:pt x="3811" y="1723"/>
                      </a:cubicBezTo>
                      <a:cubicBezTo>
                        <a:pt x="3746" y="1723"/>
                        <a:pt x="3677" y="1728"/>
                        <a:pt x="3604" y="1738"/>
                      </a:cubicBezTo>
                      <a:cubicBezTo>
                        <a:pt x="2746" y="1860"/>
                        <a:pt x="1949" y="3004"/>
                        <a:pt x="1949" y="3004"/>
                      </a:cubicBezTo>
                      <a:cubicBezTo>
                        <a:pt x="1949" y="3004"/>
                        <a:pt x="1646" y="2434"/>
                        <a:pt x="951" y="2428"/>
                      </a:cubicBezTo>
                      <a:cubicBezTo>
                        <a:pt x="838" y="2528"/>
                        <a:pt x="741" y="2609"/>
                        <a:pt x="669" y="2667"/>
                      </a:cubicBezTo>
                      <a:cubicBezTo>
                        <a:pt x="550" y="2761"/>
                        <a:pt x="312" y="2906"/>
                        <a:pt x="1" y="3063"/>
                      </a:cubicBezTo>
                      <a:cubicBezTo>
                        <a:pt x="270" y="3017"/>
                        <a:pt x="599" y="2977"/>
                        <a:pt x="925" y="2977"/>
                      </a:cubicBezTo>
                      <a:cubicBezTo>
                        <a:pt x="1303" y="2977"/>
                        <a:pt x="1675" y="3031"/>
                        <a:pt x="1944" y="3194"/>
                      </a:cubicBezTo>
                      <a:cubicBezTo>
                        <a:pt x="1944" y="3194"/>
                        <a:pt x="2425" y="2535"/>
                        <a:pt x="3288" y="2434"/>
                      </a:cubicBezTo>
                      <a:cubicBezTo>
                        <a:pt x="3375" y="2424"/>
                        <a:pt x="3459" y="2420"/>
                        <a:pt x="3539" y="2420"/>
                      </a:cubicBezTo>
                      <a:cubicBezTo>
                        <a:pt x="4254" y="2420"/>
                        <a:pt x="4695" y="2778"/>
                        <a:pt x="4695" y="2778"/>
                      </a:cubicBezTo>
                      <a:cubicBezTo>
                        <a:pt x="4695" y="2778"/>
                        <a:pt x="5284" y="1748"/>
                        <a:pt x="5725" y="1666"/>
                      </a:cubicBezTo>
                      <a:cubicBezTo>
                        <a:pt x="5772" y="1657"/>
                        <a:pt x="5823" y="1653"/>
                        <a:pt x="5876" y="1653"/>
                      </a:cubicBezTo>
                      <a:cubicBezTo>
                        <a:pt x="6323" y="1653"/>
                        <a:pt x="6943" y="1925"/>
                        <a:pt x="6943" y="1925"/>
                      </a:cubicBezTo>
                      <a:cubicBezTo>
                        <a:pt x="6943" y="1925"/>
                        <a:pt x="6804" y="674"/>
                        <a:pt x="7113" y="33"/>
                      </a:cubicBezTo>
                      <a:lnTo>
                        <a:pt x="7113" y="33"/>
                      </a:lnTo>
                      <a:cubicBezTo>
                        <a:pt x="7084" y="33"/>
                        <a:pt x="7054" y="33"/>
                        <a:pt x="7025" y="33"/>
                      </a:cubicBezTo>
                      <a:cubicBezTo>
                        <a:pt x="6820" y="33"/>
                        <a:pt x="6616" y="24"/>
                        <a:pt x="6412" y="5"/>
                      </a:cubicBezTo>
                      <a:lnTo>
                        <a:pt x="6365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-5192977" y="252709"/>
                  <a:ext cx="1516275" cy="635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430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6" y="277"/>
                        <a:pt x="125" y="550"/>
                        <a:pt x="209" y="819"/>
                      </a:cubicBezTo>
                      <a:cubicBezTo>
                        <a:pt x="543" y="1881"/>
                        <a:pt x="1144" y="2440"/>
                        <a:pt x="1934" y="2924"/>
                      </a:cubicBezTo>
                      <a:cubicBezTo>
                        <a:pt x="2673" y="3377"/>
                        <a:pt x="3587" y="3657"/>
                        <a:pt x="4831" y="3657"/>
                      </a:cubicBezTo>
                      <a:cubicBezTo>
                        <a:pt x="4915" y="3657"/>
                        <a:pt x="5000" y="3656"/>
                        <a:pt x="5086" y="3653"/>
                      </a:cubicBezTo>
                      <a:cubicBezTo>
                        <a:pt x="6462" y="3611"/>
                        <a:pt x="8574" y="2767"/>
                        <a:pt x="9138" y="2311"/>
                      </a:cubicBezTo>
                      <a:cubicBezTo>
                        <a:pt x="9138" y="2311"/>
                        <a:pt x="9267" y="2673"/>
                        <a:pt x="9404" y="2979"/>
                      </a:cubicBezTo>
                      <a:cubicBezTo>
                        <a:pt x="9540" y="3284"/>
                        <a:pt x="9847" y="3931"/>
                        <a:pt x="9847" y="3931"/>
                      </a:cubicBezTo>
                      <a:cubicBezTo>
                        <a:pt x="9847" y="3931"/>
                        <a:pt x="9683" y="4150"/>
                        <a:pt x="9676" y="4306"/>
                      </a:cubicBezTo>
                      <a:lnTo>
                        <a:pt x="10275" y="4307"/>
                      </a:lnTo>
                      <a:cubicBezTo>
                        <a:pt x="10067" y="3901"/>
                        <a:pt x="9634" y="3059"/>
                        <a:pt x="9471" y="2733"/>
                      </a:cubicBezTo>
                      <a:cubicBezTo>
                        <a:pt x="9254" y="2298"/>
                        <a:pt x="9122" y="2029"/>
                        <a:pt x="9218" y="1988"/>
                      </a:cubicBezTo>
                      <a:lnTo>
                        <a:pt x="9805" y="1737"/>
                      </a:lnTo>
                      <a:cubicBezTo>
                        <a:pt x="9853" y="1585"/>
                        <a:pt x="10051" y="1060"/>
                        <a:pt x="10051" y="1059"/>
                      </a:cubicBezTo>
                      <a:lnTo>
                        <a:pt x="10051" y="1059"/>
                      </a:lnTo>
                      <a:lnTo>
                        <a:pt x="9002" y="1822"/>
                      </a:lnTo>
                      <a:cubicBezTo>
                        <a:pt x="8348" y="2360"/>
                        <a:pt x="6741" y="2917"/>
                        <a:pt x="5393" y="3053"/>
                      </a:cubicBezTo>
                      <a:cubicBezTo>
                        <a:pt x="5133" y="3079"/>
                        <a:pt x="4877" y="3093"/>
                        <a:pt x="4624" y="3093"/>
                      </a:cubicBezTo>
                      <a:cubicBezTo>
                        <a:pt x="3562" y="3093"/>
                        <a:pt x="2560" y="2853"/>
                        <a:pt x="1647" y="2299"/>
                      </a:cubicBezTo>
                      <a:cubicBezTo>
                        <a:pt x="684" y="1715"/>
                        <a:pt x="362" y="883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-2855563" y="-72796"/>
                  <a:ext cx="5755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3" extrusionOk="0">
                      <a:moveTo>
                        <a:pt x="39" y="0"/>
                      </a:moveTo>
                      <a:cubicBezTo>
                        <a:pt x="36" y="2"/>
                        <a:pt x="34" y="4"/>
                        <a:pt x="31" y="7"/>
                      </a:cubicBezTo>
                      <a:lnTo>
                        <a:pt x="31" y="7"/>
                      </a:lnTo>
                      <a:cubicBezTo>
                        <a:pt x="33" y="5"/>
                        <a:pt x="35" y="3"/>
                        <a:pt x="37" y="2"/>
                      </a:cubicBezTo>
                      <a:lnTo>
                        <a:pt x="39" y="0"/>
                      </a:lnTo>
                      <a:close/>
                      <a:moveTo>
                        <a:pt x="31" y="7"/>
                      </a:moveTo>
                      <a:cubicBezTo>
                        <a:pt x="21" y="15"/>
                        <a:pt x="11" y="24"/>
                        <a:pt x="1" y="32"/>
                      </a:cubicBezTo>
                      <a:lnTo>
                        <a:pt x="2" y="32"/>
                      </a:lnTo>
                      <a:cubicBezTo>
                        <a:pt x="14" y="23"/>
                        <a:pt x="23" y="14"/>
                        <a:pt x="31" y="7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-2958408" y="-17758"/>
                  <a:ext cx="3836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7" extrusionOk="0">
                      <a:moveTo>
                        <a:pt x="25" y="1"/>
                      </a:moveTo>
                      <a:cubicBezTo>
                        <a:pt x="17" y="2"/>
                        <a:pt x="8" y="5"/>
                        <a:pt x="1" y="6"/>
                      </a:cubicBezTo>
                      <a:cubicBezTo>
                        <a:pt x="8" y="5"/>
                        <a:pt x="17" y="2"/>
                        <a:pt x="25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8"/>
                <p:cNvSpPr/>
                <p:nvPr/>
              </p:nvSpPr>
              <p:spPr>
                <a:xfrm>
                  <a:off x="-2880204" y="-54647"/>
                  <a:ext cx="7378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33" extrusionOk="0">
                      <a:moveTo>
                        <a:pt x="49" y="0"/>
                      </a:moveTo>
                      <a:cubicBezTo>
                        <a:pt x="48" y="1"/>
                        <a:pt x="47" y="2"/>
                        <a:pt x="46" y="2"/>
                      </a:cubicBezTo>
                      <a:lnTo>
                        <a:pt x="46" y="2"/>
                      </a:lnTo>
                      <a:cubicBezTo>
                        <a:pt x="47" y="2"/>
                        <a:pt x="48" y="1"/>
                        <a:pt x="49" y="0"/>
                      </a:cubicBezTo>
                      <a:close/>
                      <a:moveTo>
                        <a:pt x="46" y="2"/>
                      </a:moveTo>
                      <a:cubicBezTo>
                        <a:pt x="33" y="11"/>
                        <a:pt x="20" y="20"/>
                        <a:pt x="5" y="29"/>
                      </a:cubicBezTo>
                      <a:lnTo>
                        <a:pt x="5" y="29"/>
                      </a:lnTo>
                      <a:cubicBezTo>
                        <a:pt x="18" y="22"/>
                        <a:pt x="29" y="15"/>
                        <a:pt x="41" y="6"/>
                      </a:cubicBezTo>
                      <a:cubicBezTo>
                        <a:pt x="42" y="5"/>
                        <a:pt x="44" y="4"/>
                        <a:pt x="46" y="2"/>
                      </a:cubicBezTo>
                      <a:close/>
                      <a:moveTo>
                        <a:pt x="5" y="29"/>
                      </a:moveTo>
                      <a:lnTo>
                        <a:pt x="5" y="29"/>
                      </a:lnTo>
                      <a:cubicBezTo>
                        <a:pt x="4" y="30"/>
                        <a:pt x="2" y="31"/>
                        <a:pt x="0" y="32"/>
                      </a:cubicBezTo>
                      <a:cubicBezTo>
                        <a:pt x="2" y="31"/>
                        <a:pt x="4" y="30"/>
                        <a:pt x="5" y="29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-2972426" y="-13479"/>
                  <a:ext cx="1180" cy="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2" extrusionOk="0">
                      <a:moveTo>
                        <a:pt x="7" y="0"/>
                      </a:move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8"/>
                <p:cNvSpPr/>
                <p:nvPr/>
              </p:nvSpPr>
              <p:spPr>
                <a:xfrm>
                  <a:off x="-2901157" y="-41810"/>
                  <a:ext cx="7820" cy="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52" y="0"/>
                      </a:moveTo>
                      <a:cubicBezTo>
                        <a:pt x="37" y="9"/>
                        <a:pt x="19" y="17"/>
                        <a:pt x="0" y="26"/>
                      </a:cubicBezTo>
                      <a:cubicBezTo>
                        <a:pt x="19" y="17"/>
                        <a:pt x="37" y="9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8"/>
                <p:cNvSpPr/>
                <p:nvPr/>
              </p:nvSpPr>
              <p:spPr>
                <a:xfrm>
                  <a:off x="-2931111" y="-26464"/>
                  <a:ext cx="3541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8" extrusionOk="0">
                      <a:moveTo>
                        <a:pt x="24" y="0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8"/>
                <p:cNvSpPr/>
                <p:nvPr/>
              </p:nvSpPr>
              <p:spPr>
                <a:xfrm>
                  <a:off x="-2890681" y="-48007"/>
                  <a:ext cx="7820" cy="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1" extrusionOk="0">
                      <a:moveTo>
                        <a:pt x="52" y="0"/>
                      </a:moveTo>
                      <a:cubicBezTo>
                        <a:pt x="35" y="10"/>
                        <a:pt x="18" y="20"/>
                        <a:pt x="0" y="30"/>
                      </a:cubicBezTo>
                      <a:cubicBezTo>
                        <a:pt x="18" y="22"/>
                        <a:pt x="35" y="10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8"/>
                <p:cNvSpPr/>
                <p:nvPr/>
              </p:nvSpPr>
              <p:spPr>
                <a:xfrm>
                  <a:off x="-2915027" y="-36350"/>
                  <a:ext cx="11067" cy="5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4" extrusionOk="0">
                      <a:moveTo>
                        <a:pt x="74" y="1"/>
                      </a:moveTo>
                      <a:cubicBezTo>
                        <a:pt x="50" y="12"/>
                        <a:pt x="25" y="24"/>
                        <a:pt x="0" y="34"/>
                      </a:cubicBezTo>
                      <a:cubicBezTo>
                        <a:pt x="25" y="24"/>
                        <a:pt x="50" y="12"/>
                        <a:pt x="74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8"/>
                <p:cNvSpPr/>
                <p:nvPr/>
              </p:nvSpPr>
              <p:spPr>
                <a:xfrm>
                  <a:off x="-2944686" y="-22038"/>
                  <a:ext cx="4132" cy="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0" extrusionOk="0">
                      <a:moveTo>
                        <a:pt x="28" y="1"/>
                      </a:move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8"/>
                <p:cNvSpPr/>
                <p:nvPr/>
              </p:nvSpPr>
              <p:spPr>
                <a:xfrm>
                  <a:off x="-3222679" y="69594"/>
                  <a:ext cx="17264" cy="8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7" y="187"/>
                        <a:pt x="77" y="386"/>
                        <a:pt x="116" y="567"/>
                      </a:cubicBezTo>
                      <a:cubicBezTo>
                        <a:pt x="77" y="386"/>
                        <a:pt x="37" y="185"/>
                        <a:pt x="1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8"/>
                <p:cNvSpPr/>
                <p:nvPr/>
              </p:nvSpPr>
              <p:spPr>
                <a:xfrm>
                  <a:off x="-3202759" y="166685"/>
                  <a:ext cx="1180" cy="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0" extrusionOk="0">
                      <a:moveTo>
                        <a:pt x="0" y="0"/>
                      </a:moveTo>
                      <a:cubicBezTo>
                        <a:pt x="3" y="13"/>
                        <a:pt x="6" y="27"/>
                        <a:pt x="7" y="40"/>
                      </a:cubicBezTo>
                      <a:cubicBezTo>
                        <a:pt x="6" y="27"/>
                        <a:pt x="3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8"/>
                <p:cNvSpPr/>
                <p:nvPr/>
              </p:nvSpPr>
              <p:spPr>
                <a:xfrm>
                  <a:off x="-3173395" y="3342"/>
                  <a:ext cx="20953" cy="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4" extrusionOk="0">
                      <a:moveTo>
                        <a:pt x="141" y="4"/>
                      </a:moveTo>
                      <a:cubicBezTo>
                        <a:pt x="95" y="4"/>
                        <a:pt x="47" y="2"/>
                        <a:pt x="1" y="1"/>
                      </a:cubicBezTo>
                      <a:cubicBezTo>
                        <a:pt x="47" y="2"/>
                        <a:pt x="95" y="4"/>
                        <a:pt x="141" y="4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-3201578" y="172587"/>
                  <a:ext cx="6640" cy="3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05" extrusionOk="0">
                      <a:moveTo>
                        <a:pt x="1" y="1"/>
                      </a:moveTo>
                      <a:cubicBezTo>
                        <a:pt x="17" y="76"/>
                        <a:pt x="31" y="144"/>
                        <a:pt x="44" y="205"/>
                      </a:cubicBezTo>
                      <a:cubicBezTo>
                        <a:pt x="31" y="144"/>
                        <a:pt x="17" y="76"/>
                        <a:pt x="1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-3227548" y="-52"/>
                  <a:ext cx="50906" cy="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3" extrusionOk="0">
                      <a:moveTo>
                        <a:pt x="0" y="1"/>
                      </a:moveTo>
                      <a:cubicBezTo>
                        <a:pt x="112" y="11"/>
                        <a:pt x="223" y="18"/>
                        <a:pt x="335" y="22"/>
                      </a:cubicBezTo>
                      <a:lnTo>
                        <a:pt x="345" y="22"/>
                      </a:lnTo>
                      <a:cubicBezTo>
                        <a:pt x="229" y="18"/>
                        <a:pt x="115" y="11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-3148164" y="3194"/>
                  <a:ext cx="51792" cy="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" extrusionOk="0">
                      <a:moveTo>
                        <a:pt x="351" y="0"/>
                      </a:moveTo>
                      <a:lnTo>
                        <a:pt x="351" y="0"/>
                      </a:lnTo>
                      <a:cubicBezTo>
                        <a:pt x="309" y="1"/>
                        <a:pt x="267" y="3"/>
                        <a:pt x="225" y="4"/>
                      </a:cubicBezTo>
                      <a:lnTo>
                        <a:pt x="225" y="4"/>
                      </a:lnTo>
                      <a:cubicBezTo>
                        <a:pt x="267" y="3"/>
                        <a:pt x="309" y="2"/>
                        <a:pt x="351" y="0"/>
                      </a:cubicBezTo>
                      <a:close/>
                      <a:moveTo>
                        <a:pt x="225" y="4"/>
                      </a:moveTo>
                      <a:cubicBezTo>
                        <a:pt x="211" y="4"/>
                        <a:pt x="197" y="4"/>
                        <a:pt x="182" y="5"/>
                      </a:cubicBezTo>
                      <a:lnTo>
                        <a:pt x="182" y="5"/>
                      </a:lnTo>
                      <a:cubicBezTo>
                        <a:pt x="197" y="4"/>
                        <a:pt x="211" y="4"/>
                        <a:pt x="225" y="4"/>
                      </a:cubicBezTo>
                      <a:close/>
                      <a:moveTo>
                        <a:pt x="182" y="5"/>
                      </a:moveTo>
                      <a:lnTo>
                        <a:pt x="182" y="5"/>
                      </a:lnTo>
                      <a:cubicBezTo>
                        <a:pt x="176" y="5"/>
                        <a:pt x="170" y="5"/>
                        <a:pt x="164" y="5"/>
                      </a:cubicBezTo>
                      <a:cubicBezTo>
                        <a:pt x="161" y="5"/>
                        <a:pt x="158" y="5"/>
                        <a:pt x="155" y="5"/>
                      </a:cubicBezTo>
                      <a:lnTo>
                        <a:pt x="155" y="5"/>
                      </a:lnTo>
                      <a:cubicBezTo>
                        <a:pt x="164" y="5"/>
                        <a:pt x="173" y="5"/>
                        <a:pt x="182" y="5"/>
                      </a:cubicBezTo>
                      <a:close/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28" y="5"/>
                        <a:pt x="55" y="6"/>
                        <a:pt x="82" y="6"/>
                      </a:cubicBezTo>
                      <a:cubicBezTo>
                        <a:pt x="106" y="6"/>
                        <a:pt x="130" y="5"/>
                        <a:pt x="155" y="5"/>
                      </a:cubicBezTo>
                      <a:lnTo>
                        <a:pt x="155" y="5"/>
                      </a:lnTo>
                      <a:cubicBezTo>
                        <a:pt x="133" y="5"/>
                        <a:pt x="111" y="5"/>
                        <a:pt x="88" y="5"/>
                      </a:cubicBezTo>
                      <a:cubicBezTo>
                        <a:pt x="59" y="5"/>
                        <a:pt x="30" y="5"/>
                        <a:pt x="1" y="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-3194643" y="204606"/>
                  <a:ext cx="738" cy="2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9" extrusionOk="0">
                      <a:moveTo>
                        <a:pt x="0" y="1"/>
                      </a:moveTo>
                      <a:cubicBezTo>
                        <a:pt x="2" y="7"/>
                        <a:pt x="3" y="13"/>
                        <a:pt x="5" y="18"/>
                      </a:cubicBezTo>
                      <a:cubicBezTo>
                        <a:pt x="3" y="13"/>
                        <a:pt x="2" y="7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-3063172" y="-937"/>
                  <a:ext cx="17411" cy="1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3" extrusionOk="0">
                      <a:moveTo>
                        <a:pt x="118" y="1"/>
                      </a:moveTo>
                      <a:cubicBezTo>
                        <a:pt x="78" y="5"/>
                        <a:pt x="39" y="9"/>
                        <a:pt x="0" y="12"/>
                      </a:cubicBezTo>
                      <a:cubicBezTo>
                        <a:pt x="39" y="9"/>
                        <a:pt x="78" y="5"/>
                        <a:pt x="118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-3038678" y="-2560"/>
                  <a:ext cx="7230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8" extrusionOk="0">
                      <a:moveTo>
                        <a:pt x="48" y="0"/>
                      </a:moveTo>
                      <a:cubicBezTo>
                        <a:pt x="33" y="3"/>
                        <a:pt x="17" y="5"/>
                        <a:pt x="1" y="7"/>
                      </a:cubicBezTo>
                      <a:cubicBezTo>
                        <a:pt x="17" y="5"/>
                        <a:pt x="33" y="3"/>
                        <a:pt x="48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8"/>
                <p:cNvSpPr/>
                <p:nvPr/>
              </p:nvSpPr>
              <p:spPr>
                <a:xfrm>
                  <a:off x="-3094601" y="2309"/>
                  <a:ext cx="12100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82" y="1"/>
                      </a:moveTo>
                      <a:cubicBezTo>
                        <a:pt x="54" y="2"/>
                        <a:pt x="27" y="3"/>
                        <a:pt x="1" y="5"/>
                      </a:cubicBezTo>
                      <a:cubicBezTo>
                        <a:pt x="27" y="3"/>
                        <a:pt x="54" y="2"/>
                        <a:pt x="82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8"/>
                <p:cNvSpPr/>
                <p:nvPr/>
              </p:nvSpPr>
              <p:spPr>
                <a:xfrm>
                  <a:off x="-3007544" y="-7135"/>
                  <a:ext cx="5902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40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8"/>
                <p:cNvSpPr/>
                <p:nvPr/>
              </p:nvSpPr>
              <p:spPr>
                <a:xfrm>
                  <a:off x="-3023037" y="-4774"/>
                  <a:ext cx="6492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8" extrusionOk="0">
                      <a:moveTo>
                        <a:pt x="44" y="1"/>
                      </a:move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8"/>
                <p:cNvSpPr/>
                <p:nvPr/>
              </p:nvSpPr>
              <p:spPr>
                <a:xfrm>
                  <a:off x="-2990870" y="-9791"/>
                  <a:ext cx="3836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5" extrusionOk="0">
                      <a:moveTo>
                        <a:pt x="25" y="0"/>
                      </a:move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8"/>
                <p:cNvSpPr/>
                <p:nvPr/>
              </p:nvSpPr>
              <p:spPr>
                <a:xfrm>
                  <a:off x="-3078813" y="1276"/>
                  <a:ext cx="11214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7" extrusionOk="0">
                      <a:moveTo>
                        <a:pt x="76" y="0"/>
                      </a:moveTo>
                      <a:lnTo>
                        <a:pt x="76" y="0"/>
                      </a:lnTo>
                      <a:cubicBezTo>
                        <a:pt x="51" y="2"/>
                        <a:pt x="25" y="5"/>
                        <a:pt x="1" y="6"/>
                      </a:cubicBezTo>
                      <a:cubicBezTo>
                        <a:pt x="25" y="5"/>
                        <a:pt x="51" y="3"/>
                        <a:pt x="76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8"/>
                <p:cNvSpPr/>
                <p:nvPr/>
              </p:nvSpPr>
              <p:spPr>
                <a:xfrm>
                  <a:off x="-3641439" y="-768812"/>
                  <a:ext cx="463618" cy="92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2" h="6263" extrusionOk="0">
                      <a:moveTo>
                        <a:pt x="2946" y="1"/>
                      </a:moveTo>
                      <a:cubicBezTo>
                        <a:pt x="2873" y="1"/>
                        <a:pt x="2316" y="1201"/>
                        <a:pt x="2257" y="1507"/>
                      </a:cubicBezTo>
                      <a:cubicBezTo>
                        <a:pt x="2257" y="1507"/>
                        <a:pt x="1101" y="1916"/>
                        <a:pt x="0" y="2662"/>
                      </a:cubicBezTo>
                      <a:cubicBezTo>
                        <a:pt x="538" y="4392"/>
                        <a:pt x="1852" y="5931"/>
                        <a:pt x="2956" y="6262"/>
                      </a:cubicBezTo>
                      <a:cubicBezTo>
                        <a:pt x="2918" y="6079"/>
                        <a:pt x="2875" y="5873"/>
                        <a:pt x="2839" y="5682"/>
                      </a:cubicBezTo>
                      <a:cubicBezTo>
                        <a:pt x="2814" y="5553"/>
                        <a:pt x="2792" y="5432"/>
                        <a:pt x="2776" y="5326"/>
                      </a:cubicBezTo>
                      <a:lnTo>
                        <a:pt x="2776" y="5323"/>
                      </a:lnTo>
                      <a:cubicBezTo>
                        <a:pt x="2775" y="5313"/>
                        <a:pt x="2772" y="5303"/>
                        <a:pt x="2772" y="5293"/>
                      </a:cubicBezTo>
                      <a:cubicBezTo>
                        <a:pt x="2766" y="5261"/>
                        <a:pt x="2762" y="5232"/>
                        <a:pt x="2759" y="5205"/>
                      </a:cubicBezTo>
                      <a:cubicBezTo>
                        <a:pt x="2758" y="5202"/>
                        <a:pt x="2758" y="5199"/>
                        <a:pt x="2758" y="5195"/>
                      </a:cubicBezTo>
                      <a:lnTo>
                        <a:pt x="2758" y="5195"/>
                      </a:lnTo>
                      <a:cubicBezTo>
                        <a:pt x="2758" y="5195"/>
                        <a:pt x="2775" y="5200"/>
                        <a:pt x="2807" y="5211"/>
                      </a:cubicBezTo>
                      <a:cubicBezTo>
                        <a:pt x="2917" y="5221"/>
                        <a:pt x="3028" y="5228"/>
                        <a:pt x="3141" y="5232"/>
                      </a:cubicBezTo>
                      <a:cubicBezTo>
                        <a:pt x="2972" y="3690"/>
                        <a:pt x="2726" y="962"/>
                        <a:pt x="2969" y="75"/>
                      </a:cubicBezTo>
                      <a:cubicBezTo>
                        <a:pt x="2966" y="52"/>
                        <a:pt x="2960" y="29"/>
                        <a:pt x="2952" y="5"/>
                      </a:cubicBezTo>
                      <a:cubicBezTo>
                        <a:pt x="2950" y="2"/>
                        <a:pt x="2948" y="1"/>
                        <a:pt x="29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8"/>
                <p:cNvSpPr/>
                <p:nvPr/>
              </p:nvSpPr>
              <p:spPr>
                <a:xfrm>
                  <a:off x="-2836675" y="-974800"/>
                  <a:ext cx="403424" cy="47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3193" extrusionOk="0">
                      <a:moveTo>
                        <a:pt x="1167" y="1"/>
                      </a:moveTo>
                      <a:cubicBezTo>
                        <a:pt x="1131" y="1"/>
                        <a:pt x="1096" y="2"/>
                        <a:pt x="1060" y="5"/>
                      </a:cubicBezTo>
                      <a:cubicBezTo>
                        <a:pt x="956" y="13"/>
                        <a:pt x="853" y="31"/>
                        <a:pt x="755" y="62"/>
                      </a:cubicBezTo>
                      <a:cubicBezTo>
                        <a:pt x="747" y="63"/>
                        <a:pt x="740" y="65"/>
                        <a:pt x="733" y="68"/>
                      </a:cubicBezTo>
                      <a:cubicBezTo>
                        <a:pt x="637" y="98"/>
                        <a:pt x="548" y="146"/>
                        <a:pt x="468" y="205"/>
                      </a:cubicBezTo>
                      <a:cubicBezTo>
                        <a:pt x="348" y="299"/>
                        <a:pt x="256" y="422"/>
                        <a:pt x="202" y="564"/>
                      </a:cubicBezTo>
                      <a:cubicBezTo>
                        <a:pt x="198" y="574"/>
                        <a:pt x="195" y="584"/>
                        <a:pt x="190" y="593"/>
                      </a:cubicBezTo>
                      <a:cubicBezTo>
                        <a:pt x="150" y="695"/>
                        <a:pt x="115" y="801"/>
                        <a:pt x="85" y="908"/>
                      </a:cubicBezTo>
                      <a:cubicBezTo>
                        <a:pt x="76" y="940"/>
                        <a:pt x="67" y="973"/>
                        <a:pt x="60" y="1005"/>
                      </a:cubicBezTo>
                      <a:cubicBezTo>
                        <a:pt x="11" y="1223"/>
                        <a:pt x="1" y="1449"/>
                        <a:pt x="27" y="1670"/>
                      </a:cubicBezTo>
                      <a:cubicBezTo>
                        <a:pt x="34" y="1741"/>
                        <a:pt x="44" y="1814"/>
                        <a:pt x="59" y="1892"/>
                      </a:cubicBezTo>
                      <a:cubicBezTo>
                        <a:pt x="98" y="2109"/>
                        <a:pt x="176" y="2262"/>
                        <a:pt x="269" y="2365"/>
                      </a:cubicBezTo>
                      <a:cubicBezTo>
                        <a:pt x="364" y="2472"/>
                        <a:pt x="476" y="2522"/>
                        <a:pt x="575" y="2522"/>
                      </a:cubicBezTo>
                      <a:cubicBezTo>
                        <a:pt x="602" y="2522"/>
                        <a:pt x="628" y="2518"/>
                        <a:pt x="652" y="2511"/>
                      </a:cubicBezTo>
                      <a:cubicBezTo>
                        <a:pt x="659" y="2510"/>
                        <a:pt x="665" y="2507"/>
                        <a:pt x="672" y="2505"/>
                      </a:cubicBezTo>
                      <a:cubicBezTo>
                        <a:pt x="719" y="2487"/>
                        <a:pt x="769" y="2479"/>
                        <a:pt x="819" y="2479"/>
                      </a:cubicBezTo>
                      <a:cubicBezTo>
                        <a:pt x="976" y="2479"/>
                        <a:pt x="1131" y="2562"/>
                        <a:pt x="1193" y="2680"/>
                      </a:cubicBezTo>
                      <a:cubicBezTo>
                        <a:pt x="1222" y="2728"/>
                        <a:pt x="1258" y="2771"/>
                        <a:pt x="1301" y="2809"/>
                      </a:cubicBezTo>
                      <a:cubicBezTo>
                        <a:pt x="1453" y="2946"/>
                        <a:pt x="1709" y="3098"/>
                        <a:pt x="1857" y="3139"/>
                      </a:cubicBezTo>
                      <a:cubicBezTo>
                        <a:pt x="1966" y="3169"/>
                        <a:pt x="2065" y="3192"/>
                        <a:pt x="2149" y="3192"/>
                      </a:cubicBezTo>
                      <a:cubicBezTo>
                        <a:pt x="2179" y="3192"/>
                        <a:pt x="2208" y="3189"/>
                        <a:pt x="2233" y="3182"/>
                      </a:cubicBezTo>
                      <a:cubicBezTo>
                        <a:pt x="2266" y="3177"/>
                        <a:pt x="2295" y="3161"/>
                        <a:pt x="2320" y="3139"/>
                      </a:cubicBezTo>
                      <a:cubicBezTo>
                        <a:pt x="2415" y="3049"/>
                        <a:pt x="2524" y="2886"/>
                        <a:pt x="2470" y="2654"/>
                      </a:cubicBezTo>
                      <a:cubicBezTo>
                        <a:pt x="2446" y="2553"/>
                        <a:pt x="2378" y="2379"/>
                        <a:pt x="2305" y="2201"/>
                      </a:cubicBezTo>
                      <a:cubicBezTo>
                        <a:pt x="2213" y="1971"/>
                        <a:pt x="2112" y="1736"/>
                        <a:pt x="2088" y="1640"/>
                      </a:cubicBezTo>
                      <a:cubicBezTo>
                        <a:pt x="2048" y="1472"/>
                        <a:pt x="2146" y="1231"/>
                        <a:pt x="2045" y="733"/>
                      </a:cubicBezTo>
                      <a:cubicBezTo>
                        <a:pt x="2044" y="726"/>
                        <a:pt x="2042" y="720"/>
                        <a:pt x="2041" y="714"/>
                      </a:cubicBezTo>
                      <a:cubicBezTo>
                        <a:pt x="2019" y="604"/>
                        <a:pt x="1980" y="499"/>
                        <a:pt x="1925" y="400"/>
                      </a:cubicBezTo>
                      <a:cubicBezTo>
                        <a:pt x="1809" y="196"/>
                        <a:pt x="1631" y="70"/>
                        <a:pt x="1398" y="23"/>
                      </a:cubicBezTo>
                      <a:cubicBezTo>
                        <a:pt x="1377" y="18"/>
                        <a:pt x="1355" y="15"/>
                        <a:pt x="1332" y="11"/>
                      </a:cubicBezTo>
                      <a:cubicBezTo>
                        <a:pt x="1323" y="10"/>
                        <a:pt x="1316" y="10"/>
                        <a:pt x="1307" y="8"/>
                      </a:cubicBezTo>
                      <a:cubicBezTo>
                        <a:pt x="1260" y="3"/>
                        <a:pt x="1214" y="1"/>
                        <a:pt x="11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8"/>
                <p:cNvSpPr/>
                <p:nvPr/>
              </p:nvSpPr>
              <p:spPr>
                <a:xfrm>
                  <a:off x="-2836675" y="-887446"/>
                  <a:ext cx="357071" cy="383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2601" extrusionOk="0">
                      <a:moveTo>
                        <a:pt x="190" y="1"/>
                      </a:moveTo>
                      <a:lnTo>
                        <a:pt x="190" y="1"/>
                      </a:lnTo>
                      <a:cubicBezTo>
                        <a:pt x="150" y="103"/>
                        <a:pt x="115" y="209"/>
                        <a:pt x="85" y="316"/>
                      </a:cubicBezTo>
                      <a:cubicBezTo>
                        <a:pt x="76" y="348"/>
                        <a:pt x="67" y="381"/>
                        <a:pt x="60" y="414"/>
                      </a:cubicBezTo>
                      <a:cubicBezTo>
                        <a:pt x="11" y="631"/>
                        <a:pt x="1" y="857"/>
                        <a:pt x="27" y="1078"/>
                      </a:cubicBezTo>
                      <a:cubicBezTo>
                        <a:pt x="34" y="1149"/>
                        <a:pt x="44" y="1222"/>
                        <a:pt x="59" y="1300"/>
                      </a:cubicBezTo>
                      <a:cubicBezTo>
                        <a:pt x="98" y="1517"/>
                        <a:pt x="176" y="1672"/>
                        <a:pt x="269" y="1773"/>
                      </a:cubicBezTo>
                      <a:cubicBezTo>
                        <a:pt x="364" y="1881"/>
                        <a:pt x="475" y="1930"/>
                        <a:pt x="574" y="1930"/>
                      </a:cubicBezTo>
                      <a:cubicBezTo>
                        <a:pt x="601" y="1930"/>
                        <a:pt x="627" y="1926"/>
                        <a:pt x="652" y="1919"/>
                      </a:cubicBezTo>
                      <a:cubicBezTo>
                        <a:pt x="659" y="1918"/>
                        <a:pt x="665" y="1916"/>
                        <a:pt x="672" y="1913"/>
                      </a:cubicBezTo>
                      <a:cubicBezTo>
                        <a:pt x="719" y="1895"/>
                        <a:pt x="769" y="1887"/>
                        <a:pt x="819" y="1887"/>
                      </a:cubicBezTo>
                      <a:cubicBezTo>
                        <a:pt x="976" y="1887"/>
                        <a:pt x="1131" y="1970"/>
                        <a:pt x="1193" y="2088"/>
                      </a:cubicBezTo>
                      <a:cubicBezTo>
                        <a:pt x="1222" y="2136"/>
                        <a:pt x="1258" y="2179"/>
                        <a:pt x="1301" y="2217"/>
                      </a:cubicBezTo>
                      <a:cubicBezTo>
                        <a:pt x="1453" y="2354"/>
                        <a:pt x="1709" y="2506"/>
                        <a:pt x="1857" y="2547"/>
                      </a:cubicBezTo>
                      <a:cubicBezTo>
                        <a:pt x="1967" y="2577"/>
                        <a:pt x="2068" y="2601"/>
                        <a:pt x="2152" y="2601"/>
                      </a:cubicBezTo>
                      <a:cubicBezTo>
                        <a:pt x="2181" y="2601"/>
                        <a:pt x="2208" y="2598"/>
                        <a:pt x="2233" y="2592"/>
                      </a:cubicBezTo>
                      <a:lnTo>
                        <a:pt x="2233" y="2592"/>
                      </a:lnTo>
                      <a:cubicBezTo>
                        <a:pt x="2233" y="2592"/>
                        <a:pt x="2232" y="2592"/>
                        <a:pt x="2231" y="2592"/>
                      </a:cubicBezTo>
                      <a:cubicBezTo>
                        <a:pt x="1824" y="2592"/>
                        <a:pt x="1388" y="2060"/>
                        <a:pt x="1192" y="1695"/>
                      </a:cubicBezTo>
                      <a:cubicBezTo>
                        <a:pt x="950" y="1246"/>
                        <a:pt x="577" y="1504"/>
                        <a:pt x="310" y="1005"/>
                      </a:cubicBezTo>
                      <a:cubicBezTo>
                        <a:pt x="160" y="723"/>
                        <a:pt x="159" y="315"/>
                        <a:pt x="1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8"/>
                <p:cNvSpPr/>
                <p:nvPr/>
              </p:nvSpPr>
              <p:spPr>
                <a:xfrm>
                  <a:off x="-4420675" y="470353"/>
                  <a:ext cx="75991" cy="7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528" extrusionOk="0">
                      <a:moveTo>
                        <a:pt x="170" y="0"/>
                      </a:moveTo>
                      <a:cubicBezTo>
                        <a:pt x="86" y="0"/>
                        <a:pt x="1" y="249"/>
                        <a:pt x="11" y="528"/>
                      </a:cubicBezTo>
                      <a:cubicBezTo>
                        <a:pt x="11" y="528"/>
                        <a:pt x="332" y="441"/>
                        <a:pt x="514" y="367"/>
                      </a:cubicBezTo>
                      <a:cubicBezTo>
                        <a:pt x="514" y="367"/>
                        <a:pt x="277" y="66"/>
                        <a:pt x="198" y="10"/>
                      </a:cubicBezTo>
                      <a:cubicBezTo>
                        <a:pt x="189" y="3"/>
                        <a:pt x="179" y="0"/>
                        <a:pt x="170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8"/>
                <p:cNvSpPr/>
                <p:nvPr/>
              </p:nvSpPr>
              <p:spPr>
                <a:xfrm>
                  <a:off x="-2956987" y="-675125"/>
                  <a:ext cx="196374" cy="607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8"/>
                <p:cNvSpPr/>
                <p:nvPr/>
              </p:nvSpPr>
              <p:spPr>
                <a:xfrm>
                  <a:off x="-2655626" y="-1036919"/>
                  <a:ext cx="38364" cy="6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41" extrusionOk="0">
                      <a:moveTo>
                        <a:pt x="50" y="0"/>
                      </a:moveTo>
                      <a:cubicBezTo>
                        <a:pt x="1" y="0"/>
                        <a:pt x="9" y="423"/>
                        <a:pt x="9" y="423"/>
                      </a:cubicBezTo>
                      <a:lnTo>
                        <a:pt x="259" y="441"/>
                      </a:lnTo>
                      <a:cubicBezTo>
                        <a:pt x="259" y="441"/>
                        <a:pt x="109" y="24"/>
                        <a:pt x="54" y="1"/>
                      </a:cubicBezTo>
                      <a:cubicBezTo>
                        <a:pt x="52" y="0"/>
                        <a:pt x="51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8"/>
                <p:cNvSpPr/>
                <p:nvPr/>
              </p:nvSpPr>
              <p:spPr>
                <a:xfrm>
                  <a:off x="-2735453" y="-1037066"/>
                  <a:ext cx="45152" cy="8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54" extrusionOk="0">
                      <a:moveTo>
                        <a:pt x="169" y="0"/>
                      </a:moveTo>
                      <a:cubicBezTo>
                        <a:pt x="101" y="0"/>
                        <a:pt x="0" y="553"/>
                        <a:pt x="0" y="553"/>
                      </a:cubicBezTo>
                      <a:lnTo>
                        <a:pt x="305" y="451"/>
                      </a:lnTo>
                      <a:cubicBezTo>
                        <a:pt x="305" y="451"/>
                        <a:pt x="240" y="18"/>
                        <a:pt x="172" y="1"/>
                      </a:cubicBezTo>
                      <a:cubicBezTo>
                        <a:pt x="171" y="0"/>
                        <a:pt x="170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8"/>
                <p:cNvSpPr/>
                <p:nvPr/>
              </p:nvSpPr>
              <p:spPr>
                <a:xfrm>
                  <a:off x="-2519433" y="-936582"/>
                  <a:ext cx="132062" cy="2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943" extrusionOk="0">
                      <a:moveTo>
                        <a:pt x="394" y="0"/>
                      </a:moveTo>
                      <a:cubicBezTo>
                        <a:pt x="303" y="0"/>
                        <a:pt x="87" y="334"/>
                        <a:pt x="0" y="475"/>
                      </a:cubicBezTo>
                      <a:cubicBezTo>
                        <a:pt x="101" y="972"/>
                        <a:pt x="3" y="1213"/>
                        <a:pt x="43" y="1381"/>
                      </a:cubicBezTo>
                      <a:cubicBezTo>
                        <a:pt x="67" y="1477"/>
                        <a:pt x="166" y="1714"/>
                        <a:pt x="260" y="1942"/>
                      </a:cubicBezTo>
                      <a:cubicBezTo>
                        <a:pt x="260" y="1942"/>
                        <a:pt x="574" y="1592"/>
                        <a:pt x="506" y="1510"/>
                      </a:cubicBezTo>
                      <a:cubicBezTo>
                        <a:pt x="494" y="1495"/>
                        <a:pt x="477" y="1489"/>
                        <a:pt x="459" y="1489"/>
                      </a:cubicBezTo>
                      <a:cubicBezTo>
                        <a:pt x="378" y="1489"/>
                        <a:pt x="260" y="1605"/>
                        <a:pt x="260" y="1605"/>
                      </a:cubicBezTo>
                      <a:cubicBezTo>
                        <a:pt x="260" y="1605"/>
                        <a:pt x="894" y="591"/>
                        <a:pt x="778" y="448"/>
                      </a:cubicBezTo>
                      <a:cubicBezTo>
                        <a:pt x="769" y="436"/>
                        <a:pt x="756" y="431"/>
                        <a:pt x="741" y="431"/>
                      </a:cubicBezTo>
                      <a:cubicBezTo>
                        <a:pt x="574" y="431"/>
                        <a:pt x="104" y="1096"/>
                        <a:pt x="104" y="1096"/>
                      </a:cubicBezTo>
                      <a:cubicBezTo>
                        <a:pt x="104" y="1096"/>
                        <a:pt x="506" y="73"/>
                        <a:pt x="411" y="5"/>
                      </a:cubicBezTo>
                      <a:cubicBezTo>
                        <a:pt x="406" y="2"/>
                        <a:pt x="40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8"/>
                <p:cNvSpPr/>
                <p:nvPr/>
              </p:nvSpPr>
              <p:spPr>
                <a:xfrm>
                  <a:off x="-2810853" y="-1131944"/>
                  <a:ext cx="58874" cy="29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1974" extrusionOk="0">
                      <a:moveTo>
                        <a:pt x="139" y="0"/>
                      </a:moveTo>
                      <a:cubicBezTo>
                        <a:pt x="102" y="0"/>
                        <a:pt x="64" y="113"/>
                        <a:pt x="34" y="418"/>
                      </a:cubicBezTo>
                      <a:cubicBezTo>
                        <a:pt x="32" y="425"/>
                        <a:pt x="31" y="432"/>
                        <a:pt x="31" y="440"/>
                      </a:cubicBezTo>
                      <a:cubicBezTo>
                        <a:pt x="25" y="496"/>
                        <a:pt x="21" y="558"/>
                        <a:pt x="15" y="628"/>
                      </a:cubicBezTo>
                      <a:cubicBezTo>
                        <a:pt x="13" y="644"/>
                        <a:pt x="12" y="662"/>
                        <a:pt x="10" y="680"/>
                      </a:cubicBezTo>
                      <a:lnTo>
                        <a:pt x="10" y="701"/>
                      </a:lnTo>
                      <a:cubicBezTo>
                        <a:pt x="8" y="764"/>
                        <a:pt x="5" y="830"/>
                        <a:pt x="3" y="898"/>
                      </a:cubicBezTo>
                      <a:lnTo>
                        <a:pt x="3" y="920"/>
                      </a:lnTo>
                      <a:cubicBezTo>
                        <a:pt x="2" y="1001"/>
                        <a:pt x="0" y="1085"/>
                        <a:pt x="0" y="1167"/>
                      </a:cubicBezTo>
                      <a:lnTo>
                        <a:pt x="0" y="1189"/>
                      </a:lnTo>
                      <a:cubicBezTo>
                        <a:pt x="0" y="1306"/>
                        <a:pt x="2" y="1422"/>
                        <a:pt x="3" y="1526"/>
                      </a:cubicBezTo>
                      <a:lnTo>
                        <a:pt x="3" y="1552"/>
                      </a:lnTo>
                      <a:cubicBezTo>
                        <a:pt x="8" y="1794"/>
                        <a:pt x="16" y="1973"/>
                        <a:pt x="16" y="1973"/>
                      </a:cubicBezTo>
                      <a:cubicBezTo>
                        <a:pt x="48" y="1856"/>
                        <a:pt x="87" y="1742"/>
                        <a:pt x="133" y="1629"/>
                      </a:cubicBezTo>
                      <a:cubicBezTo>
                        <a:pt x="187" y="1487"/>
                        <a:pt x="278" y="1364"/>
                        <a:pt x="398" y="1271"/>
                      </a:cubicBezTo>
                      <a:lnTo>
                        <a:pt x="398" y="1270"/>
                      </a:lnTo>
                      <a:cubicBezTo>
                        <a:pt x="398" y="1251"/>
                        <a:pt x="398" y="1232"/>
                        <a:pt x="398" y="1212"/>
                      </a:cubicBezTo>
                      <a:lnTo>
                        <a:pt x="398" y="1182"/>
                      </a:lnTo>
                      <a:cubicBezTo>
                        <a:pt x="395" y="1121"/>
                        <a:pt x="391" y="1059"/>
                        <a:pt x="384" y="994"/>
                      </a:cubicBezTo>
                      <a:cubicBezTo>
                        <a:pt x="384" y="986"/>
                        <a:pt x="382" y="976"/>
                        <a:pt x="381" y="968"/>
                      </a:cubicBezTo>
                      <a:cubicBezTo>
                        <a:pt x="374" y="904"/>
                        <a:pt x="365" y="837"/>
                        <a:pt x="353" y="774"/>
                      </a:cubicBezTo>
                      <a:cubicBezTo>
                        <a:pt x="353" y="765"/>
                        <a:pt x="352" y="756"/>
                        <a:pt x="350" y="749"/>
                      </a:cubicBezTo>
                      <a:cubicBezTo>
                        <a:pt x="339" y="684"/>
                        <a:pt x="327" y="620"/>
                        <a:pt x="314" y="558"/>
                      </a:cubicBezTo>
                      <a:cubicBezTo>
                        <a:pt x="313" y="550"/>
                        <a:pt x="311" y="542"/>
                        <a:pt x="308" y="534"/>
                      </a:cubicBezTo>
                      <a:cubicBezTo>
                        <a:pt x="293" y="457"/>
                        <a:pt x="277" y="385"/>
                        <a:pt x="258" y="318"/>
                      </a:cubicBezTo>
                      <a:cubicBezTo>
                        <a:pt x="256" y="312"/>
                        <a:pt x="255" y="305"/>
                        <a:pt x="254" y="298"/>
                      </a:cubicBezTo>
                      <a:cubicBezTo>
                        <a:pt x="207" y="126"/>
                        <a:pt x="164" y="7"/>
                        <a:pt x="145" y="1"/>
                      </a:cubicBezTo>
                      <a:cubicBezTo>
                        <a:pt x="143" y="1"/>
                        <a:pt x="14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8"/>
                <p:cNvSpPr/>
                <p:nvPr/>
              </p:nvSpPr>
              <p:spPr>
                <a:xfrm>
                  <a:off x="-2615196" y="-1157914"/>
                  <a:ext cx="78352" cy="24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643" extrusionOk="0">
                      <a:moveTo>
                        <a:pt x="325" y="0"/>
                      </a:moveTo>
                      <a:cubicBezTo>
                        <a:pt x="323" y="0"/>
                        <a:pt x="321" y="0"/>
                        <a:pt x="319" y="1"/>
                      </a:cubicBezTo>
                      <a:cubicBezTo>
                        <a:pt x="276" y="12"/>
                        <a:pt x="232" y="111"/>
                        <a:pt x="192" y="251"/>
                      </a:cubicBezTo>
                      <a:cubicBezTo>
                        <a:pt x="190" y="257"/>
                        <a:pt x="189" y="264"/>
                        <a:pt x="186" y="271"/>
                      </a:cubicBezTo>
                      <a:cubicBezTo>
                        <a:pt x="157" y="375"/>
                        <a:pt x="130" y="498"/>
                        <a:pt x="107" y="621"/>
                      </a:cubicBezTo>
                      <a:cubicBezTo>
                        <a:pt x="105" y="629"/>
                        <a:pt x="104" y="636"/>
                        <a:pt x="102" y="643"/>
                      </a:cubicBezTo>
                      <a:cubicBezTo>
                        <a:pt x="89" y="710"/>
                        <a:pt x="76" y="776"/>
                        <a:pt x="66" y="840"/>
                      </a:cubicBezTo>
                      <a:cubicBezTo>
                        <a:pt x="65" y="847"/>
                        <a:pt x="62" y="856"/>
                        <a:pt x="62" y="863"/>
                      </a:cubicBezTo>
                      <a:cubicBezTo>
                        <a:pt x="50" y="935"/>
                        <a:pt x="39" y="1003"/>
                        <a:pt x="30" y="1061"/>
                      </a:cubicBezTo>
                      <a:cubicBezTo>
                        <a:pt x="28" y="1070"/>
                        <a:pt x="28" y="1077"/>
                        <a:pt x="27" y="1084"/>
                      </a:cubicBezTo>
                      <a:cubicBezTo>
                        <a:pt x="11" y="1193"/>
                        <a:pt x="1" y="1264"/>
                        <a:pt x="1" y="1264"/>
                      </a:cubicBezTo>
                      <a:lnTo>
                        <a:pt x="2" y="1264"/>
                      </a:lnTo>
                      <a:cubicBezTo>
                        <a:pt x="235" y="1311"/>
                        <a:pt x="413" y="1439"/>
                        <a:pt x="529" y="1641"/>
                      </a:cubicBezTo>
                      <a:lnTo>
                        <a:pt x="530" y="1643"/>
                      </a:lnTo>
                      <a:cubicBezTo>
                        <a:pt x="530" y="1643"/>
                        <a:pt x="528" y="1504"/>
                        <a:pt x="517" y="1309"/>
                      </a:cubicBezTo>
                      <a:cubicBezTo>
                        <a:pt x="516" y="1303"/>
                        <a:pt x="516" y="1296"/>
                        <a:pt x="516" y="1288"/>
                      </a:cubicBezTo>
                      <a:cubicBezTo>
                        <a:pt x="512" y="1203"/>
                        <a:pt x="506" y="1107"/>
                        <a:pt x="499" y="1006"/>
                      </a:cubicBezTo>
                      <a:cubicBezTo>
                        <a:pt x="497" y="1000"/>
                        <a:pt x="497" y="993"/>
                        <a:pt x="497" y="986"/>
                      </a:cubicBezTo>
                      <a:cubicBezTo>
                        <a:pt x="491" y="890"/>
                        <a:pt x="483" y="794"/>
                        <a:pt x="474" y="697"/>
                      </a:cubicBezTo>
                      <a:cubicBezTo>
                        <a:pt x="474" y="689"/>
                        <a:pt x="473" y="684"/>
                        <a:pt x="473" y="676"/>
                      </a:cubicBezTo>
                      <a:cubicBezTo>
                        <a:pt x="464" y="575"/>
                        <a:pt x="452" y="477"/>
                        <a:pt x="441" y="388"/>
                      </a:cubicBezTo>
                      <a:cubicBezTo>
                        <a:pt x="441" y="381"/>
                        <a:pt x="439" y="374"/>
                        <a:pt x="438" y="368"/>
                      </a:cubicBezTo>
                      <a:cubicBezTo>
                        <a:pt x="409" y="154"/>
                        <a:pt x="371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8"/>
                <p:cNvSpPr/>
                <p:nvPr/>
              </p:nvSpPr>
              <p:spPr>
                <a:xfrm>
                  <a:off x="-2950293" y="-910464"/>
                  <a:ext cx="168803" cy="28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931" extrusionOk="0">
                      <a:moveTo>
                        <a:pt x="315" y="1"/>
                      </a:moveTo>
                      <a:cubicBezTo>
                        <a:pt x="245" y="1"/>
                        <a:pt x="455" y="582"/>
                        <a:pt x="636" y="822"/>
                      </a:cubicBezTo>
                      <a:cubicBezTo>
                        <a:pt x="636" y="822"/>
                        <a:pt x="297" y="615"/>
                        <a:pt x="137" y="615"/>
                      </a:cubicBezTo>
                      <a:cubicBezTo>
                        <a:pt x="100" y="615"/>
                        <a:pt x="73" y="626"/>
                        <a:pt x="61" y="653"/>
                      </a:cubicBezTo>
                      <a:cubicBezTo>
                        <a:pt x="1" y="795"/>
                        <a:pt x="708" y="1368"/>
                        <a:pt x="708" y="1368"/>
                      </a:cubicBezTo>
                      <a:cubicBezTo>
                        <a:pt x="708" y="1368"/>
                        <a:pt x="599" y="1357"/>
                        <a:pt x="474" y="1357"/>
                      </a:cubicBezTo>
                      <a:cubicBezTo>
                        <a:pt x="311" y="1357"/>
                        <a:pt x="121" y="1375"/>
                        <a:pt x="109" y="1456"/>
                      </a:cubicBezTo>
                      <a:cubicBezTo>
                        <a:pt x="95" y="1556"/>
                        <a:pt x="598" y="1745"/>
                        <a:pt x="906" y="1852"/>
                      </a:cubicBezTo>
                      <a:cubicBezTo>
                        <a:pt x="1036" y="1896"/>
                        <a:pt x="1133" y="1927"/>
                        <a:pt x="1143" y="1930"/>
                      </a:cubicBezTo>
                      <a:lnTo>
                        <a:pt x="1143" y="1930"/>
                      </a:lnTo>
                      <a:cubicBezTo>
                        <a:pt x="1142" y="1930"/>
                        <a:pt x="1142" y="1929"/>
                        <a:pt x="1144" y="1929"/>
                      </a:cubicBezTo>
                      <a:cubicBezTo>
                        <a:pt x="1051" y="1828"/>
                        <a:pt x="973" y="1673"/>
                        <a:pt x="934" y="1456"/>
                      </a:cubicBezTo>
                      <a:cubicBezTo>
                        <a:pt x="919" y="1378"/>
                        <a:pt x="909" y="1305"/>
                        <a:pt x="902" y="1234"/>
                      </a:cubicBezTo>
                      <a:cubicBezTo>
                        <a:pt x="874" y="1013"/>
                        <a:pt x="886" y="787"/>
                        <a:pt x="935" y="570"/>
                      </a:cubicBezTo>
                      <a:cubicBezTo>
                        <a:pt x="872" y="505"/>
                        <a:pt x="423" y="63"/>
                        <a:pt x="328" y="5"/>
                      </a:cubicBezTo>
                      <a:cubicBezTo>
                        <a:pt x="323" y="2"/>
                        <a:pt x="319" y="1"/>
                        <a:pt x="315" y="1"/>
                      </a:cubicBezTo>
                      <a:close/>
                      <a:moveTo>
                        <a:pt x="1143" y="1930"/>
                      </a:moveTo>
                      <a:cubicBezTo>
                        <a:pt x="1143" y="1930"/>
                        <a:pt x="1143" y="1930"/>
                        <a:pt x="1144" y="1930"/>
                      </a:cubicBezTo>
                      <a:cubicBezTo>
                        <a:pt x="1144" y="1930"/>
                        <a:pt x="1143" y="1930"/>
                        <a:pt x="1143" y="19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8"/>
                <p:cNvSpPr/>
                <p:nvPr/>
              </p:nvSpPr>
              <p:spPr>
                <a:xfrm>
                  <a:off x="-3373775" y="329290"/>
                  <a:ext cx="422745" cy="30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5" h="2047" extrusionOk="0">
                      <a:moveTo>
                        <a:pt x="2626" y="1"/>
                      </a:moveTo>
                      <a:cubicBezTo>
                        <a:pt x="2500" y="15"/>
                        <a:pt x="2376" y="38"/>
                        <a:pt x="2253" y="69"/>
                      </a:cubicBezTo>
                      <a:cubicBezTo>
                        <a:pt x="2246" y="70"/>
                        <a:pt x="2238" y="72"/>
                        <a:pt x="2231" y="73"/>
                      </a:cubicBezTo>
                      <a:cubicBezTo>
                        <a:pt x="1817" y="174"/>
                        <a:pt x="1405" y="341"/>
                        <a:pt x="1208" y="444"/>
                      </a:cubicBezTo>
                      <a:cubicBezTo>
                        <a:pt x="1111" y="494"/>
                        <a:pt x="1004" y="578"/>
                        <a:pt x="894" y="679"/>
                      </a:cubicBezTo>
                      <a:cubicBezTo>
                        <a:pt x="889" y="685"/>
                        <a:pt x="881" y="692"/>
                        <a:pt x="874" y="698"/>
                      </a:cubicBezTo>
                      <a:cubicBezTo>
                        <a:pt x="653" y="905"/>
                        <a:pt x="420" y="1181"/>
                        <a:pt x="215" y="1417"/>
                      </a:cubicBezTo>
                      <a:cubicBezTo>
                        <a:pt x="148" y="1492"/>
                        <a:pt x="77" y="1563"/>
                        <a:pt x="0" y="1627"/>
                      </a:cubicBezTo>
                      <a:cubicBezTo>
                        <a:pt x="0" y="1627"/>
                        <a:pt x="138" y="1696"/>
                        <a:pt x="424" y="1780"/>
                      </a:cubicBezTo>
                      <a:cubicBezTo>
                        <a:pt x="683" y="1854"/>
                        <a:pt x="947" y="1913"/>
                        <a:pt x="1213" y="1955"/>
                      </a:cubicBezTo>
                      <a:cubicBezTo>
                        <a:pt x="1223" y="1957"/>
                        <a:pt x="1232" y="1958"/>
                        <a:pt x="1242" y="1960"/>
                      </a:cubicBezTo>
                      <a:cubicBezTo>
                        <a:pt x="1302" y="1971"/>
                        <a:pt x="1368" y="1980"/>
                        <a:pt x="1434" y="1989"/>
                      </a:cubicBezTo>
                      <a:cubicBezTo>
                        <a:pt x="1637" y="2018"/>
                        <a:pt x="1844" y="2033"/>
                        <a:pt x="2049" y="2042"/>
                      </a:cubicBezTo>
                      <a:cubicBezTo>
                        <a:pt x="2145" y="2045"/>
                        <a:pt x="2240" y="2047"/>
                        <a:pt x="2333" y="2047"/>
                      </a:cubicBezTo>
                      <a:cubicBezTo>
                        <a:pt x="2385" y="2047"/>
                        <a:pt x="2436" y="2046"/>
                        <a:pt x="2487" y="2045"/>
                      </a:cubicBezTo>
                      <a:cubicBezTo>
                        <a:pt x="2508" y="1860"/>
                        <a:pt x="2552" y="1731"/>
                        <a:pt x="2602" y="1636"/>
                      </a:cubicBezTo>
                      <a:cubicBezTo>
                        <a:pt x="2604" y="1628"/>
                        <a:pt x="2609" y="1621"/>
                        <a:pt x="2613" y="1615"/>
                      </a:cubicBezTo>
                      <a:cubicBezTo>
                        <a:pt x="2668" y="1514"/>
                        <a:pt x="2729" y="1449"/>
                        <a:pt x="2769" y="1390"/>
                      </a:cubicBezTo>
                      <a:cubicBezTo>
                        <a:pt x="2865" y="1246"/>
                        <a:pt x="2782" y="995"/>
                        <a:pt x="2681" y="594"/>
                      </a:cubicBezTo>
                      <a:cubicBezTo>
                        <a:pt x="2633" y="400"/>
                        <a:pt x="2615" y="200"/>
                        <a:pt x="26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8"/>
                <p:cNvSpPr/>
                <p:nvPr/>
              </p:nvSpPr>
              <p:spPr>
                <a:xfrm>
                  <a:off x="-2867662" y="-72649"/>
                  <a:ext cx="17707" cy="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98" extrusionOk="0">
                      <a:moveTo>
                        <a:pt x="119" y="1"/>
                      </a:moveTo>
                      <a:cubicBezTo>
                        <a:pt x="83" y="33"/>
                        <a:pt x="45" y="65"/>
                        <a:pt x="4" y="95"/>
                      </a:cubicBezTo>
                      <a:lnTo>
                        <a:pt x="4" y="95"/>
                      </a:ln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44" y="66"/>
                        <a:pt x="83" y="34"/>
                        <a:pt x="119" y="1"/>
                      </a:cubicBezTo>
                      <a:close/>
                      <a:moveTo>
                        <a:pt x="4" y="95"/>
                      </a:moveTo>
                      <a:cubicBezTo>
                        <a:pt x="3" y="95"/>
                        <a:pt x="2" y="96"/>
                        <a:pt x="1" y="98"/>
                      </a:cubicBezTo>
                      <a:cubicBezTo>
                        <a:pt x="2" y="97"/>
                        <a:pt x="3" y="96"/>
                        <a:pt x="4" y="9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8"/>
                <p:cNvSpPr/>
                <p:nvPr/>
              </p:nvSpPr>
              <p:spPr>
                <a:xfrm>
                  <a:off x="-3285684" y="-555300"/>
                  <a:ext cx="418614" cy="55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3791" extrusionOk="0">
                      <a:moveTo>
                        <a:pt x="288" y="0"/>
                      </a:moveTo>
                      <a:cubicBezTo>
                        <a:pt x="208" y="0"/>
                        <a:pt x="1" y="240"/>
                        <a:pt x="10" y="1112"/>
                      </a:cubicBezTo>
                      <a:cubicBezTo>
                        <a:pt x="20" y="2090"/>
                        <a:pt x="339" y="3725"/>
                        <a:pt x="348" y="3758"/>
                      </a:cubicBezTo>
                      <a:cubicBezTo>
                        <a:pt x="352" y="3757"/>
                        <a:pt x="356" y="3757"/>
                        <a:pt x="360" y="3757"/>
                      </a:cubicBezTo>
                      <a:cubicBezTo>
                        <a:pt x="373" y="3757"/>
                        <a:pt x="385" y="3759"/>
                        <a:pt x="396" y="3762"/>
                      </a:cubicBezTo>
                      <a:cubicBezTo>
                        <a:pt x="598" y="3781"/>
                        <a:pt x="805" y="3791"/>
                        <a:pt x="1010" y="3791"/>
                      </a:cubicBezTo>
                      <a:cubicBezTo>
                        <a:pt x="1563" y="3791"/>
                        <a:pt x="2106" y="3719"/>
                        <a:pt x="2512" y="3551"/>
                      </a:cubicBezTo>
                      <a:cubicBezTo>
                        <a:pt x="2609" y="3510"/>
                        <a:pt x="2702" y="3460"/>
                        <a:pt x="2789" y="3399"/>
                      </a:cubicBezTo>
                      <a:cubicBezTo>
                        <a:pt x="2806" y="3387"/>
                        <a:pt x="2822" y="3376"/>
                        <a:pt x="2836" y="3366"/>
                      </a:cubicBezTo>
                      <a:lnTo>
                        <a:pt x="2836" y="3366"/>
                      </a:lnTo>
                      <a:cubicBezTo>
                        <a:pt x="2820" y="3368"/>
                        <a:pt x="2803" y="3368"/>
                        <a:pt x="2786" y="3368"/>
                      </a:cubicBezTo>
                      <a:cubicBezTo>
                        <a:pt x="2297" y="3368"/>
                        <a:pt x="1594" y="2635"/>
                        <a:pt x="1257" y="2090"/>
                      </a:cubicBezTo>
                      <a:cubicBezTo>
                        <a:pt x="909" y="1524"/>
                        <a:pt x="347" y="102"/>
                        <a:pt x="316" y="20"/>
                      </a:cubicBezTo>
                      <a:cubicBezTo>
                        <a:pt x="312" y="8"/>
                        <a:pt x="302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8"/>
                <p:cNvSpPr/>
                <p:nvPr/>
              </p:nvSpPr>
              <p:spPr>
                <a:xfrm>
                  <a:off x="-2839627" y="-552644"/>
                  <a:ext cx="57104" cy="6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459" extrusionOk="0">
                      <a:moveTo>
                        <a:pt x="269" y="0"/>
                      </a:moveTo>
                      <a:cubicBezTo>
                        <a:pt x="218" y="0"/>
                        <a:pt x="4" y="279"/>
                        <a:pt x="0" y="331"/>
                      </a:cubicBezTo>
                      <a:lnTo>
                        <a:pt x="386" y="459"/>
                      </a:lnTo>
                      <a:cubicBezTo>
                        <a:pt x="386" y="459"/>
                        <a:pt x="298" y="85"/>
                        <a:pt x="279" y="9"/>
                      </a:cubicBezTo>
                      <a:cubicBezTo>
                        <a:pt x="278" y="3"/>
                        <a:pt x="274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-2813509" y="-242779"/>
                  <a:ext cx="57399" cy="69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68" extrusionOk="0">
                      <a:moveTo>
                        <a:pt x="105" y="1"/>
                      </a:moveTo>
                      <a:cubicBezTo>
                        <a:pt x="46" y="1"/>
                        <a:pt x="1" y="6"/>
                        <a:pt x="1" y="21"/>
                      </a:cubicBezTo>
                      <a:cubicBezTo>
                        <a:pt x="1" y="67"/>
                        <a:pt x="157" y="378"/>
                        <a:pt x="245" y="468"/>
                      </a:cubicBezTo>
                      <a:cubicBezTo>
                        <a:pt x="245" y="468"/>
                        <a:pt x="355" y="218"/>
                        <a:pt x="389" y="20"/>
                      </a:cubicBezTo>
                      <a:cubicBezTo>
                        <a:pt x="389" y="20"/>
                        <a:pt x="2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-3073796" y="-56713"/>
                  <a:ext cx="55628" cy="5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97" extrusionOk="0">
                      <a:moveTo>
                        <a:pt x="133" y="1"/>
                      </a:moveTo>
                      <a:cubicBezTo>
                        <a:pt x="91" y="1"/>
                        <a:pt x="0" y="396"/>
                        <a:pt x="0" y="396"/>
                      </a:cubicBezTo>
                      <a:cubicBezTo>
                        <a:pt x="126" y="393"/>
                        <a:pt x="252" y="380"/>
                        <a:pt x="376" y="359"/>
                      </a:cubicBezTo>
                      <a:cubicBezTo>
                        <a:pt x="376" y="359"/>
                        <a:pt x="178" y="20"/>
                        <a:pt x="136" y="1"/>
                      </a:cubicBezTo>
                      <a:cubicBezTo>
                        <a:pt x="135" y="1"/>
                        <a:pt x="13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-4756215" y="501782"/>
                  <a:ext cx="71417" cy="7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510" extrusionOk="0">
                      <a:moveTo>
                        <a:pt x="349" y="0"/>
                      </a:moveTo>
                      <a:cubicBezTo>
                        <a:pt x="290" y="0"/>
                        <a:pt x="1" y="443"/>
                        <a:pt x="1" y="443"/>
                      </a:cubicBezTo>
                      <a:cubicBezTo>
                        <a:pt x="1" y="443"/>
                        <a:pt x="122" y="490"/>
                        <a:pt x="484" y="510"/>
                      </a:cubicBezTo>
                      <a:cubicBezTo>
                        <a:pt x="484" y="510"/>
                        <a:pt x="403" y="21"/>
                        <a:pt x="352" y="1"/>
                      </a:cubicBezTo>
                      <a:cubicBezTo>
                        <a:pt x="351" y="0"/>
                        <a:pt x="350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-5021371" y="408970"/>
                  <a:ext cx="63301" cy="73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500" extrusionOk="0">
                      <a:moveTo>
                        <a:pt x="361" y="0"/>
                      </a:moveTo>
                      <a:cubicBezTo>
                        <a:pt x="270" y="0"/>
                        <a:pt x="1" y="148"/>
                        <a:pt x="1" y="148"/>
                      </a:cubicBezTo>
                      <a:cubicBezTo>
                        <a:pt x="1" y="148"/>
                        <a:pt x="193" y="358"/>
                        <a:pt x="386" y="500"/>
                      </a:cubicBezTo>
                      <a:cubicBezTo>
                        <a:pt x="386" y="500"/>
                        <a:pt x="386" y="500"/>
                        <a:pt x="386" y="500"/>
                      </a:cubicBezTo>
                      <a:cubicBezTo>
                        <a:pt x="393" y="500"/>
                        <a:pt x="429" y="54"/>
                        <a:pt x="386" y="8"/>
                      </a:cubicBezTo>
                      <a:cubicBezTo>
                        <a:pt x="381" y="3"/>
                        <a:pt x="372" y="0"/>
                        <a:pt x="361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-2590407" y="-608272"/>
                  <a:ext cx="56514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02" extrusionOk="0">
                      <a:moveTo>
                        <a:pt x="83" y="0"/>
                      </a:moveTo>
                      <a:cubicBezTo>
                        <a:pt x="43" y="0"/>
                        <a:pt x="9" y="26"/>
                        <a:pt x="7" y="82"/>
                      </a:cubicBezTo>
                      <a:cubicBezTo>
                        <a:pt x="0" y="185"/>
                        <a:pt x="147" y="301"/>
                        <a:pt x="275" y="301"/>
                      </a:cubicBezTo>
                      <a:cubicBezTo>
                        <a:pt x="292" y="301"/>
                        <a:pt x="309" y="299"/>
                        <a:pt x="325" y="295"/>
                      </a:cubicBezTo>
                      <a:cubicBezTo>
                        <a:pt x="383" y="277"/>
                        <a:pt x="239" y="186"/>
                        <a:pt x="195" y="82"/>
                      </a:cubicBezTo>
                      <a:cubicBezTo>
                        <a:pt x="172" y="29"/>
                        <a:pt x="125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-2504382" y="-623323"/>
                  <a:ext cx="38659" cy="5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55" extrusionOk="0">
                      <a:moveTo>
                        <a:pt x="152" y="0"/>
                      </a:moveTo>
                      <a:cubicBezTo>
                        <a:pt x="115" y="0"/>
                        <a:pt x="82" y="58"/>
                        <a:pt x="77" y="129"/>
                      </a:cubicBezTo>
                      <a:cubicBezTo>
                        <a:pt x="70" y="235"/>
                        <a:pt x="0" y="355"/>
                        <a:pt x="49" y="355"/>
                      </a:cubicBezTo>
                      <a:cubicBezTo>
                        <a:pt x="49" y="355"/>
                        <a:pt x="50" y="355"/>
                        <a:pt x="50" y="355"/>
                      </a:cubicBezTo>
                      <a:cubicBezTo>
                        <a:pt x="163" y="352"/>
                        <a:pt x="261" y="141"/>
                        <a:pt x="206" y="45"/>
                      </a:cubicBezTo>
                      <a:cubicBezTo>
                        <a:pt x="189" y="14"/>
                        <a:pt x="170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-2732059" y="-574925"/>
                  <a:ext cx="164819" cy="24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665" extrusionOk="0">
                      <a:moveTo>
                        <a:pt x="1001" y="1"/>
                      </a:moveTo>
                      <a:cubicBezTo>
                        <a:pt x="1001" y="1"/>
                        <a:pt x="903" y="166"/>
                        <a:pt x="848" y="276"/>
                      </a:cubicBezTo>
                      <a:lnTo>
                        <a:pt x="579" y="802"/>
                      </a:lnTo>
                      <a:cubicBezTo>
                        <a:pt x="537" y="790"/>
                        <a:pt x="495" y="784"/>
                        <a:pt x="453" y="784"/>
                      </a:cubicBezTo>
                      <a:cubicBezTo>
                        <a:pt x="388" y="784"/>
                        <a:pt x="323" y="799"/>
                        <a:pt x="263" y="827"/>
                      </a:cubicBezTo>
                      <a:cubicBezTo>
                        <a:pt x="101" y="905"/>
                        <a:pt x="0" y="1061"/>
                        <a:pt x="54" y="1191"/>
                      </a:cubicBezTo>
                      <a:cubicBezTo>
                        <a:pt x="109" y="1320"/>
                        <a:pt x="245" y="1335"/>
                        <a:pt x="245" y="1335"/>
                      </a:cubicBezTo>
                      <a:cubicBezTo>
                        <a:pt x="245" y="1335"/>
                        <a:pt x="177" y="1521"/>
                        <a:pt x="292" y="1614"/>
                      </a:cubicBezTo>
                      <a:cubicBezTo>
                        <a:pt x="335" y="1647"/>
                        <a:pt x="404" y="1664"/>
                        <a:pt x="477" y="1664"/>
                      </a:cubicBezTo>
                      <a:cubicBezTo>
                        <a:pt x="602" y="1664"/>
                        <a:pt x="739" y="1615"/>
                        <a:pt x="776" y="1518"/>
                      </a:cubicBezTo>
                      <a:cubicBezTo>
                        <a:pt x="776" y="1518"/>
                        <a:pt x="797" y="1625"/>
                        <a:pt x="898" y="1625"/>
                      </a:cubicBezTo>
                      <a:cubicBezTo>
                        <a:pt x="905" y="1625"/>
                        <a:pt x="912" y="1625"/>
                        <a:pt x="919" y="1624"/>
                      </a:cubicBezTo>
                      <a:cubicBezTo>
                        <a:pt x="1039" y="1606"/>
                        <a:pt x="1117" y="1436"/>
                        <a:pt x="1062" y="1219"/>
                      </a:cubicBezTo>
                      <a:cubicBezTo>
                        <a:pt x="1032" y="1093"/>
                        <a:pt x="980" y="973"/>
                        <a:pt x="909" y="864"/>
                      </a:cubicBezTo>
                      <a:lnTo>
                        <a:pt x="1079" y="105"/>
                      </a:lnTo>
                      <a:cubicBezTo>
                        <a:pt x="1079" y="105"/>
                        <a:pt x="1032" y="43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-2450820" y="-611961"/>
                  <a:ext cx="212774" cy="1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03" extrusionOk="0">
                      <a:moveTo>
                        <a:pt x="1030" y="1"/>
                      </a:moveTo>
                      <a:cubicBezTo>
                        <a:pt x="902" y="1"/>
                        <a:pt x="640" y="402"/>
                        <a:pt x="640" y="402"/>
                      </a:cubicBezTo>
                      <a:lnTo>
                        <a:pt x="1" y="152"/>
                      </a:lnTo>
                      <a:lnTo>
                        <a:pt x="1" y="278"/>
                      </a:lnTo>
                      <a:cubicBezTo>
                        <a:pt x="11" y="288"/>
                        <a:pt x="565" y="631"/>
                        <a:pt x="565" y="631"/>
                      </a:cubicBezTo>
                      <a:cubicBezTo>
                        <a:pt x="569" y="772"/>
                        <a:pt x="619" y="908"/>
                        <a:pt x="705" y="1020"/>
                      </a:cubicBezTo>
                      <a:cubicBezTo>
                        <a:pt x="793" y="1128"/>
                        <a:pt x="948" y="1202"/>
                        <a:pt x="1075" y="1202"/>
                      </a:cubicBezTo>
                      <a:cubicBezTo>
                        <a:pt x="1154" y="1202"/>
                        <a:pt x="1223" y="1173"/>
                        <a:pt x="1257" y="1105"/>
                      </a:cubicBezTo>
                      <a:cubicBezTo>
                        <a:pt x="1257" y="1105"/>
                        <a:pt x="1275" y="1111"/>
                        <a:pt x="1300" y="1111"/>
                      </a:cubicBezTo>
                      <a:cubicBezTo>
                        <a:pt x="1336" y="1111"/>
                        <a:pt x="1386" y="1098"/>
                        <a:pt x="1407" y="1030"/>
                      </a:cubicBezTo>
                      <a:cubicBezTo>
                        <a:pt x="1442" y="919"/>
                        <a:pt x="1322" y="713"/>
                        <a:pt x="1241" y="703"/>
                      </a:cubicBezTo>
                      <a:cubicBezTo>
                        <a:pt x="1241" y="703"/>
                        <a:pt x="1369" y="642"/>
                        <a:pt x="1342" y="499"/>
                      </a:cubicBezTo>
                      <a:cubicBezTo>
                        <a:pt x="1314" y="356"/>
                        <a:pt x="1053" y="301"/>
                        <a:pt x="1053" y="301"/>
                      </a:cubicBezTo>
                      <a:cubicBezTo>
                        <a:pt x="1053" y="301"/>
                        <a:pt x="1168" y="64"/>
                        <a:pt x="1053" y="6"/>
                      </a:cubicBezTo>
                      <a:cubicBezTo>
                        <a:pt x="1046" y="2"/>
                        <a:pt x="1038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8"/>
                <p:cNvSpPr/>
                <p:nvPr/>
              </p:nvSpPr>
              <p:spPr>
                <a:xfrm>
                  <a:off x="-2277591" y="-667589"/>
                  <a:ext cx="43824" cy="42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8" extrusionOk="0">
                      <a:moveTo>
                        <a:pt x="157" y="1"/>
                      </a:moveTo>
                      <a:cubicBezTo>
                        <a:pt x="46" y="1"/>
                        <a:pt x="1" y="241"/>
                        <a:pt x="103" y="284"/>
                      </a:cubicBezTo>
                      <a:cubicBezTo>
                        <a:pt x="108" y="287"/>
                        <a:pt x="113" y="288"/>
                        <a:pt x="119" y="288"/>
                      </a:cubicBezTo>
                      <a:cubicBezTo>
                        <a:pt x="203" y="288"/>
                        <a:pt x="296" y="36"/>
                        <a:pt x="178" y="4"/>
                      </a:cubicBezTo>
                      <a:cubicBezTo>
                        <a:pt x="171" y="2"/>
                        <a:pt x="164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-2241145" y="-485802"/>
                  <a:ext cx="53562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2" extrusionOk="0">
                      <a:moveTo>
                        <a:pt x="202" y="0"/>
                      </a:moveTo>
                      <a:cubicBezTo>
                        <a:pt x="98" y="0"/>
                        <a:pt x="0" y="218"/>
                        <a:pt x="77" y="288"/>
                      </a:cubicBezTo>
                      <a:lnTo>
                        <a:pt x="92" y="288"/>
                      </a:lnTo>
                      <a:cubicBezTo>
                        <a:pt x="105" y="297"/>
                        <a:pt x="120" y="301"/>
                        <a:pt x="135" y="301"/>
                      </a:cubicBezTo>
                      <a:cubicBezTo>
                        <a:pt x="237" y="301"/>
                        <a:pt x="362" y="120"/>
                        <a:pt x="258" y="25"/>
                      </a:cubicBezTo>
                      <a:cubicBezTo>
                        <a:pt x="240" y="8"/>
                        <a:pt x="221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8"/>
                <p:cNvSpPr/>
                <p:nvPr/>
              </p:nvSpPr>
              <p:spPr>
                <a:xfrm>
                  <a:off x="-2762898" y="-486097"/>
                  <a:ext cx="42201" cy="3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67" extrusionOk="0">
                      <a:moveTo>
                        <a:pt x="120" y="0"/>
                      </a:moveTo>
                      <a:cubicBezTo>
                        <a:pt x="1" y="0"/>
                        <a:pt x="24" y="249"/>
                        <a:pt x="124" y="265"/>
                      </a:cubicBezTo>
                      <a:cubicBezTo>
                        <a:pt x="127" y="266"/>
                        <a:pt x="131" y="266"/>
                        <a:pt x="134" y="266"/>
                      </a:cubicBezTo>
                      <a:cubicBezTo>
                        <a:pt x="233" y="266"/>
                        <a:pt x="285" y="36"/>
                        <a:pt x="144" y="3"/>
                      </a:cubicBezTo>
                      <a:cubicBezTo>
                        <a:pt x="136" y="1"/>
                        <a:pt x="128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3" name="Google Shape;953;p28"/>
              <p:cNvGrpSpPr/>
              <p:nvPr/>
            </p:nvGrpSpPr>
            <p:grpSpPr>
              <a:xfrm>
                <a:off x="-2763761" y="-786085"/>
                <a:ext cx="141122" cy="66101"/>
                <a:chOff x="-1271501" y="2444986"/>
                <a:chExt cx="83946" cy="39325"/>
              </a:xfrm>
            </p:grpSpPr>
            <p:sp>
              <p:nvSpPr>
                <p:cNvPr id="954" name="Google Shape;954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6" name="Google Shape;956;p28"/>
              <p:cNvGrpSpPr/>
              <p:nvPr/>
            </p:nvGrpSpPr>
            <p:grpSpPr>
              <a:xfrm rot="-559053" flipH="1">
                <a:off x="-2617961" y="-783748"/>
                <a:ext cx="111423" cy="52214"/>
                <a:chOff x="-1271501" y="2444986"/>
                <a:chExt cx="83946" cy="39325"/>
              </a:xfrm>
            </p:grpSpPr>
            <p:sp>
              <p:nvSpPr>
                <p:cNvPr id="957" name="Google Shape;957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9" name="Google Shape;959;p28"/>
              <p:cNvSpPr/>
              <p:nvPr/>
            </p:nvSpPr>
            <p:spPr>
              <a:xfrm rot="2837483" flipH="1">
                <a:off x="-2746901" y="-819907"/>
                <a:ext cx="118411" cy="5681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 rot="-3547335">
                <a:off x="-2614261" y="-832905"/>
                <a:ext cx="118407" cy="56809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" name="Google Shape;961;p28"/>
          <p:cNvGrpSpPr/>
          <p:nvPr/>
        </p:nvGrpSpPr>
        <p:grpSpPr>
          <a:xfrm>
            <a:off x="5875099" y="3589470"/>
            <a:ext cx="1015626" cy="1233691"/>
            <a:chOff x="5363349" y="3466170"/>
            <a:chExt cx="1015626" cy="1233691"/>
          </a:xfrm>
        </p:grpSpPr>
        <p:grpSp>
          <p:nvGrpSpPr>
            <p:cNvPr id="962" name="Google Shape;962;p28"/>
            <p:cNvGrpSpPr/>
            <p:nvPr/>
          </p:nvGrpSpPr>
          <p:grpSpPr>
            <a:xfrm>
              <a:off x="5363349" y="3466170"/>
              <a:ext cx="880543" cy="1204528"/>
              <a:chOff x="-1319212" y="1968688"/>
              <a:chExt cx="1145943" cy="1567376"/>
            </a:xfrm>
          </p:grpSpPr>
          <p:sp>
            <p:nvSpPr>
              <p:cNvPr id="963" name="Google Shape;963;p28"/>
              <p:cNvSpPr/>
              <p:nvPr/>
            </p:nvSpPr>
            <p:spPr>
              <a:xfrm flipH="1">
                <a:off x="-1179607" y="1968688"/>
                <a:ext cx="402630" cy="115900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2519" extrusionOk="0">
                    <a:moveTo>
                      <a:pt x="95" y="1"/>
                    </a:moveTo>
                    <a:cubicBezTo>
                      <a:pt x="59" y="1"/>
                      <a:pt x="22" y="22"/>
                      <a:pt x="9" y="67"/>
                    </a:cubicBezTo>
                    <a:lnTo>
                      <a:pt x="8" y="77"/>
                    </a:lnTo>
                    <a:cubicBezTo>
                      <a:pt x="7" y="83"/>
                      <a:pt x="4" y="103"/>
                      <a:pt x="4" y="119"/>
                    </a:cubicBezTo>
                    <a:cubicBezTo>
                      <a:pt x="1" y="151"/>
                      <a:pt x="1" y="194"/>
                      <a:pt x="1" y="251"/>
                    </a:cubicBezTo>
                    <a:cubicBezTo>
                      <a:pt x="2" y="320"/>
                      <a:pt x="7" y="390"/>
                      <a:pt x="17" y="459"/>
                    </a:cubicBezTo>
                    <a:cubicBezTo>
                      <a:pt x="21" y="484"/>
                      <a:pt x="25" y="511"/>
                      <a:pt x="31" y="539"/>
                    </a:cubicBezTo>
                    <a:cubicBezTo>
                      <a:pt x="33" y="544"/>
                      <a:pt x="33" y="550"/>
                      <a:pt x="34" y="556"/>
                    </a:cubicBezTo>
                    <a:cubicBezTo>
                      <a:pt x="37" y="569"/>
                      <a:pt x="40" y="581"/>
                      <a:pt x="44" y="594"/>
                    </a:cubicBezTo>
                    <a:cubicBezTo>
                      <a:pt x="54" y="634"/>
                      <a:pt x="67" y="673"/>
                      <a:pt x="85" y="711"/>
                    </a:cubicBezTo>
                    <a:cubicBezTo>
                      <a:pt x="88" y="715"/>
                      <a:pt x="89" y="718"/>
                      <a:pt x="92" y="725"/>
                    </a:cubicBezTo>
                    <a:cubicBezTo>
                      <a:pt x="96" y="732"/>
                      <a:pt x="101" y="741"/>
                      <a:pt x="105" y="748"/>
                    </a:cubicBezTo>
                    <a:cubicBezTo>
                      <a:pt x="112" y="763"/>
                      <a:pt x="119" y="776"/>
                      <a:pt x="131" y="790"/>
                    </a:cubicBezTo>
                    <a:cubicBezTo>
                      <a:pt x="143" y="805"/>
                      <a:pt x="156" y="818"/>
                      <a:pt x="167" y="832"/>
                    </a:cubicBezTo>
                    <a:lnTo>
                      <a:pt x="171" y="838"/>
                    </a:lnTo>
                    <a:lnTo>
                      <a:pt x="174" y="839"/>
                    </a:lnTo>
                    <a:lnTo>
                      <a:pt x="180" y="845"/>
                    </a:lnTo>
                    <a:lnTo>
                      <a:pt x="187" y="851"/>
                    </a:lnTo>
                    <a:lnTo>
                      <a:pt x="202" y="864"/>
                    </a:lnTo>
                    <a:cubicBezTo>
                      <a:pt x="213" y="873"/>
                      <a:pt x="224" y="883"/>
                      <a:pt x="234" y="892"/>
                    </a:cubicBezTo>
                    <a:lnTo>
                      <a:pt x="299" y="945"/>
                    </a:lnTo>
                    <a:lnTo>
                      <a:pt x="371" y="1002"/>
                    </a:lnTo>
                    <a:cubicBezTo>
                      <a:pt x="467" y="1077"/>
                      <a:pt x="571" y="1161"/>
                      <a:pt x="681" y="1246"/>
                    </a:cubicBezTo>
                    <a:cubicBezTo>
                      <a:pt x="789" y="1333"/>
                      <a:pt x="905" y="1427"/>
                      <a:pt x="1026" y="1525"/>
                    </a:cubicBezTo>
                    <a:cubicBezTo>
                      <a:pt x="1087" y="1574"/>
                      <a:pt x="1151" y="1624"/>
                      <a:pt x="1213" y="1676"/>
                    </a:cubicBezTo>
                    <a:cubicBezTo>
                      <a:pt x="1277" y="1728"/>
                      <a:pt x="1342" y="1780"/>
                      <a:pt x="1407" y="1836"/>
                    </a:cubicBezTo>
                    <a:cubicBezTo>
                      <a:pt x="1472" y="1891"/>
                      <a:pt x="1540" y="1946"/>
                      <a:pt x="1607" y="2004"/>
                    </a:cubicBezTo>
                    <a:cubicBezTo>
                      <a:pt x="1675" y="2063"/>
                      <a:pt x="1743" y="2123"/>
                      <a:pt x="1812" y="2183"/>
                    </a:cubicBezTo>
                    <a:cubicBezTo>
                      <a:pt x="1952" y="2302"/>
                      <a:pt x="2088" y="2434"/>
                      <a:pt x="2230" y="2567"/>
                    </a:cubicBezTo>
                    <a:cubicBezTo>
                      <a:pt x="2266" y="2602"/>
                      <a:pt x="2304" y="2633"/>
                      <a:pt x="2337" y="2668"/>
                    </a:cubicBezTo>
                    <a:cubicBezTo>
                      <a:pt x="2370" y="2704"/>
                      <a:pt x="2405" y="2739"/>
                      <a:pt x="2440" y="2775"/>
                    </a:cubicBezTo>
                    <a:cubicBezTo>
                      <a:pt x="2508" y="2847"/>
                      <a:pt x="2577" y="2920"/>
                      <a:pt x="2647" y="2994"/>
                    </a:cubicBezTo>
                    <a:lnTo>
                      <a:pt x="2661" y="3008"/>
                    </a:lnTo>
                    <a:lnTo>
                      <a:pt x="2667" y="3015"/>
                    </a:lnTo>
                    <a:lnTo>
                      <a:pt x="2668" y="3015"/>
                    </a:lnTo>
                    <a:lnTo>
                      <a:pt x="2671" y="3018"/>
                    </a:lnTo>
                    <a:lnTo>
                      <a:pt x="2696" y="3049"/>
                    </a:lnTo>
                    <a:lnTo>
                      <a:pt x="2748" y="3108"/>
                    </a:lnTo>
                    <a:cubicBezTo>
                      <a:pt x="2783" y="3147"/>
                      <a:pt x="2815" y="3186"/>
                      <a:pt x="2846" y="3227"/>
                    </a:cubicBezTo>
                    <a:cubicBezTo>
                      <a:pt x="2878" y="3267"/>
                      <a:pt x="2910" y="3308"/>
                      <a:pt x="2942" y="3347"/>
                    </a:cubicBezTo>
                    <a:lnTo>
                      <a:pt x="3034" y="3474"/>
                    </a:lnTo>
                    <a:cubicBezTo>
                      <a:pt x="3159" y="3646"/>
                      <a:pt x="3275" y="3825"/>
                      <a:pt x="3379" y="4012"/>
                    </a:cubicBezTo>
                    <a:cubicBezTo>
                      <a:pt x="3434" y="4105"/>
                      <a:pt x="3480" y="4203"/>
                      <a:pt x="3531" y="4300"/>
                    </a:cubicBezTo>
                    <a:cubicBezTo>
                      <a:pt x="3576" y="4398"/>
                      <a:pt x="3625" y="4497"/>
                      <a:pt x="3665" y="4599"/>
                    </a:cubicBezTo>
                    <a:cubicBezTo>
                      <a:pt x="3839" y="5007"/>
                      <a:pt x="3957" y="5436"/>
                      <a:pt x="4017" y="5875"/>
                    </a:cubicBezTo>
                    <a:cubicBezTo>
                      <a:pt x="4027" y="5987"/>
                      <a:pt x="4043" y="6097"/>
                      <a:pt x="4046" y="6207"/>
                    </a:cubicBezTo>
                    <a:cubicBezTo>
                      <a:pt x="4047" y="6262"/>
                      <a:pt x="4051" y="6318"/>
                      <a:pt x="4051" y="6372"/>
                    </a:cubicBezTo>
                    <a:lnTo>
                      <a:pt x="4051" y="6542"/>
                    </a:lnTo>
                    <a:cubicBezTo>
                      <a:pt x="4051" y="6600"/>
                      <a:pt x="4049" y="6655"/>
                      <a:pt x="4049" y="6710"/>
                    </a:cubicBezTo>
                    <a:cubicBezTo>
                      <a:pt x="4047" y="6765"/>
                      <a:pt x="4044" y="6820"/>
                      <a:pt x="4041" y="6877"/>
                    </a:cubicBezTo>
                    <a:cubicBezTo>
                      <a:pt x="4038" y="6933"/>
                      <a:pt x="4037" y="6988"/>
                      <a:pt x="4033" y="7043"/>
                    </a:cubicBezTo>
                    <a:cubicBezTo>
                      <a:pt x="4027" y="7098"/>
                      <a:pt x="4023" y="7154"/>
                      <a:pt x="4017" y="7209"/>
                    </a:cubicBezTo>
                    <a:cubicBezTo>
                      <a:pt x="3978" y="7639"/>
                      <a:pt x="3894" y="8064"/>
                      <a:pt x="3766" y="8478"/>
                    </a:cubicBezTo>
                    <a:cubicBezTo>
                      <a:pt x="3639" y="8876"/>
                      <a:pt x="3476" y="9251"/>
                      <a:pt x="3269" y="9567"/>
                    </a:cubicBezTo>
                    <a:lnTo>
                      <a:pt x="3188" y="9690"/>
                    </a:lnTo>
                    <a:cubicBezTo>
                      <a:pt x="3160" y="9731"/>
                      <a:pt x="3136" y="9773"/>
                      <a:pt x="3108" y="9809"/>
                    </a:cubicBezTo>
                    <a:cubicBezTo>
                      <a:pt x="3053" y="9886"/>
                      <a:pt x="3000" y="9958"/>
                      <a:pt x="2945" y="10030"/>
                    </a:cubicBezTo>
                    <a:cubicBezTo>
                      <a:pt x="2832" y="10172"/>
                      <a:pt x="2721" y="10310"/>
                      <a:pt x="2608" y="10435"/>
                    </a:cubicBezTo>
                    <a:cubicBezTo>
                      <a:pt x="2382" y="10691"/>
                      <a:pt x="2165" y="10916"/>
                      <a:pt x="1971" y="11123"/>
                    </a:cubicBezTo>
                    <a:cubicBezTo>
                      <a:pt x="1948" y="11149"/>
                      <a:pt x="1925" y="11175"/>
                      <a:pt x="1902" y="11199"/>
                    </a:cubicBezTo>
                    <a:cubicBezTo>
                      <a:pt x="1890" y="11212"/>
                      <a:pt x="1879" y="11225"/>
                      <a:pt x="1867" y="11237"/>
                    </a:cubicBezTo>
                    <a:lnTo>
                      <a:pt x="1850" y="11256"/>
                    </a:lnTo>
                    <a:lnTo>
                      <a:pt x="1841" y="11264"/>
                    </a:lnTo>
                    <a:lnTo>
                      <a:pt x="1831" y="11277"/>
                    </a:lnTo>
                    <a:lnTo>
                      <a:pt x="1800" y="11315"/>
                    </a:lnTo>
                    <a:cubicBezTo>
                      <a:pt x="1789" y="11327"/>
                      <a:pt x="1779" y="11341"/>
                      <a:pt x="1770" y="11354"/>
                    </a:cubicBezTo>
                    <a:cubicBezTo>
                      <a:pt x="1748" y="11382"/>
                      <a:pt x="1730" y="11410"/>
                      <a:pt x="1711" y="11441"/>
                    </a:cubicBezTo>
                    <a:cubicBezTo>
                      <a:pt x="1646" y="11545"/>
                      <a:pt x="1601" y="11661"/>
                      <a:pt x="1576" y="11782"/>
                    </a:cubicBezTo>
                    <a:cubicBezTo>
                      <a:pt x="1557" y="11878"/>
                      <a:pt x="1552" y="11976"/>
                      <a:pt x="1559" y="12073"/>
                    </a:cubicBezTo>
                    <a:cubicBezTo>
                      <a:pt x="1559" y="12089"/>
                      <a:pt x="1560" y="12105"/>
                      <a:pt x="1562" y="12119"/>
                    </a:cubicBezTo>
                    <a:cubicBezTo>
                      <a:pt x="1562" y="12129"/>
                      <a:pt x="1563" y="12138"/>
                      <a:pt x="1565" y="12147"/>
                    </a:cubicBezTo>
                    <a:cubicBezTo>
                      <a:pt x="1568" y="12190"/>
                      <a:pt x="1573" y="12228"/>
                      <a:pt x="1578" y="12261"/>
                    </a:cubicBezTo>
                    <a:cubicBezTo>
                      <a:pt x="1579" y="12267"/>
                      <a:pt x="1579" y="12273"/>
                      <a:pt x="1581" y="12278"/>
                    </a:cubicBezTo>
                    <a:cubicBezTo>
                      <a:pt x="1581" y="12280"/>
                      <a:pt x="1581" y="12280"/>
                      <a:pt x="1581" y="12280"/>
                    </a:cubicBezTo>
                    <a:cubicBezTo>
                      <a:pt x="1589" y="12335"/>
                      <a:pt x="1596" y="12375"/>
                      <a:pt x="1601" y="12403"/>
                    </a:cubicBezTo>
                    <a:cubicBezTo>
                      <a:pt x="1607" y="12430"/>
                      <a:pt x="1609" y="12445"/>
                      <a:pt x="1609" y="12445"/>
                    </a:cubicBezTo>
                    <a:cubicBezTo>
                      <a:pt x="1617" y="12488"/>
                      <a:pt x="1655" y="12518"/>
                      <a:pt x="1697" y="12518"/>
                    </a:cubicBezTo>
                    <a:cubicBezTo>
                      <a:pt x="1702" y="12518"/>
                      <a:pt x="1706" y="12518"/>
                      <a:pt x="1711" y="12517"/>
                    </a:cubicBezTo>
                    <a:cubicBezTo>
                      <a:pt x="1760" y="12510"/>
                      <a:pt x="1795" y="12464"/>
                      <a:pt x="1786" y="12414"/>
                    </a:cubicBezTo>
                    <a:cubicBezTo>
                      <a:pt x="1786" y="12414"/>
                      <a:pt x="1785" y="12400"/>
                      <a:pt x="1780" y="12372"/>
                    </a:cubicBezTo>
                    <a:cubicBezTo>
                      <a:pt x="1777" y="12354"/>
                      <a:pt x="1774" y="12326"/>
                      <a:pt x="1770" y="12294"/>
                    </a:cubicBezTo>
                    <a:cubicBezTo>
                      <a:pt x="1769" y="12284"/>
                      <a:pt x="1767" y="12276"/>
                      <a:pt x="1766" y="12265"/>
                    </a:cubicBezTo>
                    <a:cubicBezTo>
                      <a:pt x="1766" y="12261"/>
                      <a:pt x="1764" y="12258"/>
                      <a:pt x="1764" y="12254"/>
                    </a:cubicBezTo>
                    <a:cubicBezTo>
                      <a:pt x="1764" y="12254"/>
                      <a:pt x="1764" y="12252"/>
                      <a:pt x="1764" y="12251"/>
                    </a:cubicBezTo>
                    <a:cubicBezTo>
                      <a:pt x="1764" y="12247"/>
                      <a:pt x="1763" y="12239"/>
                      <a:pt x="1763" y="12234"/>
                    </a:cubicBezTo>
                    <a:cubicBezTo>
                      <a:pt x="1753" y="12131"/>
                      <a:pt x="1738" y="11988"/>
                      <a:pt x="1774" y="11824"/>
                    </a:cubicBezTo>
                    <a:cubicBezTo>
                      <a:pt x="1796" y="11727"/>
                      <a:pt x="1837" y="11636"/>
                      <a:pt x="1890" y="11554"/>
                    </a:cubicBezTo>
                    <a:cubicBezTo>
                      <a:pt x="1905" y="11531"/>
                      <a:pt x="1922" y="11510"/>
                      <a:pt x="1938" y="11489"/>
                    </a:cubicBezTo>
                    <a:cubicBezTo>
                      <a:pt x="1945" y="11477"/>
                      <a:pt x="1955" y="11464"/>
                      <a:pt x="1965" y="11454"/>
                    </a:cubicBezTo>
                    <a:cubicBezTo>
                      <a:pt x="1977" y="11442"/>
                      <a:pt x="1987" y="11429"/>
                      <a:pt x="1997" y="11418"/>
                    </a:cubicBezTo>
                    <a:cubicBezTo>
                      <a:pt x="2041" y="11371"/>
                      <a:pt x="2087" y="11325"/>
                      <a:pt x="2133" y="11276"/>
                    </a:cubicBezTo>
                    <a:cubicBezTo>
                      <a:pt x="2328" y="11079"/>
                      <a:pt x="2557" y="10858"/>
                      <a:pt x="2790" y="10600"/>
                    </a:cubicBezTo>
                    <a:cubicBezTo>
                      <a:pt x="2909" y="10473"/>
                      <a:pt x="3026" y="10333"/>
                      <a:pt x="3146" y="10187"/>
                    </a:cubicBezTo>
                    <a:cubicBezTo>
                      <a:pt x="3204" y="10111"/>
                      <a:pt x="3263" y="10033"/>
                      <a:pt x="3324" y="9955"/>
                    </a:cubicBezTo>
                    <a:cubicBezTo>
                      <a:pt x="3356" y="9916"/>
                      <a:pt x="3379" y="9876"/>
                      <a:pt x="3408" y="9835"/>
                    </a:cubicBezTo>
                    <a:cubicBezTo>
                      <a:pt x="3435" y="9796"/>
                      <a:pt x="3461" y="9754"/>
                      <a:pt x="3490" y="9713"/>
                    </a:cubicBezTo>
                    <a:cubicBezTo>
                      <a:pt x="3719" y="9375"/>
                      <a:pt x="3900" y="8983"/>
                      <a:pt x="4037" y="8563"/>
                    </a:cubicBezTo>
                    <a:cubicBezTo>
                      <a:pt x="4174" y="8132"/>
                      <a:pt x="4266" y="7688"/>
                      <a:pt x="4310" y="7238"/>
                    </a:cubicBezTo>
                    <a:cubicBezTo>
                      <a:pt x="4315" y="7180"/>
                      <a:pt x="4323" y="7122"/>
                      <a:pt x="4326" y="7065"/>
                    </a:cubicBezTo>
                    <a:cubicBezTo>
                      <a:pt x="4329" y="7008"/>
                      <a:pt x="4334" y="6950"/>
                      <a:pt x="4336" y="6892"/>
                    </a:cubicBezTo>
                    <a:cubicBezTo>
                      <a:pt x="4341" y="6835"/>
                      <a:pt x="4342" y="6775"/>
                      <a:pt x="4344" y="6717"/>
                    </a:cubicBezTo>
                    <a:cubicBezTo>
                      <a:pt x="4345" y="6660"/>
                      <a:pt x="4348" y="6599"/>
                      <a:pt x="4348" y="6542"/>
                    </a:cubicBezTo>
                    <a:lnTo>
                      <a:pt x="4348" y="6372"/>
                    </a:lnTo>
                    <a:cubicBezTo>
                      <a:pt x="4348" y="6311"/>
                      <a:pt x="4344" y="6253"/>
                      <a:pt x="4341" y="6192"/>
                    </a:cubicBezTo>
                    <a:cubicBezTo>
                      <a:pt x="4339" y="6074"/>
                      <a:pt x="4323" y="5956"/>
                      <a:pt x="4312" y="5839"/>
                    </a:cubicBezTo>
                    <a:cubicBezTo>
                      <a:pt x="4248" y="5373"/>
                      <a:pt x="4122" y="4918"/>
                      <a:pt x="3937" y="4487"/>
                    </a:cubicBezTo>
                    <a:cubicBezTo>
                      <a:pt x="3894" y="4378"/>
                      <a:pt x="3842" y="4275"/>
                      <a:pt x="3794" y="4171"/>
                    </a:cubicBezTo>
                    <a:cubicBezTo>
                      <a:pt x="3739" y="4070"/>
                      <a:pt x="3690" y="3967"/>
                      <a:pt x="3631" y="3870"/>
                    </a:cubicBezTo>
                    <a:cubicBezTo>
                      <a:pt x="3521" y="3675"/>
                      <a:pt x="3398" y="3487"/>
                      <a:pt x="3266" y="3308"/>
                    </a:cubicBezTo>
                    <a:cubicBezTo>
                      <a:pt x="3233" y="3263"/>
                      <a:pt x="3201" y="3219"/>
                      <a:pt x="3168" y="3176"/>
                    </a:cubicBezTo>
                    <a:cubicBezTo>
                      <a:pt x="3133" y="3132"/>
                      <a:pt x="3098" y="3091"/>
                      <a:pt x="3063" y="3047"/>
                    </a:cubicBezTo>
                    <a:cubicBezTo>
                      <a:pt x="3029" y="3004"/>
                      <a:pt x="2994" y="2965"/>
                      <a:pt x="2959" y="2926"/>
                    </a:cubicBezTo>
                    <a:lnTo>
                      <a:pt x="2909" y="2866"/>
                    </a:lnTo>
                    <a:lnTo>
                      <a:pt x="2883" y="2837"/>
                    </a:lnTo>
                    <a:lnTo>
                      <a:pt x="2880" y="2833"/>
                    </a:lnTo>
                    <a:lnTo>
                      <a:pt x="2874" y="2829"/>
                    </a:lnTo>
                    <a:lnTo>
                      <a:pt x="2867" y="2821"/>
                    </a:lnTo>
                    <a:lnTo>
                      <a:pt x="2854" y="2807"/>
                    </a:lnTo>
                    <a:lnTo>
                      <a:pt x="2634" y="2584"/>
                    </a:lnTo>
                    <a:cubicBezTo>
                      <a:pt x="2598" y="2547"/>
                      <a:pt x="2563" y="2509"/>
                      <a:pt x="2525" y="2474"/>
                    </a:cubicBezTo>
                    <a:cubicBezTo>
                      <a:pt x="2488" y="2441"/>
                      <a:pt x="2450" y="2408"/>
                      <a:pt x="2414" y="2373"/>
                    </a:cubicBezTo>
                    <a:cubicBezTo>
                      <a:pt x="2266" y="2240"/>
                      <a:pt x="2125" y="2107"/>
                      <a:pt x="1980" y="1990"/>
                    </a:cubicBezTo>
                    <a:lnTo>
                      <a:pt x="1769" y="1812"/>
                    </a:lnTo>
                    <a:cubicBezTo>
                      <a:pt x="1701" y="1754"/>
                      <a:pt x="1630" y="1699"/>
                      <a:pt x="1563" y="1645"/>
                    </a:cubicBezTo>
                    <a:cubicBezTo>
                      <a:pt x="1294" y="1427"/>
                      <a:pt x="1041" y="1236"/>
                      <a:pt x="817" y="1068"/>
                    </a:cubicBezTo>
                    <a:lnTo>
                      <a:pt x="506" y="837"/>
                    </a:lnTo>
                    <a:lnTo>
                      <a:pt x="436" y="786"/>
                    </a:lnTo>
                    <a:cubicBezTo>
                      <a:pt x="413" y="767"/>
                      <a:pt x="391" y="750"/>
                      <a:pt x="368" y="732"/>
                    </a:cubicBezTo>
                    <a:lnTo>
                      <a:pt x="336" y="706"/>
                    </a:lnTo>
                    <a:lnTo>
                      <a:pt x="320" y="695"/>
                    </a:lnTo>
                    <a:lnTo>
                      <a:pt x="313" y="689"/>
                    </a:lnTo>
                    <a:lnTo>
                      <a:pt x="312" y="688"/>
                    </a:lnTo>
                    <a:cubicBezTo>
                      <a:pt x="307" y="680"/>
                      <a:pt x="302" y="676"/>
                      <a:pt x="296" y="669"/>
                    </a:cubicBezTo>
                    <a:cubicBezTo>
                      <a:pt x="292" y="662"/>
                      <a:pt x="286" y="654"/>
                      <a:pt x="281" y="647"/>
                    </a:cubicBezTo>
                    <a:cubicBezTo>
                      <a:pt x="273" y="633"/>
                      <a:pt x="266" y="617"/>
                      <a:pt x="258" y="601"/>
                    </a:cubicBezTo>
                    <a:cubicBezTo>
                      <a:pt x="255" y="592"/>
                      <a:pt x="252" y="585"/>
                      <a:pt x="248" y="576"/>
                    </a:cubicBezTo>
                    <a:cubicBezTo>
                      <a:pt x="235" y="540"/>
                      <a:pt x="225" y="504"/>
                      <a:pt x="218" y="466"/>
                    </a:cubicBezTo>
                    <a:cubicBezTo>
                      <a:pt x="215" y="458"/>
                      <a:pt x="213" y="450"/>
                      <a:pt x="212" y="442"/>
                    </a:cubicBezTo>
                    <a:cubicBezTo>
                      <a:pt x="212" y="437"/>
                      <a:pt x="209" y="433"/>
                      <a:pt x="209" y="429"/>
                    </a:cubicBezTo>
                    <a:cubicBezTo>
                      <a:pt x="199" y="366"/>
                      <a:pt x="192" y="306"/>
                      <a:pt x="187" y="243"/>
                    </a:cubicBezTo>
                    <a:cubicBezTo>
                      <a:pt x="184" y="193"/>
                      <a:pt x="184" y="152"/>
                      <a:pt x="184" y="129"/>
                    </a:cubicBezTo>
                    <a:lnTo>
                      <a:pt x="184" y="109"/>
                    </a:lnTo>
                    <a:lnTo>
                      <a:pt x="187" y="97"/>
                    </a:lnTo>
                    <a:lnTo>
                      <a:pt x="187" y="93"/>
                    </a:lnTo>
                    <a:cubicBezTo>
                      <a:pt x="188" y="34"/>
                      <a:pt x="142" y="1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 flipH="1">
                <a:off x="-517109" y="2734130"/>
                <a:ext cx="141370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04" extrusionOk="0">
                    <a:moveTo>
                      <a:pt x="1083" y="0"/>
                    </a:moveTo>
                    <a:cubicBezTo>
                      <a:pt x="1048" y="0"/>
                      <a:pt x="1013" y="5"/>
                      <a:pt x="977" y="16"/>
                    </a:cubicBezTo>
                    <a:cubicBezTo>
                      <a:pt x="910" y="42"/>
                      <a:pt x="845" y="74"/>
                      <a:pt x="783" y="109"/>
                    </a:cubicBezTo>
                    <a:cubicBezTo>
                      <a:pt x="510" y="256"/>
                      <a:pt x="270" y="459"/>
                      <a:pt x="77" y="702"/>
                    </a:cubicBezTo>
                    <a:lnTo>
                      <a:pt x="66" y="724"/>
                    </a:lnTo>
                    <a:cubicBezTo>
                      <a:pt x="28" y="813"/>
                      <a:pt x="0" y="1016"/>
                      <a:pt x="186" y="1304"/>
                    </a:cubicBezTo>
                    <a:cubicBezTo>
                      <a:pt x="186" y="1304"/>
                      <a:pt x="258" y="1301"/>
                      <a:pt x="401" y="1249"/>
                    </a:cubicBezTo>
                    <a:cubicBezTo>
                      <a:pt x="552" y="1191"/>
                      <a:pt x="696" y="1119"/>
                      <a:pt x="834" y="1033"/>
                    </a:cubicBezTo>
                    <a:cubicBezTo>
                      <a:pt x="939" y="970"/>
                      <a:pt x="1039" y="897"/>
                      <a:pt x="1133" y="816"/>
                    </a:cubicBezTo>
                    <a:cubicBezTo>
                      <a:pt x="1301" y="670"/>
                      <a:pt x="1398" y="530"/>
                      <a:pt x="1456" y="418"/>
                    </a:cubicBezTo>
                    <a:cubicBezTo>
                      <a:pt x="1486" y="362"/>
                      <a:pt x="1509" y="301"/>
                      <a:pt x="1527" y="237"/>
                    </a:cubicBezTo>
                    <a:cubicBezTo>
                      <a:pt x="1527" y="237"/>
                      <a:pt x="1326" y="0"/>
                      <a:pt x="1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 flipH="1">
                <a:off x="-517108" y="2734130"/>
                <a:ext cx="69065" cy="7563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17" extrusionOk="0">
                    <a:moveTo>
                      <a:pt x="302" y="0"/>
                    </a:moveTo>
                    <a:cubicBezTo>
                      <a:pt x="267" y="0"/>
                      <a:pt x="232" y="5"/>
                      <a:pt x="196" y="16"/>
                    </a:cubicBezTo>
                    <a:cubicBezTo>
                      <a:pt x="129" y="42"/>
                      <a:pt x="64" y="74"/>
                      <a:pt x="1" y="109"/>
                    </a:cubicBezTo>
                    <a:lnTo>
                      <a:pt x="1" y="481"/>
                    </a:lnTo>
                    <a:cubicBezTo>
                      <a:pt x="137" y="572"/>
                      <a:pt x="255" y="686"/>
                      <a:pt x="352" y="816"/>
                    </a:cubicBezTo>
                    <a:cubicBezTo>
                      <a:pt x="520" y="670"/>
                      <a:pt x="617" y="530"/>
                      <a:pt x="675" y="418"/>
                    </a:cubicBezTo>
                    <a:cubicBezTo>
                      <a:pt x="705" y="362"/>
                      <a:pt x="728" y="301"/>
                      <a:pt x="746" y="237"/>
                    </a:cubicBezTo>
                    <a:cubicBezTo>
                      <a:pt x="746" y="237"/>
                      <a:pt x="545" y="0"/>
                      <a:pt x="30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 flipH="1">
                <a:off x="-689863" y="2772921"/>
                <a:ext cx="276999" cy="356526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851" extrusionOk="0">
                    <a:moveTo>
                      <a:pt x="1055" y="1"/>
                    </a:moveTo>
                    <a:cubicBezTo>
                      <a:pt x="996" y="115"/>
                      <a:pt x="894" y="258"/>
                      <a:pt x="719" y="409"/>
                    </a:cubicBezTo>
                    <a:cubicBezTo>
                      <a:pt x="630" y="485"/>
                      <a:pt x="533" y="555"/>
                      <a:pt x="431" y="616"/>
                    </a:cubicBezTo>
                    <a:cubicBezTo>
                      <a:pt x="295" y="701"/>
                      <a:pt x="151" y="772"/>
                      <a:pt x="0" y="830"/>
                    </a:cubicBezTo>
                    <a:cubicBezTo>
                      <a:pt x="168" y="1087"/>
                      <a:pt x="732" y="1948"/>
                      <a:pt x="1111" y="2463"/>
                    </a:cubicBezTo>
                    <a:cubicBezTo>
                      <a:pt x="1561" y="3075"/>
                      <a:pt x="2010" y="3606"/>
                      <a:pt x="2137" y="3758"/>
                    </a:cubicBezTo>
                    <a:cubicBezTo>
                      <a:pt x="2189" y="3821"/>
                      <a:pt x="2291" y="3851"/>
                      <a:pt x="2401" y="3851"/>
                    </a:cubicBezTo>
                    <a:cubicBezTo>
                      <a:pt x="2433" y="3851"/>
                      <a:pt x="2466" y="3848"/>
                      <a:pt x="2499" y="3843"/>
                    </a:cubicBezTo>
                    <a:cubicBezTo>
                      <a:pt x="2619" y="3824"/>
                      <a:pt x="2734" y="3772"/>
                      <a:pt x="2789" y="3696"/>
                    </a:cubicBezTo>
                    <a:cubicBezTo>
                      <a:pt x="2911" y="3526"/>
                      <a:pt x="2992" y="3173"/>
                      <a:pt x="2734" y="2697"/>
                    </a:cubicBezTo>
                    <a:cubicBezTo>
                      <a:pt x="2517" y="2294"/>
                      <a:pt x="1396" y="535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 flipH="1">
                <a:off x="-689862" y="2772921"/>
                <a:ext cx="210434" cy="3558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844" extrusionOk="0">
                    <a:moveTo>
                      <a:pt x="334" y="1"/>
                    </a:moveTo>
                    <a:cubicBezTo>
                      <a:pt x="277" y="115"/>
                      <a:pt x="175" y="258"/>
                      <a:pt x="0" y="409"/>
                    </a:cubicBezTo>
                    <a:cubicBezTo>
                      <a:pt x="347" y="815"/>
                      <a:pt x="774" y="1612"/>
                      <a:pt x="1103" y="2247"/>
                    </a:cubicBezTo>
                    <a:cubicBezTo>
                      <a:pt x="1377" y="2777"/>
                      <a:pt x="1647" y="3480"/>
                      <a:pt x="1780" y="3843"/>
                    </a:cubicBezTo>
                    <a:cubicBezTo>
                      <a:pt x="1900" y="3824"/>
                      <a:pt x="2015" y="3772"/>
                      <a:pt x="2070" y="3696"/>
                    </a:cubicBezTo>
                    <a:cubicBezTo>
                      <a:pt x="2192" y="3526"/>
                      <a:pt x="2273" y="3173"/>
                      <a:pt x="2015" y="2697"/>
                    </a:cubicBezTo>
                    <a:cubicBezTo>
                      <a:pt x="1798" y="2294"/>
                      <a:pt x="676" y="535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 flipH="1">
                <a:off x="-488595" y="2733945"/>
                <a:ext cx="112762" cy="83877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906" extrusionOk="0">
                    <a:moveTo>
                      <a:pt x="1053" y="1"/>
                    </a:moveTo>
                    <a:cubicBezTo>
                      <a:pt x="1006" y="1"/>
                      <a:pt x="946" y="12"/>
                      <a:pt x="878" y="36"/>
                    </a:cubicBezTo>
                    <a:cubicBezTo>
                      <a:pt x="729" y="89"/>
                      <a:pt x="588" y="164"/>
                      <a:pt x="462" y="260"/>
                    </a:cubicBezTo>
                    <a:cubicBezTo>
                      <a:pt x="128" y="504"/>
                      <a:pt x="1" y="792"/>
                      <a:pt x="124" y="876"/>
                    </a:cubicBezTo>
                    <a:cubicBezTo>
                      <a:pt x="153" y="896"/>
                      <a:pt x="190" y="905"/>
                      <a:pt x="234" y="905"/>
                    </a:cubicBezTo>
                    <a:cubicBezTo>
                      <a:pt x="335" y="905"/>
                      <a:pt x="472" y="855"/>
                      <a:pt x="623" y="765"/>
                    </a:cubicBezTo>
                    <a:cubicBezTo>
                      <a:pt x="687" y="727"/>
                      <a:pt x="747" y="685"/>
                      <a:pt x="807" y="640"/>
                    </a:cubicBezTo>
                    <a:cubicBezTo>
                      <a:pt x="1098" y="419"/>
                      <a:pt x="1218" y="124"/>
                      <a:pt x="1155" y="37"/>
                    </a:cubicBezTo>
                    <a:cubicBezTo>
                      <a:pt x="1138" y="13"/>
                      <a:pt x="1103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 flipH="1">
                <a:off x="-488594" y="2733945"/>
                <a:ext cx="55085" cy="7082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765" extrusionOk="0">
                    <a:moveTo>
                      <a:pt x="431" y="0"/>
                    </a:moveTo>
                    <a:cubicBezTo>
                      <a:pt x="383" y="0"/>
                      <a:pt x="323" y="12"/>
                      <a:pt x="253" y="36"/>
                    </a:cubicBezTo>
                    <a:cubicBezTo>
                      <a:pt x="214" y="371"/>
                      <a:pt x="136" y="590"/>
                      <a:pt x="0" y="765"/>
                    </a:cubicBezTo>
                    <a:cubicBezTo>
                      <a:pt x="64" y="727"/>
                      <a:pt x="124" y="685"/>
                      <a:pt x="184" y="640"/>
                    </a:cubicBezTo>
                    <a:cubicBezTo>
                      <a:pt x="475" y="419"/>
                      <a:pt x="595" y="124"/>
                      <a:pt x="531" y="37"/>
                    </a:cubicBezTo>
                    <a:cubicBezTo>
                      <a:pt x="514" y="13"/>
                      <a:pt x="479" y="0"/>
                      <a:pt x="4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 flipH="1">
                <a:off x="-480541" y="2664696"/>
                <a:ext cx="150072" cy="15405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64" extrusionOk="0">
                    <a:moveTo>
                      <a:pt x="808" y="1411"/>
                    </a:moveTo>
                    <a:cubicBezTo>
                      <a:pt x="874" y="1442"/>
                      <a:pt x="1052" y="1466"/>
                      <a:pt x="1088" y="1472"/>
                    </a:cubicBezTo>
                    <a:cubicBezTo>
                      <a:pt x="1097" y="1487"/>
                      <a:pt x="1103" y="1497"/>
                      <a:pt x="1106" y="1504"/>
                    </a:cubicBezTo>
                    <a:cubicBezTo>
                      <a:pt x="1026" y="1556"/>
                      <a:pt x="938" y="1598"/>
                      <a:pt x="847" y="1625"/>
                    </a:cubicBezTo>
                    <a:lnTo>
                      <a:pt x="845" y="1627"/>
                    </a:lnTo>
                    <a:cubicBezTo>
                      <a:pt x="842" y="1623"/>
                      <a:pt x="840" y="1617"/>
                      <a:pt x="834" y="1610"/>
                    </a:cubicBezTo>
                    <a:cubicBezTo>
                      <a:pt x="832" y="1543"/>
                      <a:pt x="824" y="1476"/>
                      <a:pt x="808" y="1411"/>
                    </a:cubicBezTo>
                    <a:close/>
                    <a:moveTo>
                      <a:pt x="944" y="1"/>
                    </a:moveTo>
                    <a:cubicBezTo>
                      <a:pt x="913" y="1"/>
                      <a:pt x="893" y="127"/>
                      <a:pt x="883" y="244"/>
                    </a:cubicBezTo>
                    <a:cubicBezTo>
                      <a:pt x="870" y="225"/>
                      <a:pt x="858" y="209"/>
                      <a:pt x="848" y="198"/>
                    </a:cubicBezTo>
                    <a:cubicBezTo>
                      <a:pt x="847" y="195"/>
                      <a:pt x="844" y="194"/>
                      <a:pt x="841" y="194"/>
                    </a:cubicBezTo>
                    <a:cubicBezTo>
                      <a:pt x="839" y="194"/>
                      <a:pt x="837" y="194"/>
                      <a:pt x="835" y="196"/>
                    </a:cubicBezTo>
                    <a:cubicBezTo>
                      <a:pt x="832" y="199"/>
                      <a:pt x="831" y="205"/>
                      <a:pt x="834" y="208"/>
                    </a:cubicBezTo>
                    <a:cubicBezTo>
                      <a:pt x="845" y="222"/>
                      <a:pt x="858" y="241"/>
                      <a:pt x="873" y="261"/>
                    </a:cubicBezTo>
                    <a:cubicBezTo>
                      <a:pt x="793" y="264"/>
                      <a:pt x="602" y="276"/>
                      <a:pt x="582" y="305"/>
                    </a:cubicBezTo>
                    <a:cubicBezTo>
                      <a:pt x="579" y="309"/>
                      <a:pt x="579" y="313"/>
                      <a:pt x="581" y="318"/>
                    </a:cubicBezTo>
                    <a:cubicBezTo>
                      <a:pt x="591" y="348"/>
                      <a:pt x="653" y="386"/>
                      <a:pt x="679" y="400"/>
                    </a:cubicBezTo>
                    <a:cubicBezTo>
                      <a:pt x="678" y="403"/>
                      <a:pt x="676" y="406"/>
                      <a:pt x="676" y="409"/>
                    </a:cubicBezTo>
                    <a:cubicBezTo>
                      <a:pt x="670" y="446"/>
                      <a:pt x="735" y="499"/>
                      <a:pt x="815" y="559"/>
                    </a:cubicBezTo>
                    <a:lnTo>
                      <a:pt x="821" y="564"/>
                    </a:lnTo>
                    <a:cubicBezTo>
                      <a:pt x="874" y="604"/>
                      <a:pt x="965" y="678"/>
                      <a:pt x="1003" y="710"/>
                    </a:cubicBezTo>
                    <a:cubicBezTo>
                      <a:pt x="992" y="709"/>
                      <a:pt x="982" y="709"/>
                      <a:pt x="972" y="709"/>
                    </a:cubicBezTo>
                    <a:cubicBezTo>
                      <a:pt x="937" y="709"/>
                      <a:pt x="909" y="713"/>
                      <a:pt x="900" y="726"/>
                    </a:cubicBezTo>
                    <a:cubicBezTo>
                      <a:pt x="897" y="730"/>
                      <a:pt x="893" y="742"/>
                      <a:pt x="906" y="756"/>
                    </a:cubicBezTo>
                    <a:cubicBezTo>
                      <a:pt x="951" y="805"/>
                      <a:pt x="1136" y="927"/>
                      <a:pt x="1214" y="976"/>
                    </a:cubicBezTo>
                    <a:lnTo>
                      <a:pt x="1175" y="972"/>
                    </a:lnTo>
                    <a:cubicBezTo>
                      <a:pt x="1162" y="970"/>
                      <a:pt x="1150" y="969"/>
                      <a:pt x="1140" y="969"/>
                    </a:cubicBezTo>
                    <a:cubicBezTo>
                      <a:pt x="1110" y="969"/>
                      <a:pt x="1092" y="977"/>
                      <a:pt x="1087" y="992"/>
                    </a:cubicBezTo>
                    <a:cubicBezTo>
                      <a:pt x="1083" y="1006"/>
                      <a:pt x="1086" y="1031"/>
                      <a:pt x="1169" y="1093"/>
                    </a:cubicBezTo>
                    <a:cubicBezTo>
                      <a:pt x="1245" y="1145"/>
                      <a:pt x="1333" y="1176"/>
                      <a:pt x="1425" y="1180"/>
                    </a:cubicBezTo>
                    <a:cubicBezTo>
                      <a:pt x="1440" y="1206"/>
                      <a:pt x="1450" y="1225"/>
                      <a:pt x="1456" y="1232"/>
                    </a:cubicBezTo>
                    <a:cubicBezTo>
                      <a:pt x="1355" y="1332"/>
                      <a:pt x="1242" y="1420"/>
                      <a:pt x="1122" y="1494"/>
                    </a:cubicBezTo>
                    <a:cubicBezTo>
                      <a:pt x="1117" y="1488"/>
                      <a:pt x="1112" y="1476"/>
                      <a:pt x="1104" y="1463"/>
                    </a:cubicBezTo>
                    <a:cubicBezTo>
                      <a:pt x="1112" y="1433"/>
                      <a:pt x="1159" y="1181"/>
                      <a:pt x="1116" y="1121"/>
                    </a:cubicBezTo>
                    <a:cubicBezTo>
                      <a:pt x="1112" y="1113"/>
                      <a:pt x="1103" y="1108"/>
                      <a:pt x="1093" y="1106"/>
                    </a:cubicBezTo>
                    <a:cubicBezTo>
                      <a:pt x="1091" y="1106"/>
                      <a:pt x="1090" y="1106"/>
                      <a:pt x="1088" y="1106"/>
                    </a:cubicBezTo>
                    <a:cubicBezTo>
                      <a:pt x="1075" y="1106"/>
                      <a:pt x="1063" y="1112"/>
                      <a:pt x="1054" y="1122"/>
                    </a:cubicBezTo>
                    <a:cubicBezTo>
                      <a:pt x="1046" y="1040"/>
                      <a:pt x="1026" y="866"/>
                      <a:pt x="977" y="863"/>
                    </a:cubicBezTo>
                    <a:lnTo>
                      <a:pt x="976" y="863"/>
                    </a:lnTo>
                    <a:cubicBezTo>
                      <a:pt x="958" y="863"/>
                      <a:pt x="944" y="882"/>
                      <a:pt x="931" y="909"/>
                    </a:cubicBezTo>
                    <a:cubicBezTo>
                      <a:pt x="917" y="854"/>
                      <a:pt x="883" y="741"/>
                      <a:pt x="830" y="741"/>
                    </a:cubicBezTo>
                    <a:cubicBezTo>
                      <a:pt x="828" y="741"/>
                      <a:pt x="826" y="741"/>
                      <a:pt x="824" y="742"/>
                    </a:cubicBezTo>
                    <a:cubicBezTo>
                      <a:pt x="815" y="743"/>
                      <a:pt x="808" y="747"/>
                      <a:pt x="801" y="753"/>
                    </a:cubicBezTo>
                    <a:cubicBezTo>
                      <a:pt x="785" y="704"/>
                      <a:pt x="733" y="562"/>
                      <a:pt x="688" y="548"/>
                    </a:cubicBezTo>
                    <a:cubicBezTo>
                      <a:pt x="684" y="546"/>
                      <a:pt x="680" y="546"/>
                      <a:pt x="676" y="546"/>
                    </a:cubicBezTo>
                    <a:cubicBezTo>
                      <a:pt x="671" y="546"/>
                      <a:pt x="666" y="547"/>
                      <a:pt x="662" y="551"/>
                    </a:cubicBezTo>
                    <a:cubicBezTo>
                      <a:pt x="634" y="569"/>
                      <a:pt x="624" y="637"/>
                      <a:pt x="621" y="675"/>
                    </a:cubicBezTo>
                    <a:cubicBezTo>
                      <a:pt x="605" y="655"/>
                      <a:pt x="589" y="636"/>
                      <a:pt x="573" y="620"/>
                    </a:cubicBezTo>
                    <a:cubicBezTo>
                      <a:pt x="572" y="619"/>
                      <a:pt x="570" y="618"/>
                      <a:pt x="568" y="618"/>
                    </a:cubicBezTo>
                    <a:cubicBezTo>
                      <a:pt x="565" y="618"/>
                      <a:pt x="563" y="619"/>
                      <a:pt x="562" y="620"/>
                    </a:cubicBezTo>
                    <a:cubicBezTo>
                      <a:pt x="557" y="624"/>
                      <a:pt x="557" y="629"/>
                      <a:pt x="562" y="633"/>
                    </a:cubicBezTo>
                    <a:cubicBezTo>
                      <a:pt x="576" y="649"/>
                      <a:pt x="592" y="669"/>
                      <a:pt x="610" y="691"/>
                    </a:cubicBezTo>
                    <a:cubicBezTo>
                      <a:pt x="565" y="691"/>
                      <a:pt x="466" y="695"/>
                      <a:pt x="449" y="727"/>
                    </a:cubicBezTo>
                    <a:cubicBezTo>
                      <a:pt x="445" y="736"/>
                      <a:pt x="445" y="747"/>
                      <a:pt x="452" y="755"/>
                    </a:cubicBezTo>
                    <a:cubicBezTo>
                      <a:pt x="475" y="792"/>
                      <a:pt x="547" y="843"/>
                      <a:pt x="599" y="873"/>
                    </a:cubicBezTo>
                    <a:cubicBezTo>
                      <a:pt x="593" y="872"/>
                      <a:pt x="586" y="872"/>
                      <a:pt x="581" y="872"/>
                    </a:cubicBezTo>
                    <a:cubicBezTo>
                      <a:pt x="564" y="872"/>
                      <a:pt x="551" y="875"/>
                      <a:pt x="546" y="880"/>
                    </a:cubicBezTo>
                    <a:cubicBezTo>
                      <a:pt x="540" y="888"/>
                      <a:pt x="540" y="898"/>
                      <a:pt x="546" y="904"/>
                    </a:cubicBezTo>
                    <a:cubicBezTo>
                      <a:pt x="569" y="940"/>
                      <a:pt x="663" y="1019"/>
                      <a:pt x="706" y="1054"/>
                    </a:cubicBezTo>
                    <a:cubicBezTo>
                      <a:pt x="698" y="1054"/>
                      <a:pt x="689" y="1055"/>
                      <a:pt x="680" y="1060"/>
                    </a:cubicBezTo>
                    <a:cubicBezTo>
                      <a:pt x="676" y="1061"/>
                      <a:pt x="673" y="1066"/>
                      <a:pt x="673" y="1071"/>
                    </a:cubicBezTo>
                    <a:cubicBezTo>
                      <a:pt x="669" y="1108"/>
                      <a:pt x="806" y="1233"/>
                      <a:pt x="869" y="1291"/>
                    </a:cubicBezTo>
                    <a:cubicBezTo>
                      <a:pt x="840" y="1294"/>
                      <a:pt x="811" y="1299"/>
                      <a:pt x="782" y="1304"/>
                    </a:cubicBezTo>
                    <a:cubicBezTo>
                      <a:pt x="757" y="1222"/>
                      <a:pt x="727" y="1151"/>
                      <a:pt x="704" y="1131"/>
                    </a:cubicBezTo>
                    <a:cubicBezTo>
                      <a:pt x="699" y="1125"/>
                      <a:pt x="692" y="1123"/>
                      <a:pt x="685" y="1123"/>
                    </a:cubicBezTo>
                    <a:cubicBezTo>
                      <a:pt x="679" y="1125"/>
                      <a:pt x="675" y="1128"/>
                      <a:pt x="672" y="1132"/>
                    </a:cubicBezTo>
                    <a:cubicBezTo>
                      <a:pt x="663" y="1144"/>
                      <a:pt x="662" y="1170"/>
                      <a:pt x="663" y="1203"/>
                    </a:cubicBezTo>
                    <a:cubicBezTo>
                      <a:pt x="627" y="1089"/>
                      <a:pt x="571" y="931"/>
                      <a:pt x="529" y="931"/>
                    </a:cubicBezTo>
                    <a:cubicBezTo>
                      <a:pt x="520" y="931"/>
                      <a:pt x="513" y="934"/>
                      <a:pt x="508" y="940"/>
                    </a:cubicBezTo>
                    <a:cubicBezTo>
                      <a:pt x="489" y="960"/>
                      <a:pt x="481" y="1018"/>
                      <a:pt x="478" y="1073"/>
                    </a:cubicBezTo>
                    <a:cubicBezTo>
                      <a:pt x="443" y="927"/>
                      <a:pt x="374" y="640"/>
                      <a:pt x="330" y="619"/>
                    </a:cubicBezTo>
                    <a:cubicBezTo>
                      <a:pt x="327" y="617"/>
                      <a:pt x="323" y="616"/>
                      <a:pt x="318" y="616"/>
                    </a:cubicBezTo>
                    <a:cubicBezTo>
                      <a:pt x="313" y="616"/>
                      <a:pt x="308" y="617"/>
                      <a:pt x="303" y="621"/>
                    </a:cubicBezTo>
                    <a:cubicBezTo>
                      <a:pt x="259" y="650"/>
                      <a:pt x="231" y="824"/>
                      <a:pt x="231" y="906"/>
                    </a:cubicBezTo>
                    <a:cubicBezTo>
                      <a:pt x="203" y="876"/>
                      <a:pt x="173" y="846"/>
                      <a:pt x="142" y="815"/>
                    </a:cubicBezTo>
                    <a:cubicBezTo>
                      <a:pt x="140" y="814"/>
                      <a:pt x="138" y="813"/>
                      <a:pt x="135" y="813"/>
                    </a:cubicBezTo>
                    <a:cubicBezTo>
                      <a:pt x="133" y="813"/>
                      <a:pt x="131" y="814"/>
                      <a:pt x="129" y="815"/>
                    </a:cubicBezTo>
                    <a:cubicBezTo>
                      <a:pt x="125" y="820"/>
                      <a:pt x="125" y="824"/>
                      <a:pt x="129" y="828"/>
                    </a:cubicBezTo>
                    <a:cubicBezTo>
                      <a:pt x="161" y="859"/>
                      <a:pt x="191" y="891"/>
                      <a:pt x="220" y="921"/>
                    </a:cubicBezTo>
                    <a:cubicBezTo>
                      <a:pt x="142" y="928"/>
                      <a:pt x="1" y="948"/>
                      <a:pt x="1" y="989"/>
                    </a:cubicBezTo>
                    <a:cubicBezTo>
                      <a:pt x="1" y="1022"/>
                      <a:pt x="38" y="1035"/>
                      <a:pt x="93" y="1054"/>
                    </a:cubicBezTo>
                    <a:cubicBezTo>
                      <a:pt x="128" y="1064"/>
                      <a:pt x="161" y="1079"/>
                      <a:pt x="194" y="1093"/>
                    </a:cubicBezTo>
                    <a:cubicBezTo>
                      <a:pt x="232" y="1112"/>
                      <a:pt x="270" y="1135"/>
                      <a:pt x="304" y="1161"/>
                    </a:cubicBezTo>
                    <a:cubicBezTo>
                      <a:pt x="280" y="1158"/>
                      <a:pt x="258" y="1156"/>
                      <a:pt x="239" y="1156"/>
                    </a:cubicBezTo>
                    <a:cubicBezTo>
                      <a:pt x="218" y="1156"/>
                      <a:pt x="203" y="1158"/>
                      <a:pt x="197" y="1165"/>
                    </a:cubicBezTo>
                    <a:cubicBezTo>
                      <a:pt x="194" y="1168"/>
                      <a:pt x="191" y="1174"/>
                      <a:pt x="193" y="1178"/>
                    </a:cubicBezTo>
                    <a:cubicBezTo>
                      <a:pt x="197" y="1202"/>
                      <a:pt x="255" y="1241"/>
                      <a:pt x="304" y="1270"/>
                    </a:cubicBezTo>
                    <a:cubicBezTo>
                      <a:pt x="275" y="1263"/>
                      <a:pt x="241" y="1257"/>
                      <a:pt x="214" y="1257"/>
                    </a:cubicBezTo>
                    <a:cubicBezTo>
                      <a:pt x="192" y="1257"/>
                      <a:pt x="174" y="1261"/>
                      <a:pt x="164" y="1270"/>
                    </a:cubicBezTo>
                    <a:cubicBezTo>
                      <a:pt x="157" y="1277"/>
                      <a:pt x="154" y="1287"/>
                      <a:pt x="157" y="1297"/>
                    </a:cubicBezTo>
                    <a:cubicBezTo>
                      <a:pt x="167" y="1351"/>
                      <a:pt x="322" y="1417"/>
                      <a:pt x="400" y="1448"/>
                    </a:cubicBezTo>
                    <a:cubicBezTo>
                      <a:pt x="371" y="1450"/>
                      <a:pt x="349" y="1456"/>
                      <a:pt x="346" y="1465"/>
                    </a:cubicBezTo>
                    <a:cubicBezTo>
                      <a:pt x="343" y="1471"/>
                      <a:pt x="345" y="1476"/>
                      <a:pt x="348" y="1481"/>
                    </a:cubicBezTo>
                    <a:cubicBezTo>
                      <a:pt x="368" y="1517"/>
                      <a:pt x="533" y="1595"/>
                      <a:pt x="660" y="1637"/>
                    </a:cubicBezTo>
                    <a:lnTo>
                      <a:pt x="654" y="1637"/>
                    </a:lnTo>
                    <a:cubicBezTo>
                      <a:pt x="654" y="1637"/>
                      <a:pt x="653" y="1637"/>
                      <a:pt x="653" y="1637"/>
                    </a:cubicBezTo>
                    <a:cubicBezTo>
                      <a:pt x="649" y="1637"/>
                      <a:pt x="646" y="1641"/>
                      <a:pt x="644" y="1644"/>
                    </a:cubicBezTo>
                    <a:cubicBezTo>
                      <a:pt x="644" y="1649"/>
                      <a:pt x="647" y="1654"/>
                      <a:pt x="652" y="1654"/>
                    </a:cubicBezTo>
                    <a:lnTo>
                      <a:pt x="659" y="1656"/>
                    </a:lnTo>
                    <a:cubicBezTo>
                      <a:pt x="683" y="1660"/>
                      <a:pt x="709" y="1663"/>
                      <a:pt x="734" y="1663"/>
                    </a:cubicBezTo>
                    <a:lnTo>
                      <a:pt x="763" y="1663"/>
                    </a:lnTo>
                    <a:cubicBezTo>
                      <a:pt x="764" y="1663"/>
                      <a:pt x="766" y="1662"/>
                      <a:pt x="767" y="1660"/>
                    </a:cubicBezTo>
                    <a:cubicBezTo>
                      <a:pt x="795" y="1659"/>
                      <a:pt x="821" y="1653"/>
                      <a:pt x="847" y="1646"/>
                    </a:cubicBezTo>
                    <a:cubicBezTo>
                      <a:pt x="916" y="1628"/>
                      <a:pt x="1007" y="1589"/>
                      <a:pt x="1123" y="1516"/>
                    </a:cubicBezTo>
                    <a:cubicBezTo>
                      <a:pt x="1395" y="1343"/>
                      <a:pt x="1566" y="1174"/>
                      <a:pt x="1619" y="1028"/>
                    </a:cubicBezTo>
                    <a:cubicBezTo>
                      <a:pt x="1621" y="1022"/>
                      <a:pt x="1618" y="1016"/>
                      <a:pt x="1612" y="1015"/>
                    </a:cubicBezTo>
                    <a:cubicBezTo>
                      <a:pt x="1611" y="1015"/>
                      <a:pt x="1611" y="1015"/>
                      <a:pt x="1610" y="1015"/>
                    </a:cubicBezTo>
                    <a:cubicBezTo>
                      <a:pt x="1606" y="1015"/>
                      <a:pt x="1602" y="1017"/>
                      <a:pt x="1601" y="1021"/>
                    </a:cubicBezTo>
                    <a:cubicBezTo>
                      <a:pt x="1579" y="1083"/>
                      <a:pt x="1534" y="1150"/>
                      <a:pt x="1467" y="1219"/>
                    </a:cubicBezTo>
                    <a:cubicBezTo>
                      <a:pt x="1463" y="1210"/>
                      <a:pt x="1453" y="1193"/>
                      <a:pt x="1440" y="1170"/>
                    </a:cubicBezTo>
                    <a:cubicBezTo>
                      <a:pt x="1452" y="1105"/>
                      <a:pt x="1410" y="634"/>
                      <a:pt x="1356" y="559"/>
                    </a:cubicBezTo>
                    <a:cubicBezTo>
                      <a:pt x="1349" y="552"/>
                      <a:pt x="1342" y="547"/>
                      <a:pt x="1335" y="547"/>
                    </a:cubicBezTo>
                    <a:cubicBezTo>
                      <a:pt x="1331" y="547"/>
                      <a:pt x="1328" y="548"/>
                      <a:pt x="1324" y="551"/>
                    </a:cubicBezTo>
                    <a:cubicBezTo>
                      <a:pt x="1311" y="559"/>
                      <a:pt x="1304" y="581"/>
                      <a:pt x="1300" y="611"/>
                    </a:cubicBezTo>
                    <a:cubicBezTo>
                      <a:pt x="1271" y="515"/>
                      <a:pt x="1212" y="351"/>
                      <a:pt x="1161" y="351"/>
                    </a:cubicBezTo>
                    <a:cubicBezTo>
                      <a:pt x="1160" y="351"/>
                      <a:pt x="1160" y="351"/>
                      <a:pt x="1159" y="351"/>
                    </a:cubicBezTo>
                    <a:cubicBezTo>
                      <a:pt x="1148" y="299"/>
                      <a:pt x="1116" y="170"/>
                      <a:pt x="1078" y="169"/>
                    </a:cubicBezTo>
                    <a:cubicBezTo>
                      <a:pt x="1077" y="168"/>
                      <a:pt x="1076" y="168"/>
                      <a:pt x="1075" y="168"/>
                    </a:cubicBezTo>
                    <a:cubicBezTo>
                      <a:pt x="1072" y="168"/>
                      <a:pt x="1069" y="170"/>
                      <a:pt x="1067" y="173"/>
                    </a:cubicBezTo>
                    <a:cubicBezTo>
                      <a:pt x="1058" y="180"/>
                      <a:pt x="1052" y="205"/>
                      <a:pt x="1048" y="238"/>
                    </a:cubicBezTo>
                    <a:cubicBezTo>
                      <a:pt x="1018" y="134"/>
                      <a:pt x="973" y="1"/>
                      <a:pt x="9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 flipH="1">
                <a:off x="-559139" y="2732186"/>
                <a:ext cx="8322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899" h="356" extrusionOk="0">
                    <a:moveTo>
                      <a:pt x="250" y="0"/>
                    </a:moveTo>
                    <a:cubicBezTo>
                      <a:pt x="97" y="0"/>
                      <a:pt x="1" y="21"/>
                      <a:pt x="1" y="21"/>
                    </a:cubicBezTo>
                    <a:cubicBezTo>
                      <a:pt x="1" y="21"/>
                      <a:pt x="66" y="26"/>
                      <a:pt x="83" y="75"/>
                    </a:cubicBezTo>
                    <a:cubicBezTo>
                      <a:pt x="96" y="118"/>
                      <a:pt x="93" y="167"/>
                      <a:pt x="73" y="209"/>
                    </a:cubicBezTo>
                    <a:cubicBezTo>
                      <a:pt x="73" y="209"/>
                      <a:pt x="176" y="177"/>
                      <a:pt x="314" y="177"/>
                    </a:cubicBezTo>
                    <a:cubicBezTo>
                      <a:pt x="383" y="177"/>
                      <a:pt x="461" y="185"/>
                      <a:pt x="539" y="209"/>
                    </a:cubicBezTo>
                    <a:cubicBezTo>
                      <a:pt x="562" y="217"/>
                      <a:pt x="585" y="224"/>
                      <a:pt x="607" y="231"/>
                    </a:cubicBezTo>
                    <a:cubicBezTo>
                      <a:pt x="796" y="295"/>
                      <a:pt x="893" y="355"/>
                      <a:pt x="893" y="355"/>
                    </a:cubicBezTo>
                    <a:cubicBezTo>
                      <a:pt x="893" y="355"/>
                      <a:pt x="899" y="298"/>
                      <a:pt x="899" y="244"/>
                    </a:cubicBezTo>
                    <a:cubicBezTo>
                      <a:pt x="899" y="190"/>
                      <a:pt x="857" y="121"/>
                      <a:pt x="857" y="121"/>
                    </a:cubicBezTo>
                    <a:cubicBezTo>
                      <a:pt x="857" y="121"/>
                      <a:pt x="832" y="69"/>
                      <a:pt x="527" y="21"/>
                    </a:cubicBezTo>
                    <a:cubicBezTo>
                      <a:pt x="517" y="20"/>
                      <a:pt x="508" y="18"/>
                      <a:pt x="500" y="18"/>
                    </a:cubicBezTo>
                    <a:cubicBezTo>
                      <a:pt x="407" y="5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 flipH="1">
                <a:off x="-835555" y="2255875"/>
                <a:ext cx="366930" cy="34837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763" extrusionOk="0">
                    <a:moveTo>
                      <a:pt x="2064" y="1"/>
                    </a:moveTo>
                    <a:cubicBezTo>
                      <a:pt x="1822" y="1"/>
                      <a:pt x="1554" y="89"/>
                      <a:pt x="1253" y="350"/>
                    </a:cubicBezTo>
                    <a:cubicBezTo>
                      <a:pt x="778" y="761"/>
                      <a:pt x="162" y="1804"/>
                      <a:pt x="0" y="2361"/>
                    </a:cubicBezTo>
                    <a:cubicBezTo>
                      <a:pt x="81" y="2410"/>
                      <a:pt x="159" y="2464"/>
                      <a:pt x="233" y="2523"/>
                    </a:cubicBezTo>
                    <a:cubicBezTo>
                      <a:pt x="370" y="2632"/>
                      <a:pt x="628" y="2924"/>
                      <a:pt x="509" y="3152"/>
                    </a:cubicBezTo>
                    <a:cubicBezTo>
                      <a:pt x="509" y="3152"/>
                      <a:pt x="679" y="3494"/>
                      <a:pt x="1513" y="3692"/>
                    </a:cubicBezTo>
                    <a:cubicBezTo>
                      <a:pt x="1723" y="3742"/>
                      <a:pt x="1915" y="3763"/>
                      <a:pt x="2090" y="3763"/>
                    </a:cubicBezTo>
                    <a:cubicBezTo>
                      <a:pt x="2614" y="3763"/>
                      <a:pt x="2988" y="3576"/>
                      <a:pt x="3230" y="3410"/>
                    </a:cubicBezTo>
                    <a:cubicBezTo>
                      <a:pt x="3555" y="3189"/>
                      <a:pt x="3837" y="2595"/>
                      <a:pt x="3854" y="2397"/>
                    </a:cubicBezTo>
                    <a:lnTo>
                      <a:pt x="3832" y="2387"/>
                    </a:lnTo>
                    <a:cubicBezTo>
                      <a:pt x="3743" y="2350"/>
                      <a:pt x="3404" y="2205"/>
                      <a:pt x="3207" y="2133"/>
                    </a:cubicBezTo>
                    <a:cubicBezTo>
                      <a:pt x="3106" y="2096"/>
                      <a:pt x="3022" y="2067"/>
                      <a:pt x="2958" y="2046"/>
                    </a:cubicBezTo>
                    <a:cubicBezTo>
                      <a:pt x="2880" y="2020"/>
                      <a:pt x="2836" y="2007"/>
                      <a:pt x="2836" y="2007"/>
                    </a:cubicBezTo>
                    <a:cubicBezTo>
                      <a:pt x="2836" y="2007"/>
                      <a:pt x="2851" y="1966"/>
                      <a:pt x="2876" y="1901"/>
                    </a:cubicBezTo>
                    <a:cubicBezTo>
                      <a:pt x="2928" y="1764"/>
                      <a:pt x="3015" y="1519"/>
                      <a:pt x="3050" y="1350"/>
                    </a:cubicBezTo>
                    <a:cubicBezTo>
                      <a:pt x="3096" y="1111"/>
                      <a:pt x="3089" y="864"/>
                      <a:pt x="3029" y="628"/>
                    </a:cubicBezTo>
                    <a:cubicBezTo>
                      <a:pt x="2990" y="486"/>
                      <a:pt x="2799" y="185"/>
                      <a:pt x="2458" y="71"/>
                    </a:cubicBezTo>
                    <a:cubicBezTo>
                      <a:pt x="2334" y="29"/>
                      <a:pt x="2203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 flipH="1">
                <a:off x="-747632" y="2321321"/>
                <a:ext cx="263298" cy="169977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836" extrusionOk="0">
                    <a:moveTo>
                      <a:pt x="1167" y="1"/>
                    </a:moveTo>
                    <a:lnTo>
                      <a:pt x="1167" y="1"/>
                    </a:lnTo>
                    <a:cubicBezTo>
                      <a:pt x="1158" y="5"/>
                      <a:pt x="1008" y="86"/>
                      <a:pt x="909" y="365"/>
                    </a:cubicBezTo>
                    <a:cubicBezTo>
                      <a:pt x="807" y="653"/>
                      <a:pt x="867" y="605"/>
                      <a:pt x="640" y="993"/>
                    </a:cubicBezTo>
                    <a:cubicBezTo>
                      <a:pt x="419" y="1369"/>
                      <a:pt x="25" y="1637"/>
                      <a:pt x="1" y="1654"/>
                    </a:cubicBezTo>
                    <a:cubicBezTo>
                      <a:pt x="30" y="1643"/>
                      <a:pt x="646" y="1398"/>
                      <a:pt x="909" y="1229"/>
                    </a:cubicBezTo>
                    <a:cubicBezTo>
                      <a:pt x="966" y="1196"/>
                      <a:pt x="1016" y="1151"/>
                      <a:pt x="1057" y="1099"/>
                    </a:cubicBezTo>
                    <a:cubicBezTo>
                      <a:pt x="1107" y="1162"/>
                      <a:pt x="1181" y="1252"/>
                      <a:pt x="1270" y="1349"/>
                    </a:cubicBezTo>
                    <a:cubicBezTo>
                      <a:pt x="1440" y="1538"/>
                      <a:pt x="1605" y="1835"/>
                      <a:pt x="2161" y="1835"/>
                    </a:cubicBezTo>
                    <a:cubicBezTo>
                      <a:pt x="2171" y="1835"/>
                      <a:pt x="2182" y="1835"/>
                      <a:pt x="2192" y="1835"/>
                    </a:cubicBezTo>
                    <a:cubicBezTo>
                      <a:pt x="2618" y="1826"/>
                      <a:pt x="2786" y="1509"/>
                      <a:pt x="2843" y="1339"/>
                    </a:cubicBezTo>
                    <a:cubicBezTo>
                      <a:pt x="2765" y="1314"/>
                      <a:pt x="2719" y="1301"/>
                      <a:pt x="2719" y="1301"/>
                    </a:cubicBezTo>
                    <a:cubicBezTo>
                      <a:pt x="2719" y="1301"/>
                      <a:pt x="2736" y="1259"/>
                      <a:pt x="2761" y="1194"/>
                    </a:cubicBezTo>
                    <a:lnTo>
                      <a:pt x="2708" y="1175"/>
                    </a:lnTo>
                    <a:cubicBezTo>
                      <a:pt x="2708" y="1175"/>
                      <a:pt x="2052" y="1424"/>
                      <a:pt x="1760" y="1424"/>
                    </a:cubicBezTo>
                    <a:cubicBezTo>
                      <a:pt x="1698" y="1424"/>
                      <a:pt x="1652" y="1413"/>
                      <a:pt x="1633" y="1385"/>
                    </a:cubicBezTo>
                    <a:cubicBezTo>
                      <a:pt x="1523" y="1229"/>
                      <a:pt x="1508" y="993"/>
                      <a:pt x="1508" y="993"/>
                    </a:cubicBezTo>
                    <a:cubicBezTo>
                      <a:pt x="1245" y="782"/>
                      <a:pt x="1136" y="390"/>
                      <a:pt x="1131" y="83"/>
                    </a:cubicBezTo>
                    <a:cubicBezTo>
                      <a:pt x="1141" y="54"/>
                      <a:pt x="1152" y="27"/>
                      <a:pt x="116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 flipH="1">
                <a:off x="-911593" y="2474539"/>
                <a:ext cx="555110" cy="469566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072" extrusionOk="0">
                    <a:moveTo>
                      <a:pt x="1265" y="1"/>
                    </a:moveTo>
                    <a:cubicBezTo>
                      <a:pt x="1024" y="102"/>
                      <a:pt x="473" y="359"/>
                      <a:pt x="239" y="656"/>
                    </a:cubicBezTo>
                    <a:cubicBezTo>
                      <a:pt x="194" y="712"/>
                      <a:pt x="155" y="773"/>
                      <a:pt x="122" y="837"/>
                    </a:cubicBezTo>
                    <a:cubicBezTo>
                      <a:pt x="0" y="1077"/>
                      <a:pt x="3" y="1313"/>
                      <a:pt x="114" y="1457"/>
                    </a:cubicBezTo>
                    <a:cubicBezTo>
                      <a:pt x="114" y="1457"/>
                      <a:pt x="448" y="1006"/>
                      <a:pt x="913" y="1006"/>
                    </a:cubicBezTo>
                    <a:cubicBezTo>
                      <a:pt x="946" y="1006"/>
                      <a:pt x="979" y="1008"/>
                      <a:pt x="1013" y="1013"/>
                    </a:cubicBezTo>
                    <a:cubicBezTo>
                      <a:pt x="1528" y="1084"/>
                      <a:pt x="1660" y="1696"/>
                      <a:pt x="1660" y="1696"/>
                    </a:cubicBezTo>
                    <a:cubicBezTo>
                      <a:pt x="1660" y="1696"/>
                      <a:pt x="1845" y="2146"/>
                      <a:pt x="1972" y="2445"/>
                    </a:cubicBezTo>
                    <a:cubicBezTo>
                      <a:pt x="2070" y="2681"/>
                      <a:pt x="2148" y="2907"/>
                      <a:pt x="2176" y="2992"/>
                    </a:cubicBezTo>
                    <a:cubicBezTo>
                      <a:pt x="2183" y="3014"/>
                      <a:pt x="2188" y="3027"/>
                      <a:pt x="2188" y="3027"/>
                    </a:cubicBezTo>
                    <a:lnTo>
                      <a:pt x="2182" y="3164"/>
                    </a:lnTo>
                    <a:lnTo>
                      <a:pt x="2117" y="3247"/>
                    </a:lnTo>
                    <a:cubicBezTo>
                      <a:pt x="2021" y="3367"/>
                      <a:pt x="1842" y="3597"/>
                      <a:pt x="1701" y="3782"/>
                    </a:cubicBezTo>
                    <a:cubicBezTo>
                      <a:pt x="1505" y="4047"/>
                      <a:pt x="1114" y="4682"/>
                      <a:pt x="1114" y="4682"/>
                    </a:cubicBezTo>
                    <a:cubicBezTo>
                      <a:pt x="1114" y="4682"/>
                      <a:pt x="1156" y="4699"/>
                      <a:pt x="1227" y="4723"/>
                    </a:cubicBezTo>
                    <a:cubicBezTo>
                      <a:pt x="1362" y="4769"/>
                      <a:pt x="1499" y="4805"/>
                      <a:pt x="1639" y="4831"/>
                    </a:cubicBezTo>
                    <a:cubicBezTo>
                      <a:pt x="1706" y="4844"/>
                      <a:pt x="1775" y="4854"/>
                      <a:pt x="1846" y="4861"/>
                    </a:cubicBezTo>
                    <a:cubicBezTo>
                      <a:pt x="1972" y="4873"/>
                      <a:pt x="2111" y="4877"/>
                      <a:pt x="2239" y="4877"/>
                    </a:cubicBezTo>
                    <a:cubicBezTo>
                      <a:pt x="2497" y="4877"/>
                      <a:pt x="2716" y="4861"/>
                      <a:pt x="2716" y="4861"/>
                    </a:cubicBezTo>
                    <a:cubicBezTo>
                      <a:pt x="2843" y="4675"/>
                      <a:pt x="2954" y="4478"/>
                      <a:pt x="3051" y="4274"/>
                    </a:cubicBezTo>
                    <a:cubicBezTo>
                      <a:pt x="3200" y="3950"/>
                      <a:pt x="3387" y="3626"/>
                      <a:pt x="3387" y="3626"/>
                    </a:cubicBezTo>
                    <a:lnTo>
                      <a:pt x="3524" y="3626"/>
                    </a:lnTo>
                    <a:cubicBezTo>
                      <a:pt x="3579" y="3817"/>
                      <a:pt x="3717" y="5071"/>
                      <a:pt x="3717" y="5071"/>
                    </a:cubicBezTo>
                    <a:lnTo>
                      <a:pt x="3886" y="5036"/>
                    </a:lnTo>
                    <a:cubicBezTo>
                      <a:pt x="4158" y="4981"/>
                      <a:pt x="4536" y="4908"/>
                      <a:pt x="4773" y="4861"/>
                    </a:cubicBezTo>
                    <a:cubicBezTo>
                      <a:pt x="4906" y="4835"/>
                      <a:pt x="4994" y="4819"/>
                      <a:pt x="4994" y="4819"/>
                    </a:cubicBezTo>
                    <a:cubicBezTo>
                      <a:pt x="4994" y="4819"/>
                      <a:pt x="4965" y="4669"/>
                      <a:pt x="4874" y="4154"/>
                    </a:cubicBezTo>
                    <a:cubicBezTo>
                      <a:pt x="4828" y="3875"/>
                      <a:pt x="4763" y="3598"/>
                      <a:pt x="4679" y="3328"/>
                    </a:cubicBezTo>
                    <a:cubicBezTo>
                      <a:pt x="4673" y="3311"/>
                      <a:pt x="4670" y="3302"/>
                      <a:pt x="4670" y="3302"/>
                    </a:cubicBezTo>
                    <a:cubicBezTo>
                      <a:pt x="4657" y="3232"/>
                      <a:pt x="4647" y="3162"/>
                      <a:pt x="4643" y="3091"/>
                    </a:cubicBezTo>
                    <a:cubicBezTo>
                      <a:pt x="4641" y="3076"/>
                      <a:pt x="4641" y="3068"/>
                      <a:pt x="4641" y="3068"/>
                    </a:cubicBezTo>
                    <a:cubicBezTo>
                      <a:pt x="4641" y="3068"/>
                      <a:pt x="4643" y="3053"/>
                      <a:pt x="4643" y="3027"/>
                    </a:cubicBezTo>
                    <a:cubicBezTo>
                      <a:pt x="4645" y="2877"/>
                      <a:pt x="4656" y="2356"/>
                      <a:pt x="4635" y="2056"/>
                    </a:cubicBezTo>
                    <a:cubicBezTo>
                      <a:pt x="4614" y="1750"/>
                      <a:pt x="4538" y="1319"/>
                      <a:pt x="4538" y="1318"/>
                    </a:cubicBezTo>
                    <a:lnTo>
                      <a:pt x="4538" y="1318"/>
                    </a:lnTo>
                    <a:cubicBezTo>
                      <a:pt x="4862" y="1431"/>
                      <a:pt x="5642" y="1486"/>
                      <a:pt x="5642" y="1486"/>
                    </a:cubicBezTo>
                    <a:cubicBezTo>
                      <a:pt x="5657" y="1365"/>
                      <a:pt x="5680" y="1245"/>
                      <a:pt x="5709" y="1126"/>
                    </a:cubicBezTo>
                    <a:cubicBezTo>
                      <a:pt x="5723" y="1065"/>
                      <a:pt x="5741" y="1002"/>
                      <a:pt x="5762" y="935"/>
                    </a:cubicBezTo>
                    <a:cubicBezTo>
                      <a:pt x="5829" y="731"/>
                      <a:pt x="5907" y="530"/>
                      <a:pt x="5995" y="335"/>
                    </a:cubicBezTo>
                    <a:cubicBezTo>
                      <a:pt x="5995" y="335"/>
                      <a:pt x="5780" y="245"/>
                      <a:pt x="5521" y="155"/>
                    </a:cubicBezTo>
                    <a:cubicBezTo>
                      <a:pt x="5263" y="66"/>
                      <a:pt x="5097" y="27"/>
                      <a:pt x="5097" y="27"/>
                    </a:cubicBezTo>
                    <a:lnTo>
                      <a:pt x="5097" y="27"/>
                    </a:lnTo>
                    <a:lnTo>
                      <a:pt x="5119" y="37"/>
                    </a:lnTo>
                    <a:cubicBezTo>
                      <a:pt x="5101" y="233"/>
                      <a:pt x="4819" y="827"/>
                      <a:pt x="4495" y="1049"/>
                    </a:cubicBezTo>
                    <a:cubicBezTo>
                      <a:pt x="4486" y="1055"/>
                      <a:pt x="4478" y="1061"/>
                      <a:pt x="4469" y="1067"/>
                    </a:cubicBezTo>
                    <a:cubicBezTo>
                      <a:pt x="4400" y="1113"/>
                      <a:pt x="4327" y="1155"/>
                      <a:pt x="4252" y="1194"/>
                    </a:cubicBezTo>
                    <a:cubicBezTo>
                      <a:pt x="4025" y="1308"/>
                      <a:pt x="3728" y="1402"/>
                      <a:pt x="3357" y="1402"/>
                    </a:cubicBezTo>
                    <a:cubicBezTo>
                      <a:pt x="3181" y="1402"/>
                      <a:pt x="2989" y="1381"/>
                      <a:pt x="2779" y="1332"/>
                    </a:cubicBezTo>
                    <a:cubicBezTo>
                      <a:pt x="1943" y="1133"/>
                      <a:pt x="1774" y="792"/>
                      <a:pt x="1774" y="792"/>
                    </a:cubicBezTo>
                    <a:cubicBezTo>
                      <a:pt x="1894" y="563"/>
                      <a:pt x="1636" y="271"/>
                      <a:pt x="1497" y="163"/>
                    </a:cubicBezTo>
                    <a:cubicBezTo>
                      <a:pt x="1424" y="103"/>
                      <a:pt x="1346" y="48"/>
                      <a:pt x="1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 flipH="1">
                <a:off x="-589044" y="2523143"/>
                <a:ext cx="232468" cy="3987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4307" extrusionOk="0">
                    <a:moveTo>
                      <a:pt x="1038" y="1"/>
                    </a:moveTo>
                    <a:cubicBezTo>
                      <a:pt x="951" y="1"/>
                      <a:pt x="856" y="9"/>
                      <a:pt x="757" y="30"/>
                    </a:cubicBezTo>
                    <a:cubicBezTo>
                      <a:pt x="553" y="72"/>
                      <a:pt x="306" y="202"/>
                      <a:pt x="122" y="312"/>
                    </a:cubicBezTo>
                    <a:cubicBezTo>
                      <a:pt x="1" y="552"/>
                      <a:pt x="4" y="788"/>
                      <a:pt x="115" y="932"/>
                    </a:cubicBezTo>
                    <a:cubicBezTo>
                      <a:pt x="115" y="932"/>
                      <a:pt x="447" y="481"/>
                      <a:pt x="912" y="481"/>
                    </a:cubicBezTo>
                    <a:cubicBezTo>
                      <a:pt x="945" y="481"/>
                      <a:pt x="978" y="483"/>
                      <a:pt x="1012" y="488"/>
                    </a:cubicBezTo>
                    <a:cubicBezTo>
                      <a:pt x="1528" y="559"/>
                      <a:pt x="1660" y="1171"/>
                      <a:pt x="1660" y="1171"/>
                    </a:cubicBezTo>
                    <a:cubicBezTo>
                      <a:pt x="1660" y="1171"/>
                      <a:pt x="1845" y="1621"/>
                      <a:pt x="1971" y="1920"/>
                    </a:cubicBezTo>
                    <a:cubicBezTo>
                      <a:pt x="2071" y="2158"/>
                      <a:pt x="2147" y="2382"/>
                      <a:pt x="2176" y="2467"/>
                    </a:cubicBezTo>
                    <a:cubicBezTo>
                      <a:pt x="2184" y="2489"/>
                      <a:pt x="2188" y="2502"/>
                      <a:pt x="2188" y="2502"/>
                    </a:cubicBezTo>
                    <a:lnTo>
                      <a:pt x="2181" y="2641"/>
                    </a:lnTo>
                    <a:lnTo>
                      <a:pt x="2117" y="2722"/>
                    </a:lnTo>
                    <a:cubicBezTo>
                      <a:pt x="2022" y="2842"/>
                      <a:pt x="1841" y="3072"/>
                      <a:pt x="1702" y="3257"/>
                    </a:cubicBezTo>
                    <a:cubicBezTo>
                      <a:pt x="1504" y="3522"/>
                      <a:pt x="1115" y="4157"/>
                      <a:pt x="1115" y="4157"/>
                    </a:cubicBezTo>
                    <a:cubicBezTo>
                      <a:pt x="1115" y="4157"/>
                      <a:pt x="1157" y="4174"/>
                      <a:pt x="1226" y="4198"/>
                    </a:cubicBezTo>
                    <a:cubicBezTo>
                      <a:pt x="1362" y="4244"/>
                      <a:pt x="1499" y="4280"/>
                      <a:pt x="1638" y="4306"/>
                    </a:cubicBezTo>
                    <a:cubicBezTo>
                      <a:pt x="1789" y="3937"/>
                      <a:pt x="2142" y="3128"/>
                      <a:pt x="2461" y="2841"/>
                    </a:cubicBezTo>
                    <a:lnTo>
                      <a:pt x="2511" y="2674"/>
                    </a:lnTo>
                    <a:cubicBezTo>
                      <a:pt x="2511" y="2674"/>
                      <a:pt x="2502" y="2158"/>
                      <a:pt x="2169" y="1510"/>
                    </a:cubicBezTo>
                    <a:cubicBezTo>
                      <a:pt x="1836" y="863"/>
                      <a:pt x="1734" y="584"/>
                      <a:pt x="1734" y="584"/>
                    </a:cubicBezTo>
                    <a:cubicBezTo>
                      <a:pt x="1734" y="584"/>
                      <a:pt x="1727" y="228"/>
                      <a:pt x="1583" y="137"/>
                    </a:cubicBezTo>
                    <a:cubicBezTo>
                      <a:pt x="1479" y="68"/>
                      <a:pt x="1285" y="1"/>
                      <a:pt x="10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 flipH="1">
                <a:off x="-716431" y="2810323"/>
                <a:ext cx="33607" cy="133778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191"/>
                      <a:pt x="192" y="1444"/>
                      <a:pt x="192" y="1444"/>
                    </a:cubicBezTo>
                    <a:lnTo>
                      <a:pt x="362" y="1409"/>
                    </a:lnTo>
                    <a:cubicBezTo>
                      <a:pt x="307" y="977"/>
                      <a:pt x="60" y="9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 flipH="1">
                <a:off x="-885203" y="2573136"/>
                <a:ext cx="134982" cy="18173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963" extrusionOk="0">
                    <a:moveTo>
                      <a:pt x="217" y="0"/>
                    </a:moveTo>
                    <a:cubicBezTo>
                      <a:pt x="148" y="47"/>
                      <a:pt x="76" y="90"/>
                      <a:pt x="0" y="128"/>
                    </a:cubicBezTo>
                    <a:cubicBezTo>
                      <a:pt x="77" y="394"/>
                      <a:pt x="199" y="851"/>
                      <a:pt x="274" y="1311"/>
                    </a:cubicBezTo>
                    <a:cubicBezTo>
                      <a:pt x="327" y="1647"/>
                      <a:pt x="365" y="1846"/>
                      <a:pt x="390" y="1962"/>
                    </a:cubicBezTo>
                    <a:cubicBezTo>
                      <a:pt x="392" y="1812"/>
                      <a:pt x="403" y="1291"/>
                      <a:pt x="382" y="991"/>
                    </a:cubicBezTo>
                    <a:cubicBezTo>
                      <a:pt x="361" y="685"/>
                      <a:pt x="285" y="254"/>
                      <a:pt x="285" y="253"/>
                    </a:cubicBezTo>
                    <a:lnTo>
                      <a:pt x="285" y="253"/>
                    </a:lnTo>
                    <a:cubicBezTo>
                      <a:pt x="609" y="366"/>
                      <a:pt x="1389" y="421"/>
                      <a:pt x="1389" y="421"/>
                    </a:cubicBezTo>
                    <a:cubicBezTo>
                      <a:pt x="1405" y="300"/>
                      <a:pt x="1427" y="178"/>
                      <a:pt x="1457" y="60"/>
                    </a:cubicBezTo>
                    <a:lnTo>
                      <a:pt x="1457" y="60"/>
                    </a:lnTo>
                    <a:cubicBezTo>
                      <a:pt x="1354" y="71"/>
                      <a:pt x="1181" y="81"/>
                      <a:pt x="991" y="81"/>
                    </a:cubicBezTo>
                    <a:cubicBezTo>
                      <a:pt x="802" y="81"/>
                      <a:pt x="596" y="71"/>
                      <a:pt x="426" y="42"/>
                    </a:cubicBezTo>
                    <a:cubicBezTo>
                      <a:pt x="343" y="29"/>
                      <a:pt x="275" y="15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 flipH="1">
                <a:off x="-1128039" y="2491111"/>
                <a:ext cx="248948" cy="1182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77" extrusionOk="0">
                    <a:moveTo>
                      <a:pt x="2688" y="1"/>
                    </a:moveTo>
                    <a:cubicBezTo>
                      <a:pt x="2688" y="1"/>
                      <a:pt x="2287" y="5"/>
                      <a:pt x="1916" y="47"/>
                    </a:cubicBezTo>
                    <a:cubicBezTo>
                      <a:pt x="1544" y="89"/>
                      <a:pt x="791" y="196"/>
                      <a:pt x="627" y="222"/>
                    </a:cubicBezTo>
                    <a:cubicBezTo>
                      <a:pt x="620" y="223"/>
                      <a:pt x="612" y="224"/>
                      <a:pt x="604" y="224"/>
                    </a:cubicBezTo>
                    <a:cubicBezTo>
                      <a:pt x="508" y="224"/>
                      <a:pt x="350" y="156"/>
                      <a:pt x="350" y="156"/>
                    </a:cubicBezTo>
                    <a:cubicBezTo>
                      <a:pt x="252" y="348"/>
                      <a:pt x="171" y="549"/>
                      <a:pt x="107" y="756"/>
                    </a:cubicBezTo>
                    <a:cubicBezTo>
                      <a:pt x="106" y="760"/>
                      <a:pt x="104" y="765"/>
                      <a:pt x="103" y="768"/>
                    </a:cubicBezTo>
                    <a:cubicBezTo>
                      <a:pt x="7" y="1074"/>
                      <a:pt x="0" y="1277"/>
                      <a:pt x="0" y="1277"/>
                    </a:cubicBezTo>
                    <a:cubicBezTo>
                      <a:pt x="0" y="1277"/>
                      <a:pt x="224" y="1270"/>
                      <a:pt x="914" y="1157"/>
                    </a:cubicBezTo>
                    <a:cubicBezTo>
                      <a:pt x="1603" y="1043"/>
                      <a:pt x="2257" y="785"/>
                      <a:pt x="2514" y="569"/>
                    </a:cubicBezTo>
                    <a:lnTo>
                      <a:pt x="2572" y="380"/>
                    </a:lnTo>
                    <a:lnTo>
                      <a:pt x="26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 flipH="1">
                <a:off x="-757815" y="2345484"/>
                <a:ext cx="141092" cy="138222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493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603" y="1483"/>
                      <a:pt x="665" y="1493"/>
                      <a:pt x="727" y="1493"/>
                    </a:cubicBezTo>
                    <a:cubicBezTo>
                      <a:pt x="920" y="1493"/>
                      <a:pt x="1112" y="1393"/>
                      <a:pt x="1278" y="1097"/>
                    </a:cubicBezTo>
                    <a:cubicBezTo>
                      <a:pt x="1518" y="668"/>
                      <a:pt x="1523" y="224"/>
                      <a:pt x="1523" y="9"/>
                    </a:cubicBezTo>
                    <a:lnTo>
                      <a:pt x="1523" y="9"/>
                    </a:lnTo>
                    <a:cubicBezTo>
                      <a:pt x="1523" y="9"/>
                      <a:pt x="1382" y="91"/>
                      <a:pt x="1058" y="104"/>
                    </a:cubicBezTo>
                    <a:cubicBezTo>
                      <a:pt x="1039" y="105"/>
                      <a:pt x="1021" y="105"/>
                      <a:pt x="1003" y="105"/>
                    </a:cubicBezTo>
                    <a:cubicBezTo>
                      <a:pt x="766" y="105"/>
                      <a:pt x="601" y="46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 flipH="1">
                <a:off x="-668197" y="2345484"/>
                <a:ext cx="51474" cy="13572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466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302" y="1303"/>
                      <a:pt x="263" y="1089"/>
                      <a:pt x="259" y="826"/>
                    </a:cubicBezTo>
                    <a:cubicBezTo>
                      <a:pt x="255" y="541"/>
                      <a:pt x="382" y="268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 flipH="1">
                <a:off x="-761702" y="2311693"/>
                <a:ext cx="99338" cy="4342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469" extrusionOk="0">
                    <a:moveTo>
                      <a:pt x="865" y="0"/>
                    </a:moveTo>
                    <a:cubicBezTo>
                      <a:pt x="748" y="0"/>
                      <a:pt x="522" y="19"/>
                      <a:pt x="348" y="94"/>
                    </a:cubicBezTo>
                    <a:cubicBezTo>
                      <a:pt x="210" y="154"/>
                      <a:pt x="92" y="248"/>
                      <a:pt x="0" y="365"/>
                    </a:cubicBezTo>
                    <a:cubicBezTo>
                      <a:pt x="22" y="381"/>
                      <a:pt x="45" y="392"/>
                      <a:pt x="70" y="400"/>
                    </a:cubicBezTo>
                    <a:cubicBezTo>
                      <a:pt x="77" y="403"/>
                      <a:pt x="83" y="405"/>
                      <a:pt x="90" y="407"/>
                    </a:cubicBezTo>
                    <a:cubicBezTo>
                      <a:pt x="122" y="417"/>
                      <a:pt x="152" y="426"/>
                      <a:pt x="186" y="433"/>
                    </a:cubicBezTo>
                    <a:lnTo>
                      <a:pt x="220" y="440"/>
                    </a:lnTo>
                    <a:cubicBezTo>
                      <a:pt x="267" y="449"/>
                      <a:pt x="322" y="456"/>
                      <a:pt x="388" y="462"/>
                    </a:cubicBezTo>
                    <a:cubicBezTo>
                      <a:pt x="407" y="463"/>
                      <a:pt x="426" y="466"/>
                      <a:pt x="446" y="466"/>
                    </a:cubicBezTo>
                    <a:lnTo>
                      <a:pt x="452" y="466"/>
                    </a:lnTo>
                    <a:cubicBezTo>
                      <a:pt x="482" y="468"/>
                      <a:pt x="512" y="469"/>
                      <a:pt x="540" y="469"/>
                    </a:cubicBezTo>
                    <a:cubicBezTo>
                      <a:pt x="841" y="469"/>
                      <a:pt x="1030" y="374"/>
                      <a:pt x="1030" y="374"/>
                    </a:cubicBezTo>
                    <a:cubicBezTo>
                      <a:pt x="1058" y="311"/>
                      <a:pt x="1072" y="243"/>
                      <a:pt x="1071" y="174"/>
                    </a:cubicBezTo>
                    <a:cubicBezTo>
                      <a:pt x="1067" y="67"/>
                      <a:pt x="996" y="12"/>
                      <a:pt x="932" y="3"/>
                    </a:cubicBezTo>
                    <a:cubicBezTo>
                      <a:pt x="919" y="1"/>
                      <a:pt x="896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 flipH="1">
                <a:off x="-710413" y="2357890"/>
                <a:ext cx="47216" cy="1740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8" extrusionOk="0">
                    <a:moveTo>
                      <a:pt x="246" y="0"/>
                    </a:moveTo>
                    <a:cubicBezTo>
                      <a:pt x="128" y="0"/>
                      <a:pt x="0" y="76"/>
                      <a:pt x="64" y="81"/>
                    </a:cubicBezTo>
                    <a:cubicBezTo>
                      <a:pt x="220" y="97"/>
                      <a:pt x="459" y="187"/>
                      <a:pt x="463" y="187"/>
                    </a:cubicBezTo>
                    <a:cubicBezTo>
                      <a:pt x="463" y="187"/>
                      <a:pt x="463" y="187"/>
                      <a:pt x="463" y="187"/>
                    </a:cubicBezTo>
                    <a:cubicBezTo>
                      <a:pt x="509" y="112"/>
                      <a:pt x="376" y="6"/>
                      <a:pt x="256" y="0"/>
                    </a:cubicBezTo>
                    <a:cubicBezTo>
                      <a:pt x="253" y="0"/>
                      <a:pt x="250" y="0"/>
                      <a:pt x="2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 flipH="1">
                <a:off x="-760313" y="2366129"/>
                <a:ext cx="30737" cy="128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9" extrusionOk="0">
                    <a:moveTo>
                      <a:pt x="202" y="0"/>
                    </a:moveTo>
                    <a:cubicBezTo>
                      <a:pt x="184" y="0"/>
                      <a:pt x="166" y="3"/>
                      <a:pt x="147" y="10"/>
                    </a:cubicBezTo>
                    <a:cubicBezTo>
                      <a:pt x="59" y="42"/>
                      <a:pt x="1" y="139"/>
                      <a:pt x="43" y="139"/>
                    </a:cubicBezTo>
                    <a:cubicBezTo>
                      <a:pt x="132" y="139"/>
                      <a:pt x="332" y="50"/>
                      <a:pt x="332" y="50"/>
                    </a:cubicBezTo>
                    <a:cubicBezTo>
                      <a:pt x="332" y="50"/>
                      <a:pt x="276" y="0"/>
                      <a:pt x="20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 flipH="1">
                <a:off x="-637926" y="2533327"/>
                <a:ext cx="275611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187" extrusionOk="0">
                    <a:moveTo>
                      <a:pt x="1177" y="1"/>
                    </a:moveTo>
                    <a:cubicBezTo>
                      <a:pt x="1025" y="1"/>
                      <a:pt x="890" y="20"/>
                      <a:pt x="782" y="72"/>
                    </a:cubicBezTo>
                    <a:cubicBezTo>
                      <a:pt x="526" y="195"/>
                      <a:pt x="245" y="358"/>
                      <a:pt x="104" y="549"/>
                    </a:cubicBezTo>
                    <a:cubicBezTo>
                      <a:pt x="75" y="588"/>
                      <a:pt x="50" y="631"/>
                      <a:pt x="33" y="676"/>
                    </a:cubicBezTo>
                    <a:cubicBezTo>
                      <a:pt x="1" y="766"/>
                      <a:pt x="93" y="1096"/>
                      <a:pt x="668" y="1168"/>
                    </a:cubicBezTo>
                    <a:cubicBezTo>
                      <a:pt x="768" y="1181"/>
                      <a:pt x="863" y="1186"/>
                      <a:pt x="953" y="1186"/>
                    </a:cubicBezTo>
                    <a:cubicBezTo>
                      <a:pt x="1384" y="1186"/>
                      <a:pt x="1710" y="1062"/>
                      <a:pt x="1958" y="983"/>
                    </a:cubicBezTo>
                    <a:cubicBezTo>
                      <a:pt x="2258" y="887"/>
                      <a:pt x="2683" y="743"/>
                      <a:pt x="2683" y="743"/>
                    </a:cubicBezTo>
                    <a:cubicBezTo>
                      <a:pt x="2683" y="743"/>
                      <a:pt x="2718" y="650"/>
                      <a:pt x="2768" y="536"/>
                    </a:cubicBezTo>
                    <a:cubicBezTo>
                      <a:pt x="2829" y="393"/>
                      <a:pt x="2913" y="213"/>
                      <a:pt x="2977" y="138"/>
                    </a:cubicBezTo>
                    <a:lnTo>
                      <a:pt x="2977" y="138"/>
                    </a:lnTo>
                    <a:cubicBezTo>
                      <a:pt x="2872" y="147"/>
                      <a:pt x="2767" y="151"/>
                      <a:pt x="2662" y="151"/>
                    </a:cubicBezTo>
                    <a:cubicBezTo>
                      <a:pt x="2481" y="151"/>
                      <a:pt x="2299" y="138"/>
                      <a:pt x="2119" y="113"/>
                    </a:cubicBezTo>
                    <a:cubicBezTo>
                      <a:pt x="1809" y="70"/>
                      <a:pt x="1465" y="1"/>
                      <a:pt x="1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 flipH="1">
                <a:off x="-571647" y="2981600"/>
                <a:ext cx="299597" cy="43485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69" y="68"/>
                      <a:pt x="1727" y="178"/>
                    </a:cubicBezTo>
                    <a:cubicBezTo>
                      <a:pt x="1637" y="407"/>
                      <a:pt x="1478" y="817"/>
                      <a:pt x="1343" y="1170"/>
                    </a:cubicBezTo>
                    <a:cubicBezTo>
                      <a:pt x="1147" y="1693"/>
                      <a:pt x="960" y="2375"/>
                      <a:pt x="960" y="2375"/>
                    </a:cubicBezTo>
                    <a:cubicBezTo>
                      <a:pt x="746" y="2455"/>
                      <a:pt x="561" y="2597"/>
                      <a:pt x="426" y="2783"/>
                    </a:cubicBezTo>
                    <a:cubicBezTo>
                      <a:pt x="244" y="3041"/>
                      <a:pt x="66" y="4072"/>
                      <a:pt x="15" y="4385"/>
                    </a:cubicBez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2" y="4582"/>
                    </a:lnTo>
                    <a:cubicBezTo>
                      <a:pt x="102" y="4582"/>
                      <a:pt x="157" y="4582"/>
                      <a:pt x="312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6" y="4346"/>
                      <a:pt x="655" y="4330"/>
                    </a:cubicBezTo>
                    <a:cubicBezTo>
                      <a:pt x="798" y="4198"/>
                      <a:pt x="1715" y="2717"/>
                      <a:pt x="2022" y="2238"/>
                    </a:cubicBezTo>
                    <a:cubicBezTo>
                      <a:pt x="2233" y="1907"/>
                      <a:pt x="2744" y="1117"/>
                      <a:pt x="3040" y="660"/>
                    </a:cubicBezTo>
                    <a:cubicBezTo>
                      <a:pt x="3130" y="522"/>
                      <a:pt x="3199" y="414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3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 flipH="1">
                <a:off x="-781151" y="3003050"/>
                <a:ext cx="112676" cy="43949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697" extrusionOk="0">
                    <a:moveTo>
                      <a:pt x="1216" y="1"/>
                    </a:moveTo>
                    <a:lnTo>
                      <a:pt x="1216" y="1"/>
                    </a:lnTo>
                    <a:cubicBezTo>
                      <a:pt x="1041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7" y="4491"/>
                      <a:pt x="708" y="4514"/>
                    </a:cubicBezTo>
                    <a:cubicBezTo>
                      <a:pt x="784" y="4567"/>
                      <a:pt x="854" y="4629"/>
                      <a:pt x="917" y="4697"/>
                    </a:cubicBezTo>
                    <a:cubicBezTo>
                      <a:pt x="920" y="4584"/>
                      <a:pt x="962" y="4477"/>
                      <a:pt x="1035" y="4394"/>
                    </a:cubicBezTo>
                    <a:cubicBezTo>
                      <a:pt x="1041" y="4348"/>
                      <a:pt x="1045" y="4299"/>
                      <a:pt x="1048" y="4247"/>
                    </a:cubicBezTo>
                    <a:cubicBezTo>
                      <a:pt x="1074" y="3892"/>
                      <a:pt x="1157" y="1591"/>
                      <a:pt x="1176" y="1225"/>
                    </a:cubicBezTo>
                    <a:cubicBezTo>
                      <a:pt x="1187" y="985"/>
                      <a:pt x="1202" y="509"/>
                      <a:pt x="1210" y="211"/>
                    </a:cubicBezTo>
                    <a:cubicBezTo>
                      <a:pt x="1213" y="121"/>
                      <a:pt x="1215" y="47"/>
                      <a:pt x="1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 flipH="1">
                <a:off x="-344357" y="3382288"/>
                <a:ext cx="171088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396" extrusionOk="0">
                    <a:moveTo>
                      <a:pt x="1848" y="0"/>
                    </a:moveTo>
                    <a:lnTo>
                      <a:pt x="1848" y="0"/>
                    </a:lnTo>
                    <a:cubicBezTo>
                      <a:pt x="1840" y="5"/>
                      <a:pt x="1756" y="48"/>
                      <a:pt x="1661" y="97"/>
                    </a:cubicBezTo>
                    <a:cubicBezTo>
                      <a:pt x="1567" y="146"/>
                      <a:pt x="1455" y="203"/>
                      <a:pt x="1379" y="235"/>
                    </a:cubicBezTo>
                    <a:cubicBezTo>
                      <a:pt x="1376" y="236"/>
                      <a:pt x="1372" y="237"/>
                      <a:pt x="1369" y="239"/>
                    </a:cubicBezTo>
                    <a:cubicBezTo>
                      <a:pt x="1221" y="300"/>
                      <a:pt x="1169" y="300"/>
                      <a:pt x="1169" y="300"/>
                    </a:cubicBezTo>
                    <a:lnTo>
                      <a:pt x="1082" y="217"/>
                    </a:lnTo>
                    <a:lnTo>
                      <a:pt x="917" y="60"/>
                    </a:lnTo>
                    <a:cubicBezTo>
                      <a:pt x="900" y="73"/>
                      <a:pt x="881" y="612"/>
                      <a:pt x="875" y="689"/>
                    </a:cubicBezTo>
                    <a:cubicBezTo>
                      <a:pt x="741" y="806"/>
                      <a:pt x="599" y="913"/>
                      <a:pt x="450" y="1007"/>
                    </a:cubicBezTo>
                    <a:cubicBezTo>
                      <a:pt x="234" y="1139"/>
                      <a:pt x="0" y="1356"/>
                      <a:pt x="0" y="1356"/>
                    </a:cubicBezTo>
                    <a:cubicBezTo>
                      <a:pt x="139" y="1382"/>
                      <a:pt x="281" y="1395"/>
                      <a:pt x="423" y="1395"/>
                    </a:cubicBezTo>
                    <a:cubicBezTo>
                      <a:pt x="466" y="1395"/>
                      <a:pt x="508" y="1394"/>
                      <a:pt x="551" y="1392"/>
                    </a:cubicBezTo>
                    <a:cubicBezTo>
                      <a:pt x="718" y="1379"/>
                      <a:pt x="883" y="1357"/>
                      <a:pt x="1046" y="1325"/>
                    </a:cubicBezTo>
                    <a:cubicBezTo>
                      <a:pt x="1149" y="1305"/>
                      <a:pt x="1217" y="1289"/>
                      <a:pt x="1217" y="1289"/>
                    </a:cubicBezTo>
                    <a:cubicBezTo>
                      <a:pt x="1217" y="1289"/>
                      <a:pt x="1247" y="926"/>
                      <a:pt x="1344" y="726"/>
                    </a:cubicBezTo>
                    <a:cubicBezTo>
                      <a:pt x="1438" y="531"/>
                      <a:pt x="1834" y="16"/>
                      <a:pt x="1848" y="0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 flipH="1">
                <a:off x="-853264" y="3398304"/>
                <a:ext cx="145999" cy="13775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488" extrusionOk="0">
                    <a:moveTo>
                      <a:pt x="747" y="1"/>
                    </a:moveTo>
                    <a:cubicBezTo>
                      <a:pt x="697" y="27"/>
                      <a:pt x="652" y="63"/>
                      <a:pt x="616" y="106"/>
                    </a:cubicBezTo>
                    <a:cubicBezTo>
                      <a:pt x="543" y="189"/>
                      <a:pt x="501" y="296"/>
                      <a:pt x="498" y="409"/>
                    </a:cubicBezTo>
                    <a:cubicBezTo>
                      <a:pt x="435" y="342"/>
                      <a:pt x="369" y="283"/>
                      <a:pt x="295" y="231"/>
                    </a:cubicBezTo>
                    <a:cubicBezTo>
                      <a:pt x="262" y="206"/>
                      <a:pt x="224" y="186"/>
                      <a:pt x="185" y="169"/>
                    </a:cubicBezTo>
                    <a:cubicBezTo>
                      <a:pt x="110" y="138"/>
                      <a:pt x="64" y="131"/>
                      <a:pt x="36" y="131"/>
                    </a:cubicBezTo>
                    <a:cubicBezTo>
                      <a:pt x="34" y="131"/>
                      <a:pt x="32" y="131"/>
                      <a:pt x="30" y="131"/>
                    </a:cubicBezTo>
                    <a:cubicBezTo>
                      <a:pt x="19" y="131"/>
                      <a:pt x="10" y="133"/>
                      <a:pt x="0" y="138"/>
                    </a:cubicBezTo>
                    <a:cubicBezTo>
                      <a:pt x="0" y="138"/>
                      <a:pt x="324" y="768"/>
                      <a:pt x="360" y="834"/>
                    </a:cubicBezTo>
                    <a:cubicBezTo>
                      <a:pt x="360" y="834"/>
                      <a:pt x="341" y="1189"/>
                      <a:pt x="360" y="1267"/>
                    </a:cubicBezTo>
                    <a:cubicBezTo>
                      <a:pt x="538" y="1323"/>
                      <a:pt x="719" y="1366"/>
                      <a:pt x="903" y="1400"/>
                    </a:cubicBezTo>
                    <a:lnTo>
                      <a:pt x="965" y="1410"/>
                    </a:lnTo>
                    <a:cubicBezTo>
                      <a:pt x="1283" y="1458"/>
                      <a:pt x="1577" y="1488"/>
                      <a:pt x="1577" y="1488"/>
                    </a:cubicBezTo>
                    <a:cubicBezTo>
                      <a:pt x="1577" y="1488"/>
                      <a:pt x="1234" y="1212"/>
                      <a:pt x="1055" y="1038"/>
                    </a:cubicBezTo>
                    <a:cubicBezTo>
                      <a:pt x="875" y="864"/>
                      <a:pt x="852" y="846"/>
                      <a:pt x="788" y="624"/>
                    </a:cubicBezTo>
                    <a:cubicBezTo>
                      <a:pt x="725" y="403"/>
                      <a:pt x="747" y="1"/>
                      <a:pt x="747" y="1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flipH="1">
                <a:off x="-789663" y="2751535"/>
                <a:ext cx="237097" cy="5434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587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5" y="172"/>
                    </a:lnTo>
                    <a:lnTo>
                      <a:pt x="0" y="255"/>
                    </a:lnTo>
                    <a:cubicBezTo>
                      <a:pt x="52" y="291"/>
                      <a:pt x="106" y="321"/>
                      <a:pt x="162" y="349"/>
                    </a:cubicBezTo>
                    <a:cubicBezTo>
                      <a:pt x="206" y="371"/>
                      <a:pt x="256" y="394"/>
                      <a:pt x="314" y="416"/>
                    </a:cubicBezTo>
                    <a:cubicBezTo>
                      <a:pt x="349" y="429"/>
                      <a:pt x="385" y="442"/>
                      <a:pt x="425" y="453"/>
                    </a:cubicBezTo>
                    <a:cubicBezTo>
                      <a:pt x="644" y="524"/>
                      <a:pt x="945" y="582"/>
                      <a:pt x="1341" y="586"/>
                    </a:cubicBezTo>
                    <a:cubicBezTo>
                      <a:pt x="1360" y="586"/>
                      <a:pt x="1379" y="587"/>
                      <a:pt x="1397" y="587"/>
                    </a:cubicBezTo>
                    <a:cubicBezTo>
                      <a:pt x="2103" y="587"/>
                      <a:pt x="2432" y="426"/>
                      <a:pt x="2561" y="336"/>
                    </a:cubicBezTo>
                    <a:cubicBezTo>
                      <a:pt x="2555" y="320"/>
                      <a:pt x="2552" y="311"/>
                      <a:pt x="2552" y="311"/>
                    </a:cubicBezTo>
                    <a:cubicBezTo>
                      <a:pt x="2539" y="240"/>
                      <a:pt x="2529" y="171"/>
                      <a:pt x="2525" y="100"/>
                    </a:cubicBezTo>
                    <a:cubicBezTo>
                      <a:pt x="2339" y="167"/>
                      <a:pt x="1944" y="278"/>
                      <a:pt x="1375" y="278"/>
                    </a:cubicBezTo>
                    <a:cubicBezTo>
                      <a:pt x="1326" y="278"/>
                      <a:pt x="1276" y="277"/>
                      <a:pt x="1225" y="275"/>
                    </a:cubicBezTo>
                    <a:cubicBezTo>
                      <a:pt x="1016" y="268"/>
                      <a:pt x="806" y="240"/>
                      <a:pt x="600" y="193"/>
                    </a:cubicBezTo>
                    <a:cubicBezTo>
                      <a:pt x="506" y="170"/>
                      <a:pt x="420" y="144"/>
                      <a:pt x="344" y="117"/>
                    </a:cubicBezTo>
                    <a:cubicBezTo>
                      <a:pt x="320" y="109"/>
                      <a:pt x="295" y="100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flipH="1">
                <a:off x="-1194602" y="2473150"/>
                <a:ext cx="82674" cy="77119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33" extrusionOk="0">
                    <a:moveTo>
                      <a:pt x="782" y="1"/>
                    </a:moveTo>
                    <a:cubicBezTo>
                      <a:pt x="759" y="1"/>
                      <a:pt x="728" y="10"/>
                      <a:pt x="690" y="33"/>
                    </a:cubicBezTo>
                    <a:cubicBezTo>
                      <a:pt x="629" y="68"/>
                      <a:pt x="571" y="110"/>
                      <a:pt x="517" y="157"/>
                    </a:cubicBezTo>
                    <a:lnTo>
                      <a:pt x="510" y="165"/>
                    </a:lnTo>
                    <a:lnTo>
                      <a:pt x="501" y="162"/>
                    </a:lnTo>
                    <a:cubicBezTo>
                      <a:pt x="487" y="157"/>
                      <a:pt x="452" y="147"/>
                      <a:pt x="399" y="147"/>
                    </a:cubicBezTo>
                    <a:cubicBezTo>
                      <a:pt x="344" y="147"/>
                      <a:pt x="268" y="158"/>
                      <a:pt x="175" y="195"/>
                    </a:cubicBezTo>
                    <a:cubicBezTo>
                      <a:pt x="175" y="195"/>
                      <a:pt x="140" y="293"/>
                      <a:pt x="104" y="408"/>
                    </a:cubicBezTo>
                    <a:cubicBezTo>
                      <a:pt x="92" y="442"/>
                      <a:pt x="82" y="477"/>
                      <a:pt x="72" y="512"/>
                    </a:cubicBezTo>
                    <a:cubicBezTo>
                      <a:pt x="66" y="532"/>
                      <a:pt x="62" y="552"/>
                      <a:pt x="56" y="570"/>
                    </a:cubicBezTo>
                    <a:cubicBezTo>
                      <a:pt x="23" y="688"/>
                      <a:pt x="1" y="763"/>
                      <a:pt x="1" y="763"/>
                    </a:cubicBezTo>
                    <a:cubicBezTo>
                      <a:pt x="1" y="763"/>
                      <a:pt x="92" y="793"/>
                      <a:pt x="202" y="793"/>
                    </a:cubicBezTo>
                    <a:cubicBezTo>
                      <a:pt x="257" y="793"/>
                      <a:pt x="317" y="786"/>
                      <a:pt x="373" y="763"/>
                    </a:cubicBezTo>
                    <a:lnTo>
                      <a:pt x="373" y="763"/>
                    </a:lnTo>
                    <a:cubicBezTo>
                      <a:pt x="371" y="765"/>
                      <a:pt x="371" y="766"/>
                      <a:pt x="373" y="768"/>
                    </a:cubicBezTo>
                    <a:cubicBezTo>
                      <a:pt x="373" y="769"/>
                      <a:pt x="374" y="771"/>
                      <a:pt x="374" y="774"/>
                    </a:cubicBezTo>
                    <a:cubicBezTo>
                      <a:pt x="374" y="777"/>
                      <a:pt x="376" y="779"/>
                      <a:pt x="377" y="782"/>
                    </a:cubicBezTo>
                    <a:cubicBezTo>
                      <a:pt x="379" y="785"/>
                      <a:pt x="381" y="788"/>
                      <a:pt x="383" y="791"/>
                    </a:cubicBezTo>
                    <a:cubicBezTo>
                      <a:pt x="386" y="795"/>
                      <a:pt x="389" y="800"/>
                      <a:pt x="393" y="803"/>
                    </a:cubicBezTo>
                    <a:cubicBezTo>
                      <a:pt x="396" y="805"/>
                      <a:pt x="399" y="808"/>
                      <a:pt x="403" y="810"/>
                    </a:cubicBezTo>
                    <a:cubicBezTo>
                      <a:pt x="410" y="816"/>
                      <a:pt x="418" y="818"/>
                      <a:pt x="426" y="823"/>
                    </a:cubicBezTo>
                    <a:cubicBezTo>
                      <a:pt x="431" y="823"/>
                      <a:pt x="433" y="824"/>
                      <a:pt x="438" y="826"/>
                    </a:cubicBezTo>
                    <a:cubicBezTo>
                      <a:pt x="458" y="830"/>
                      <a:pt x="478" y="832"/>
                      <a:pt x="498" y="832"/>
                    </a:cubicBezTo>
                    <a:cubicBezTo>
                      <a:pt x="509" y="832"/>
                      <a:pt x="521" y="832"/>
                      <a:pt x="533" y="830"/>
                    </a:cubicBezTo>
                    <a:cubicBezTo>
                      <a:pt x="672" y="814"/>
                      <a:pt x="857" y="717"/>
                      <a:pt x="830" y="633"/>
                    </a:cubicBezTo>
                    <a:cubicBezTo>
                      <a:pt x="826" y="622"/>
                      <a:pt x="818" y="610"/>
                      <a:pt x="810" y="601"/>
                    </a:cubicBezTo>
                    <a:cubicBezTo>
                      <a:pt x="810" y="601"/>
                      <a:pt x="813" y="600"/>
                      <a:pt x="817" y="594"/>
                    </a:cubicBezTo>
                    <a:cubicBezTo>
                      <a:pt x="830" y="580"/>
                      <a:pt x="841" y="564"/>
                      <a:pt x="852" y="546"/>
                    </a:cubicBezTo>
                    <a:cubicBezTo>
                      <a:pt x="878" y="499"/>
                      <a:pt x="892" y="432"/>
                      <a:pt x="804" y="386"/>
                    </a:cubicBezTo>
                    <a:cubicBezTo>
                      <a:pt x="804" y="386"/>
                      <a:pt x="808" y="380"/>
                      <a:pt x="815" y="370"/>
                    </a:cubicBezTo>
                    <a:cubicBezTo>
                      <a:pt x="831" y="348"/>
                      <a:pt x="844" y="325"/>
                      <a:pt x="856" y="302"/>
                    </a:cubicBezTo>
                    <a:cubicBezTo>
                      <a:pt x="865" y="285"/>
                      <a:pt x="870" y="267"/>
                      <a:pt x="873" y="248"/>
                    </a:cubicBezTo>
                    <a:cubicBezTo>
                      <a:pt x="878" y="215"/>
                      <a:pt x="860" y="183"/>
                      <a:pt x="831" y="169"/>
                    </a:cubicBezTo>
                    <a:cubicBezTo>
                      <a:pt x="826" y="165"/>
                      <a:pt x="820" y="162"/>
                      <a:pt x="813" y="160"/>
                    </a:cubicBezTo>
                    <a:lnTo>
                      <a:pt x="810" y="159"/>
                    </a:lnTo>
                    <a:cubicBezTo>
                      <a:pt x="810" y="159"/>
                      <a:pt x="846" y="114"/>
                      <a:pt x="846" y="81"/>
                    </a:cubicBezTo>
                    <a:cubicBezTo>
                      <a:pt x="846" y="37"/>
                      <a:pt x="827" y="1"/>
                      <a:pt x="782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flipH="1">
                <a:off x="-1191361" y="2525828"/>
                <a:ext cx="79526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64" extrusionOk="0">
                    <a:moveTo>
                      <a:pt x="55" y="1"/>
                    </a:moveTo>
                    <a:cubicBezTo>
                      <a:pt x="22" y="119"/>
                      <a:pt x="0" y="194"/>
                      <a:pt x="0" y="194"/>
                    </a:cubicBezTo>
                    <a:cubicBezTo>
                      <a:pt x="0" y="194"/>
                      <a:pt x="91" y="224"/>
                      <a:pt x="201" y="224"/>
                    </a:cubicBezTo>
                    <a:cubicBezTo>
                      <a:pt x="256" y="224"/>
                      <a:pt x="316" y="217"/>
                      <a:pt x="372" y="194"/>
                    </a:cubicBezTo>
                    <a:cubicBezTo>
                      <a:pt x="372" y="194"/>
                      <a:pt x="377" y="263"/>
                      <a:pt x="494" y="263"/>
                    </a:cubicBezTo>
                    <a:cubicBezTo>
                      <a:pt x="506" y="263"/>
                      <a:pt x="520" y="263"/>
                      <a:pt x="534" y="261"/>
                    </a:cubicBezTo>
                    <a:cubicBezTo>
                      <a:pt x="673" y="245"/>
                      <a:pt x="858" y="148"/>
                      <a:pt x="831" y="64"/>
                    </a:cubicBezTo>
                    <a:lnTo>
                      <a:pt x="831" y="64"/>
                    </a:lnTo>
                    <a:cubicBezTo>
                      <a:pt x="738" y="142"/>
                      <a:pt x="568" y="189"/>
                      <a:pt x="484" y="189"/>
                    </a:cubicBezTo>
                    <a:cubicBezTo>
                      <a:pt x="480" y="189"/>
                      <a:pt x="477" y="189"/>
                      <a:pt x="474" y="189"/>
                    </a:cubicBezTo>
                    <a:cubicBezTo>
                      <a:pt x="381" y="183"/>
                      <a:pt x="390" y="121"/>
                      <a:pt x="390" y="121"/>
                    </a:cubicBezTo>
                    <a:cubicBezTo>
                      <a:pt x="275" y="111"/>
                      <a:pt x="306" y="32"/>
                      <a:pt x="306" y="32"/>
                    </a:cubicBezTo>
                    <a:lnTo>
                      <a:pt x="306" y="32"/>
                    </a:lnTo>
                    <a:cubicBezTo>
                      <a:pt x="295" y="36"/>
                      <a:pt x="280" y="38"/>
                      <a:pt x="264" y="38"/>
                    </a:cubicBezTo>
                    <a:cubicBezTo>
                      <a:pt x="203" y="38"/>
                      <a:pt x="112" y="17"/>
                      <a:pt x="55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flipH="1">
                <a:off x="-618670" y="2583042"/>
                <a:ext cx="256354" cy="6017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650" extrusionOk="0">
                    <a:moveTo>
                      <a:pt x="2768" y="0"/>
                    </a:moveTo>
                    <a:cubicBezTo>
                      <a:pt x="2577" y="38"/>
                      <a:pt x="1837" y="177"/>
                      <a:pt x="1125" y="213"/>
                    </a:cubicBezTo>
                    <a:cubicBezTo>
                      <a:pt x="1039" y="218"/>
                      <a:pt x="961" y="220"/>
                      <a:pt x="890" y="220"/>
                    </a:cubicBezTo>
                    <a:cubicBezTo>
                      <a:pt x="392" y="220"/>
                      <a:pt x="217" y="117"/>
                      <a:pt x="104" y="12"/>
                    </a:cubicBezTo>
                    <a:cubicBezTo>
                      <a:pt x="75" y="51"/>
                      <a:pt x="50" y="94"/>
                      <a:pt x="33" y="141"/>
                    </a:cubicBezTo>
                    <a:cubicBezTo>
                      <a:pt x="1" y="229"/>
                      <a:pt x="93" y="560"/>
                      <a:pt x="668" y="633"/>
                    </a:cubicBezTo>
                    <a:cubicBezTo>
                      <a:pt x="766" y="645"/>
                      <a:pt x="860" y="650"/>
                      <a:pt x="949" y="650"/>
                    </a:cubicBezTo>
                    <a:cubicBezTo>
                      <a:pt x="1382" y="650"/>
                      <a:pt x="1709" y="525"/>
                      <a:pt x="1958" y="446"/>
                    </a:cubicBezTo>
                    <a:cubicBezTo>
                      <a:pt x="2258" y="350"/>
                      <a:pt x="2683" y="206"/>
                      <a:pt x="2683" y="206"/>
                    </a:cubicBezTo>
                    <a:cubicBezTo>
                      <a:pt x="2683" y="206"/>
                      <a:pt x="2718" y="115"/>
                      <a:pt x="276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flipH="1">
                <a:off x="-1117300" y="2526383"/>
                <a:ext cx="238208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896" extrusionOk="0">
                    <a:moveTo>
                      <a:pt x="2572" y="0"/>
                    </a:moveTo>
                    <a:cubicBezTo>
                      <a:pt x="2316" y="102"/>
                      <a:pt x="1675" y="336"/>
                      <a:pt x="1033" y="411"/>
                    </a:cubicBezTo>
                    <a:cubicBezTo>
                      <a:pt x="875" y="430"/>
                      <a:pt x="734" y="437"/>
                      <a:pt x="610" y="437"/>
                    </a:cubicBezTo>
                    <a:cubicBezTo>
                      <a:pt x="391" y="437"/>
                      <a:pt x="224" y="414"/>
                      <a:pt x="103" y="388"/>
                    </a:cubicBezTo>
                    <a:cubicBezTo>
                      <a:pt x="7" y="693"/>
                      <a:pt x="0" y="896"/>
                      <a:pt x="0" y="896"/>
                    </a:cubicBezTo>
                    <a:cubicBezTo>
                      <a:pt x="0" y="896"/>
                      <a:pt x="224" y="890"/>
                      <a:pt x="914" y="776"/>
                    </a:cubicBezTo>
                    <a:cubicBezTo>
                      <a:pt x="1603" y="663"/>
                      <a:pt x="2257" y="404"/>
                      <a:pt x="2514" y="188"/>
                    </a:cubicBezTo>
                    <a:lnTo>
                      <a:pt x="257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flipH="1">
                <a:off x="-804445" y="2803675"/>
                <a:ext cx="376920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238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575" y="2194"/>
                      <a:pt x="864" y="2268"/>
                      <a:pt x="1158" y="2315"/>
                    </a:cubicBezTo>
                    <a:cubicBezTo>
                      <a:pt x="1263" y="2333"/>
                      <a:pt x="1376" y="2346"/>
                      <a:pt x="1491" y="2356"/>
                    </a:cubicBezTo>
                    <a:cubicBezTo>
                      <a:pt x="1713" y="2374"/>
                      <a:pt x="1937" y="2384"/>
                      <a:pt x="2160" y="2384"/>
                    </a:cubicBezTo>
                    <a:cubicBezTo>
                      <a:pt x="2286" y="2384"/>
                      <a:pt x="2412" y="2381"/>
                      <a:pt x="2538" y="2375"/>
                    </a:cubicBezTo>
                    <a:cubicBezTo>
                      <a:pt x="2762" y="2367"/>
                      <a:pt x="2986" y="2347"/>
                      <a:pt x="3208" y="2315"/>
                    </a:cubicBezTo>
                    <a:cubicBezTo>
                      <a:pt x="3394" y="2285"/>
                      <a:pt x="3577" y="2234"/>
                      <a:pt x="3752" y="2165"/>
                    </a:cubicBezTo>
                    <a:cubicBezTo>
                      <a:pt x="3869" y="2119"/>
                      <a:pt x="3940" y="2081"/>
                      <a:pt x="3940" y="2081"/>
                    </a:cubicBezTo>
                    <a:lnTo>
                      <a:pt x="3940" y="1268"/>
                    </a:lnTo>
                    <a:cubicBezTo>
                      <a:pt x="3648" y="1324"/>
                      <a:pt x="3140" y="1423"/>
                      <a:pt x="2884" y="1476"/>
                    </a:cubicBezTo>
                    <a:cubicBezTo>
                      <a:pt x="2884" y="1476"/>
                      <a:pt x="2746" y="223"/>
                      <a:pt x="2693" y="31"/>
                    </a:cubicBezTo>
                    <a:lnTo>
                      <a:pt x="2645" y="19"/>
                    </a:lnTo>
                    <a:lnTo>
                      <a:pt x="2584" y="3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flipH="1">
                <a:off x="-798364" y="2809119"/>
                <a:ext cx="119891" cy="1602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731" extrusionOk="0">
                    <a:moveTo>
                      <a:pt x="0" y="0"/>
                    </a:moveTo>
                    <a:cubicBezTo>
                      <a:pt x="10" y="103"/>
                      <a:pt x="22" y="268"/>
                      <a:pt x="35" y="534"/>
                    </a:cubicBezTo>
                    <a:cubicBezTo>
                      <a:pt x="65" y="1146"/>
                      <a:pt x="140" y="1731"/>
                      <a:pt x="140" y="1731"/>
                    </a:cubicBezTo>
                    <a:lnTo>
                      <a:pt x="1295" y="1343"/>
                    </a:lnTo>
                    <a:lnTo>
                      <a:pt x="1295" y="1249"/>
                    </a:lnTo>
                    <a:cubicBezTo>
                      <a:pt x="1003" y="1305"/>
                      <a:pt x="495" y="1404"/>
                      <a:pt x="239" y="1457"/>
                    </a:cubicBezTo>
                    <a:cubicBezTo>
                      <a:pt x="239" y="1457"/>
                      <a:pt x="101" y="204"/>
                      <a:pt x="48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flipH="1">
                <a:off x="-672926" y="2807350"/>
                <a:ext cx="245401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09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361" y="1773"/>
                      <a:pt x="555" y="1488"/>
                      <a:pt x="555" y="1488"/>
                    </a:cubicBezTo>
                    <a:lnTo>
                      <a:pt x="1077" y="1549"/>
                    </a:lnTo>
                    <a:cubicBezTo>
                      <a:pt x="1175" y="1560"/>
                      <a:pt x="1267" y="1565"/>
                      <a:pt x="1353" y="1565"/>
                    </a:cubicBezTo>
                    <a:cubicBezTo>
                      <a:pt x="1724" y="1565"/>
                      <a:pt x="1969" y="1476"/>
                      <a:pt x="1969" y="1476"/>
                    </a:cubicBezTo>
                    <a:cubicBezTo>
                      <a:pt x="1969" y="1476"/>
                      <a:pt x="2416" y="364"/>
                      <a:pt x="2584" y="5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 flipH="1">
                <a:off x="-608206" y="2751535"/>
                <a:ext cx="55641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54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4" y="172"/>
                    </a:lnTo>
                    <a:lnTo>
                      <a:pt x="0" y="255"/>
                    </a:lnTo>
                    <a:cubicBezTo>
                      <a:pt x="55" y="293"/>
                      <a:pt x="114" y="326"/>
                      <a:pt x="175" y="356"/>
                    </a:cubicBezTo>
                    <a:lnTo>
                      <a:pt x="201" y="368"/>
                    </a:lnTo>
                    <a:lnTo>
                      <a:pt x="221" y="376"/>
                    </a:lnTo>
                    <a:lnTo>
                      <a:pt x="248" y="388"/>
                    </a:lnTo>
                    <a:lnTo>
                      <a:pt x="266" y="395"/>
                    </a:lnTo>
                    <a:cubicBezTo>
                      <a:pt x="281" y="402"/>
                      <a:pt x="297" y="408"/>
                      <a:pt x="314" y="416"/>
                    </a:cubicBezTo>
                    <a:cubicBezTo>
                      <a:pt x="347" y="429"/>
                      <a:pt x="385" y="442"/>
                      <a:pt x="424" y="453"/>
                    </a:cubicBezTo>
                    <a:cubicBezTo>
                      <a:pt x="495" y="381"/>
                      <a:pt x="573" y="268"/>
                      <a:pt x="600" y="193"/>
                    </a:cubicBezTo>
                    <a:cubicBezTo>
                      <a:pt x="505" y="170"/>
                      <a:pt x="420" y="144"/>
                      <a:pt x="344" y="117"/>
                    </a:cubicBezTo>
                    <a:cubicBezTo>
                      <a:pt x="318" y="109"/>
                      <a:pt x="295" y="99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 flipH="1">
                <a:off x="-605800" y="2758571"/>
                <a:ext cx="174236" cy="5545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599" extrusionOk="0">
                    <a:moveTo>
                      <a:pt x="1650" y="1"/>
                    </a:moveTo>
                    <a:cubicBezTo>
                      <a:pt x="1468" y="98"/>
                      <a:pt x="1272" y="170"/>
                      <a:pt x="1071" y="218"/>
                    </a:cubicBezTo>
                    <a:cubicBezTo>
                      <a:pt x="872" y="261"/>
                      <a:pt x="669" y="295"/>
                      <a:pt x="467" y="318"/>
                    </a:cubicBezTo>
                    <a:cubicBezTo>
                      <a:pt x="336" y="332"/>
                      <a:pt x="248" y="340"/>
                      <a:pt x="248" y="340"/>
                    </a:cubicBezTo>
                    <a:cubicBezTo>
                      <a:pt x="248" y="340"/>
                      <a:pt x="101" y="457"/>
                      <a:pt x="1" y="512"/>
                    </a:cubicBezTo>
                    <a:cubicBezTo>
                      <a:pt x="1" y="512"/>
                      <a:pt x="62" y="598"/>
                      <a:pt x="380" y="598"/>
                    </a:cubicBezTo>
                    <a:cubicBezTo>
                      <a:pt x="490" y="598"/>
                      <a:pt x="632" y="588"/>
                      <a:pt x="814" y="559"/>
                    </a:cubicBezTo>
                    <a:cubicBezTo>
                      <a:pt x="821" y="558"/>
                      <a:pt x="827" y="557"/>
                      <a:pt x="834" y="555"/>
                    </a:cubicBezTo>
                    <a:cubicBezTo>
                      <a:pt x="1520" y="444"/>
                      <a:pt x="1769" y="264"/>
                      <a:pt x="1881" y="109"/>
                    </a:cubicBezTo>
                    <a:cubicBezTo>
                      <a:pt x="1881" y="109"/>
                      <a:pt x="1834" y="31"/>
                      <a:pt x="1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 flipH="1">
                <a:off x="-780975" y="3004550"/>
                <a:ext cx="112500" cy="42087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14" extrusionOk="0">
                    <a:moveTo>
                      <a:pt x="1215" y="1"/>
                    </a:moveTo>
                    <a:lnTo>
                      <a:pt x="1215" y="1"/>
                    </a:lnTo>
                    <a:cubicBezTo>
                      <a:pt x="1040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5" y="4491"/>
                      <a:pt x="708" y="4513"/>
                    </a:cubicBezTo>
                    <a:cubicBezTo>
                      <a:pt x="639" y="4179"/>
                      <a:pt x="512" y="3539"/>
                      <a:pt x="419" y="3017"/>
                    </a:cubicBezTo>
                    <a:cubicBezTo>
                      <a:pt x="287" y="2274"/>
                      <a:pt x="419" y="1818"/>
                      <a:pt x="419" y="1818"/>
                    </a:cubicBezTo>
                    <a:cubicBezTo>
                      <a:pt x="434" y="1612"/>
                      <a:pt x="439" y="980"/>
                      <a:pt x="436" y="468"/>
                    </a:cubicBezTo>
                    <a:cubicBezTo>
                      <a:pt x="794" y="413"/>
                      <a:pt x="1051" y="302"/>
                      <a:pt x="1209" y="211"/>
                    </a:cubicBezTo>
                    <a:cubicBezTo>
                      <a:pt x="1212" y="121"/>
                      <a:pt x="1215" y="47"/>
                      <a:pt x="121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 flipH="1">
                <a:off x="-571647" y="2990250"/>
                <a:ext cx="299597" cy="42619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70" y="68"/>
                      <a:pt x="1727" y="178"/>
                    </a:cubicBezTo>
                    <a:cubicBezTo>
                      <a:pt x="1954" y="333"/>
                      <a:pt x="2201" y="454"/>
                      <a:pt x="2462" y="541"/>
                    </a:cubicBezTo>
                    <a:cubicBezTo>
                      <a:pt x="2230" y="1043"/>
                      <a:pt x="1929" y="1696"/>
                      <a:pt x="1745" y="2130"/>
                    </a:cubicBezTo>
                    <a:cubicBezTo>
                      <a:pt x="1416" y="2909"/>
                      <a:pt x="672" y="4193"/>
                      <a:pt x="169" y="4456"/>
                    </a:cubicBezTo>
                    <a:lnTo>
                      <a:pt x="15" y="4385"/>
                    </a:ln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3" y="4582"/>
                    </a:lnTo>
                    <a:cubicBezTo>
                      <a:pt x="103" y="4582"/>
                      <a:pt x="157" y="4582"/>
                      <a:pt x="313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7" y="4346"/>
                      <a:pt x="655" y="4330"/>
                    </a:cubicBezTo>
                    <a:cubicBezTo>
                      <a:pt x="799" y="4198"/>
                      <a:pt x="1715" y="2717"/>
                      <a:pt x="2022" y="2238"/>
                    </a:cubicBezTo>
                    <a:cubicBezTo>
                      <a:pt x="2233" y="1907"/>
                      <a:pt x="2745" y="1117"/>
                      <a:pt x="3040" y="660"/>
                    </a:cubicBezTo>
                    <a:cubicBezTo>
                      <a:pt x="3130" y="522"/>
                      <a:pt x="3199" y="415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4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 flipH="1">
                <a:off x="-344356" y="3382288"/>
                <a:ext cx="76193" cy="12276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26" extrusionOk="0">
                    <a:moveTo>
                      <a:pt x="823" y="0"/>
                    </a:moveTo>
                    <a:lnTo>
                      <a:pt x="823" y="0"/>
                    </a:lnTo>
                    <a:cubicBezTo>
                      <a:pt x="815" y="5"/>
                      <a:pt x="731" y="48"/>
                      <a:pt x="636" y="97"/>
                    </a:cubicBezTo>
                    <a:cubicBezTo>
                      <a:pt x="540" y="146"/>
                      <a:pt x="429" y="203"/>
                      <a:pt x="354" y="235"/>
                    </a:cubicBezTo>
                    <a:cubicBezTo>
                      <a:pt x="351" y="236"/>
                      <a:pt x="347" y="237"/>
                      <a:pt x="342" y="239"/>
                    </a:cubicBezTo>
                    <a:cubicBezTo>
                      <a:pt x="134" y="631"/>
                      <a:pt x="1" y="991"/>
                      <a:pt x="21" y="1325"/>
                    </a:cubicBezTo>
                    <a:cubicBezTo>
                      <a:pt x="124" y="1305"/>
                      <a:pt x="192" y="1289"/>
                      <a:pt x="192" y="1289"/>
                    </a:cubicBezTo>
                    <a:cubicBezTo>
                      <a:pt x="192" y="1289"/>
                      <a:pt x="222" y="926"/>
                      <a:pt x="319" y="726"/>
                    </a:cubicBezTo>
                    <a:cubicBezTo>
                      <a:pt x="413" y="531"/>
                      <a:pt x="809" y="16"/>
                      <a:pt x="823" y="0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 flipH="1">
                <a:off x="-790865" y="3410339"/>
                <a:ext cx="83600" cy="11757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70" extrusionOk="0">
                    <a:moveTo>
                      <a:pt x="30" y="1"/>
                    </a:moveTo>
                    <a:cubicBezTo>
                      <a:pt x="19" y="1"/>
                      <a:pt x="10" y="3"/>
                      <a:pt x="0" y="8"/>
                    </a:cubicBezTo>
                    <a:cubicBezTo>
                      <a:pt x="0" y="8"/>
                      <a:pt x="324" y="638"/>
                      <a:pt x="360" y="704"/>
                    </a:cubicBezTo>
                    <a:cubicBezTo>
                      <a:pt x="360" y="704"/>
                      <a:pt x="341" y="1059"/>
                      <a:pt x="360" y="1137"/>
                    </a:cubicBezTo>
                    <a:cubicBezTo>
                      <a:pt x="538" y="1193"/>
                      <a:pt x="719" y="1236"/>
                      <a:pt x="903" y="1270"/>
                    </a:cubicBezTo>
                    <a:cubicBezTo>
                      <a:pt x="787" y="1138"/>
                      <a:pt x="579" y="891"/>
                      <a:pt x="528" y="746"/>
                    </a:cubicBezTo>
                    <a:cubicBezTo>
                      <a:pt x="470" y="584"/>
                      <a:pt x="485" y="383"/>
                      <a:pt x="295" y="101"/>
                    </a:cubicBezTo>
                    <a:cubicBezTo>
                      <a:pt x="262" y="76"/>
                      <a:pt x="224" y="56"/>
                      <a:pt x="185" y="39"/>
                    </a:cubicBezTo>
                    <a:cubicBezTo>
                      <a:pt x="110" y="8"/>
                      <a:pt x="64" y="1"/>
                      <a:pt x="36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 flipH="1">
                <a:off x="-724300" y="2382238"/>
                <a:ext cx="28607" cy="5786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25" extrusionOk="0">
                    <a:moveTo>
                      <a:pt x="300" y="1"/>
                    </a:moveTo>
                    <a:cubicBezTo>
                      <a:pt x="294" y="1"/>
                      <a:pt x="290" y="5"/>
                      <a:pt x="290" y="9"/>
                    </a:cubicBezTo>
                    <a:cubicBezTo>
                      <a:pt x="275" y="228"/>
                      <a:pt x="252" y="555"/>
                      <a:pt x="242" y="605"/>
                    </a:cubicBezTo>
                    <a:cubicBezTo>
                      <a:pt x="212" y="598"/>
                      <a:pt x="95" y="571"/>
                      <a:pt x="19" y="510"/>
                    </a:cubicBezTo>
                    <a:cubicBezTo>
                      <a:pt x="18" y="508"/>
                      <a:pt x="16" y="507"/>
                      <a:pt x="14" y="507"/>
                    </a:cubicBezTo>
                    <a:cubicBezTo>
                      <a:pt x="6" y="507"/>
                      <a:pt x="0" y="519"/>
                      <a:pt x="9" y="524"/>
                    </a:cubicBezTo>
                    <a:cubicBezTo>
                      <a:pt x="99" y="597"/>
                      <a:pt x="241" y="624"/>
                      <a:pt x="247" y="624"/>
                    </a:cubicBezTo>
                    <a:lnTo>
                      <a:pt x="248" y="624"/>
                    </a:lnTo>
                    <a:cubicBezTo>
                      <a:pt x="251" y="624"/>
                      <a:pt x="252" y="624"/>
                      <a:pt x="254" y="623"/>
                    </a:cubicBezTo>
                    <a:cubicBezTo>
                      <a:pt x="258" y="620"/>
                      <a:pt x="268" y="611"/>
                      <a:pt x="309" y="11"/>
                    </a:cubicBezTo>
                    <a:cubicBezTo>
                      <a:pt x="309" y="7"/>
                      <a:pt x="304" y="2"/>
                      <a:pt x="3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 flipH="1">
                <a:off x="-697637" y="2438896"/>
                <a:ext cx="34347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5" extrusionOk="0">
                    <a:moveTo>
                      <a:pt x="191" y="1"/>
                    </a:moveTo>
                    <a:cubicBezTo>
                      <a:pt x="118" y="1"/>
                      <a:pt x="47" y="34"/>
                      <a:pt x="1" y="92"/>
                    </a:cubicBezTo>
                    <a:cubicBezTo>
                      <a:pt x="63" y="96"/>
                      <a:pt x="123" y="108"/>
                      <a:pt x="183" y="124"/>
                    </a:cubicBezTo>
                    <a:cubicBezTo>
                      <a:pt x="248" y="144"/>
                      <a:pt x="312" y="171"/>
                      <a:pt x="371" y="205"/>
                    </a:cubicBezTo>
                    <a:cubicBezTo>
                      <a:pt x="371" y="205"/>
                      <a:pt x="322" y="4"/>
                      <a:pt x="196" y="1"/>
                    </a:cubicBezTo>
                    <a:cubicBezTo>
                      <a:pt x="194" y="1"/>
                      <a:pt x="193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 flipH="1">
                <a:off x="-697637" y="2386219"/>
                <a:ext cx="953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5" extrusionOk="0">
                    <a:moveTo>
                      <a:pt x="73" y="1"/>
                    </a:moveTo>
                    <a:cubicBezTo>
                      <a:pt x="53" y="1"/>
                      <a:pt x="27" y="49"/>
                      <a:pt x="15" y="110"/>
                    </a:cubicBezTo>
                    <a:cubicBezTo>
                      <a:pt x="0" y="173"/>
                      <a:pt x="6" y="230"/>
                      <a:pt x="28" y="234"/>
                    </a:cubicBezTo>
                    <a:cubicBezTo>
                      <a:pt x="28" y="234"/>
                      <a:pt x="29" y="234"/>
                      <a:pt x="30" y="234"/>
                    </a:cubicBezTo>
                    <a:cubicBezTo>
                      <a:pt x="50" y="234"/>
                      <a:pt x="76" y="187"/>
                      <a:pt x="88" y="126"/>
                    </a:cubicBezTo>
                    <a:cubicBezTo>
                      <a:pt x="103" y="60"/>
                      <a:pt x="96" y="6"/>
                      <a:pt x="75" y="1"/>
                    </a:cubicBezTo>
                    <a:cubicBezTo>
                      <a:pt x="75" y="1"/>
                      <a:pt x="74" y="1"/>
                      <a:pt x="7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 flipH="1">
                <a:off x="-744667" y="2391033"/>
                <a:ext cx="9628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35" extrusionOk="0">
                    <a:moveTo>
                      <a:pt x="74" y="1"/>
                    </a:moveTo>
                    <a:cubicBezTo>
                      <a:pt x="54" y="1"/>
                      <a:pt x="28" y="47"/>
                      <a:pt x="15" y="110"/>
                    </a:cubicBezTo>
                    <a:cubicBezTo>
                      <a:pt x="1" y="173"/>
                      <a:pt x="8" y="230"/>
                      <a:pt x="28" y="234"/>
                    </a:cubicBezTo>
                    <a:cubicBezTo>
                      <a:pt x="29" y="234"/>
                      <a:pt x="30" y="234"/>
                      <a:pt x="30" y="234"/>
                    </a:cubicBezTo>
                    <a:cubicBezTo>
                      <a:pt x="50" y="234"/>
                      <a:pt x="77" y="187"/>
                      <a:pt x="89" y="126"/>
                    </a:cubicBezTo>
                    <a:cubicBezTo>
                      <a:pt x="104" y="61"/>
                      <a:pt x="98" y="6"/>
                      <a:pt x="76" y="1"/>
                    </a:cubicBezTo>
                    <a:cubicBezTo>
                      <a:pt x="75" y="1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 flipH="1">
                <a:off x="-1168031" y="2509256"/>
                <a:ext cx="19534" cy="1481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60" extrusionOk="0">
                    <a:moveTo>
                      <a:pt x="69" y="0"/>
                    </a:moveTo>
                    <a:cubicBezTo>
                      <a:pt x="58" y="3"/>
                      <a:pt x="46" y="5"/>
                      <a:pt x="35" y="5"/>
                    </a:cubicBezTo>
                    <a:cubicBezTo>
                      <a:pt x="23" y="5"/>
                      <a:pt x="12" y="3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8" y="116"/>
                      <a:pt x="21" y="159"/>
                    </a:cubicBezTo>
                    <a:cubicBezTo>
                      <a:pt x="21" y="159"/>
                      <a:pt x="166" y="112"/>
                      <a:pt x="204" y="112"/>
                    </a:cubicBezTo>
                    <a:cubicBezTo>
                      <a:pt x="207" y="112"/>
                      <a:pt x="209" y="113"/>
                      <a:pt x="211" y="113"/>
                    </a:cubicBezTo>
                    <a:cubicBezTo>
                      <a:pt x="211" y="113"/>
                      <a:pt x="95" y="18"/>
                      <a:pt x="69" y="0"/>
                    </a:cubicBezTo>
                    <a:close/>
                  </a:path>
                </a:pathLst>
              </a:custGeom>
              <a:solidFill>
                <a:srgbClr val="7466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 flipH="1">
                <a:off x="-923902" y="2033215"/>
                <a:ext cx="238949" cy="107207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11580" extrusionOk="0">
                    <a:moveTo>
                      <a:pt x="1087" y="0"/>
                    </a:moveTo>
                    <a:cubicBezTo>
                      <a:pt x="1083" y="0"/>
                      <a:pt x="1080" y="2"/>
                      <a:pt x="1079" y="5"/>
                    </a:cubicBezTo>
                    <a:cubicBezTo>
                      <a:pt x="1044" y="89"/>
                      <a:pt x="675" y="2181"/>
                      <a:pt x="378" y="3862"/>
                    </a:cubicBezTo>
                    <a:cubicBezTo>
                      <a:pt x="214" y="4799"/>
                      <a:pt x="70" y="5610"/>
                      <a:pt x="47" y="5725"/>
                    </a:cubicBezTo>
                    <a:cubicBezTo>
                      <a:pt x="1" y="5942"/>
                      <a:pt x="53" y="6071"/>
                      <a:pt x="114" y="6220"/>
                    </a:cubicBezTo>
                    <a:cubicBezTo>
                      <a:pt x="148" y="6298"/>
                      <a:pt x="176" y="6379"/>
                      <a:pt x="199" y="6462"/>
                    </a:cubicBezTo>
                    <a:cubicBezTo>
                      <a:pt x="257" y="6684"/>
                      <a:pt x="695" y="7594"/>
                      <a:pt x="985" y="8198"/>
                    </a:cubicBezTo>
                    <a:cubicBezTo>
                      <a:pt x="1083" y="8403"/>
                      <a:pt x="1168" y="8581"/>
                      <a:pt x="1216" y="8684"/>
                    </a:cubicBezTo>
                    <a:cubicBezTo>
                      <a:pt x="1400" y="9082"/>
                      <a:pt x="2551" y="11550"/>
                      <a:pt x="2563" y="11576"/>
                    </a:cubicBezTo>
                    <a:cubicBezTo>
                      <a:pt x="2564" y="11579"/>
                      <a:pt x="2567" y="11580"/>
                      <a:pt x="2570" y="11580"/>
                    </a:cubicBezTo>
                    <a:cubicBezTo>
                      <a:pt x="2572" y="11580"/>
                      <a:pt x="2573" y="11579"/>
                      <a:pt x="2575" y="11579"/>
                    </a:cubicBezTo>
                    <a:cubicBezTo>
                      <a:pt x="2579" y="11576"/>
                      <a:pt x="2580" y="11571"/>
                      <a:pt x="2579" y="11567"/>
                    </a:cubicBezTo>
                    <a:cubicBezTo>
                      <a:pt x="2567" y="11541"/>
                      <a:pt x="1416" y="9073"/>
                      <a:pt x="1232" y="8675"/>
                    </a:cubicBezTo>
                    <a:cubicBezTo>
                      <a:pt x="1186" y="8572"/>
                      <a:pt x="1099" y="8394"/>
                      <a:pt x="1001" y="8189"/>
                    </a:cubicBezTo>
                    <a:cubicBezTo>
                      <a:pt x="711" y="7586"/>
                      <a:pt x="274" y="6677"/>
                      <a:pt x="216" y="6456"/>
                    </a:cubicBezTo>
                    <a:cubicBezTo>
                      <a:pt x="193" y="6373"/>
                      <a:pt x="164" y="6292"/>
                      <a:pt x="131" y="6213"/>
                    </a:cubicBezTo>
                    <a:cubicBezTo>
                      <a:pt x="69" y="6061"/>
                      <a:pt x="20" y="5939"/>
                      <a:pt x="65" y="5728"/>
                    </a:cubicBezTo>
                    <a:cubicBezTo>
                      <a:pt x="89" y="5611"/>
                      <a:pt x="225" y="4841"/>
                      <a:pt x="396" y="3865"/>
                    </a:cubicBezTo>
                    <a:cubicBezTo>
                      <a:pt x="676" y="2273"/>
                      <a:pt x="1061" y="95"/>
                      <a:pt x="1095" y="12"/>
                    </a:cubicBezTo>
                    <a:cubicBezTo>
                      <a:pt x="1097" y="8"/>
                      <a:pt x="1095" y="2"/>
                      <a:pt x="1090" y="1"/>
                    </a:cubicBezTo>
                    <a:cubicBezTo>
                      <a:pt x="1089" y="0"/>
                      <a:pt x="1088" y="0"/>
                      <a:pt x="1087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 flipH="1">
                <a:off x="-940934" y="3103798"/>
                <a:ext cx="17961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53" extrusionOk="0">
                    <a:moveTo>
                      <a:pt x="1" y="0"/>
                    </a:moveTo>
                    <a:cubicBezTo>
                      <a:pt x="2" y="7"/>
                      <a:pt x="2" y="13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6" y="38"/>
                      <a:pt x="90" y="49"/>
                      <a:pt x="137" y="52"/>
                    </a:cubicBezTo>
                    <a:cubicBezTo>
                      <a:pt x="150" y="52"/>
                      <a:pt x="164" y="49"/>
                      <a:pt x="177" y="43"/>
                    </a:cubicBezTo>
                    <a:cubicBezTo>
                      <a:pt x="183" y="42"/>
                      <a:pt x="189" y="38"/>
                      <a:pt x="193" y="33"/>
                    </a:cubicBezTo>
                    <a:cubicBezTo>
                      <a:pt x="192" y="25"/>
                      <a:pt x="190" y="16"/>
                      <a:pt x="189" y="4"/>
                    </a:cubicBezTo>
                    <a:lnTo>
                      <a:pt x="189" y="6"/>
                    </a:lnTo>
                    <a:cubicBezTo>
                      <a:pt x="186" y="16"/>
                      <a:pt x="180" y="23"/>
                      <a:pt x="170" y="28"/>
                    </a:cubicBezTo>
                    <a:cubicBezTo>
                      <a:pt x="161" y="32"/>
                      <a:pt x="149" y="34"/>
                      <a:pt x="137" y="34"/>
                    </a:cubicBezTo>
                    <a:cubicBezTo>
                      <a:pt x="81" y="34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 flipH="1">
                <a:off x="-940379" y="3090652"/>
                <a:ext cx="18886" cy="1268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37" extrusionOk="0">
                    <a:moveTo>
                      <a:pt x="1" y="0"/>
                    </a:moveTo>
                    <a:cubicBezTo>
                      <a:pt x="1" y="10"/>
                      <a:pt x="2" y="19"/>
                      <a:pt x="4" y="29"/>
                    </a:cubicBezTo>
                    <a:cubicBezTo>
                      <a:pt x="38" y="63"/>
                      <a:pt x="121" y="136"/>
                      <a:pt x="184" y="136"/>
                    </a:cubicBezTo>
                    <a:cubicBezTo>
                      <a:pt x="190" y="136"/>
                      <a:pt x="197" y="135"/>
                      <a:pt x="203" y="133"/>
                    </a:cubicBezTo>
                    <a:cubicBezTo>
                      <a:pt x="203" y="128"/>
                      <a:pt x="203" y="122"/>
                      <a:pt x="202" y="115"/>
                    </a:cubicBezTo>
                    <a:cubicBezTo>
                      <a:pt x="196" y="117"/>
                      <a:pt x="190" y="118"/>
                      <a:pt x="184" y="118"/>
                    </a:cubicBezTo>
                    <a:cubicBezTo>
                      <a:pt x="125" y="118"/>
                      <a:pt x="36" y="37"/>
                      <a:pt x="1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 flipH="1">
                <a:off x="-733743" y="2533142"/>
                <a:ext cx="57585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84" extrusionOk="0">
                    <a:moveTo>
                      <a:pt x="227" y="0"/>
                    </a:moveTo>
                    <a:cubicBezTo>
                      <a:pt x="223" y="0"/>
                      <a:pt x="219" y="1"/>
                      <a:pt x="216" y="3"/>
                    </a:cubicBezTo>
                    <a:cubicBezTo>
                      <a:pt x="177" y="24"/>
                      <a:pt x="246" y="115"/>
                      <a:pt x="246" y="115"/>
                    </a:cubicBezTo>
                    <a:cubicBezTo>
                      <a:pt x="246" y="115"/>
                      <a:pt x="96" y="23"/>
                      <a:pt x="44" y="23"/>
                    </a:cubicBezTo>
                    <a:cubicBezTo>
                      <a:pt x="38" y="23"/>
                      <a:pt x="34" y="25"/>
                      <a:pt x="31" y="27"/>
                    </a:cubicBezTo>
                    <a:cubicBezTo>
                      <a:pt x="0" y="53"/>
                      <a:pt x="112" y="156"/>
                      <a:pt x="112" y="156"/>
                    </a:cubicBezTo>
                    <a:cubicBezTo>
                      <a:pt x="112" y="156"/>
                      <a:pt x="23" y="284"/>
                      <a:pt x="82" y="284"/>
                    </a:cubicBezTo>
                    <a:cubicBezTo>
                      <a:pt x="84" y="284"/>
                      <a:pt x="85" y="283"/>
                      <a:pt x="87" y="283"/>
                    </a:cubicBezTo>
                    <a:cubicBezTo>
                      <a:pt x="157" y="276"/>
                      <a:pt x="240" y="192"/>
                      <a:pt x="241" y="192"/>
                    </a:cubicBezTo>
                    <a:lnTo>
                      <a:pt x="241" y="192"/>
                    </a:lnTo>
                    <a:cubicBezTo>
                      <a:pt x="240" y="192"/>
                      <a:pt x="165" y="283"/>
                      <a:pt x="214" y="283"/>
                    </a:cubicBezTo>
                    <a:cubicBezTo>
                      <a:pt x="221" y="283"/>
                      <a:pt x="229" y="281"/>
                      <a:pt x="241" y="278"/>
                    </a:cubicBezTo>
                    <a:cubicBezTo>
                      <a:pt x="336" y="247"/>
                      <a:pt x="411" y="158"/>
                      <a:pt x="411" y="157"/>
                    </a:cubicBezTo>
                    <a:lnTo>
                      <a:pt x="411" y="157"/>
                    </a:lnTo>
                    <a:cubicBezTo>
                      <a:pt x="411" y="158"/>
                      <a:pt x="336" y="264"/>
                      <a:pt x="390" y="264"/>
                    </a:cubicBezTo>
                    <a:cubicBezTo>
                      <a:pt x="392" y="264"/>
                      <a:pt x="394" y="263"/>
                      <a:pt x="397" y="263"/>
                    </a:cubicBezTo>
                    <a:cubicBezTo>
                      <a:pt x="462" y="254"/>
                      <a:pt x="621" y="107"/>
                      <a:pt x="621" y="107"/>
                    </a:cubicBezTo>
                    <a:cubicBezTo>
                      <a:pt x="621" y="107"/>
                      <a:pt x="459" y="21"/>
                      <a:pt x="397" y="21"/>
                    </a:cubicBezTo>
                    <a:cubicBezTo>
                      <a:pt x="387" y="21"/>
                      <a:pt x="380" y="23"/>
                      <a:pt x="377" y="27"/>
                    </a:cubicBezTo>
                    <a:cubicBezTo>
                      <a:pt x="353" y="57"/>
                      <a:pt x="392" y="94"/>
                      <a:pt x="405" y="104"/>
                    </a:cubicBezTo>
                    <a:lnTo>
                      <a:pt x="405" y="104"/>
                    </a:lnTo>
                    <a:cubicBezTo>
                      <a:pt x="384" y="87"/>
                      <a:pt x="273" y="0"/>
                      <a:pt x="227" y="0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 flipH="1">
                <a:off x="-797159" y="2009237"/>
                <a:ext cx="17312" cy="1073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6" extrusionOk="0">
                    <a:moveTo>
                      <a:pt x="181" y="1"/>
                    </a:moveTo>
                    <a:cubicBezTo>
                      <a:pt x="178" y="7"/>
                      <a:pt x="174" y="12"/>
                      <a:pt x="168" y="18"/>
                    </a:cubicBezTo>
                    <a:cubicBezTo>
                      <a:pt x="134" y="53"/>
                      <a:pt x="56" y="98"/>
                      <a:pt x="5" y="98"/>
                    </a:cubicBezTo>
                    <a:cubicBezTo>
                      <a:pt x="3" y="98"/>
                      <a:pt x="2" y="98"/>
                      <a:pt x="0" y="98"/>
                    </a:cubicBezTo>
                    <a:lnTo>
                      <a:pt x="0" y="98"/>
                    </a:lnTo>
                    <a:cubicBezTo>
                      <a:pt x="2" y="103"/>
                      <a:pt x="3" y="109"/>
                      <a:pt x="4" y="115"/>
                    </a:cubicBezTo>
                    <a:cubicBezTo>
                      <a:pt x="62" y="115"/>
                      <a:pt x="145" y="69"/>
                      <a:pt x="181" y="30"/>
                    </a:cubicBezTo>
                    <a:cubicBezTo>
                      <a:pt x="182" y="28"/>
                      <a:pt x="185" y="27"/>
                      <a:pt x="187" y="25"/>
                    </a:cubicBezTo>
                    <a:cubicBezTo>
                      <a:pt x="184" y="17"/>
                      <a:pt x="182" y="9"/>
                      <a:pt x="181" y="1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 flipH="1">
                <a:off x="-800955" y="2021735"/>
                <a:ext cx="16294" cy="1388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0" extrusionOk="0">
                    <a:moveTo>
                      <a:pt x="165" y="0"/>
                    </a:moveTo>
                    <a:cubicBezTo>
                      <a:pt x="152" y="55"/>
                      <a:pt x="47" y="115"/>
                      <a:pt x="6" y="132"/>
                    </a:cubicBezTo>
                    <a:cubicBezTo>
                      <a:pt x="5" y="133"/>
                      <a:pt x="3" y="133"/>
                      <a:pt x="3" y="135"/>
                    </a:cubicBezTo>
                    <a:cubicBezTo>
                      <a:pt x="0" y="138"/>
                      <a:pt x="0" y="142"/>
                      <a:pt x="3" y="145"/>
                    </a:cubicBezTo>
                    <a:cubicBezTo>
                      <a:pt x="3" y="148"/>
                      <a:pt x="7" y="149"/>
                      <a:pt x="10" y="149"/>
                    </a:cubicBezTo>
                    <a:lnTo>
                      <a:pt x="13" y="149"/>
                    </a:lnTo>
                    <a:cubicBezTo>
                      <a:pt x="19" y="146"/>
                      <a:pt x="139" y="90"/>
                      <a:pt x="175" y="25"/>
                    </a:cubicBezTo>
                    <a:cubicBezTo>
                      <a:pt x="172" y="18"/>
                      <a:pt x="169" y="9"/>
                      <a:pt x="165" y="0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 flipH="1">
                <a:off x="-1300240" y="2454172"/>
                <a:ext cx="613250" cy="96931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1047" extrusionOk="0">
                    <a:moveTo>
                      <a:pt x="6612" y="1"/>
                    </a:moveTo>
                    <a:lnTo>
                      <a:pt x="9" y="1029"/>
                    </a:lnTo>
                    <a:cubicBezTo>
                      <a:pt x="3" y="1029"/>
                      <a:pt x="1" y="1034"/>
                      <a:pt x="2" y="1039"/>
                    </a:cubicBezTo>
                    <a:cubicBezTo>
                      <a:pt x="2" y="1044"/>
                      <a:pt x="6" y="1047"/>
                      <a:pt x="11" y="1047"/>
                    </a:cubicBezTo>
                    <a:lnTo>
                      <a:pt x="12" y="1047"/>
                    </a:lnTo>
                    <a:lnTo>
                      <a:pt x="6615" y="19"/>
                    </a:lnTo>
                    <a:cubicBezTo>
                      <a:pt x="6619" y="18"/>
                      <a:pt x="6624" y="14"/>
                      <a:pt x="6622" y="8"/>
                    </a:cubicBezTo>
                    <a:cubicBezTo>
                      <a:pt x="6621" y="4"/>
                      <a:pt x="6616" y="1"/>
                      <a:pt x="6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 flipH="1">
                <a:off x="-722171" y="2535456"/>
                <a:ext cx="111559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96" extrusionOk="0">
                    <a:moveTo>
                      <a:pt x="623" y="1"/>
                    </a:moveTo>
                    <a:cubicBezTo>
                      <a:pt x="505" y="1"/>
                      <a:pt x="362" y="79"/>
                      <a:pt x="295" y="114"/>
                    </a:cubicBezTo>
                    <a:cubicBezTo>
                      <a:pt x="228" y="206"/>
                      <a:pt x="172" y="307"/>
                      <a:pt x="127" y="413"/>
                    </a:cubicBezTo>
                    <a:cubicBezTo>
                      <a:pt x="104" y="465"/>
                      <a:pt x="85" y="514"/>
                      <a:pt x="66" y="555"/>
                    </a:cubicBezTo>
                    <a:cubicBezTo>
                      <a:pt x="24" y="656"/>
                      <a:pt x="1" y="718"/>
                      <a:pt x="1" y="718"/>
                    </a:cubicBezTo>
                    <a:cubicBezTo>
                      <a:pt x="1" y="718"/>
                      <a:pt x="121" y="821"/>
                      <a:pt x="211" y="857"/>
                    </a:cubicBezTo>
                    <a:cubicBezTo>
                      <a:pt x="259" y="877"/>
                      <a:pt x="305" y="896"/>
                      <a:pt x="399" y="896"/>
                    </a:cubicBezTo>
                    <a:cubicBezTo>
                      <a:pt x="480" y="896"/>
                      <a:pt x="597" y="882"/>
                      <a:pt x="784" y="841"/>
                    </a:cubicBezTo>
                    <a:cubicBezTo>
                      <a:pt x="977" y="801"/>
                      <a:pt x="1014" y="740"/>
                      <a:pt x="1011" y="697"/>
                    </a:cubicBezTo>
                    <a:cubicBezTo>
                      <a:pt x="1009" y="682"/>
                      <a:pt x="1005" y="669"/>
                      <a:pt x="996" y="658"/>
                    </a:cubicBezTo>
                    <a:cubicBezTo>
                      <a:pt x="993" y="652"/>
                      <a:pt x="989" y="647"/>
                      <a:pt x="985" y="642"/>
                    </a:cubicBezTo>
                    <a:cubicBezTo>
                      <a:pt x="989" y="640"/>
                      <a:pt x="993" y="639"/>
                      <a:pt x="998" y="637"/>
                    </a:cubicBezTo>
                    <a:cubicBezTo>
                      <a:pt x="1009" y="632"/>
                      <a:pt x="1021" y="626"/>
                      <a:pt x="1031" y="619"/>
                    </a:cubicBezTo>
                    <a:cubicBezTo>
                      <a:pt x="1044" y="610"/>
                      <a:pt x="1057" y="600"/>
                      <a:pt x="1069" y="588"/>
                    </a:cubicBezTo>
                    <a:cubicBezTo>
                      <a:pt x="1099" y="556"/>
                      <a:pt x="1074" y="527"/>
                      <a:pt x="1051" y="510"/>
                    </a:cubicBezTo>
                    <a:cubicBezTo>
                      <a:pt x="1045" y="504"/>
                      <a:pt x="1040" y="500"/>
                      <a:pt x="1032" y="497"/>
                    </a:cubicBezTo>
                    <a:lnTo>
                      <a:pt x="1030" y="494"/>
                    </a:lnTo>
                    <a:cubicBezTo>
                      <a:pt x="1203" y="455"/>
                      <a:pt x="1142" y="381"/>
                      <a:pt x="1116" y="357"/>
                    </a:cubicBezTo>
                    <a:cubicBezTo>
                      <a:pt x="1113" y="354"/>
                      <a:pt x="1111" y="351"/>
                      <a:pt x="1108" y="348"/>
                    </a:cubicBezTo>
                    <a:cubicBezTo>
                      <a:pt x="1116" y="342"/>
                      <a:pt x="1127" y="336"/>
                      <a:pt x="1135" y="331"/>
                    </a:cubicBezTo>
                    <a:lnTo>
                      <a:pt x="1137" y="331"/>
                    </a:lnTo>
                    <a:cubicBezTo>
                      <a:pt x="1158" y="313"/>
                      <a:pt x="1187" y="289"/>
                      <a:pt x="1194" y="264"/>
                    </a:cubicBezTo>
                    <a:cubicBezTo>
                      <a:pt x="1205" y="228"/>
                      <a:pt x="1198" y="188"/>
                      <a:pt x="1072" y="188"/>
                    </a:cubicBezTo>
                    <a:cubicBezTo>
                      <a:pt x="1055" y="188"/>
                      <a:pt x="1036" y="189"/>
                      <a:pt x="1015" y="190"/>
                    </a:cubicBezTo>
                    <a:cubicBezTo>
                      <a:pt x="957" y="195"/>
                      <a:pt x="917" y="200"/>
                      <a:pt x="888" y="203"/>
                    </a:cubicBezTo>
                    <a:cubicBezTo>
                      <a:pt x="889" y="209"/>
                      <a:pt x="886" y="213"/>
                      <a:pt x="882" y="213"/>
                    </a:cubicBezTo>
                    <a:cubicBezTo>
                      <a:pt x="828" y="226"/>
                      <a:pt x="775" y="234"/>
                      <a:pt x="721" y="235"/>
                    </a:cubicBezTo>
                    <a:cubicBezTo>
                      <a:pt x="643" y="235"/>
                      <a:pt x="604" y="213"/>
                      <a:pt x="580" y="195"/>
                    </a:cubicBezTo>
                    <a:cubicBezTo>
                      <a:pt x="577" y="192"/>
                      <a:pt x="575" y="186"/>
                      <a:pt x="578" y="182"/>
                    </a:cubicBezTo>
                    <a:cubicBezTo>
                      <a:pt x="580" y="180"/>
                      <a:pt x="583" y="179"/>
                      <a:pt x="586" y="179"/>
                    </a:cubicBezTo>
                    <a:cubicBezTo>
                      <a:pt x="588" y="179"/>
                      <a:pt x="590" y="179"/>
                      <a:pt x="591" y="180"/>
                    </a:cubicBezTo>
                    <a:cubicBezTo>
                      <a:pt x="604" y="191"/>
                      <a:pt x="636" y="217"/>
                      <a:pt x="723" y="217"/>
                    </a:cubicBezTo>
                    <a:cubicBezTo>
                      <a:pt x="753" y="217"/>
                      <a:pt x="789" y="214"/>
                      <a:pt x="833" y="206"/>
                    </a:cubicBezTo>
                    <a:cubicBezTo>
                      <a:pt x="857" y="141"/>
                      <a:pt x="787" y="56"/>
                      <a:pt x="703" y="17"/>
                    </a:cubicBezTo>
                    <a:cubicBezTo>
                      <a:pt x="678" y="6"/>
                      <a:pt x="651" y="1"/>
                      <a:pt x="623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 flipH="1">
                <a:off x="-704489" y="2587022"/>
                <a:ext cx="93876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341" extrusionOk="0">
                    <a:moveTo>
                      <a:pt x="66" y="1"/>
                    </a:moveTo>
                    <a:cubicBezTo>
                      <a:pt x="24" y="101"/>
                      <a:pt x="1" y="163"/>
                      <a:pt x="1" y="163"/>
                    </a:cubicBezTo>
                    <a:cubicBezTo>
                      <a:pt x="1" y="163"/>
                      <a:pt x="121" y="266"/>
                      <a:pt x="211" y="302"/>
                    </a:cubicBezTo>
                    <a:cubicBezTo>
                      <a:pt x="259" y="321"/>
                      <a:pt x="305" y="340"/>
                      <a:pt x="399" y="340"/>
                    </a:cubicBezTo>
                    <a:cubicBezTo>
                      <a:pt x="480" y="340"/>
                      <a:pt x="597" y="326"/>
                      <a:pt x="784" y="286"/>
                    </a:cubicBezTo>
                    <a:cubicBezTo>
                      <a:pt x="977" y="245"/>
                      <a:pt x="1014" y="184"/>
                      <a:pt x="1011" y="141"/>
                    </a:cubicBezTo>
                    <a:lnTo>
                      <a:pt x="1011" y="141"/>
                    </a:lnTo>
                    <a:cubicBezTo>
                      <a:pt x="907" y="155"/>
                      <a:pt x="747" y="175"/>
                      <a:pt x="607" y="175"/>
                    </a:cubicBezTo>
                    <a:cubicBezTo>
                      <a:pt x="548" y="175"/>
                      <a:pt x="494" y="171"/>
                      <a:pt x="448" y="163"/>
                    </a:cubicBezTo>
                    <a:cubicBezTo>
                      <a:pt x="253" y="128"/>
                      <a:pt x="147" y="62"/>
                      <a:pt x="66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 flipH="1">
                <a:off x="-715598" y="2566007"/>
                <a:ext cx="46290" cy="73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9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437" y="27"/>
                      <a:pt x="320" y="61"/>
                      <a:pt x="138" y="61"/>
                    </a:cubicBezTo>
                    <a:cubicBezTo>
                      <a:pt x="99" y="61"/>
                      <a:pt x="56" y="59"/>
                      <a:pt x="11" y="56"/>
                    </a:cubicBezTo>
                    <a:cubicBezTo>
                      <a:pt x="6" y="56"/>
                      <a:pt x="2" y="59"/>
                      <a:pt x="2" y="64"/>
                    </a:cubicBezTo>
                    <a:cubicBezTo>
                      <a:pt x="1" y="69"/>
                      <a:pt x="5" y="73"/>
                      <a:pt x="11" y="73"/>
                    </a:cubicBezTo>
                    <a:cubicBezTo>
                      <a:pt x="56" y="77"/>
                      <a:pt x="99" y="79"/>
                      <a:pt x="140" y="79"/>
                    </a:cubicBezTo>
                    <a:cubicBezTo>
                      <a:pt x="303" y="79"/>
                      <a:pt x="414" y="53"/>
                      <a:pt x="482" y="28"/>
                    </a:cubicBezTo>
                    <a:cubicBezTo>
                      <a:pt x="479" y="25"/>
                      <a:pt x="477" y="22"/>
                      <a:pt x="474" y="19"/>
                    </a:cubicBezTo>
                    <a:cubicBezTo>
                      <a:pt x="482" y="14"/>
                      <a:pt x="491" y="8"/>
                      <a:pt x="5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 flipH="1">
                <a:off x="-708006" y="2581468"/>
                <a:ext cx="40735" cy="398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" extrusionOk="0">
                    <a:moveTo>
                      <a:pt x="420" y="0"/>
                    </a:moveTo>
                    <a:cubicBezTo>
                      <a:pt x="370" y="13"/>
                      <a:pt x="301" y="24"/>
                      <a:pt x="213" y="24"/>
                    </a:cubicBezTo>
                    <a:cubicBezTo>
                      <a:pt x="155" y="24"/>
                      <a:pt x="87" y="19"/>
                      <a:pt x="11" y="7"/>
                    </a:cubicBezTo>
                    <a:cubicBezTo>
                      <a:pt x="7" y="7"/>
                      <a:pt x="2" y="10"/>
                      <a:pt x="1" y="16"/>
                    </a:cubicBezTo>
                    <a:cubicBezTo>
                      <a:pt x="1" y="20"/>
                      <a:pt x="4" y="25"/>
                      <a:pt x="8" y="26"/>
                    </a:cubicBezTo>
                    <a:cubicBezTo>
                      <a:pt x="76" y="36"/>
                      <a:pt x="143" y="42"/>
                      <a:pt x="211" y="42"/>
                    </a:cubicBezTo>
                    <a:cubicBezTo>
                      <a:pt x="216" y="42"/>
                      <a:pt x="220" y="42"/>
                      <a:pt x="225" y="42"/>
                    </a:cubicBezTo>
                    <a:cubicBezTo>
                      <a:pt x="297" y="42"/>
                      <a:pt x="370" y="32"/>
                      <a:pt x="439" y="13"/>
                    </a:cubicBezTo>
                    <a:cubicBezTo>
                      <a:pt x="433" y="9"/>
                      <a:pt x="428" y="4"/>
                      <a:pt x="420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 flipH="1">
                <a:off x="-702914" y="2594984"/>
                <a:ext cx="33421" cy="611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6" extrusionOk="0">
                    <a:moveTo>
                      <a:pt x="349" y="0"/>
                    </a:moveTo>
                    <a:cubicBezTo>
                      <a:pt x="299" y="22"/>
                      <a:pt x="209" y="48"/>
                      <a:pt x="70" y="48"/>
                    </a:cubicBezTo>
                    <a:cubicBezTo>
                      <a:pt x="51" y="48"/>
                      <a:pt x="31" y="47"/>
                      <a:pt x="10" y="46"/>
                    </a:cubicBezTo>
                    <a:cubicBezTo>
                      <a:pt x="9" y="46"/>
                      <a:pt x="9" y="46"/>
                      <a:pt x="8" y="46"/>
                    </a:cubicBezTo>
                    <a:cubicBezTo>
                      <a:pt x="3" y="46"/>
                      <a:pt x="0" y="50"/>
                      <a:pt x="0" y="54"/>
                    </a:cubicBezTo>
                    <a:cubicBezTo>
                      <a:pt x="0" y="59"/>
                      <a:pt x="3" y="64"/>
                      <a:pt x="9" y="64"/>
                    </a:cubicBezTo>
                    <a:cubicBezTo>
                      <a:pt x="30" y="65"/>
                      <a:pt x="52" y="65"/>
                      <a:pt x="71" y="65"/>
                    </a:cubicBezTo>
                    <a:cubicBezTo>
                      <a:pt x="219" y="65"/>
                      <a:pt x="311" y="38"/>
                      <a:pt x="360" y="16"/>
                    </a:cubicBezTo>
                    <a:cubicBezTo>
                      <a:pt x="357" y="10"/>
                      <a:pt x="353" y="4"/>
                      <a:pt x="349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 flipH="1">
                <a:off x="-693749" y="2551657"/>
                <a:ext cx="30829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2" extrusionOk="0">
                    <a:moveTo>
                      <a:pt x="14" y="0"/>
                    </a:moveTo>
                    <a:cubicBezTo>
                      <a:pt x="8" y="0"/>
                      <a:pt x="0" y="11"/>
                      <a:pt x="7" y="15"/>
                    </a:cubicBezTo>
                    <a:cubicBezTo>
                      <a:pt x="10" y="18"/>
                      <a:pt x="61" y="62"/>
                      <a:pt x="174" y="62"/>
                    </a:cubicBezTo>
                    <a:cubicBezTo>
                      <a:pt x="226" y="62"/>
                      <a:pt x="277" y="54"/>
                      <a:pt x="326" y="40"/>
                    </a:cubicBezTo>
                    <a:cubicBezTo>
                      <a:pt x="330" y="38"/>
                      <a:pt x="333" y="33"/>
                      <a:pt x="331" y="28"/>
                    </a:cubicBezTo>
                    <a:cubicBezTo>
                      <a:pt x="330" y="25"/>
                      <a:pt x="327" y="22"/>
                      <a:pt x="324" y="22"/>
                    </a:cubicBezTo>
                    <a:cubicBezTo>
                      <a:pt x="323" y="22"/>
                      <a:pt x="322" y="22"/>
                      <a:pt x="321" y="23"/>
                    </a:cubicBezTo>
                    <a:cubicBezTo>
                      <a:pt x="264" y="38"/>
                      <a:pt x="216" y="43"/>
                      <a:pt x="176" y="43"/>
                    </a:cubicBezTo>
                    <a:cubicBezTo>
                      <a:pt x="69" y="43"/>
                      <a:pt x="20" y="3"/>
                      <a:pt x="19" y="2"/>
                    </a:cubicBezTo>
                    <a:cubicBezTo>
                      <a:pt x="18" y="1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 flipH="1">
                <a:off x="-1319212" y="2444636"/>
                <a:ext cx="48512" cy="2101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27" extrusionOk="0">
                    <a:moveTo>
                      <a:pt x="243" y="1"/>
                    </a:moveTo>
                    <a:lnTo>
                      <a:pt x="290" y="78"/>
                    </a:lnTo>
                    <a:lnTo>
                      <a:pt x="0" y="99"/>
                    </a:lnTo>
                    <a:lnTo>
                      <a:pt x="29" y="193"/>
                    </a:lnTo>
                    <a:lnTo>
                      <a:pt x="316" y="130"/>
                    </a:lnTo>
                    <a:lnTo>
                      <a:pt x="290" y="227"/>
                    </a:lnTo>
                    <a:lnTo>
                      <a:pt x="524" y="5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 flipH="1">
                <a:off x="-559139" y="2733853"/>
                <a:ext cx="37032" cy="312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38" extrusionOk="0">
                    <a:moveTo>
                      <a:pt x="1" y="0"/>
                    </a:moveTo>
                    <a:cubicBezTo>
                      <a:pt x="46" y="65"/>
                      <a:pt x="82" y="138"/>
                      <a:pt x="108" y="213"/>
                    </a:cubicBezTo>
                    <a:cubicBezTo>
                      <a:pt x="297" y="277"/>
                      <a:pt x="394" y="337"/>
                      <a:pt x="394" y="337"/>
                    </a:cubicBezTo>
                    <a:cubicBezTo>
                      <a:pt x="394" y="337"/>
                      <a:pt x="400" y="280"/>
                      <a:pt x="400" y="226"/>
                    </a:cubicBezTo>
                    <a:cubicBezTo>
                      <a:pt x="400" y="172"/>
                      <a:pt x="358" y="103"/>
                      <a:pt x="358" y="103"/>
                    </a:cubicBezTo>
                    <a:cubicBezTo>
                      <a:pt x="358" y="103"/>
                      <a:pt x="333" y="51"/>
                      <a:pt x="28" y="3"/>
                    </a:cubicBezTo>
                    <a:cubicBezTo>
                      <a:pt x="18" y="2"/>
                      <a:pt x="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28"/>
            <p:cNvSpPr/>
            <p:nvPr/>
          </p:nvSpPr>
          <p:spPr>
            <a:xfrm>
              <a:off x="5498475" y="4584962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37;p40">
            <a:extLst>
              <a:ext uri="{FF2B5EF4-FFF2-40B4-BE49-F238E27FC236}">
                <a16:creationId xmlns:a16="http://schemas.microsoft.com/office/drawing/2014/main" id="{B0F0E15A-8619-13A3-FFD3-21C5718F6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380" y="1334700"/>
            <a:ext cx="444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동작 원리</a:t>
            </a:r>
            <a:endParaRPr sz="3600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Google Shape;2432;p40">
            <a:extLst>
              <a:ext uri="{FF2B5EF4-FFF2-40B4-BE49-F238E27FC236}">
                <a16:creationId xmlns:a16="http://schemas.microsoft.com/office/drawing/2014/main" id="{1A4484D6-520B-CFCD-27AB-862E499A1912}"/>
              </a:ext>
            </a:extLst>
          </p:cNvPr>
          <p:cNvSpPr txBox="1">
            <a:spLocks/>
          </p:cNvSpPr>
          <p:nvPr/>
        </p:nvSpPr>
        <p:spPr>
          <a:xfrm>
            <a:off x="708660" y="1983600"/>
            <a:ext cx="29113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6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 스테이지</a:t>
            </a:r>
            <a:r>
              <a:rPr lang="en-US" altLang="ko-KR" sz="16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(1~5)</a:t>
            </a:r>
          </a:p>
          <a:p>
            <a:r>
              <a:rPr lang="ko-KR" altLang="en-US" sz="16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클리어 </a:t>
            </a:r>
            <a:r>
              <a:rPr lang="ko-KR" altLang="en-US" sz="1600" dirty="0" err="1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플로우차트</a:t>
            </a:r>
            <a:endParaRPr lang="ko-KR" altLang="en-US" sz="1600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98B5C4DF-071A-DC33-BBC9-E2EFC095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20" y="286248"/>
            <a:ext cx="4103291" cy="44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32;p40">
            <a:extLst>
              <a:ext uri="{FF2B5EF4-FFF2-40B4-BE49-F238E27FC236}">
                <a16:creationId xmlns:a16="http://schemas.microsoft.com/office/drawing/2014/main" id="{1A4484D6-520B-CFCD-27AB-862E499A1912}"/>
              </a:ext>
            </a:extLst>
          </p:cNvPr>
          <p:cNvSpPr txBox="1">
            <a:spLocks/>
          </p:cNvSpPr>
          <p:nvPr/>
        </p:nvSpPr>
        <p:spPr>
          <a:xfrm>
            <a:off x="735495" y="1603029"/>
            <a:ext cx="291137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1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스테이지</a:t>
            </a:r>
            <a:r>
              <a:rPr lang="en-US" altLang="ko-KR" sz="1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(6~8)</a:t>
            </a:r>
          </a:p>
          <a:p>
            <a:r>
              <a:rPr lang="en-US" altLang="ko-KR" sz="1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클리어 </a:t>
            </a:r>
            <a:r>
              <a:rPr lang="ko-KR" altLang="en-US" sz="1800" dirty="0" err="1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플로우차트</a:t>
            </a:r>
            <a:endParaRPr lang="ko-KR" altLang="en-US" sz="1800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0469899B-1443-5570-25EE-ABDECF81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8" y="253611"/>
            <a:ext cx="4499742" cy="46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8" name="Google Shape;3388;p48"/>
          <p:cNvGrpSpPr/>
          <p:nvPr/>
        </p:nvGrpSpPr>
        <p:grpSpPr>
          <a:xfrm>
            <a:off x="5837450" y="2501413"/>
            <a:ext cx="2296200" cy="2109300"/>
            <a:chOff x="5094300" y="2984525"/>
            <a:chExt cx="2296200" cy="2109300"/>
          </a:xfrm>
        </p:grpSpPr>
        <p:sp>
          <p:nvSpPr>
            <p:cNvPr id="3389" name="Google Shape;3389;p48"/>
            <p:cNvSpPr/>
            <p:nvPr/>
          </p:nvSpPr>
          <p:spPr>
            <a:xfrm>
              <a:off x="5094300" y="4936925"/>
              <a:ext cx="2296200" cy="156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0" name="Google Shape;3390;p48"/>
            <p:cNvGrpSpPr/>
            <p:nvPr/>
          </p:nvGrpSpPr>
          <p:grpSpPr>
            <a:xfrm>
              <a:off x="5180025" y="2984525"/>
              <a:ext cx="2124775" cy="2039500"/>
              <a:chOff x="1683850" y="3880550"/>
              <a:chExt cx="2124775" cy="2039500"/>
            </a:xfrm>
          </p:grpSpPr>
          <p:sp>
            <p:nvSpPr>
              <p:cNvPr id="3391" name="Google Shape;3391;p48"/>
              <p:cNvSpPr/>
              <p:nvPr/>
            </p:nvSpPr>
            <p:spPr>
              <a:xfrm>
                <a:off x="2240950" y="4173125"/>
                <a:ext cx="1567675" cy="893150"/>
              </a:xfrm>
              <a:custGeom>
                <a:avLst/>
                <a:gdLst/>
                <a:ahLst/>
                <a:cxnLst/>
                <a:rect l="l" t="t" r="r" b="b"/>
                <a:pathLst>
                  <a:path w="62707" h="35726" extrusionOk="0">
                    <a:moveTo>
                      <a:pt x="10296" y="1"/>
                    </a:moveTo>
                    <a:cubicBezTo>
                      <a:pt x="9866" y="1"/>
                      <a:pt x="9443" y="10"/>
                      <a:pt x="9027" y="29"/>
                    </a:cubicBezTo>
                    <a:cubicBezTo>
                      <a:pt x="9903" y="11619"/>
                      <a:pt x="6851" y="21931"/>
                      <a:pt x="0" y="33571"/>
                    </a:cubicBezTo>
                    <a:lnTo>
                      <a:pt x="3694" y="35726"/>
                    </a:lnTo>
                    <a:cubicBezTo>
                      <a:pt x="3694" y="35726"/>
                      <a:pt x="4528" y="32321"/>
                      <a:pt x="9740" y="30782"/>
                    </a:cubicBezTo>
                    <a:cubicBezTo>
                      <a:pt x="12076" y="30096"/>
                      <a:pt x="14507" y="29906"/>
                      <a:pt x="16481" y="29906"/>
                    </a:cubicBezTo>
                    <a:cubicBezTo>
                      <a:pt x="18920" y="29906"/>
                      <a:pt x="20660" y="30195"/>
                      <a:pt x="20660" y="30195"/>
                    </a:cubicBezTo>
                    <a:cubicBezTo>
                      <a:pt x="20660" y="30195"/>
                      <a:pt x="27694" y="23947"/>
                      <a:pt x="38301" y="23947"/>
                    </a:cubicBezTo>
                    <a:cubicBezTo>
                      <a:pt x="39293" y="23947"/>
                      <a:pt x="40317" y="24001"/>
                      <a:pt x="41369" y="24121"/>
                    </a:cubicBezTo>
                    <a:cubicBezTo>
                      <a:pt x="43625" y="23262"/>
                      <a:pt x="45971" y="22931"/>
                      <a:pt x="48247" y="22931"/>
                    </a:cubicBezTo>
                    <a:cubicBezTo>
                      <a:pt x="55871" y="22931"/>
                      <a:pt x="62707" y="26643"/>
                      <a:pt x="62707" y="26643"/>
                    </a:cubicBezTo>
                    <a:cubicBezTo>
                      <a:pt x="51455" y="12585"/>
                      <a:pt x="26221" y="1"/>
                      <a:pt x="102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8"/>
              <p:cNvSpPr/>
              <p:nvPr/>
            </p:nvSpPr>
            <p:spPr>
              <a:xfrm>
                <a:off x="2240950" y="4188400"/>
                <a:ext cx="1567500" cy="878050"/>
              </a:xfrm>
              <a:custGeom>
                <a:avLst/>
                <a:gdLst/>
                <a:ahLst/>
                <a:cxnLst/>
                <a:rect l="l" t="t" r="r" b="b"/>
                <a:pathLst>
                  <a:path w="62700" h="35122" extrusionOk="0">
                    <a:moveTo>
                      <a:pt x="14783" y="3062"/>
                    </a:moveTo>
                    <a:lnTo>
                      <a:pt x="14783" y="3062"/>
                    </a:lnTo>
                    <a:cubicBezTo>
                      <a:pt x="23810" y="4115"/>
                      <a:pt x="36736" y="9666"/>
                      <a:pt x="47804" y="16496"/>
                    </a:cubicBezTo>
                    <a:cubicBezTo>
                      <a:pt x="46306" y="16231"/>
                      <a:pt x="44716" y="16062"/>
                      <a:pt x="43089" y="16062"/>
                    </a:cubicBezTo>
                    <a:cubicBezTo>
                      <a:pt x="40817" y="16062"/>
                      <a:pt x="38475" y="16392"/>
                      <a:pt x="36220" y="17252"/>
                    </a:cubicBezTo>
                    <a:cubicBezTo>
                      <a:pt x="35401" y="17160"/>
                      <a:pt x="34603" y="17104"/>
                      <a:pt x="33826" y="17090"/>
                    </a:cubicBezTo>
                    <a:cubicBezTo>
                      <a:pt x="27328" y="11333"/>
                      <a:pt x="19749" y="5831"/>
                      <a:pt x="14783" y="3062"/>
                    </a:cubicBezTo>
                    <a:close/>
                    <a:moveTo>
                      <a:pt x="12001" y="3189"/>
                    </a:moveTo>
                    <a:cubicBezTo>
                      <a:pt x="14692" y="4913"/>
                      <a:pt x="22800" y="10203"/>
                      <a:pt x="31806" y="17111"/>
                    </a:cubicBezTo>
                    <a:cubicBezTo>
                      <a:pt x="25788" y="17414"/>
                      <a:pt x="21048" y="19661"/>
                      <a:pt x="18266" y="21370"/>
                    </a:cubicBezTo>
                    <a:cubicBezTo>
                      <a:pt x="17114" y="16355"/>
                      <a:pt x="15589" y="10733"/>
                      <a:pt x="13865" y="7081"/>
                    </a:cubicBezTo>
                    <a:cubicBezTo>
                      <a:pt x="13194" y="5668"/>
                      <a:pt x="12523" y="4263"/>
                      <a:pt x="12001" y="3189"/>
                    </a:cubicBezTo>
                    <a:close/>
                    <a:moveTo>
                      <a:pt x="11125" y="5697"/>
                    </a:moveTo>
                    <a:cubicBezTo>
                      <a:pt x="12686" y="9165"/>
                      <a:pt x="15172" y="15479"/>
                      <a:pt x="17347" y="21956"/>
                    </a:cubicBezTo>
                    <a:cubicBezTo>
                      <a:pt x="16712" y="22373"/>
                      <a:pt x="16097" y="22832"/>
                      <a:pt x="15518" y="23326"/>
                    </a:cubicBezTo>
                    <a:lnTo>
                      <a:pt x="15511" y="23326"/>
                    </a:lnTo>
                    <a:cubicBezTo>
                      <a:pt x="15511" y="23326"/>
                      <a:pt x="13773" y="23037"/>
                      <a:pt x="11337" y="23037"/>
                    </a:cubicBezTo>
                    <a:cubicBezTo>
                      <a:pt x="9928" y="23037"/>
                      <a:pt x="8286" y="23134"/>
                      <a:pt x="6611" y="23439"/>
                    </a:cubicBezTo>
                    <a:cubicBezTo>
                      <a:pt x="9239" y="17499"/>
                      <a:pt x="11012" y="11510"/>
                      <a:pt x="11125" y="5697"/>
                    </a:cubicBezTo>
                    <a:close/>
                    <a:moveTo>
                      <a:pt x="9531" y="0"/>
                    </a:moveTo>
                    <a:cubicBezTo>
                      <a:pt x="9374" y="0"/>
                      <a:pt x="9218" y="1"/>
                      <a:pt x="9062" y="4"/>
                    </a:cubicBezTo>
                    <a:cubicBezTo>
                      <a:pt x="9599" y="8296"/>
                      <a:pt x="8109" y="15952"/>
                      <a:pt x="4641" y="23934"/>
                    </a:cubicBezTo>
                    <a:cubicBezTo>
                      <a:pt x="4492" y="24280"/>
                      <a:pt x="4337" y="24633"/>
                      <a:pt x="4182" y="24979"/>
                    </a:cubicBezTo>
                    <a:lnTo>
                      <a:pt x="4139" y="25064"/>
                    </a:lnTo>
                    <a:cubicBezTo>
                      <a:pt x="3991" y="25396"/>
                      <a:pt x="3828" y="25735"/>
                      <a:pt x="3673" y="26074"/>
                    </a:cubicBezTo>
                    <a:cubicBezTo>
                      <a:pt x="3652" y="26109"/>
                      <a:pt x="3631" y="26152"/>
                      <a:pt x="3617" y="26194"/>
                    </a:cubicBezTo>
                    <a:cubicBezTo>
                      <a:pt x="3461" y="26512"/>
                      <a:pt x="3306" y="26837"/>
                      <a:pt x="3143" y="27155"/>
                    </a:cubicBezTo>
                    <a:lnTo>
                      <a:pt x="3066" y="27324"/>
                    </a:lnTo>
                    <a:cubicBezTo>
                      <a:pt x="2910" y="27628"/>
                      <a:pt x="2755" y="27939"/>
                      <a:pt x="2599" y="28242"/>
                    </a:cubicBezTo>
                    <a:cubicBezTo>
                      <a:pt x="2564" y="28313"/>
                      <a:pt x="2529" y="28384"/>
                      <a:pt x="2486" y="28461"/>
                    </a:cubicBezTo>
                    <a:cubicBezTo>
                      <a:pt x="2338" y="28751"/>
                      <a:pt x="2183" y="29040"/>
                      <a:pt x="2027" y="29330"/>
                    </a:cubicBezTo>
                    <a:cubicBezTo>
                      <a:pt x="1985" y="29422"/>
                      <a:pt x="1943" y="29500"/>
                      <a:pt x="1893" y="29584"/>
                    </a:cubicBezTo>
                    <a:cubicBezTo>
                      <a:pt x="1745" y="29867"/>
                      <a:pt x="1597" y="30142"/>
                      <a:pt x="1441" y="30425"/>
                    </a:cubicBezTo>
                    <a:cubicBezTo>
                      <a:pt x="1385" y="30524"/>
                      <a:pt x="1335" y="30616"/>
                      <a:pt x="1279" y="30714"/>
                    </a:cubicBezTo>
                    <a:cubicBezTo>
                      <a:pt x="1123" y="30997"/>
                      <a:pt x="968" y="31272"/>
                      <a:pt x="805" y="31555"/>
                    </a:cubicBezTo>
                    <a:cubicBezTo>
                      <a:pt x="756" y="31647"/>
                      <a:pt x="699" y="31746"/>
                      <a:pt x="650" y="31837"/>
                    </a:cubicBezTo>
                    <a:cubicBezTo>
                      <a:pt x="431" y="32212"/>
                      <a:pt x="219" y="32586"/>
                      <a:pt x="0" y="32960"/>
                    </a:cubicBezTo>
                    <a:lnTo>
                      <a:pt x="1321" y="33730"/>
                    </a:lnTo>
                    <a:lnTo>
                      <a:pt x="3694" y="35122"/>
                    </a:lnTo>
                    <a:cubicBezTo>
                      <a:pt x="3694" y="35122"/>
                      <a:pt x="4528" y="31710"/>
                      <a:pt x="9740" y="30178"/>
                    </a:cubicBezTo>
                    <a:cubicBezTo>
                      <a:pt x="12080" y="29489"/>
                      <a:pt x="14518" y="29298"/>
                      <a:pt x="16496" y="29298"/>
                    </a:cubicBezTo>
                    <a:cubicBezTo>
                      <a:pt x="17826" y="29298"/>
                      <a:pt x="18948" y="29385"/>
                      <a:pt x="19692" y="29464"/>
                    </a:cubicBezTo>
                    <a:lnTo>
                      <a:pt x="19954" y="29492"/>
                    </a:lnTo>
                    <a:cubicBezTo>
                      <a:pt x="20406" y="29542"/>
                      <a:pt x="20667" y="29584"/>
                      <a:pt x="20667" y="29584"/>
                    </a:cubicBezTo>
                    <a:cubicBezTo>
                      <a:pt x="20667" y="29584"/>
                      <a:pt x="27710" y="23344"/>
                      <a:pt x="38317" y="23344"/>
                    </a:cubicBezTo>
                    <a:cubicBezTo>
                      <a:pt x="38749" y="23344"/>
                      <a:pt x="39188" y="23354"/>
                      <a:pt x="39632" y="23376"/>
                    </a:cubicBezTo>
                    <a:cubicBezTo>
                      <a:pt x="39886" y="23390"/>
                      <a:pt x="40140" y="23404"/>
                      <a:pt x="40394" y="23425"/>
                    </a:cubicBezTo>
                    <a:cubicBezTo>
                      <a:pt x="40719" y="23446"/>
                      <a:pt x="41044" y="23475"/>
                      <a:pt x="41369" y="23510"/>
                    </a:cubicBezTo>
                    <a:cubicBezTo>
                      <a:pt x="43625" y="22651"/>
                      <a:pt x="45970" y="22321"/>
                      <a:pt x="48244" y="22321"/>
                    </a:cubicBezTo>
                    <a:cubicBezTo>
                      <a:pt x="52388" y="22321"/>
                      <a:pt x="56297" y="23418"/>
                      <a:pt x="59006" y="24421"/>
                    </a:cubicBezTo>
                    <a:lnTo>
                      <a:pt x="59408" y="24569"/>
                    </a:lnTo>
                    <a:lnTo>
                      <a:pt x="59486" y="24598"/>
                    </a:lnTo>
                    <a:cubicBezTo>
                      <a:pt x="59903" y="24767"/>
                      <a:pt x="60284" y="24916"/>
                      <a:pt x="60630" y="25064"/>
                    </a:cubicBezTo>
                    <a:cubicBezTo>
                      <a:pt x="61930" y="25615"/>
                      <a:pt x="62700" y="26032"/>
                      <a:pt x="62700" y="26032"/>
                    </a:cubicBezTo>
                    <a:cubicBezTo>
                      <a:pt x="60743" y="23588"/>
                      <a:pt x="58363" y="21186"/>
                      <a:pt x="55679" y="18891"/>
                    </a:cubicBezTo>
                    <a:cubicBezTo>
                      <a:pt x="54937" y="18566"/>
                      <a:pt x="53991" y="18191"/>
                      <a:pt x="52903" y="17824"/>
                    </a:cubicBezTo>
                    <a:cubicBezTo>
                      <a:pt x="40194" y="7717"/>
                      <a:pt x="22009" y="0"/>
                      <a:pt x="95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8"/>
              <p:cNvSpPr/>
              <p:nvPr/>
            </p:nvSpPr>
            <p:spPr>
              <a:xfrm>
                <a:off x="3089100" y="5183500"/>
                <a:ext cx="4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7" extrusionOk="0">
                    <a:moveTo>
                      <a:pt x="6" y="1"/>
                    </a:moveTo>
                    <a:cubicBezTo>
                      <a:pt x="1" y="1"/>
                      <a:pt x="15" y="7"/>
                      <a:pt x="17" y="7"/>
                    </a:cubicBezTo>
                    <a:cubicBezTo>
                      <a:pt x="17" y="7"/>
                      <a:pt x="15" y="5"/>
                      <a:pt x="6" y="1"/>
                    </a:cubicBezTo>
                    <a:close/>
                  </a:path>
                </a:pathLst>
              </a:custGeom>
              <a:solidFill>
                <a:srgbClr val="007B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8"/>
              <p:cNvSpPr/>
              <p:nvPr/>
            </p:nvSpPr>
            <p:spPr>
              <a:xfrm>
                <a:off x="1750050" y="3880550"/>
                <a:ext cx="2058400" cy="1721400"/>
              </a:xfrm>
              <a:custGeom>
                <a:avLst/>
                <a:gdLst/>
                <a:ahLst/>
                <a:cxnLst/>
                <a:rect l="l" t="t" r="r" b="b"/>
                <a:pathLst>
                  <a:path w="82336" h="68856" extrusionOk="0">
                    <a:moveTo>
                      <a:pt x="32385" y="14896"/>
                    </a:moveTo>
                    <a:lnTo>
                      <a:pt x="32385" y="14896"/>
                    </a:lnTo>
                    <a:cubicBezTo>
                      <a:pt x="32866" y="15207"/>
                      <a:pt x="33529" y="15630"/>
                      <a:pt x="34342" y="16167"/>
                    </a:cubicBezTo>
                    <a:cubicBezTo>
                      <a:pt x="34617" y="16534"/>
                      <a:pt x="34893" y="16902"/>
                      <a:pt x="35189" y="17262"/>
                    </a:cubicBezTo>
                    <a:cubicBezTo>
                      <a:pt x="36256" y="18562"/>
                      <a:pt x="37414" y="19791"/>
                      <a:pt x="38650" y="20935"/>
                    </a:cubicBezTo>
                    <a:cubicBezTo>
                      <a:pt x="39265" y="21507"/>
                      <a:pt x="39893" y="22072"/>
                      <a:pt x="40543" y="22616"/>
                    </a:cubicBezTo>
                    <a:lnTo>
                      <a:pt x="42422" y="24191"/>
                    </a:lnTo>
                    <a:cubicBezTo>
                      <a:pt x="44838" y="26211"/>
                      <a:pt x="47204" y="28365"/>
                      <a:pt x="49436" y="30618"/>
                    </a:cubicBezTo>
                    <a:cubicBezTo>
                      <a:pt x="51675" y="32865"/>
                      <a:pt x="53772" y="35209"/>
                      <a:pt x="55616" y="37597"/>
                    </a:cubicBezTo>
                    <a:cubicBezTo>
                      <a:pt x="57459" y="39984"/>
                      <a:pt x="59042" y="42428"/>
                      <a:pt x="60150" y="44787"/>
                    </a:cubicBezTo>
                    <a:cubicBezTo>
                      <a:pt x="60673" y="45882"/>
                      <a:pt x="61097" y="47019"/>
                      <a:pt x="61408" y="48192"/>
                    </a:cubicBezTo>
                    <a:cubicBezTo>
                      <a:pt x="62980" y="52126"/>
                      <a:pt x="61670" y="54429"/>
                      <a:pt x="60010" y="54429"/>
                    </a:cubicBezTo>
                    <a:cubicBezTo>
                      <a:pt x="59933" y="54429"/>
                      <a:pt x="59855" y="54424"/>
                      <a:pt x="59776" y="54414"/>
                    </a:cubicBezTo>
                    <a:cubicBezTo>
                      <a:pt x="58088" y="54266"/>
                      <a:pt x="54684" y="52726"/>
                      <a:pt x="54154" y="52465"/>
                    </a:cubicBezTo>
                    <a:cubicBezTo>
                      <a:pt x="53914" y="52338"/>
                      <a:pt x="53737" y="52239"/>
                      <a:pt x="53638" y="52175"/>
                    </a:cubicBezTo>
                    <a:lnTo>
                      <a:pt x="53568" y="52126"/>
                    </a:lnTo>
                    <a:lnTo>
                      <a:pt x="53561" y="52126"/>
                    </a:lnTo>
                    <a:lnTo>
                      <a:pt x="48913" y="48827"/>
                    </a:lnTo>
                    <a:cubicBezTo>
                      <a:pt x="47256" y="47653"/>
                      <a:pt x="45286" y="47055"/>
                      <a:pt x="43280" y="47055"/>
                    </a:cubicBezTo>
                    <a:cubicBezTo>
                      <a:pt x="42764" y="47055"/>
                      <a:pt x="42246" y="47095"/>
                      <a:pt x="41730" y="47174"/>
                    </a:cubicBezTo>
                    <a:cubicBezTo>
                      <a:pt x="39915" y="47450"/>
                      <a:pt x="38107" y="47589"/>
                      <a:pt x="36305" y="47589"/>
                    </a:cubicBezTo>
                    <a:cubicBezTo>
                      <a:pt x="31545" y="47589"/>
                      <a:pt x="26833" y="46618"/>
                      <a:pt x="22165" y="44625"/>
                    </a:cubicBezTo>
                    <a:cubicBezTo>
                      <a:pt x="27243" y="35683"/>
                      <a:pt x="31326" y="26331"/>
                      <a:pt x="31509" y="17403"/>
                    </a:cubicBezTo>
                    <a:cubicBezTo>
                      <a:pt x="33925" y="22764"/>
                      <a:pt x="38551" y="34948"/>
                      <a:pt x="40826" y="44003"/>
                    </a:cubicBezTo>
                    <a:cubicBezTo>
                      <a:pt x="40826" y="44003"/>
                      <a:pt x="37993" y="26720"/>
                      <a:pt x="34250" y="18788"/>
                    </a:cubicBezTo>
                    <a:cubicBezTo>
                      <a:pt x="33579" y="17375"/>
                      <a:pt x="32901" y="15969"/>
                      <a:pt x="32385" y="14896"/>
                    </a:cubicBezTo>
                    <a:close/>
                    <a:moveTo>
                      <a:pt x="39129" y="0"/>
                    </a:moveTo>
                    <a:cubicBezTo>
                      <a:pt x="38404" y="0"/>
                      <a:pt x="37646" y="102"/>
                      <a:pt x="36884" y="360"/>
                    </a:cubicBezTo>
                    <a:cubicBezTo>
                      <a:pt x="35451" y="826"/>
                      <a:pt x="34130" y="1857"/>
                      <a:pt x="33219" y="3164"/>
                    </a:cubicBezTo>
                    <a:cubicBezTo>
                      <a:pt x="32272" y="4520"/>
                      <a:pt x="31679" y="6081"/>
                      <a:pt x="31488" y="7720"/>
                    </a:cubicBezTo>
                    <a:cubicBezTo>
                      <a:pt x="31474" y="7946"/>
                      <a:pt x="31446" y="8143"/>
                      <a:pt x="31439" y="8405"/>
                    </a:cubicBezTo>
                    <a:lnTo>
                      <a:pt x="31439" y="8758"/>
                    </a:lnTo>
                    <a:lnTo>
                      <a:pt x="31439" y="9019"/>
                    </a:lnTo>
                    <a:lnTo>
                      <a:pt x="31460" y="9408"/>
                    </a:lnTo>
                    <a:cubicBezTo>
                      <a:pt x="31467" y="9521"/>
                      <a:pt x="31481" y="9634"/>
                      <a:pt x="31495" y="9747"/>
                    </a:cubicBezTo>
                    <a:cubicBezTo>
                      <a:pt x="31516" y="9973"/>
                      <a:pt x="31559" y="10199"/>
                      <a:pt x="31601" y="10425"/>
                    </a:cubicBezTo>
                    <a:cubicBezTo>
                      <a:pt x="31686" y="10884"/>
                      <a:pt x="31806" y="11329"/>
                      <a:pt x="31961" y="11774"/>
                    </a:cubicBezTo>
                    <a:cubicBezTo>
                      <a:pt x="31298" y="11731"/>
                      <a:pt x="30634" y="11709"/>
                      <a:pt x="29972" y="11709"/>
                    </a:cubicBezTo>
                    <a:cubicBezTo>
                      <a:pt x="29535" y="11709"/>
                      <a:pt x="29098" y="11719"/>
                      <a:pt x="28663" y="11739"/>
                    </a:cubicBezTo>
                    <a:cubicBezTo>
                      <a:pt x="29503" y="22849"/>
                      <a:pt x="26728" y="32794"/>
                      <a:pt x="20456" y="43848"/>
                    </a:cubicBezTo>
                    <a:cubicBezTo>
                      <a:pt x="20180" y="43721"/>
                      <a:pt x="19905" y="43579"/>
                      <a:pt x="19629" y="43445"/>
                    </a:cubicBezTo>
                    <a:cubicBezTo>
                      <a:pt x="13682" y="38953"/>
                      <a:pt x="7622" y="26614"/>
                      <a:pt x="13943" y="20476"/>
                    </a:cubicBezTo>
                    <a:lnTo>
                      <a:pt x="13943" y="20476"/>
                    </a:lnTo>
                    <a:lnTo>
                      <a:pt x="23719" y="23315"/>
                    </a:lnTo>
                    <a:cubicBezTo>
                      <a:pt x="25576" y="22107"/>
                      <a:pt x="26841" y="20864"/>
                      <a:pt x="27095" y="19558"/>
                    </a:cubicBezTo>
                    <a:cubicBezTo>
                      <a:pt x="22292" y="19409"/>
                      <a:pt x="17334" y="13956"/>
                      <a:pt x="12121" y="12000"/>
                    </a:cubicBezTo>
                    <a:lnTo>
                      <a:pt x="7304" y="18555"/>
                    </a:lnTo>
                    <a:lnTo>
                      <a:pt x="7311" y="18555"/>
                    </a:lnTo>
                    <a:cubicBezTo>
                      <a:pt x="686" y="26501"/>
                      <a:pt x="1" y="40924"/>
                      <a:pt x="3207" y="50798"/>
                    </a:cubicBezTo>
                    <a:cubicBezTo>
                      <a:pt x="3857" y="53842"/>
                      <a:pt x="5150" y="57819"/>
                      <a:pt x="7678" y="60531"/>
                    </a:cubicBezTo>
                    <a:cubicBezTo>
                      <a:pt x="12298" y="65475"/>
                      <a:pt x="19156" y="65955"/>
                      <a:pt x="19156" y="65955"/>
                    </a:cubicBezTo>
                    <a:cubicBezTo>
                      <a:pt x="23536" y="63316"/>
                      <a:pt x="28037" y="62124"/>
                      <a:pt x="32384" y="62124"/>
                    </a:cubicBezTo>
                    <a:cubicBezTo>
                      <a:pt x="37493" y="62124"/>
                      <a:pt x="42389" y="63770"/>
                      <a:pt x="46625" y="66648"/>
                    </a:cubicBezTo>
                    <a:lnTo>
                      <a:pt x="46653" y="66598"/>
                    </a:lnTo>
                    <a:lnTo>
                      <a:pt x="46653" y="66598"/>
                    </a:lnTo>
                    <a:lnTo>
                      <a:pt x="46639" y="66641"/>
                    </a:lnTo>
                    <a:lnTo>
                      <a:pt x="46801" y="66711"/>
                    </a:lnTo>
                    <a:lnTo>
                      <a:pt x="47140" y="66845"/>
                    </a:lnTo>
                    <a:cubicBezTo>
                      <a:pt x="47423" y="66951"/>
                      <a:pt x="47811" y="67086"/>
                      <a:pt x="48299" y="67248"/>
                    </a:cubicBezTo>
                    <a:cubicBezTo>
                      <a:pt x="49704" y="67700"/>
                      <a:pt x="51131" y="68060"/>
                      <a:pt x="52579" y="68336"/>
                    </a:cubicBezTo>
                    <a:cubicBezTo>
                      <a:pt x="53659" y="68541"/>
                      <a:pt x="54747" y="68682"/>
                      <a:pt x="55842" y="68774"/>
                    </a:cubicBezTo>
                    <a:cubicBezTo>
                      <a:pt x="56496" y="68829"/>
                      <a:pt x="57153" y="68856"/>
                      <a:pt x="57810" y="68856"/>
                    </a:cubicBezTo>
                    <a:cubicBezTo>
                      <a:pt x="58587" y="68856"/>
                      <a:pt x="59364" y="68818"/>
                      <a:pt x="60136" y="68745"/>
                    </a:cubicBezTo>
                    <a:cubicBezTo>
                      <a:pt x="61768" y="68569"/>
                      <a:pt x="63668" y="68216"/>
                      <a:pt x="65737" y="67255"/>
                    </a:cubicBezTo>
                    <a:cubicBezTo>
                      <a:pt x="66825" y="66754"/>
                      <a:pt x="67849" y="66111"/>
                      <a:pt x="68782" y="65355"/>
                    </a:cubicBezTo>
                    <a:cubicBezTo>
                      <a:pt x="69770" y="64550"/>
                      <a:pt x="70639" y="63618"/>
                      <a:pt x="71367" y="62579"/>
                    </a:cubicBezTo>
                    <a:cubicBezTo>
                      <a:pt x="72059" y="61583"/>
                      <a:pt x="72631" y="60510"/>
                      <a:pt x="73055" y="59380"/>
                    </a:cubicBezTo>
                    <a:cubicBezTo>
                      <a:pt x="73161" y="59111"/>
                      <a:pt x="73246" y="58850"/>
                      <a:pt x="73337" y="58574"/>
                    </a:cubicBezTo>
                    <a:cubicBezTo>
                      <a:pt x="73429" y="58299"/>
                      <a:pt x="73500" y="58045"/>
                      <a:pt x="73570" y="57783"/>
                    </a:cubicBezTo>
                    <a:lnTo>
                      <a:pt x="73570" y="57783"/>
                    </a:lnTo>
                    <a:cubicBezTo>
                      <a:pt x="73570" y="57784"/>
                      <a:pt x="73570" y="57784"/>
                      <a:pt x="73570" y="57784"/>
                    </a:cubicBezTo>
                    <a:cubicBezTo>
                      <a:pt x="73570" y="57784"/>
                      <a:pt x="73620" y="57622"/>
                      <a:pt x="73642" y="57551"/>
                    </a:cubicBezTo>
                    <a:lnTo>
                      <a:pt x="73642" y="57551"/>
                    </a:lnTo>
                    <a:lnTo>
                      <a:pt x="73641" y="57557"/>
                    </a:lnTo>
                    <a:cubicBezTo>
                      <a:pt x="73649" y="57530"/>
                      <a:pt x="73653" y="57519"/>
                      <a:pt x="73653" y="57519"/>
                    </a:cubicBezTo>
                    <a:lnTo>
                      <a:pt x="73653" y="57519"/>
                    </a:lnTo>
                    <a:cubicBezTo>
                      <a:pt x="73652" y="57519"/>
                      <a:pt x="73648" y="57532"/>
                      <a:pt x="73642" y="57551"/>
                    </a:cubicBezTo>
                    <a:lnTo>
                      <a:pt x="73642" y="57551"/>
                    </a:lnTo>
                    <a:lnTo>
                      <a:pt x="73648" y="57522"/>
                    </a:lnTo>
                    <a:lnTo>
                      <a:pt x="73655" y="57466"/>
                    </a:lnTo>
                    <a:lnTo>
                      <a:pt x="73683" y="57345"/>
                    </a:lnTo>
                    <a:lnTo>
                      <a:pt x="73733" y="57098"/>
                    </a:lnTo>
                    <a:cubicBezTo>
                      <a:pt x="73782" y="56851"/>
                      <a:pt x="73832" y="56604"/>
                      <a:pt x="73881" y="56357"/>
                    </a:cubicBezTo>
                    <a:lnTo>
                      <a:pt x="73973" y="55897"/>
                    </a:lnTo>
                    <a:lnTo>
                      <a:pt x="74008" y="55671"/>
                    </a:lnTo>
                    <a:lnTo>
                      <a:pt x="74037" y="55474"/>
                    </a:lnTo>
                    <a:cubicBezTo>
                      <a:pt x="74065" y="55219"/>
                      <a:pt x="74100" y="54958"/>
                      <a:pt x="74128" y="54690"/>
                    </a:cubicBezTo>
                    <a:cubicBezTo>
                      <a:pt x="74171" y="54167"/>
                      <a:pt x="74213" y="53637"/>
                      <a:pt x="74206" y="53115"/>
                    </a:cubicBezTo>
                    <a:cubicBezTo>
                      <a:pt x="74220" y="52076"/>
                      <a:pt x="74150" y="51031"/>
                      <a:pt x="73994" y="50000"/>
                    </a:cubicBezTo>
                    <a:cubicBezTo>
                      <a:pt x="73698" y="48029"/>
                      <a:pt x="73140" y="46108"/>
                      <a:pt x="72349" y="44279"/>
                    </a:cubicBezTo>
                    <a:cubicBezTo>
                      <a:pt x="71600" y="42562"/>
                      <a:pt x="70703" y="40917"/>
                      <a:pt x="69665" y="39356"/>
                    </a:cubicBezTo>
                    <a:cubicBezTo>
                      <a:pt x="67630" y="36311"/>
                      <a:pt x="65257" y="33663"/>
                      <a:pt x="62743" y="31226"/>
                    </a:cubicBezTo>
                    <a:cubicBezTo>
                      <a:pt x="60221" y="28782"/>
                      <a:pt x="57530" y="26571"/>
                      <a:pt x="54775" y="24509"/>
                    </a:cubicBezTo>
                    <a:cubicBezTo>
                      <a:pt x="52021" y="22446"/>
                      <a:pt x="49196" y="20539"/>
                      <a:pt x="46335" y="18781"/>
                    </a:cubicBezTo>
                    <a:lnTo>
                      <a:pt x="45275" y="18145"/>
                    </a:lnTo>
                    <a:lnTo>
                      <a:pt x="44280" y="17552"/>
                    </a:lnTo>
                    <a:cubicBezTo>
                      <a:pt x="43630" y="17163"/>
                      <a:pt x="43001" y="16760"/>
                      <a:pt x="42380" y="16351"/>
                    </a:cubicBezTo>
                    <a:lnTo>
                      <a:pt x="42245" y="16252"/>
                    </a:lnTo>
                    <a:lnTo>
                      <a:pt x="42245" y="16252"/>
                    </a:lnTo>
                    <a:cubicBezTo>
                      <a:pt x="55107" y="19932"/>
                      <a:pt x="71706" y="29128"/>
                      <a:pt x="81637" y="38056"/>
                    </a:cubicBezTo>
                    <a:cubicBezTo>
                      <a:pt x="82082" y="38233"/>
                      <a:pt x="82336" y="38346"/>
                      <a:pt x="82336" y="38346"/>
                    </a:cubicBezTo>
                    <a:cubicBezTo>
                      <a:pt x="72779" y="26409"/>
                      <a:pt x="53137" y="15531"/>
                      <a:pt x="37676" y="12523"/>
                    </a:cubicBezTo>
                    <a:cubicBezTo>
                      <a:pt x="37181" y="12014"/>
                      <a:pt x="36729" y="11463"/>
                      <a:pt x="36326" y="10877"/>
                    </a:cubicBezTo>
                    <a:cubicBezTo>
                      <a:pt x="36009" y="10418"/>
                      <a:pt x="35747" y="9930"/>
                      <a:pt x="35535" y="9408"/>
                    </a:cubicBezTo>
                    <a:cubicBezTo>
                      <a:pt x="35486" y="9288"/>
                      <a:pt x="35444" y="9168"/>
                      <a:pt x="35408" y="9048"/>
                    </a:cubicBezTo>
                    <a:cubicBezTo>
                      <a:pt x="35387" y="8991"/>
                      <a:pt x="35373" y="8935"/>
                      <a:pt x="35359" y="8871"/>
                    </a:cubicBezTo>
                    <a:lnTo>
                      <a:pt x="35331" y="8786"/>
                    </a:lnTo>
                    <a:lnTo>
                      <a:pt x="35323" y="8737"/>
                    </a:lnTo>
                    <a:cubicBezTo>
                      <a:pt x="35323" y="8739"/>
                      <a:pt x="35323" y="8740"/>
                      <a:pt x="35323" y="8740"/>
                    </a:cubicBezTo>
                    <a:cubicBezTo>
                      <a:pt x="35322" y="8740"/>
                      <a:pt x="35318" y="8721"/>
                      <a:pt x="35317" y="8721"/>
                    </a:cubicBezTo>
                    <a:lnTo>
                      <a:pt x="35317" y="8721"/>
                    </a:lnTo>
                    <a:cubicBezTo>
                      <a:pt x="35317" y="8721"/>
                      <a:pt x="35318" y="8734"/>
                      <a:pt x="35323" y="8779"/>
                    </a:cubicBezTo>
                    <a:lnTo>
                      <a:pt x="35316" y="8737"/>
                    </a:lnTo>
                    <a:lnTo>
                      <a:pt x="35253" y="8299"/>
                    </a:lnTo>
                    <a:cubicBezTo>
                      <a:pt x="35239" y="8179"/>
                      <a:pt x="35232" y="8066"/>
                      <a:pt x="35232" y="7946"/>
                    </a:cubicBezTo>
                    <a:cubicBezTo>
                      <a:pt x="35196" y="6872"/>
                      <a:pt x="35422" y="5813"/>
                      <a:pt x="35896" y="4852"/>
                    </a:cubicBezTo>
                    <a:cubicBezTo>
                      <a:pt x="36355" y="3927"/>
                      <a:pt x="37026" y="3220"/>
                      <a:pt x="37852" y="2797"/>
                    </a:cubicBezTo>
                    <a:cubicBezTo>
                      <a:pt x="38550" y="2439"/>
                      <a:pt x="39359" y="2287"/>
                      <a:pt x="40186" y="2287"/>
                    </a:cubicBezTo>
                    <a:cubicBezTo>
                      <a:pt x="40337" y="2287"/>
                      <a:pt x="40490" y="2292"/>
                      <a:pt x="40642" y="2302"/>
                    </a:cubicBezTo>
                    <a:cubicBezTo>
                      <a:pt x="41617" y="2373"/>
                      <a:pt x="42591" y="2641"/>
                      <a:pt x="43467" y="2952"/>
                    </a:cubicBezTo>
                    <a:cubicBezTo>
                      <a:pt x="45021" y="3510"/>
                      <a:pt x="46427" y="4400"/>
                      <a:pt x="47606" y="5551"/>
                    </a:cubicBezTo>
                    <a:cubicBezTo>
                      <a:pt x="48397" y="6314"/>
                      <a:pt x="49090" y="7169"/>
                      <a:pt x="49669" y="8094"/>
                    </a:cubicBezTo>
                    <a:cubicBezTo>
                      <a:pt x="49888" y="8419"/>
                      <a:pt x="50078" y="8765"/>
                      <a:pt x="50241" y="9118"/>
                    </a:cubicBezTo>
                    <a:lnTo>
                      <a:pt x="50312" y="9097"/>
                    </a:lnTo>
                    <a:cubicBezTo>
                      <a:pt x="50206" y="8708"/>
                      <a:pt x="50071" y="8334"/>
                      <a:pt x="49909" y="7974"/>
                    </a:cubicBezTo>
                    <a:cubicBezTo>
                      <a:pt x="49471" y="6921"/>
                      <a:pt x="48906" y="5933"/>
                      <a:pt x="48228" y="5014"/>
                    </a:cubicBezTo>
                    <a:cubicBezTo>
                      <a:pt x="47147" y="3545"/>
                      <a:pt x="45763" y="2323"/>
                      <a:pt x="44174" y="1433"/>
                    </a:cubicBezTo>
                    <a:cubicBezTo>
                      <a:pt x="43241" y="939"/>
                      <a:pt x="42196" y="473"/>
                      <a:pt x="40967" y="204"/>
                    </a:cubicBezTo>
                    <a:cubicBezTo>
                      <a:pt x="40394" y="81"/>
                      <a:pt x="39775" y="0"/>
                      <a:pt x="39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8"/>
              <p:cNvSpPr/>
              <p:nvPr/>
            </p:nvSpPr>
            <p:spPr>
              <a:xfrm>
                <a:off x="2439600" y="5258900"/>
                <a:ext cx="523825" cy="638000"/>
              </a:xfrm>
              <a:custGeom>
                <a:avLst/>
                <a:gdLst/>
                <a:ahLst/>
                <a:cxnLst/>
                <a:rect l="l" t="t" r="r" b="b"/>
                <a:pathLst>
                  <a:path w="20953" h="25520" extrusionOk="0">
                    <a:moveTo>
                      <a:pt x="18266" y="1"/>
                    </a:moveTo>
                    <a:cubicBezTo>
                      <a:pt x="17553" y="160"/>
                      <a:pt x="16712" y="200"/>
                      <a:pt x="15796" y="200"/>
                    </a:cubicBezTo>
                    <a:cubicBezTo>
                      <a:pt x="14877" y="200"/>
                      <a:pt x="13882" y="160"/>
                      <a:pt x="12868" y="160"/>
                    </a:cubicBezTo>
                    <a:cubicBezTo>
                      <a:pt x="10420" y="160"/>
                      <a:pt x="7857" y="395"/>
                      <a:pt x="5955" y="2000"/>
                    </a:cubicBezTo>
                    <a:lnTo>
                      <a:pt x="4923" y="5835"/>
                    </a:lnTo>
                    <a:cubicBezTo>
                      <a:pt x="4817" y="6202"/>
                      <a:pt x="4697" y="6562"/>
                      <a:pt x="4605" y="6937"/>
                    </a:cubicBezTo>
                    <a:lnTo>
                      <a:pt x="4323" y="8053"/>
                    </a:lnTo>
                    <a:cubicBezTo>
                      <a:pt x="4217" y="8420"/>
                      <a:pt x="4146" y="8801"/>
                      <a:pt x="4055" y="9183"/>
                    </a:cubicBezTo>
                    <a:cubicBezTo>
                      <a:pt x="3970" y="9557"/>
                      <a:pt x="3878" y="9931"/>
                      <a:pt x="3814" y="10320"/>
                    </a:cubicBezTo>
                    <a:cubicBezTo>
                      <a:pt x="3751" y="10708"/>
                      <a:pt x="3659" y="11083"/>
                      <a:pt x="3602" y="11478"/>
                    </a:cubicBezTo>
                    <a:cubicBezTo>
                      <a:pt x="3546" y="11867"/>
                      <a:pt x="3489" y="12255"/>
                      <a:pt x="3440" y="12651"/>
                    </a:cubicBezTo>
                    <a:lnTo>
                      <a:pt x="3235" y="14318"/>
                    </a:lnTo>
                    <a:cubicBezTo>
                      <a:pt x="3091" y="15465"/>
                      <a:pt x="3994" y="16455"/>
                      <a:pt x="5108" y="16455"/>
                    </a:cubicBezTo>
                    <a:cubicBezTo>
                      <a:pt x="5193" y="16455"/>
                      <a:pt x="5280" y="16449"/>
                      <a:pt x="5368" y="16437"/>
                    </a:cubicBezTo>
                    <a:lnTo>
                      <a:pt x="6131" y="16338"/>
                    </a:lnTo>
                    <a:lnTo>
                      <a:pt x="12961" y="15427"/>
                    </a:lnTo>
                    <a:lnTo>
                      <a:pt x="12064" y="19820"/>
                    </a:lnTo>
                    <a:lnTo>
                      <a:pt x="8794" y="22532"/>
                    </a:lnTo>
                    <a:lnTo>
                      <a:pt x="0" y="25442"/>
                    </a:lnTo>
                    <a:lnTo>
                      <a:pt x="7" y="25520"/>
                    </a:lnTo>
                    <a:lnTo>
                      <a:pt x="10108" y="24771"/>
                    </a:lnTo>
                    <a:lnTo>
                      <a:pt x="14543" y="21501"/>
                    </a:lnTo>
                    <a:lnTo>
                      <a:pt x="14762" y="21105"/>
                    </a:lnTo>
                    <a:lnTo>
                      <a:pt x="19247" y="13046"/>
                    </a:lnTo>
                    <a:lnTo>
                      <a:pt x="20335" y="11097"/>
                    </a:lnTo>
                    <a:cubicBezTo>
                      <a:pt x="20952" y="9993"/>
                      <a:pt x="20124" y="8686"/>
                      <a:pt x="18932" y="8686"/>
                    </a:cubicBezTo>
                    <a:cubicBezTo>
                      <a:pt x="18828" y="8686"/>
                      <a:pt x="18721" y="8696"/>
                      <a:pt x="18612" y="8717"/>
                    </a:cubicBezTo>
                    <a:lnTo>
                      <a:pt x="16090" y="9204"/>
                    </a:lnTo>
                    <a:lnTo>
                      <a:pt x="12523" y="9896"/>
                    </a:lnTo>
                    <a:cubicBezTo>
                      <a:pt x="12559" y="9847"/>
                      <a:pt x="12594" y="9804"/>
                      <a:pt x="12629" y="9755"/>
                    </a:cubicBezTo>
                    <a:lnTo>
                      <a:pt x="13328" y="8851"/>
                    </a:lnTo>
                    <a:lnTo>
                      <a:pt x="13992" y="7926"/>
                    </a:lnTo>
                    <a:lnTo>
                      <a:pt x="14656" y="7000"/>
                    </a:lnTo>
                    <a:cubicBezTo>
                      <a:pt x="14882" y="6689"/>
                      <a:pt x="15073" y="6372"/>
                      <a:pt x="15285" y="6061"/>
                    </a:cubicBezTo>
                    <a:cubicBezTo>
                      <a:pt x="15497" y="5743"/>
                      <a:pt x="15709" y="5432"/>
                      <a:pt x="15892" y="5107"/>
                    </a:cubicBezTo>
                    <a:lnTo>
                      <a:pt x="16472" y="4133"/>
                    </a:lnTo>
                    <a:cubicBezTo>
                      <a:pt x="16655" y="3808"/>
                      <a:pt x="16825" y="3476"/>
                      <a:pt x="17001" y="3144"/>
                    </a:cubicBezTo>
                    <a:cubicBezTo>
                      <a:pt x="17178" y="2812"/>
                      <a:pt x="17326" y="2473"/>
                      <a:pt x="17496" y="2134"/>
                    </a:cubicBezTo>
                    <a:cubicBezTo>
                      <a:pt x="17658" y="1795"/>
                      <a:pt x="17792" y="1442"/>
                      <a:pt x="17941" y="1095"/>
                    </a:cubicBezTo>
                    <a:cubicBezTo>
                      <a:pt x="18075" y="742"/>
                      <a:pt x="18209" y="389"/>
                      <a:pt x="18308" y="22"/>
                    </a:cubicBezTo>
                    <a:lnTo>
                      <a:pt x="182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8"/>
              <p:cNvSpPr/>
              <p:nvPr/>
            </p:nvSpPr>
            <p:spPr>
              <a:xfrm>
                <a:off x="1683850" y="5118925"/>
                <a:ext cx="585725" cy="800950"/>
              </a:xfrm>
              <a:custGeom>
                <a:avLst/>
                <a:gdLst/>
                <a:ahLst/>
                <a:cxnLst/>
                <a:rect l="l" t="t" r="r" b="b"/>
                <a:pathLst>
                  <a:path w="23429" h="32038" extrusionOk="0">
                    <a:moveTo>
                      <a:pt x="12001" y="1"/>
                    </a:moveTo>
                    <a:cubicBezTo>
                      <a:pt x="11993" y="1"/>
                      <a:pt x="11984" y="2"/>
                      <a:pt x="11972" y="6"/>
                    </a:cubicBezTo>
                    <a:lnTo>
                      <a:pt x="11944" y="20"/>
                    </a:lnTo>
                    <a:lnTo>
                      <a:pt x="11887" y="48"/>
                    </a:lnTo>
                    <a:cubicBezTo>
                      <a:pt x="11852" y="69"/>
                      <a:pt x="11824" y="83"/>
                      <a:pt x="11781" y="119"/>
                    </a:cubicBezTo>
                    <a:lnTo>
                      <a:pt x="11421" y="387"/>
                    </a:lnTo>
                    <a:lnTo>
                      <a:pt x="11329" y="458"/>
                    </a:lnTo>
                    <a:lnTo>
                      <a:pt x="11181" y="592"/>
                    </a:lnTo>
                    <a:lnTo>
                      <a:pt x="10863" y="874"/>
                    </a:lnTo>
                    <a:lnTo>
                      <a:pt x="10213" y="1439"/>
                    </a:lnTo>
                    <a:cubicBezTo>
                      <a:pt x="10065" y="1560"/>
                      <a:pt x="9606" y="1990"/>
                      <a:pt x="9260" y="2315"/>
                    </a:cubicBezTo>
                    <a:lnTo>
                      <a:pt x="8151" y="3339"/>
                    </a:lnTo>
                    <a:lnTo>
                      <a:pt x="8094" y="3396"/>
                    </a:lnTo>
                    <a:lnTo>
                      <a:pt x="7077" y="4512"/>
                    </a:lnTo>
                    <a:cubicBezTo>
                      <a:pt x="6901" y="4710"/>
                      <a:pt x="6682" y="4936"/>
                      <a:pt x="6505" y="5126"/>
                    </a:cubicBezTo>
                    <a:cubicBezTo>
                      <a:pt x="6837" y="8658"/>
                      <a:pt x="8857" y="11681"/>
                      <a:pt x="10821" y="14591"/>
                    </a:cubicBezTo>
                    <a:cubicBezTo>
                      <a:pt x="11329" y="15008"/>
                      <a:pt x="11859" y="15396"/>
                      <a:pt x="12410" y="15757"/>
                    </a:cubicBezTo>
                    <a:cubicBezTo>
                      <a:pt x="12700" y="15933"/>
                      <a:pt x="12982" y="16110"/>
                      <a:pt x="13272" y="16279"/>
                    </a:cubicBezTo>
                    <a:cubicBezTo>
                      <a:pt x="13568" y="16449"/>
                      <a:pt x="13865" y="16611"/>
                      <a:pt x="14183" y="16752"/>
                    </a:cubicBezTo>
                    <a:cubicBezTo>
                      <a:pt x="14282" y="16802"/>
                      <a:pt x="14388" y="16851"/>
                      <a:pt x="14487" y="16894"/>
                    </a:cubicBezTo>
                    <a:lnTo>
                      <a:pt x="12890" y="26697"/>
                    </a:lnTo>
                    <a:lnTo>
                      <a:pt x="10990" y="27580"/>
                    </a:lnTo>
                    <a:cubicBezTo>
                      <a:pt x="10390" y="27863"/>
                      <a:pt x="9782" y="28131"/>
                      <a:pt x="9182" y="28428"/>
                    </a:cubicBezTo>
                    <a:cubicBezTo>
                      <a:pt x="8589" y="28724"/>
                      <a:pt x="7988" y="29021"/>
                      <a:pt x="7395" y="29332"/>
                    </a:cubicBezTo>
                    <a:cubicBezTo>
                      <a:pt x="6802" y="29636"/>
                      <a:pt x="6194" y="29911"/>
                      <a:pt x="5587" y="30158"/>
                    </a:cubicBezTo>
                    <a:cubicBezTo>
                      <a:pt x="5283" y="30278"/>
                      <a:pt x="4972" y="30398"/>
                      <a:pt x="4669" y="30504"/>
                    </a:cubicBezTo>
                    <a:cubicBezTo>
                      <a:pt x="4358" y="30610"/>
                      <a:pt x="4047" y="30730"/>
                      <a:pt x="3743" y="30836"/>
                    </a:cubicBezTo>
                    <a:cubicBezTo>
                      <a:pt x="3122" y="31048"/>
                      <a:pt x="2507" y="31253"/>
                      <a:pt x="1879" y="31444"/>
                    </a:cubicBezTo>
                    <a:cubicBezTo>
                      <a:pt x="1568" y="31543"/>
                      <a:pt x="1257" y="31635"/>
                      <a:pt x="939" y="31719"/>
                    </a:cubicBezTo>
                    <a:cubicBezTo>
                      <a:pt x="629" y="31797"/>
                      <a:pt x="318" y="31896"/>
                      <a:pt x="0" y="31966"/>
                    </a:cubicBezTo>
                    <a:lnTo>
                      <a:pt x="14" y="32037"/>
                    </a:lnTo>
                    <a:cubicBezTo>
                      <a:pt x="1321" y="31917"/>
                      <a:pt x="2635" y="31811"/>
                      <a:pt x="3948" y="31705"/>
                    </a:cubicBezTo>
                    <a:cubicBezTo>
                      <a:pt x="5262" y="31599"/>
                      <a:pt x="6576" y="31507"/>
                      <a:pt x="7890" y="31416"/>
                    </a:cubicBezTo>
                    <a:lnTo>
                      <a:pt x="15786" y="30886"/>
                    </a:lnTo>
                    <a:lnTo>
                      <a:pt x="16923" y="30808"/>
                    </a:lnTo>
                    <a:lnTo>
                      <a:pt x="17658" y="29106"/>
                    </a:lnTo>
                    <a:lnTo>
                      <a:pt x="23428" y="15636"/>
                    </a:lnTo>
                    <a:lnTo>
                      <a:pt x="22320" y="11356"/>
                    </a:lnTo>
                    <a:cubicBezTo>
                      <a:pt x="22228" y="10996"/>
                      <a:pt x="22115" y="10650"/>
                      <a:pt x="21981" y="10304"/>
                    </a:cubicBezTo>
                    <a:cubicBezTo>
                      <a:pt x="21846" y="9979"/>
                      <a:pt x="21705" y="9654"/>
                      <a:pt x="21550" y="9343"/>
                    </a:cubicBezTo>
                    <a:cubicBezTo>
                      <a:pt x="21394" y="9039"/>
                      <a:pt x="21225" y="8743"/>
                      <a:pt x="21069" y="8439"/>
                    </a:cubicBezTo>
                    <a:cubicBezTo>
                      <a:pt x="20907" y="8135"/>
                      <a:pt x="20716" y="7867"/>
                      <a:pt x="20540" y="7577"/>
                    </a:cubicBezTo>
                    <a:cubicBezTo>
                      <a:pt x="19805" y="6483"/>
                      <a:pt x="18972" y="5458"/>
                      <a:pt x="18039" y="4526"/>
                    </a:cubicBezTo>
                    <a:cubicBezTo>
                      <a:pt x="17580" y="4060"/>
                      <a:pt x="17100" y="3615"/>
                      <a:pt x="16598" y="3191"/>
                    </a:cubicBezTo>
                    <a:cubicBezTo>
                      <a:pt x="16351" y="2972"/>
                      <a:pt x="16097" y="2767"/>
                      <a:pt x="15843" y="2563"/>
                    </a:cubicBezTo>
                    <a:cubicBezTo>
                      <a:pt x="15581" y="2358"/>
                      <a:pt x="15313" y="2160"/>
                      <a:pt x="15052" y="1962"/>
                    </a:cubicBezTo>
                    <a:cubicBezTo>
                      <a:pt x="14790" y="1757"/>
                      <a:pt x="14515" y="1574"/>
                      <a:pt x="14239" y="1383"/>
                    </a:cubicBezTo>
                    <a:cubicBezTo>
                      <a:pt x="13964" y="1199"/>
                      <a:pt x="13688" y="1009"/>
                      <a:pt x="13406" y="839"/>
                    </a:cubicBezTo>
                    <a:cubicBezTo>
                      <a:pt x="13116" y="663"/>
                      <a:pt x="12834" y="479"/>
                      <a:pt x="12544" y="309"/>
                    </a:cubicBezTo>
                    <a:lnTo>
                      <a:pt x="12106" y="48"/>
                    </a:lnTo>
                    <a:lnTo>
                      <a:pt x="12050" y="20"/>
                    </a:lnTo>
                    <a:cubicBezTo>
                      <a:pt x="12034" y="14"/>
                      <a:pt x="12026" y="1"/>
                      <a:pt x="12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8"/>
              <p:cNvSpPr/>
              <p:nvPr/>
            </p:nvSpPr>
            <p:spPr>
              <a:xfrm>
                <a:off x="3089100" y="5183500"/>
                <a:ext cx="4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7" extrusionOk="0">
                    <a:moveTo>
                      <a:pt x="6" y="1"/>
                    </a:moveTo>
                    <a:cubicBezTo>
                      <a:pt x="1" y="1"/>
                      <a:pt x="15" y="7"/>
                      <a:pt x="17" y="7"/>
                    </a:cubicBezTo>
                    <a:cubicBezTo>
                      <a:pt x="17" y="7"/>
                      <a:pt x="15" y="5"/>
                      <a:pt x="6" y="1"/>
                    </a:cubicBezTo>
                    <a:close/>
                  </a:path>
                </a:pathLst>
              </a:custGeom>
              <a:solidFill>
                <a:srgbClr val="869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8"/>
              <p:cNvSpPr/>
              <p:nvPr/>
            </p:nvSpPr>
            <p:spPr>
              <a:xfrm>
                <a:off x="3088875" y="5183500"/>
                <a:ext cx="37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0" y="1"/>
                    </a:moveTo>
                    <a:lnTo>
                      <a:pt x="15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869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8"/>
              <p:cNvSpPr/>
              <p:nvPr/>
            </p:nvSpPr>
            <p:spPr>
              <a:xfrm>
                <a:off x="1746175" y="4059050"/>
                <a:ext cx="1665325" cy="1487700"/>
              </a:xfrm>
              <a:custGeom>
                <a:avLst/>
                <a:gdLst/>
                <a:ahLst/>
                <a:cxnLst/>
                <a:rect l="l" t="t" r="r" b="b"/>
                <a:pathLst>
                  <a:path w="66613" h="59508" extrusionOk="0">
                    <a:moveTo>
                      <a:pt x="31735" y="0"/>
                    </a:moveTo>
                    <a:cubicBezTo>
                      <a:pt x="31700" y="191"/>
                      <a:pt x="31671" y="382"/>
                      <a:pt x="31643" y="580"/>
                    </a:cubicBezTo>
                    <a:cubicBezTo>
                      <a:pt x="31629" y="799"/>
                      <a:pt x="31601" y="996"/>
                      <a:pt x="31594" y="1258"/>
                    </a:cubicBezTo>
                    <a:lnTo>
                      <a:pt x="31594" y="1611"/>
                    </a:lnTo>
                    <a:lnTo>
                      <a:pt x="31594" y="1872"/>
                    </a:lnTo>
                    <a:lnTo>
                      <a:pt x="31615" y="2261"/>
                    </a:lnTo>
                    <a:cubicBezTo>
                      <a:pt x="31622" y="2374"/>
                      <a:pt x="31636" y="2487"/>
                      <a:pt x="31650" y="2600"/>
                    </a:cubicBezTo>
                    <a:cubicBezTo>
                      <a:pt x="31679" y="2833"/>
                      <a:pt x="31714" y="3052"/>
                      <a:pt x="31756" y="3278"/>
                    </a:cubicBezTo>
                    <a:cubicBezTo>
                      <a:pt x="31933" y="4154"/>
                      <a:pt x="32208" y="5001"/>
                      <a:pt x="32583" y="5806"/>
                    </a:cubicBezTo>
                    <a:cubicBezTo>
                      <a:pt x="33303" y="7396"/>
                      <a:pt x="34278" y="8808"/>
                      <a:pt x="35337" y="10115"/>
                    </a:cubicBezTo>
                    <a:cubicBezTo>
                      <a:pt x="35860" y="10751"/>
                      <a:pt x="36404" y="11365"/>
                      <a:pt x="36962" y="11965"/>
                    </a:cubicBezTo>
                    <a:cubicBezTo>
                      <a:pt x="38367" y="13202"/>
                      <a:pt x="39731" y="14473"/>
                      <a:pt x="41073" y="15794"/>
                    </a:cubicBezTo>
                    <a:lnTo>
                      <a:pt x="42577" y="17051"/>
                    </a:lnTo>
                    <a:cubicBezTo>
                      <a:pt x="44993" y="19071"/>
                      <a:pt x="47359" y="21225"/>
                      <a:pt x="49591" y="23478"/>
                    </a:cubicBezTo>
                    <a:cubicBezTo>
                      <a:pt x="51830" y="25725"/>
                      <a:pt x="53927" y="28069"/>
                      <a:pt x="55771" y="30457"/>
                    </a:cubicBezTo>
                    <a:cubicBezTo>
                      <a:pt x="57614" y="32844"/>
                      <a:pt x="59197" y="35288"/>
                      <a:pt x="60305" y="37647"/>
                    </a:cubicBezTo>
                    <a:cubicBezTo>
                      <a:pt x="60828" y="38742"/>
                      <a:pt x="61252" y="39879"/>
                      <a:pt x="61563" y="41052"/>
                    </a:cubicBezTo>
                    <a:cubicBezTo>
                      <a:pt x="63135" y="44986"/>
                      <a:pt x="61819" y="47289"/>
                      <a:pt x="60158" y="47289"/>
                    </a:cubicBezTo>
                    <a:cubicBezTo>
                      <a:pt x="60081" y="47289"/>
                      <a:pt x="60003" y="47284"/>
                      <a:pt x="59924" y="47274"/>
                    </a:cubicBezTo>
                    <a:cubicBezTo>
                      <a:pt x="58243" y="47126"/>
                      <a:pt x="54839" y="45593"/>
                      <a:pt x="54309" y="45325"/>
                    </a:cubicBezTo>
                    <a:cubicBezTo>
                      <a:pt x="54062" y="45198"/>
                      <a:pt x="53892" y="45099"/>
                      <a:pt x="53793" y="45035"/>
                    </a:cubicBezTo>
                    <a:lnTo>
                      <a:pt x="51922" y="43714"/>
                    </a:lnTo>
                    <a:cubicBezTo>
                      <a:pt x="50710" y="44039"/>
                      <a:pt x="49466" y="44203"/>
                      <a:pt x="48221" y="44203"/>
                    </a:cubicBezTo>
                    <a:cubicBezTo>
                      <a:pt x="47275" y="44203"/>
                      <a:pt x="46329" y="44108"/>
                      <a:pt x="45395" y="43919"/>
                    </a:cubicBezTo>
                    <a:cubicBezTo>
                      <a:pt x="43825" y="43596"/>
                      <a:pt x="42219" y="43428"/>
                      <a:pt x="40590" y="43428"/>
                    </a:cubicBezTo>
                    <a:cubicBezTo>
                      <a:pt x="37554" y="43428"/>
                      <a:pt x="34441" y="44013"/>
                      <a:pt x="31347" y="45268"/>
                    </a:cubicBezTo>
                    <a:cubicBezTo>
                      <a:pt x="29638" y="45960"/>
                      <a:pt x="27832" y="46305"/>
                      <a:pt x="26038" y="46305"/>
                    </a:cubicBezTo>
                    <a:cubicBezTo>
                      <a:pt x="23160" y="46305"/>
                      <a:pt x="20312" y="45417"/>
                      <a:pt x="17941" y="43651"/>
                    </a:cubicBezTo>
                    <a:cubicBezTo>
                      <a:pt x="17206" y="43107"/>
                      <a:pt x="16521" y="42500"/>
                      <a:pt x="15899" y="41829"/>
                    </a:cubicBezTo>
                    <a:cubicBezTo>
                      <a:pt x="15101" y="40960"/>
                      <a:pt x="14416" y="39999"/>
                      <a:pt x="13858" y="38961"/>
                    </a:cubicBezTo>
                    <a:lnTo>
                      <a:pt x="13915" y="38933"/>
                    </a:lnTo>
                    <a:cubicBezTo>
                      <a:pt x="12580" y="34751"/>
                      <a:pt x="11937" y="29772"/>
                      <a:pt x="12149" y="24813"/>
                    </a:cubicBezTo>
                    <a:cubicBezTo>
                      <a:pt x="10821" y="20399"/>
                      <a:pt x="11104" y="15857"/>
                      <a:pt x="14536" y="12933"/>
                    </a:cubicBezTo>
                    <a:cubicBezTo>
                      <a:pt x="14572" y="12848"/>
                      <a:pt x="14607" y="12757"/>
                      <a:pt x="14642" y="12672"/>
                    </a:cubicBezTo>
                    <a:lnTo>
                      <a:pt x="8476" y="10291"/>
                    </a:lnTo>
                    <a:cubicBezTo>
                      <a:pt x="919" y="17934"/>
                      <a:pt x="0" y="33303"/>
                      <a:pt x="3355" y="43651"/>
                    </a:cubicBezTo>
                    <a:cubicBezTo>
                      <a:pt x="4005" y="46695"/>
                      <a:pt x="5298" y="50679"/>
                      <a:pt x="7826" y="53384"/>
                    </a:cubicBezTo>
                    <a:cubicBezTo>
                      <a:pt x="12453" y="58328"/>
                      <a:pt x="19304" y="58808"/>
                      <a:pt x="19304" y="58808"/>
                    </a:cubicBezTo>
                    <a:cubicBezTo>
                      <a:pt x="23682" y="56173"/>
                      <a:pt x="28181" y="54983"/>
                      <a:pt x="32527" y="54983"/>
                    </a:cubicBezTo>
                    <a:cubicBezTo>
                      <a:pt x="37637" y="54983"/>
                      <a:pt x="42535" y="56629"/>
                      <a:pt x="46772" y="59508"/>
                    </a:cubicBezTo>
                    <a:cubicBezTo>
                      <a:pt x="47931" y="57707"/>
                      <a:pt x="48948" y="56287"/>
                      <a:pt x="49880" y="54775"/>
                    </a:cubicBezTo>
                    <a:cubicBezTo>
                      <a:pt x="50006" y="54777"/>
                      <a:pt x="50133" y="54778"/>
                      <a:pt x="50259" y="54778"/>
                    </a:cubicBezTo>
                    <a:cubicBezTo>
                      <a:pt x="51015" y="54778"/>
                      <a:pt x="51771" y="54742"/>
                      <a:pt x="52522" y="54669"/>
                    </a:cubicBezTo>
                    <a:cubicBezTo>
                      <a:pt x="54153" y="54493"/>
                      <a:pt x="56053" y="54140"/>
                      <a:pt x="58123" y="53179"/>
                    </a:cubicBezTo>
                    <a:cubicBezTo>
                      <a:pt x="59218" y="52678"/>
                      <a:pt x="60242" y="52035"/>
                      <a:pt x="61174" y="51279"/>
                    </a:cubicBezTo>
                    <a:cubicBezTo>
                      <a:pt x="62156" y="50474"/>
                      <a:pt x="63032" y="49542"/>
                      <a:pt x="63759" y="48503"/>
                    </a:cubicBezTo>
                    <a:cubicBezTo>
                      <a:pt x="64452" y="47507"/>
                      <a:pt x="65017" y="46434"/>
                      <a:pt x="65447" y="45304"/>
                    </a:cubicBezTo>
                    <a:cubicBezTo>
                      <a:pt x="65553" y="45035"/>
                      <a:pt x="65638" y="44767"/>
                      <a:pt x="65730" y="44498"/>
                    </a:cubicBezTo>
                    <a:cubicBezTo>
                      <a:pt x="65822" y="44230"/>
                      <a:pt x="65885" y="43969"/>
                      <a:pt x="65963" y="43707"/>
                    </a:cubicBezTo>
                    <a:lnTo>
                      <a:pt x="65963" y="43707"/>
                    </a:lnTo>
                    <a:cubicBezTo>
                      <a:pt x="65963" y="43708"/>
                      <a:pt x="65963" y="43708"/>
                      <a:pt x="65963" y="43708"/>
                    </a:cubicBezTo>
                    <a:cubicBezTo>
                      <a:pt x="65962" y="43708"/>
                      <a:pt x="66040" y="43443"/>
                      <a:pt x="66039" y="43443"/>
                    </a:cubicBezTo>
                    <a:lnTo>
                      <a:pt x="66039" y="43443"/>
                    </a:lnTo>
                    <a:cubicBezTo>
                      <a:pt x="66038" y="43443"/>
                      <a:pt x="66035" y="43454"/>
                      <a:pt x="66027" y="43481"/>
                    </a:cubicBezTo>
                    <a:lnTo>
                      <a:pt x="66034" y="43446"/>
                    </a:lnTo>
                    <a:lnTo>
                      <a:pt x="66048" y="43389"/>
                    </a:lnTo>
                    <a:lnTo>
                      <a:pt x="66069" y="43269"/>
                    </a:lnTo>
                    <a:lnTo>
                      <a:pt x="66126" y="43022"/>
                    </a:lnTo>
                    <a:cubicBezTo>
                      <a:pt x="66175" y="42775"/>
                      <a:pt x="66224" y="42528"/>
                      <a:pt x="66274" y="42281"/>
                    </a:cubicBezTo>
                    <a:lnTo>
                      <a:pt x="66366" y="41821"/>
                    </a:lnTo>
                    <a:lnTo>
                      <a:pt x="66401" y="41595"/>
                    </a:lnTo>
                    <a:lnTo>
                      <a:pt x="66429" y="41398"/>
                    </a:lnTo>
                    <a:cubicBezTo>
                      <a:pt x="66457" y="41136"/>
                      <a:pt x="66486" y="40875"/>
                      <a:pt x="66521" y="40614"/>
                    </a:cubicBezTo>
                    <a:cubicBezTo>
                      <a:pt x="66556" y="40091"/>
                      <a:pt x="66599" y="39561"/>
                      <a:pt x="66599" y="39039"/>
                    </a:cubicBezTo>
                    <a:cubicBezTo>
                      <a:pt x="66613" y="38000"/>
                      <a:pt x="66542" y="36955"/>
                      <a:pt x="66394" y="35924"/>
                    </a:cubicBezTo>
                    <a:cubicBezTo>
                      <a:pt x="66090" y="33953"/>
                      <a:pt x="65539" y="32032"/>
                      <a:pt x="64741" y="30203"/>
                    </a:cubicBezTo>
                    <a:cubicBezTo>
                      <a:pt x="63992" y="28486"/>
                      <a:pt x="63095" y="26840"/>
                      <a:pt x="62057" y="25287"/>
                    </a:cubicBezTo>
                    <a:cubicBezTo>
                      <a:pt x="60454" y="22885"/>
                      <a:pt x="58639" y="20731"/>
                      <a:pt x="56710" y="18732"/>
                    </a:cubicBezTo>
                    <a:cubicBezTo>
                      <a:pt x="56124" y="18273"/>
                      <a:pt x="55524" y="17814"/>
                      <a:pt x="54930" y="17369"/>
                    </a:cubicBezTo>
                    <a:cubicBezTo>
                      <a:pt x="52169" y="15306"/>
                      <a:pt x="49343" y="13399"/>
                      <a:pt x="46483" y="11641"/>
                    </a:cubicBezTo>
                    <a:lnTo>
                      <a:pt x="45423" y="11005"/>
                    </a:lnTo>
                    <a:lnTo>
                      <a:pt x="44435" y="10412"/>
                    </a:lnTo>
                    <a:cubicBezTo>
                      <a:pt x="43785" y="10023"/>
                      <a:pt x="43149" y="9620"/>
                      <a:pt x="42535" y="9204"/>
                    </a:cubicBezTo>
                    <a:cubicBezTo>
                      <a:pt x="41334" y="8413"/>
                      <a:pt x="40190" y="7544"/>
                      <a:pt x="39102" y="6605"/>
                    </a:cubicBezTo>
                    <a:cubicBezTo>
                      <a:pt x="38071" y="5686"/>
                      <a:pt x="37152" y="4726"/>
                      <a:pt x="36481" y="3737"/>
                    </a:cubicBezTo>
                    <a:cubicBezTo>
                      <a:pt x="36347" y="3539"/>
                      <a:pt x="36220" y="3334"/>
                      <a:pt x="36107" y="3137"/>
                    </a:cubicBezTo>
                    <a:cubicBezTo>
                      <a:pt x="35655" y="2854"/>
                      <a:pt x="35210" y="2564"/>
                      <a:pt x="34772" y="2275"/>
                    </a:cubicBezTo>
                    <a:cubicBezTo>
                      <a:pt x="33720" y="1576"/>
                      <a:pt x="32703" y="813"/>
                      <a:pt x="3173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8"/>
              <p:cNvSpPr/>
              <p:nvPr/>
            </p:nvSpPr>
            <p:spPr>
              <a:xfrm>
                <a:off x="2783050" y="3887950"/>
                <a:ext cx="3092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887" extrusionOk="0">
                    <a:moveTo>
                      <a:pt x="0" y="0"/>
                    </a:moveTo>
                    <a:cubicBezTo>
                      <a:pt x="240" y="318"/>
                      <a:pt x="438" y="615"/>
                      <a:pt x="593" y="862"/>
                    </a:cubicBezTo>
                    <a:cubicBezTo>
                      <a:pt x="805" y="1187"/>
                      <a:pt x="996" y="1533"/>
                      <a:pt x="1166" y="1886"/>
                    </a:cubicBezTo>
                    <a:lnTo>
                      <a:pt x="1236" y="1865"/>
                    </a:lnTo>
                    <a:cubicBezTo>
                      <a:pt x="1123" y="1484"/>
                      <a:pt x="989" y="1102"/>
                      <a:pt x="834" y="742"/>
                    </a:cubicBezTo>
                    <a:cubicBezTo>
                      <a:pt x="756" y="565"/>
                      <a:pt x="671" y="368"/>
                      <a:pt x="565" y="149"/>
                    </a:cubicBezTo>
                    <a:cubicBezTo>
                      <a:pt x="389" y="92"/>
                      <a:pt x="191" y="50"/>
                      <a:pt x="0" y="0"/>
                    </a:cubicBezTo>
                    <a:close/>
                  </a:path>
                </a:pathLst>
              </a:custGeom>
              <a:solidFill>
                <a:srgbClr val="869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8"/>
              <p:cNvSpPr/>
              <p:nvPr/>
            </p:nvSpPr>
            <p:spPr>
              <a:xfrm>
                <a:off x="1796150" y="3906075"/>
                <a:ext cx="1859925" cy="1703000"/>
              </a:xfrm>
              <a:custGeom>
                <a:avLst/>
                <a:gdLst/>
                <a:ahLst/>
                <a:cxnLst/>
                <a:rect l="l" t="t" r="r" b="b"/>
                <a:pathLst>
                  <a:path w="74397" h="68120" extrusionOk="0">
                    <a:moveTo>
                      <a:pt x="38457" y="0"/>
                    </a:moveTo>
                    <a:cubicBezTo>
                      <a:pt x="37922" y="0"/>
                      <a:pt x="37369" y="56"/>
                      <a:pt x="36799" y="179"/>
                    </a:cubicBezTo>
                    <a:cubicBezTo>
                      <a:pt x="33268" y="949"/>
                      <a:pt x="31813" y="4191"/>
                      <a:pt x="31919" y="5936"/>
                    </a:cubicBezTo>
                    <a:cubicBezTo>
                      <a:pt x="32017" y="7680"/>
                      <a:pt x="32512" y="12060"/>
                      <a:pt x="41595" y="19815"/>
                    </a:cubicBezTo>
                    <a:cubicBezTo>
                      <a:pt x="50678" y="27563"/>
                      <a:pt x="61266" y="33984"/>
                      <a:pt x="64374" y="40637"/>
                    </a:cubicBezTo>
                    <a:cubicBezTo>
                      <a:pt x="67481" y="47284"/>
                      <a:pt x="69071" y="52934"/>
                      <a:pt x="65758" y="58599"/>
                    </a:cubicBezTo>
                    <a:cubicBezTo>
                      <a:pt x="63596" y="62301"/>
                      <a:pt x="59740" y="63759"/>
                      <a:pt x="56065" y="63759"/>
                    </a:cubicBezTo>
                    <a:cubicBezTo>
                      <a:pt x="53438" y="63759"/>
                      <a:pt x="50903" y="63014"/>
                      <a:pt x="49146" y="61813"/>
                    </a:cubicBezTo>
                    <a:cubicBezTo>
                      <a:pt x="45441" y="59287"/>
                      <a:pt x="37677" y="55726"/>
                      <a:pt x="29308" y="55726"/>
                    </a:cubicBezTo>
                    <a:cubicBezTo>
                      <a:pt x="28150" y="55726"/>
                      <a:pt x="26981" y="55795"/>
                      <a:pt x="25809" y="55943"/>
                    </a:cubicBezTo>
                    <a:cubicBezTo>
                      <a:pt x="24088" y="56160"/>
                      <a:pt x="22575" y="56259"/>
                      <a:pt x="21236" y="56259"/>
                    </a:cubicBezTo>
                    <a:cubicBezTo>
                      <a:pt x="15073" y="56259"/>
                      <a:pt x="12586" y="54154"/>
                      <a:pt x="10404" y="51705"/>
                    </a:cubicBezTo>
                    <a:cubicBezTo>
                      <a:pt x="7452" y="48378"/>
                      <a:pt x="5036" y="27909"/>
                      <a:pt x="11570" y="19928"/>
                    </a:cubicBezTo>
                    <a:cubicBezTo>
                      <a:pt x="17580" y="20980"/>
                      <a:pt x="21875" y="22294"/>
                      <a:pt x="21875" y="22294"/>
                    </a:cubicBezTo>
                    <a:lnTo>
                      <a:pt x="22744" y="21687"/>
                    </a:lnTo>
                    <a:cubicBezTo>
                      <a:pt x="18487" y="20604"/>
                      <a:pt x="12773" y="17223"/>
                      <a:pt x="10894" y="17223"/>
                    </a:cubicBezTo>
                    <a:cubicBezTo>
                      <a:pt x="10824" y="17223"/>
                      <a:pt x="10760" y="17227"/>
                      <a:pt x="10701" y="17237"/>
                    </a:cubicBezTo>
                    <a:cubicBezTo>
                      <a:pt x="8645" y="17569"/>
                      <a:pt x="834" y="25303"/>
                      <a:pt x="417" y="38511"/>
                    </a:cubicBezTo>
                    <a:cubicBezTo>
                      <a:pt x="0" y="51726"/>
                      <a:pt x="3235" y="56289"/>
                      <a:pt x="5086" y="58818"/>
                    </a:cubicBezTo>
                    <a:cubicBezTo>
                      <a:pt x="6936" y="61346"/>
                      <a:pt x="11096" y="64172"/>
                      <a:pt x="14840" y="65980"/>
                    </a:cubicBezTo>
                    <a:cubicBezTo>
                      <a:pt x="18641" y="63697"/>
                      <a:pt x="25252" y="62019"/>
                      <a:pt x="31645" y="62019"/>
                    </a:cubicBezTo>
                    <a:cubicBezTo>
                      <a:pt x="36645" y="62019"/>
                      <a:pt x="41512" y="63046"/>
                      <a:pt x="44795" y="65613"/>
                    </a:cubicBezTo>
                    <a:cubicBezTo>
                      <a:pt x="47899" y="67596"/>
                      <a:pt x="51394" y="68119"/>
                      <a:pt x="54240" y="68119"/>
                    </a:cubicBezTo>
                    <a:cubicBezTo>
                      <a:pt x="56594" y="68119"/>
                      <a:pt x="58505" y="67761"/>
                      <a:pt x="59387" y="67576"/>
                    </a:cubicBezTo>
                    <a:cubicBezTo>
                      <a:pt x="61329" y="67166"/>
                      <a:pt x="68039" y="66142"/>
                      <a:pt x="71218" y="58352"/>
                    </a:cubicBezTo>
                    <a:cubicBezTo>
                      <a:pt x="74396" y="50561"/>
                      <a:pt x="72030" y="43003"/>
                      <a:pt x="67029" y="35990"/>
                    </a:cubicBezTo>
                    <a:cubicBezTo>
                      <a:pt x="58850" y="24533"/>
                      <a:pt x="37329" y="13776"/>
                      <a:pt x="35104" y="10682"/>
                    </a:cubicBezTo>
                    <a:cubicBezTo>
                      <a:pt x="32039" y="7115"/>
                      <a:pt x="33741" y="2941"/>
                      <a:pt x="36128" y="1924"/>
                    </a:cubicBezTo>
                    <a:cubicBezTo>
                      <a:pt x="36901" y="1596"/>
                      <a:pt x="37785" y="1436"/>
                      <a:pt x="38713" y="1436"/>
                    </a:cubicBezTo>
                    <a:cubicBezTo>
                      <a:pt x="40660" y="1436"/>
                      <a:pt x="42800" y="2139"/>
                      <a:pt x="44512" y="3464"/>
                    </a:cubicBezTo>
                    <a:cubicBezTo>
                      <a:pt x="47041" y="5420"/>
                      <a:pt x="48397" y="8090"/>
                      <a:pt x="48397" y="8090"/>
                    </a:cubicBezTo>
                    <a:cubicBezTo>
                      <a:pt x="48397" y="8090"/>
                      <a:pt x="46666" y="4558"/>
                      <a:pt x="44943" y="2899"/>
                    </a:cubicBezTo>
                    <a:cubicBezTo>
                      <a:pt x="43498" y="1507"/>
                      <a:pt x="41233" y="0"/>
                      <a:pt x="38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8"/>
              <p:cNvSpPr/>
              <p:nvPr/>
            </p:nvSpPr>
            <p:spPr>
              <a:xfrm>
                <a:off x="2697575" y="3906650"/>
                <a:ext cx="308500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12340" h="8075" extrusionOk="0">
                    <a:moveTo>
                      <a:pt x="2882" y="1"/>
                    </a:moveTo>
                    <a:cubicBezTo>
                      <a:pt x="2515" y="72"/>
                      <a:pt x="2162" y="185"/>
                      <a:pt x="1816" y="326"/>
                    </a:cubicBezTo>
                    <a:cubicBezTo>
                      <a:pt x="1117" y="630"/>
                      <a:pt x="474" y="1195"/>
                      <a:pt x="1" y="1936"/>
                    </a:cubicBezTo>
                    <a:lnTo>
                      <a:pt x="78" y="1901"/>
                    </a:lnTo>
                    <a:cubicBezTo>
                      <a:pt x="847" y="1574"/>
                      <a:pt x="1726" y="1415"/>
                      <a:pt x="2650" y="1415"/>
                    </a:cubicBezTo>
                    <a:cubicBezTo>
                      <a:pt x="4597" y="1415"/>
                      <a:pt x="6740" y="2121"/>
                      <a:pt x="8455" y="3448"/>
                    </a:cubicBezTo>
                    <a:cubicBezTo>
                      <a:pt x="10984" y="5404"/>
                      <a:pt x="12340" y="8074"/>
                      <a:pt x="12340" y="8074"/>
                    </a:cubicBezTo>
                    <a:cubicBezTo>
                      <a:pt x="12340" y="8074"/>
                      <a:pt x="10609" y="4543"/>
                      <a:pt x="8886" y="2883"/>
                    </a:cubicBezTo>
                    <a:cubicBezTo>
                      <a:pt x="7523" y="1569"/>
                      <a:pt x="5439" y="156"/>
                      <a:pt x="2882" y="1"/>
                    </a:cubicBezTo>
                    <a:close/>
                  </a:path>
                </a:pathLst>
              </a:custGeom>
              <a:solidFill>
                <a:srgbClr val="869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8"/>
              <p:cNvSpPr/>
              <p:nvPr/>
            </p:nvSpPr>
            <p:spPr>
              <a:xfrm>
                <a:off x="2591975" y="3929800"/>
                <a:ext cx="974400" cy="1479750"/>
              </a:xfrm>
              <a:custGeom>
                <a:avLst/>
                <a:gdLst/>
                <a:ahLst/>
                <a:cxnLst/>
                <a:rect l="l" t="t" r="r" b="b"/>
                <a:pathLst>
                  <a:path w="38976" h="59190" extrusionOk="0">
                    <a:moveTo>
                      <a:pt x="3031" y="0"/>
                    </a:moveTo>
                    <a:lnTo>
                      <a:pt x="3031" y="0"/>
                    </a:lnTo>
                    <a:cubicBezTo>
                      <a:pt x="905" y="1293"/>
                      <a:pt x="1" y="3602"/>
                      <a:pt x="86" y="4987"/>
                    </a:cubicBezTo>
                    <a:cubicBezTo>
                      <a:pt x="184" y="6731"/>
                      <a:pt x="679" y="11111"/>
                      <a:pt x="9762" y="18866"/>
                    </a:cubicBezTo>
                    <a:cubicBezTo>
                      <a:pt x="18859" y="26621"/>
                      <a:pt x="29433" y="33035"/>
                      <a:pt x="32541" y="39688"/>
                    </a:cubicBezTo>
                    <a:cubicBezTo>
                      <a:pt x="35648" y="46335"/>
                      <a:pt x="37238" y="51985"/>
                      <a:pt x="33925" y="57650"/>
                    </a:cubicBezTo>
                    <a:cubicBezTo>
                      <a:pt x="33607" y="58194"/>
                      <a:pt x="33240" y="58709"/>
                      <a:pt x="32823" y="59190"/>
                    </a:cubicBezTo>
                    <a:cubicBezTo>
                      <a:pt x="33982" y="58363"/>
                      <a:pt x="34949" y="57304"/>
                      <a:pt x="35670" y="56075"/>
                    </a:cubicBezTo>
                    <a:cubicBezTo>
                      <a:pt x="38975" y="50410"/>
                      <a:pt x="37386" y="44760"/>
                      <a:pt x="34278" y="38113"/>
                    </a:cubicBezTo>
                    <a:cubicBezTo>
                      <a:pt x="31178" y="31460"/>
                      <a:pt x="20597" y="25046"/>
                      <a:pt x="11507" y="17291"/>
                    </a:cubicBezTo>
                    <a:cubicBezTo>
                      <a:pt x="9268" y="15377"/>
                      <a:pt x="7551" y="13675"/>
                      <a:pt x="6230" y="12156"/>
                    </a:cubicBezTo>
                    <a:cubicBezTo>
                      <a:pt x="4733" y="11125"/>
                      <a:pt x="3681" y="10305"/>
                      <a:pt x="3278" y="9733"/>
                    </a:cubicBezTo>
                    <a:cubicBezTo>
                      <a:pt x="1590" y="7777"/>
                      <a:pt x="1350" y="5630"/>
                      <a:pt x="1873" y="3927"/>
                    </a:cubicBezTo>
                    <a:cubicBezTo>
                      <a:pt x="1851" y="3737"/>
                      <a:pt x="1837" y="3560"/>
                      <a:pt x="1830" y="3412"/>
                    </a:cubicBezTo>
                    <a:cubicBezTo>
                      <a:pt x="1774" y="2494"/>
                      <a:pt x="2155" y="1166"/>
                      <a:pt x="30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8"/>
              <p:cNvSpPr/>
              <p:nvPr/>
            </p:nvSpPr>
            <p:spPr>
              <a:xfrm>
                <a:off x="2100200" y="4371875"/>
                <a:ext cx="264550" cy="91575"/>
              </a:xfrm>
              <a:custGeom>
                <a:avLst/>
                <a:gdLst/>
                <a:ahLst/>
                <a:cxnLst/>
                <a:rect l="l" t="t" r="r" b="b"/>
                <a:pathLst>
                  <a:path w="10582" h="3663" extrusionOk="0">
                    <a:moveTo>
                      <a:pt x="2392" y="0"/>
                    </a:moveTo>
                    <a:cubicBezTo>
                      <a:pt x="1439" y="0"/>
                      <a:pt x="537" y="499"/>
                      <a:pt x="36" y="1345"/>
                    </a:cubicBezTo>
                    <a:cubicBezTo>
                      <a:pt x="22" y="1360"/>
                      <a:pt x="8" y="1381"/>
                      <a:pt x="1" y="1402"/>
                    </a:cubicBezTo>
                    <a:cubicBezTo>
                      <a:pt x="5701" y="2433"/>
                      <a:pt x="9713" y="3662"/>
                      <a:pt x="9713" y="3662"/>
                    </a:cubicBezTo>
                    <a:lnTo>
                      <a:pt x="10582" y="3055"/>
                    </a:lnTo>
                    <a:cubicBezTo>
                      <a:pt x="8180" y="2447"/>
                      <a:pt x="5319" y="1105"/>
                      <a:pt x="2946" y="53"/>
                    </a:cubicBezTo>
                    <a:lnTo>
                      <a:pt x="2925" y="53"/>
                    </a:lnTo>
                    <a:cubicBezTo>
                      <a:pt x="2747" y="17"/>
                      <a:pt x="2568" y="0"/>
                      <a:pt x="239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8"/>
              <p:cNvSpPr/>
              <p:nvPr/>
            </p:nvSpPr>
            <p:spPr>
              <a:xfrm>
                <a:off x="1796150" y="4353750"/>
                <a:ext cx="1706650" cy="1255400"/>
              </a:xfrm>
              <a:custGeom>
                <a:avLst/>
                <a:gdLst/>
                <a:ahLst/>
                <a:cxnLst/>
                <a:rect l="l" t="t" r="r" b="b"/>
                <a:pathLst>
                  <a:path w="68266" h="50216" extrusionOk="0">
                    <a:moveTo>
                      <a:pt x="9401" y="1"/>
                    </a:moveTo>
                    <a:cubicBezTo>
                      <a:pt x="6428" y="2162"/>
                      <a:pt x="770" y="9416"/>
                      <a:pt x="417" y="20611"/>
                    </a:cubicBezTo>
                    <a:cubicBezTo>
                      <a:pt x="0" y="33819"/>
                      <a:pt x="3228" y="38389"/>
                      <a:pt x="5086" y="40918"/>
                    </a:cubicBezTo>
                    <a:cubicBezTo>
                      <a:pt x="6936" y="43446"/>
                      <a:pt x="11096" y="46265"/>
                      <a:pt x="14833" y="48073"/>
                    </a:cubicBezTo>
                    <a:cubicBezTo>
                      <a:pt x="18631" y="45791"/>
                      <a:pt x="25237" y="44116"/>
                      <a:pt x="31628" y="44116"/>
                    </a:cubicBezTo>
                    <a:cubicBezTo>
                      <a:pt x="36633" y="44116"/>
                      <a:pt x="41506" y="45144"/>
                      <a:pt x="44795" y="47713"/>
                    </a:cubicBezTo>
                    <a:cubicBezTo>
                      <a:pt x="47895" y="49692"/>
                      <a:pt x="51388" y="50216"/>
                      <a:pt x="54234" y="50216"/>
                    </a:cubicBezTo>
                    <a:cubicBezTo>
                      <a:pt x="56587" y="50216"/>
                      <a:pt x="58498" y="49858"/>
                      <a:pt x="59380" y="49669"/>
                    </a:cubicBezTo>
                    <a:cubicBezTo>
                      <a:pt x="60835" y="49358"/>
                      <a:pt x="64953" y="48716"/>
                      <a:pt x="68266" y="45156"/>
                    </a:cubicBezTo>
                    <a:lnTo>
                      <a:pt x="68266" y="45156"/>
                    </a:lnTo>
                    <a:cubicBezTo>
                      <a:pt x="65377" y="47345"/>
                      <a:pt x="62332" y="47840"/>
                      <a:pt x="61125" y="48094"/>
                    </a:cubicBezTo>
                    <a:cubicBezTo>
                      <a:pt x="60242" y="48280"/>
                      <a:pt x="58329" y="48638"/>
                      <a:pt x="55974" y="48638"/>
                    </a:cubicBezTo>
                    <a:cubicBezTo>
                      <a:pt x="53131" y="48638"/>
                      <a:pt x="49642" y="48116"/>
                      <a:pt x="46539" y="46137"/>
                    </a:cubicBezTo>
                    <a:cubicBezTo>
                      <a:pt x="43251" y="43569"/>
                      <a:pt x="38378" y="42541"/>
                      <a:pt x="33372" y="42541"/>
                    </a:cubicBezTo>
                    <a:cubicBezTo>
                      <a:pt x="26982" y="42541"/>
                      <a:pt x="20376" y="44216"/>
                      <a:pt x="16577" y="46498"/>
                    </a:cubicBezTo>
                    <a:cubicBezTo>
                      <a:pt x="12841" y="44690"/>
                      <a:pt x="8681" y="41871"/>
                      <a:pt x="6823" y="39343"/>
                    </a:cubicBezTo>
                    <a:cubicBezTo>
                      <a:pt x="4973" y="36814"/>
                      <a:pt x="1745" y="32244"/>
                      <a:pt x="2161" y="19036"/>
                    </a:cubicBezTo>
                    <a:cubicBezTo>
                      <a:pt x="2451" y="9776"/>
                      <a:pt x="6371" y="3215"/>
                      <a:pt x="940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8"/>
              <p:cNvSpPr/>
              <p:nvPr/>
            </p:nvSpPr>
            <p:spPr>
              <a:xfrm>
                <a:off x="2335425" y="4365050"/>
                <a:ext cx="521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12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1" y="255"/>
                      <a:pt x="374" y="637"/>
                      <a:pt x="607" y="827"/>
                    </a:cubicBezTo>
                    <a:cubicBezTo>
                      <a:pt x="897" y="1060"/>
                      <a:pt x="1603" y="1124"/>
                      <a:pt x="2084" y="1124"/>
                    </a:cubicBezTo>
                    <a:cubicBezTo>
                      <a:pt x="1420" y="693"/>
                      <a:pt x="728" y="319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8"/>
              <p:cNvSpPr/>
              <p:nvPr/>
            </p:nvSpPr>
            <p:spPr>
              <a:xfrm>
                <a:off x="2142775" y="4273075"/>
                <a:ext cx="9060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1978" extrusionOk="0">
                    <a:moveTo>
                      <a:pt x="0" y="0"/>
                    </a:moveTo>
                    <a:cubicBezTo>
                      <a:pt x="0" y="0"/>
                      <a:pt x="530" y="1116"/>
                      <a:pt x="1053" y="1540"/>
                    </a:cubicBezTo>
                    <a:cubicBezTo>
                      <a:pt x="1493" y="1897"/>
                      <a:pt x="2593" y="1978"/>
                      <a:pt x="3284" y="1978"/>
                    </a:cubicBezTo>
                    <a:cubicBezTo>
                      <a:pt x="3414" y="1978"/>
                      <a:pt x="3530" y="1975"/>
                      <a:pt x="3624" y="1971"/>
                    </a:cubicBezTo>
                    <a:cubicBezTo>
                      <a:pt x="3292" y="1709"/>
                      <a:pt x="1879" y="80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8"/>
              <p:cNvSpPr/>
              <p:nvPr/>
            </p:nvSpPr>
            <p:spPr>
              <a:xfrm>
                <a:off x="2183175" y="4293025"/>
                <a:ext cx="307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823" extrusionOk="0">
                    <a:moveTo>
                      <a:pt x="72" y="0"/>
                    </a:moveTo>
                    <a:cubicBezTo>
                      <a:pt x="1" y="471"/>
                      <a:pt x="377" y="823"/>
                      <a:pt x="781" y="823"/>
                    </a:cubicBezTo>
                    <a:cubicBezTo>
                      <a:pt x="935" y="823"/>
                      <a:pt x="1092" y="772"/>
                      <a:pt x="1231" y="657"/>
                    </a:cubicBezTo>
                    <a:cubicBezTo>
                      <a:pt x="920" y="466"/>
                      <a:pt x="524" y="240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8"/>
              <p:cNvSpPr/>
              <p:nvPr/>
            </p:nvSpPr>
            <p:spPr>
              <a:xfrm>
                <a:off x="1825100" y="5844450"/>
                <a:ext cx="2364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9459" h="3024" extrusionOk="0">
                    <a:moveTo>
                      <a:pt x="8010" y="0"/>
                    </a:moveTo>
                    <a:lnTo>
                      <a:pt x="7396" y="318"/>
                    </a:lnTo>
                    <a:cubicBezTo>
                      <a:pt x="6795" y="622"/>
                      <a:pt x="6195" y="897"/>
                      <a:pt x="5587" y="1144"/>
                    </a:cubicBezTo>
                    <a:cubicBezTo>
                      <a:pt x="5284" y="1264"/>
                      <a:pt x="4973" y="1385"/>
                      <a:pt x="4669" y="1490"/>
                    </a:cubicBezTo>
                    <a:cubicBezTo>
                      <a:pt x="4358" y="1596"/>
                      <a:pt x="4048" y="1716"/>
                      <a:pt x="3744" y="1822"/>
                    </a:cubicBezTo>
                    <a:cubicBezTo>
                      <a:pt x="3122" y="2034"/>
                      <a:pt x="2508" y="2239"/>
                      <a:pt x="1879" y="2430"/>
                    </a:cubicBezTo>
                    <a:cubicBezTo>
                      <a:pt x="1569" y="2529"/>
                      <a:pt x="1258" y="2621"/>
                      <a:pt x="940" y="2705"/>
                    </a:cubicBezTo>
                    <a:cubicBezTo>
                      <a:pt x="629" y="2783"/>
                      <a:pt x="318" y="2882"/>
                      <a:pt x="1" y="2953"/>
                    </a:cubicBezTo>
                    <a:lnTo>
                      <a:pt x="15" y="3023"/>
                    </a:lnTo>
                    <a:cubicBezTo>
                      <a:pt x="1321" y="2903"/>
                      <a:pt x="2635" y="2797"/>
                      <a:pt x="3949" y="2691"/>
                    </a:cubicBezTo>
                    <a:cubicBezTo>
                      <a:pt x="5263" y="2585"/>
                      <a:pt x="6576" y="2493"/>
                      <a:pt x="7890" y="2402"/>
                    </a:cubicBezTo>
                    <a:lnTo>
                      <a:pt x="9310" y="2310"/>
                    </a:lnTo>
                    <a:cubicBezTo>
                      <a:pt x="9458" y="1335"/>
                      <a:pt x="8865" y="424"/>
                      <a:pt x="8010" y="0"/>
                    </a:cubicBezTo>
                    <a:close/>
                  </a:path>
                </a:pathLst>
              </a:custGeom>
              <a:solidFill>
                <a:srgbClr val="FC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8"/>
              <p:cNvSpPr/>
              <p:nvPr/>
            </p:nvSpPr>
            <p:spPr>
              <a:xfrm>
                <a:off x="1897850" y="4986625"/>
                <a:ext cx="512975" cy="915400"/>
              </a:xfrm>
              <a:custGeom>
                <a:avLst/>
                <a:gdLst/>
                <a:ahLst/>
                <a:cxnLst/>
                <a:rect l="l" t="t" r="r" b="b"/>
                <a:pathLst>
                  <a:path w="20519" h="36616" extrusionOk="0">
                    <a:moveTo>
                      <a:pt x="3793" y="0"/>
                    </a:moveTo>
                    <a:cubicBezTo>
                      <a:pt x="368" y="3906"/>
                      <a:pt x="1" y="9253"/>
                      <a:pt x="1872" y="12537"/>
                    </a:cubicBezTo>
                    <a:cubicBezTo>
                      <a:pt x="1858" y="12580"/>
                      <a:pt x="1872" y="12587"/>
                      <a:pt x="1886" y="12608"/>
                    </a:cubicBezTo>
                    <a:lnTo>
                      <a:pt x="1922" y="12665"/>
                    </a:lnTo>
                    <a:lnTo>
                      <a:pt x="2176" y="13102"/>
                    </a:lnTo>
                    <a:cubicBezTo>
                      <a:pt x="2346" y="13392"/>
                      <a:pt x="2529" y="13675"/>
                      <a:pt x="2706" y="13957"/>
                    </a:cubicBezTo>
                    <a:cubicBezTo>
                      <a:pt x="2882" y="14240"/>
                      <a:pt x="3080" y="14515"/>
                      <a:pt x="3264" y="14791"/>
                    </a:cubicBezTo>
                    <a:cubicBezTo>
                      <a:pt x="3447" y="15073"/>
                      <a:pt x="3652" y="15334"/>
                      <a:pt x="3843" y="15603"/>
                    </a:cubicBezTo>
                    <a:cubicBezTo>
                      <a:pt x="4034" y="15871"/>
                      <a:pt x="4238" y="16133"/>
                      <a:pt x="4450" y="16380"/>
                    </a:cubicBezTo>
                    <a:cubicBezTo>
                      <a:pt x="4662" y="16634"/>
                      <a:pt x="4867" y="16895"/>
                      <a:pt x="5079" y="17136"/>
                    </a:cubicBezTo>
                    <a:cubicBezTo>
                      <a:pt x="5510" y="17637"/>
                      <a:pt x="5962" y="18110"/>
                      <a:pt x="6428" y="18569"/>
                    </a:cubicBezTo>
                    <a:cubicBezTo>
                      <a:pt x="7367" y="19495"/>
                      <a:pt x="8399" y="20321"/>
                      <a:pt x="9500" y="21049"/>
                    </a:cubicBezTo>
                    <a:cubicBezTo>
                      <a:pt x="9783" y="21225"/>
                      <a:pt x="10066" y="21402"/>
                      <a:pt x="10362" y="21571"/>
                    </a:cubicBezTo>
                    <a:cubicBezTo>
                      <a:pt x="10652" y="21741"/>
                      <a:pt x="10948" y="21903"/>
                      <a:pt x="11273" y="22051"/>
                    </a:cubicBezTo>
                    <a:cubicBezTo>
                      <a:pt x="11372" y="22101"/>
                      <a:pt x="11471" y="22143"/>
                      <a:pt x="11577" y="22193"/>
                    </a:cubicBezTo>
                    <a:lnTo>
                      <a:pt x="9981" y="31989"/>
                    </a:lnTo>
                    <a:lnTo>
                      <a:pt x="8074" y="32872"/>
                    </a:lnTo>
                    <a:cubicBezTo>
                      <a:pt x="7473" y="33155"/>
                      <a:pt x="6873" y="33423"/>
                      <a:pt x="6273" y="33720"/>
                    </a:cubicBezTo>
                    <a:cubicBezTo>
                      <a:pt x="5877" y="33911"/>
                      <a:pt x="5489" y="34108"/>
                      <a:pt x="5100" y="34306"/>
                    </a:cubicBezTo>
                    <a:cubicBezTo>
                      <a:pt x="5948" y="34737"/>
                      <a:pt x="6541" y="35641"/>
                      <a:pt x="6400" y="36616"/>
                    </a:cubicBezTo>
                    <a:lnTo>
                      <a:pt x="12877" y="36185"/>
                    </a:lnTo>
                    <a:lnTo>
                      <a:pt x="14014" y="36107"/>
                    </a:lnTo>
                    <a:lnTo>
                      <a:pt x="14741" y="34405"/>
                    </a:lnTo>
                    <a:lnTo>
                      <a:pt x="20519" y="20935"/>
                    </a:lnTo>
                    <a:lnTo>
                      <a:pt x="19410" y="16648"/>
                    </a:lnTo>
                    <a:cubicBezTo>
                      <a:pt x="19318" y="16288"/>
                      <a:pt x="19205" y="15942"/>
                      <a:pt x="19071" y="15596"/>
                    </a:cubicBezTo>
                    <a:cubicBezTo>
                      <a:pt x="18937" y="15271"/>
                      <a:pt x="18796" y="14946"/>
                      <a:pt x="18640" y="14635"/>
                    </a:cubicBezTo>
                    <a:cubicBezTo>
                      <a:pt x="18485" y="14331"/>
                      <a:pt x="18322" y="14035"/>
                      <a:pt x="18160" y="13731"/>
                    </a:cubicBezTo>
                    <a:cubicBezTo>
                      <a:pt x="17997" y="13427"/>
                      <a:pt x="17807" y="13159"/>
                      <a:pt x="17630" y="12869"/>
                    </a:cubicBezTo>
                    <a:cubicBezTo>
                      <a:pt x="16896" y="11775"/>
                      <a:pt x="16062" y="10750"/>
                      <a:pt x="15130" y="9818"/>
                    </a:cubicBezTo>
                    <a:cubicBezTo>
                      <a:pt x="14671" y="9352"/>
                      <a:pt x="14190" y="8907"/>
                      <a:pt x="13689" y="8483"/>
                    </a:cubicBezTo>
                    <a:cubicBezTo>
                      <a:pt x="13449" y="8264"/>
                      <a:pt x="13187" y="8059"/>
                      <a:pt x="12933" y="7855"/>
                    </a:cubicBezTo>
                    <a:cubicBezTo>
                      <a:pt x="12679" y="7650"/>
                      <a:pt x="12410" y="7452"/>
                      <a:pt x="12149" y="7254"/>
                    </a:cubicBezTo>
                    <a:cubicBezTo>
                      <a:pt x="11888" y="7049"/>
                      <a:pt x="11605" y="6866"/>
                      <a:pt x="11330" y="6675"/>
                    </a:cubicBezTo>
                    <a:cubicBezTo>
                      <a:pt x="11054" y="6491"/>
                      <a:pt x="10786" y="6301"/>
                      <a:pt x="10496" y="6131"/>
                    </a:cubicBezTo>
                    <a:cubicBezTo>
                      <a:pt x="10207" y="5955"/>
                      <a:pt x="9931" y="5771"/>
                      <a:pt x="9635" y="5601"/>
                    </a:cubicBezTo>
                    <a:lnTo>
                      <a:pt x="9197" y="5340"/>
                    </a:lnTo>
                    <a:lnTo>
                      <a:pt x="9140" y="5312"/>
                    </a:lnTo>
                    <a:cubicBezTo>
                      <a:pt x="9126" y="5305"/>
                      <a:pt x="9112" y="5298"/>
                      <a:pt x="9105" y="5298"/>
                    </a:cubicBezTo>
                    <a:cubicBezTo>
                      <a:pt x="8716" y="5135"/>
                      <a:pt x="5093" y="3539"/>
                      <a:pt x="37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047425" y="5112875"/>
                <a:ext cx="363600" cy="789325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31573" extrusionOk="0">
                    <a:moveTo>
                      <a:pt x="2592" y="0"/>
                    </a:moveTo>
                    <a:lnTo>
                      <a:pt x="2592" y="0"/>
                    </a:lnTo>
                    <a:cubicBezTo>
                      <a:pt x="2931" y="375"/>
                      <a:pt x="3256" y="749"/>
                      <a:pt x="3588" y="1123"/>
                    </a:cubicBezTo>
                    <a:cubicBezTo>
                      <a:pt x="3708" y="1215"/>
                      <a:pt x="3828" y="1300"/>
                      <a:pt x="3941" y="1399"/>
                    </a:cubicBezTo>
                    <a:cubicBezTo>
                      <a:pt x="4196" y="1604"/>
                      <a:pt x="4457" y="1809"/>
                      <a:pt x="4704" y="2028"/>
                    </a:cubicBezTo>
                    <a:cubicBezTo>
                      <a:pt x="5199" y="2451"/>
                      <a:pt x="5679" y="2903"/>
                      <a:pt x="6138" y="3363"/>
                    </a:cubicBezTo>
                    <a:cubicBezTo>
                      <a:pt x="7070" y="4302"/>
                      <a:pt x="7904" y="5319"/>
                      <a:pt x="8638" y="6421"/>
                    </a:cubicBezTo>
                    <a:cubicBezTo>
                      <a:pt x="8815" y="6703"/>
                      <a:pt x="8998" y="6986"/>
                      <a:pt x="9168" y="7275"/>
                    </a:cubicBezTo>
                    <a:cubicBezTo>
                      <a:pt x="9338" y="7572"/>
                      <a:pt x="9507" y="7869"/>
                      <a:pt x="9648" y="8187"/>
                    </a:cubicBezTo>
                    <a:cubicBezTo>
                      <a:pt x="9797" y="8504"/>
                      <a:pt x="9945" y="8815"/>
                      <a:pt x="10079" y="9147"/>
                    </a:cubicBezTo>
                    <a:cubicBezTo>
                      <a:pt x="10213" y="9486"/>
                      <a:pt x="10333" y="9839"/>
                      <a:pt x="10425" y="10193"/>
                    </a:cubicBezTo>
                    <a:cubicBezTo>
                      <a:pt x="11139" y="12975"/>
                      <a:pt x="10920" y="15921"/>
                      <a:pt x="9782" y="18569"/>
                    </a:cubicBezTo>
                    <a:lnTo>
                      <a:pt x="5764" y="27964"/>
                    </a:lnTo>
                    <a:lnTo>
                      <a:pt x="5036" y="29666"/>
                    </a:lnTo>
                    <a:lnTo>
                      <a:pt x="3892" y="29743"/>
                    </a:lnTo>
                    <a:lnTo>
                      <a:pt x="0" y="30005"/>
                    </a:lnTo>
                    <a:cubicBezTo>
                      <a:pt x="346" y="30450"/>
                      <a:pt x="494" y="31015"/>
                      <a:pt x="424" y="31573"/>
                    </a:cubicBezTo>
                    <a:lnTo>
                      <a:pt x="6894" y="31142"/>
                    </a:lnTo>
                    <a:lnTo>
                      <a:pt x="8038" y="31064"/>
                    </a:lnTo>
                    <a:lnTo>
                      <a:pt x="8765" y="29362"/>
                    </a:lnTo>
                    <a:lnTo>
                      <a:pt x="14543" y="15893"/>
                    </a:lnTo>
                    <a:lnTo>
                      <a:pt x="13427" y="11598"/>
                    </a:lnTo>
                    <a:cubicBezTo>
                      <a:pt x="13335" y="11238"/>
                      <a:pt x="13222" y="10892"/>
                      <a:pt x="13088" y="10546"/>
                    </a:cubicBezTo>
                    <a:cubicBezTo>
                      <a:pt x="12954" y="10221"/>
                      <a:pt x="12813" y="9896"/>
                      <a:pt x="12657" y="9585"/>
                    </a:cubicBezTo>
                    <a:cubicBezTo>
                      <a:pt x="12502" y="9281"/>
                      <a:pt x="12339" y="8985"/>
                      <a:pt x="12177" y="8681"/>
                    </a:cubicBezTo>
                    <a:cubicBezTo>
                      <a:pt x="12014" y="8377"/>
                      <a:pt x="11824" y="8109"/>
                      <a:pt x="11647" y="7819"/>
                    </a:cubicBezTo>
                    <a:cubicBezTo>
                      <a:pt x="10913" y="6725"/>
                      <a:pt x="10079" y="5700"/>
                      <a:pt x="9147" y="4768"/>
                    </a:cubicBezTo>
                    <a:cubicBezTo>
                      <a:pt x="8688" y="4302"/>
                      <a:pt x="8207" y="3857"/>
                      <a:pt x="7706" y="3433"/>
                    </a:cubicBezTo>
                    <a:cubicBezTo>
                      <a:pt x="7466" y="3214"/>
                      <a:pt x="7204" y="3009"/>
                      <a:pt x="6950" y="2805"/>
                    </a:cubicBezTo>
                    <a:cubicBezTo>
                      <a:pt x="6696" y="2600"/>
                      <a:pt x="6427" y="2402"/>
                      <a:pt x="6166" y="2204"/>
                    </a:cubicBezTo>
                    <a:cubicBezTo>
                      <a:pt x="5905" y="1999"/>
                      <a:pt x="5622" y="1816"/>
                      <a:pt x="5347" y="1625"/>
                    </a:cubicBezTo>
                    <a:cubicBezTo>
                      <a:pt x="5071" y="1441"/>
                      <a:pt x="4803" y="1251"/>
                      <a:pt x="4513" y="1081"/>
                    </a:cubicBezTo>
                    <a:cubicBezTo>
                      <a:pt x="4224" y="905"/>
                      <a:pt x="3948" y="721"/>
                      <a:pt x="3652" y="551"/>
                    </a:cubicBezTo>
                    <a:lnTo>
                      <a:pt x="3214" y="290"/>
                    </a:lnTo>
                    <a:lnTo>
                      <a:pt x="3157" y="262"/>
                    </a:lnTo>
                    <a:cubicBezTo>
                      <a:pt x="3143" y="255"/>
                      <a:pt x="3129" y="248"/>
                      <a:pt x="3122" y="248"/>
                    </a:cubicBezTo>
                    <a:cubicBezTo>
                      <a:pt x="3044" y="212"/>
                      <a:pt x="2861" y="135"/>
                      <a:pt x="259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501925" y="5838425"/>
                <a:ext cx="208400" cy="58475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2339" extrusionOk="0">
                    <a:moveTo>
                      <a:pt x="6817" y="1"/>
                    </a:moveTo>
                    <a:lnTo>
                      <a:pt x="1" y="2261"/>
                    </a:lnTo>
                    <a:lnTo>
                      <a:pt x="1" y="2339"/>
                    </a:lnTo>
                    <a:lnTo>
                      <a:pt x="8335" y="1724"/>
                    </a:lnTo>
                    <a:cubicBezTo>
                      <a:pt x="8208" y="983"/>
                      <a:pt x="7579" y="404"/>
                      <a:pt x="6817" y="1"/>
                    </a:cubicBezTo>
                    <a:close/>
                  </a:path>
                </a:pathLst>
              </a:custGeom>
              <a:solidFill>
                <a:srgbClr val="FC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579175" y="5258900"/>
                <a:ext cx="446575" cy="622650"/>
              </a:xfrm>
              <a:custGeom>
                <a:avLst/>
                <a:gdLst/>
                <a:ahLst/>
                <a:cxnLst/>
                <a:rect l="l" t="t" r="r" b="b"/>
                <a:pathLst>
                  <a:path w="17863" h="24906" extrusionOk="0">
                    <a:moveTo>
                      <a:pt x="15176" y="1"/>
                    </a:moveTo>
                    <a:cubicBezTo>
                      <a:pt x="14463" y="160"/>
                      <a:pt x="13622" y="200"/>
                      <a:pt x="12707" y="200"/>
                    </a:cubicBezTo>
                    <a:cubicBezTo>
                      <a:pt x="11787" y="200"/>
                      <a:pt x="10793" y="160"/>
                      <a:pt x="9779" y="160"/>
                    </a:cubicBezTo>
                    <a:cubicBezTo>
                      <a:pt x="7330" y="160"/>
                      <a:pt x="4767" y="395"/>
                      <a:pt x="2865" y="2000"/>
                    </a:cubicBezTo>
                    <a:lnTo>
                      <a:pt x="1834" y="5835"/>
                    </a:lnTo>
                    <a:cubicBezTo>
                      <a:pt x="1728" y="6202"/>
                      <a:pt x="1608" y="6562"/>
                      <a:pt x="1516" y="6937"/>
                    </a:cubicBezTo>
                    <a:lnTo>
                      <a:pt x="1226" y="8053"/>
                    </a:lnTo>
                    <a:cubicBezTo>
                      <a:pt x="1127" y="8427"/>
                      <a:pt x="1050" y="8808"/>
                      <a:pt x="965" y="9183"/>
                    </a:cubicBezTo>
                    <a:cubicBezTo>
                      <a:pt x="873" y="9557"/>
                      <a:pt x="788" y="9939"/>
                      <a:pt x="725" y="10320"/>
                    </a:cubicBezTo>
                    <a:cubicBezTo>
                      <a:pt x="654" y="10708"/>
                      <a:pt x="569" y="11083"/>
                      <a:pt x="513" y="11478"/>
                    </a:cubicBezTo>
                    <a:cubicBezTo>
                      <a:pt x="456" y="11867"/>
                      <a:pt x="393" y="12255"/>
                      <a:pt x="350" y="12651"/>
                    </a:cubicBezTo>
                    <a:lnTo>
                      <a:pt x="138" y="14318"/>
                    </a:lnTo>
                    <a:cubicBezTo>
                      <a:pt x="1" y="15465"/>
                      <a:pt x="898" y="16455"/>
                      <a:pt x="2016" y="16455"/>
                    </a:cubicBezTo>
                    <a:cubicBezTo>
                      <a:pt x="2103" y="16455"/>
                      <a:pt x="2190" y="16449"/>
                      <a:pt x="2279" y="16437"/>
                    </a:cubicBezTo>
                    <a:lnTo>
                      <a:pt x="3041" y="16338"/>
                    </a:lnTo>
                    <a:lnTo>
                      <a:pt x="9871" y="15427"/>
                    </a:lnTo>
                    <a:lnTo>
                      <a:pt x="9871" y="15427"/>
                    </a:lnTo>
                    <a:lnTo>
                      <a:pt x="8974" y="19820"/>
                    </a:lnTo>
                    <a:lnTo>
                      <a:pt x="5697" y="22532"/>
                    </a:lnTo>
                    <a:lnTo>
                      <a:pt x="3719" y="23182"/>
                    </a:lnTo>
                    <a:cubicBezTo>
                      <a:pt x="4489" y="23585"/>
                      <a:pt x="5118" y="24164"/>
                      <a:pt x="5238" y="24905"/>
                    </a:cubicBezTo>
                    <a:lnTo>
                      <a:pt x="7011" y="24778"/>
                    </a:lnTo>
                    <a:lnTo>
                      <a:pt x="11454" y="21501"/>
                    </a:lnTo>
                    <a:lnTo>
                      <a:pt x="11673" y="21105"/>
                    </a:lnTo>
                    <a:lnTo>
                      <a:pt x="16158" y="13046"/>
                    </a:lnTo>
                    <a:lnTo>
                      <a:pt x="17245" y="11097"/>
                    </a:lnTo>
                    <a:cubicBezTo>
                      <a:pt x="17862" y="9993"/>
                      <a:pt x="17035" y="8693"/>
                      <a:pt x="15849" y="8693"/>
                    </a:cubicBezTo>
                    <a:cubicBezTo>
                      <a:pt x="15745" y="8693"/>
                      <a:pt x="15638" y="8703"/>
                      <a:pt x="15529" y="8724"/>
                    </a:cubicBezTo>
                    <a:lnTo>
                      <a:pt x="13000" y="9211"/>
                    </a:lnTo>
                    <a:lnTo>
                      <a:pt x="9434" y="9896"/>
                    </a:lnTo>
                    <a:cubicBezTo>
                      <a:pt x="9469" y="9847"/>
                      <a:pt x="9504" y="9804"/>
                      <a:pt x="9539" y="9755"/>
                    </a:cubicBezTo>
                    <a:lnTo>
                      <a:pt x="10239" y="8851"/>
                    </a:lnTo>
                    <a:lnTo>
                      <a:pt x="10903" y="7926"/>
                    </a:lnTo>
                    <a:lnTo>
                      <a:pt x="11567" y="7000"/>
                    </a:lnTo>
                    <a:cubicBezTo>
                      <a:pt x="11793" y="6697"/>
                      <a:pt x="11983" y="6372"/>
                      <a:pt x="12195" y="6061"/>
                    </a:cubicBezTo>
                    <a:cubicBezTo>
                      <a:pt x="12407" y="5743"/>
                      <a:pt x="12619" y="5432"/>
                      <a:pt x="12803" y="5107"/>
                    </a:cubicBezTo>
                    <a:lnTo>
                      <a:pt x="13382" y="4133"/>
                    </a:lnTo>
                    <a:cubicBezTo>
                      <a:pt x="13565" y="3808"/>
                      <a:pt x="13735" y="3476"/>
                      <a:pt x="13912" y="3144"/>
                    </a:cubicBezTo>
                    <a:cubicBezTo>
                      <a:pt x="14088" y="2819"/>
                      <a:pt x="14236" y="2473"/>
                      <a:pt x="14406" y="2134"/>
                    </a:cubicBezTo>
                    <a:cubicBezTo>
                      <a:pt x="14568" y="1795"/>
                      <a:pt x="14703" y="1442"/>
                      <a:pt x="14851" y="1103"/>
                    </a:cubicBezTo>
                    <a:cubicBezTo>
                      <a:pt x="14985" y="749"/>
                      <a:pt x="15119" y="396"/>
                      <a:pt x="15218" y="29"/>
                    </a:cubicBezTo>
                    <a:lnTo>
                      <a:pt x="151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79175" y="5274625"/>
                <a:ext cx="299075" cy="537175"/>
              </a:xfrm>
              <a:custGeom>
                <a:avLst/>
                <a:gdLst/>
                <a:ahLst/>
                <a:cxnLst/>
                <a:rect l="l" t="t" r="r" b="b"/>
                <a:pathLst>
                  <a:path w="11963" h="21487" extrusionOk="0">
                    <a:moveTo>
                      <a:pt x="5535" y="0"/>
                    </a:moveTo>
                    <a:cubicBezTo>
                      <a:pt x="4560" y="255"/>
                      <a:pt x="3649" y="728"/>
                      <a:pt x="2872" y="1363"/>
                    </a:cubicBezTo>
                    <a:lnTo>
                      <a:pt x="1834" y="5206"/>
                    </a:lnTo>
                    <a:cubicBezTo>
                      <a:pt x="1728" y="5573"/>
                      <a:pt x="1615" y="5933"/>
                      <a:pt x="1523" y="6308"/>
                    </a:cubicBezTo>
                    <a:lnTo>
                      <a:pt x="1233" y="7424"/>
                    </a:lnTo>
                    <a:cubicBezTo>
                      <a:pt x="1134" y="7791"/>
                      <a:pt x="1057" y="8172"/>
                      <a:pt x="972" y="8554"/>
                    </a:cubicBezTo>
                    <a:cubicBezTo>
                      <a:pt x="880" y="8928"/>
                      <a:pt x="795" y="9302"/>
                      <a:pt x="725" y="9691"/>
                    </a:cubicBezTo>
                    <a:cubicBezTo>
                      <a:pt x="661" y="10072"/>
                      <a:pt x="576" y="10454"/>
                      <a:pt x="520" y="10842"/>
                    </a:cubicBezTo>
                    <a:cubicBezTo>
                      <a:pt x="456" y="11238"/>
                      <a:pt x="400" y="11626"/>
                      <a:pt x="350" y="12022"/>
                    </a:cubicBezTo>
                    <a:lnTo>
                      <a:pt x="145" y="13689"/>
                    </a:lnTo>
                    <a:cubicBezTo>
                      <a:pt x="1" y="14839"/>
                      <a:pt x="909" y="15824"/>
                      <a:pt x="2032" y="15824"/>
                    </a:cubicBezTo>
                    <a:cubicBezTo>
                      <a:pt x="2115" y="15824"/>
                      <a:pt x="2200" y="15819"/>
                      <a:pt x="2286" y="15808"/>
                    </a:cubicBezTo>
                    <a:lnTo>
                      <a:pt x="3041" y="15709"/>
                    </a:lnTo>
                    <a:lnTo>
                      <a:pt x="9871" y="14791"/>
                    </a:lnTo>
                    <a:lnTo>
                      <a:pt x="8974" y="19191"/>
                    </a:lnTo>
                    <a:lnTo>
                      <a:pt x="6206" y="21486"/>
                    </a:lnTo>
                    <a:lnTo>
                      <a:pt x="7795" y="20957"/>
                    </a:lnTo>
                    <a:lnTo>
                      <a:pt x="11065" y="18252"/>
                    </a:lnTo>
                    <a:lnTo>
                      <a:pt x="11962" y="13851"/>
                    </a:lnTo>
                    <a:lnTo>
                      <a:pt x="5132" y="14762"/>
                    </a:lnTo>
                    <a:lnTo>
                      <a:pt x="4376" y="14868"/>
                    </a:lnTo>
                    <a:cubicBezTo>
                      <a:pt x="4291" y="14880"/>
                      <a:pt x="4206" y="14885"/>
                      <a:pt x="4122" y="14885"/>
                    </a:cubicBezTo>
                    <a:cubicBezTo>
                      <a:pt x="2999" y="14885"/>
                      <a:pt x="2092" y="13900"/>
                      <a:pt x="2236" y="12749"/>
                    </a:cubicBezTo>
                    <a:lnTo>
                      <a:pt x="2441" y="11082"/>
                    </a:lnTo>
                    <a:cubicBezTo>
                      <a:pt x="2490" y="10687"/>
                      <a:pt x="2540" y="10284"/>
                      <a:pt x="2603" y="9903"/>
                    </a:cubicBezTo>
                    <a:cubicBezTo>
                      <a:pt x="2674" y="9521"/>
                      <a:pt x="2745" y="9133"/>
                      <a:pt x="2815" y="8752"/>
                    </a:cubicBezTo>
                    <a:cubicBezTo>
                      <a:pt x="2886" y="8363"/>
                      <a:pt x="2971" y="7989"/>
                      <a:pt x="3056" y="7607"/>
                    </a:cubicBezTo>
                    <a:cubicBezTo>
                      <a:pt x="3140" y="7233"/>
                      <a:pt x="3225" y="6852"/>
                      <a:pt x="3324" y="6484"/>
                    </a:cubicBezTo>
                    <a:lnTo>
                      <a:pt x="3614" y="5368"/>
                    </a:lnTo>
                    <a:cubicBezTo>
                      <a:pt x="3698" y="4994"/>
                      <a:pt x="3818" y="4634"/>
                      <a:pt x="3924" y="4266"/>
                    </a:cubicBezTo>
                    <a:lnTo>
                      <a:pt x="4956" y="424"/>
                    </a:lnTo>
                    <a:cubicBezTo>
                      <a:pt x="5146" y="269"/>
                      <a:pt x="5337" y="127"/>
                      <a:pt x="553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1800550" y="4025775"/>
                <a:ext cx="329175" cy="254025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10161" extrusionOk="0">
                    <a:moveTo>
                      <a:pt x="5799" y="0"/>
                    </a:moveTo>
                    <a:cubicBezTo>
                      <a:pt x="5728" y="0"/>
                      <a:pt x="5658" y="1"/>
                      <a:pt x="5588" y="4"/>
                    </a:cubicBezTo>
                    <a:cubicBezTo>
                      <a:pt x="5114" y="25"/>
                      <a:pt x="4641" y="95"/>
                      <a:pt x="4189" y="230"/>
                    </a:cubicBezTo>
                    <a:lnTo>
                      <a:pt x="4020" y="279"/>
                    </a:lnTo>
                    <a:lnTo>
                      <a:pt x="3970" y="286"/>
                    </a:lnTo>
                    <a:lnTo>
                      <a:pt x="3935" y="300"/>
                    </a:lnTo>
                    <a:lnTo>
                      <a:pt x="3928" y="300"/>
                    </a:lnTo>
                    <a:lnTo>
                      <a:pt x="3914" y="307"/>
                    </a:lnTo>
                    <a:lnTo>
                      <a:pt x="3843" y="328"/>
                    </a:lnTo>
                    <a:lnTo>
                      <a:pt x="3561" y="434"/>
                    </a:lnTo>
                    <a:lnTo>
                      <a:pt x="3229" y="576"/>
                    </a:lnTo>
                    <a:lnTo>
                      <a:pt x="2925" y="724"/>
                    </a:lnTo>
                    <a:cubicBezTo>
                      <a:pt x="2091" y="1134"/>
                      <a:pt x="1378" y="1755"/>
                      <a:pt x="848" y="2525"/>
                    </a:cubicBezTo>
                    <a:cubicBezTo>
                      <a:pt x="368" y="3260"/>
                      <a:pt x="86" y="4107"/>
                      <a:pt x="29" y="4976"/>
                    </a:cubicBezTo>
                    <a:cubicBezTo>
                      <a:pt x="1" y="5379"/>
                      <a:pt x="15" y="5788"/>
                      <a:pt x="78" y="6184"/>
                    </a:cubicBezTo>
                    <a:lnTo>
                      <a:pt x="86" y="6254"/>
                    </a:lnTo>
                    <a:cubicBezTo>
                      <a:pt x="89" y="6284"/>
                      <a:pt x="91" y="6291"/>
                      <a:pt x="91" y="6291"/>
                    </a:cubicBezTo>
                    <a:cubicBezTo>
                      <a:pt x="92" y="6291"/>
                      <a:pt x="92" y="6287"/>
                      <a:pt x="93" y="6287"/>
                    </a:cubicBezTo>
                    <a:cubicBezTo>
                      <a:pt x="93" y="6287"/>
                      <a:pt x="93" y="6287"/>
                      <a:pt x="93" y="6290"/>
                    </a:cubicBezTo>
                    <a:lnTo>
                      <a:pt x="93" y="6304"/>
                    </a:lnTo>
                    <a:lnTo>
                      <a:pt x="93" y="6318"/>
                    </a:lnTo>
                    <a:lnTo>
                      <a:pt x="100" y="6346"/>
                    </a:lnTo>
                    <a:lnTo>
                      <a:pt x="135" y="6473"/>
                    </a:lnTo>
                    <a:cubicBezTo>
                      <a:pt x="156" y="6558"/>
                      <a:pt x="191" y="6685"/>
                      <a:pt x="227" y="6791"/>
                    </a:cubicBezTo>
                    <a:cubicBezTo>
                      <a:pt x="297" y="6982"/>
                      <a:pt x="389" y="7166"/>
                      <a:pt x="502" y="7342"/>
                    </a:cubicBezTo>
                    <a:cubicBezTo>
                      <a:pt x="1108" y="8262"/>
                      <a:pt x="2131" y="8793"/>
                      <a:pt x="3203" y="8793"/>
                    </a:cubicBezTo>
                    <a:cubicBezTo>
                      <a:pt x="3432" y="8793"/>
                      <a:pt x="3663" y="8769"/>
                      <a:pt x="3893" y="8720"/>
                    </a:cubicBezTo>
                    <a:cubicBezTo>
                      <a:pt x="4323" y="8628"/>
                      <a:pt x="4719" y="8416"/>
                      <a:pt x="5030" y="8105"/>
                    </a:cubicBezTo>
                    <a:cubicBezTo>
                      <a:pt x="5220" y="7907"/>
                      <a:pt x="5369" y="7674"/>
                      <a:pt x="5468" y="7420"/>
                    </a:cubicBezTo>
                    <a:cubicBezTo>
                      <a:pt x="5503" y="7328"/>
                      <a:pt x="5531" y="7243"/>
                      <a:pt x="5552" y="7152"/>
                    </a:cubicBezTo>
                    <a:cubicBezTo>
                      <a:pt x="5561" y="7125"/>
                      <a:pt x="5540" y="7104"/>
                      <a:pt x="5517" y="7104"/>
                    </a:cubicBezTo>
                    <a:cubicBezTo>
                      <a:pt x="5504" y="7104"/>
                      <a:pt x="5490" y="7112"/>
                      <a:pt x="5482" y="7130"/>
                    </a:cubicBezTo>
                    <a:cubicBezTo>
                      <a:pt x="5446" y="7208"/>
                      <a:pt x="5404" y="7293"/>
                      <a:pt x="5355" y="7370"/>
                    </a:cubicBezTo>
                    <a:cubicBezTo>
                      <a:pt x="5227" y="7582"/>
                      <a:pt x="5065" y="7766"/>
                      <a:pt x="4860" y="7914"/>
                    </a:cubicBezTo>
                    <a:cubicBezTo>
                      <a:pt x="4556" y="8126"/>
                      <a:pt x="4196" y="8253"/>
                      <a:pt x="3822" y="8267"/>
                    </a:cubicBezTo>
                    <a:cubicBezTo>
                      <a:pt x="3774" y="8270"/>
                      <a:pt x="3726" y="8272"/>
                      <a:pt x="3678" y="8272"/>
                    </a:cubicBezTo>
                    <a:cubicBezTo>
                      <a:pt x="3255" y="8272"/>
                      <a:pt x="2840" y="8161"/>
                      <a:pt x="2466" y="7964"/>
                    </a:cubicBezTo>
                    <a:cubicBezTo>
                      <a:pt x="1993" y="7717"/>
                      <a:pt x="1625" y="7321"/>
                      <a:pt x="1420" y="6834"/>
                    </a:cubicBezTo>
                    <a:cubicBezTo>
                      <a:pt x="1371" y="6714"/>
                      <a:pt x="1336" y="6586"/>
                      <a:pt x="1307" y="6459"/>
                    </a:cubicBezTo>
                    <a:lnTo>
                      <a:pt x="1286" y="6283"/>
                    </a:lnTo>
                    <a:lnTo>
                      <a:pt x="1279" y="6156"/>
                    </a:lnTo>
                    <a:lnTo>
                      <a:pt x="1279" y="6120"/>
                    </a:lnTo>
                    <a:lnTo>
                      <a:pt x="1279" y="6113"/>
                    </a:lnTo>
                    <a:lnTo>
                      <a:pt x="1279" y="6064"/>
                    </a:lnTo>
                    <a:cubicBezTo>
                      <a:pt x="1279" y="5760"/>
                      <a:pt x="1322" y="5456"/>
                      <a:pt x="1392" y="5153"/>
                    </a:cubicBezTo>
                    <a:cubicBezTo>
                      <a:pt x="1519" y="4559"/>
                      <a:pt x="1809" y="4008"/>
                      <a:pt x="2219" y="3556"/>
                    </a:cubicBezTo>
                    <a:cubicBezTo>
                      <a:pt x="2642" y="3118"/>
                      <a:pt x="3165" y="2801"/>
                      <a:pt x="3751" y="2624"/>
                    </a:cubicBezTo>
                    <a:lnTo>
                      <a:pt x="3977" y="2560"/>
                    </a:lnTo>
                    <a:lnTo>
                      <a:pt x="4189" y="2511"/>
                    </a:lnTo>
                    <a:lnTo>
                      <a:pt x="4451" y="2455"/>
                    </a:lnTo>
                    <a:lnTo>
                      <a:pt x="4521" y="2440"/>
                    </a:lnTo>
                    <a:lnTo>
                      <a:pt x="4549" y="2440"/>
                    </a:lnTo>
                    <a:cubicBezTo>
                      <a:pt x="4555" y="2440"/>
                      <a:pt x="4520" y="2449"/>
                      <a:pt x="4520" y="2449"/>
                    </a:cubicBezTo>
                    <a:cubicBezTo>
                      <a:pt x="4520" y="2449"/>
                      <a:pt x="4523" y="2449"/>
                      <a:pt x="4528" y="2447"/>
                    </a:cubicBezTo>
                    <a:lnTo>
                      <a:pt x="4556" y="2447"/>
                    </a:lnTo>
                    <a:lnTo>
                      <a:pt x="4662" y="2433"/>
                    </a:lnTo>
                    <a:cubicBezTo>
                      <a:pt x="4793" y="2417"/>
                      <a:pt x="4923" y="2410"/>
                      <a:pt x="5053" y="2410"/>
                    </a:cubicBezTo>
                    <a:cubicBezTo>
                      <a:pt x="5211" y="2410"/>
                      <a:pt x="5369" y="2421"/>
                      <a:pt x="5524" y="2440"/>
                    </a:cubicBezTo>
                    <a:cubicBezTo>
                      <a:pt x="6089" y="2518"/>
                      <a:pt x="6640" y="2709"/>
                      <a:pt x="7135" y="2991"/>
                    </a:cubicBezTo>
                    <a:cubicBezTo>
                      <a:pt x="7594" y="3260"/>
                      <a:pt x="8010" y="3599"/>
                      <a:pt x="8371" y="3994"/>
                    </a:cubicBezTo>
                    <a:cubicBezTo>
                      <a:pt x="8667" y="4333"/>
                      <a:pt x="8914" y="4722"/>
                      <a:pt x="9098" y="5139"/>
                    </a:cubicBezTo>
                    <a:cubicBezTo>
                      <a:pt x="9345" y="5675"/>
                      <a:pt x="9423" y="6283"/>
                      <a:pt x="9331" y="6869"/>
                    </a:cubicBezTo>
                    <a:cubicBezTo>
                      <a:pt x="9317" y="6947"/>
                      <a:pt x="9303" y="7024"/>
                      <a:pt x="9275" y="7102"/>
                    </a:cubicBezTo>
                    <a:lnTo>
                      <a:pt x="9218" y="7286"/>
                    </a:lnTo>
                    <a:lnTo>
                      <a:pt x="9140" y="7554"/>
                    </a:lnTo>
                    <a:cubicBezTo>
                      <a:pt x="9112" y="7653"/>
                      <a:pt x="9091" y="7752"/>
                      <a:pt x="9077" y="7851"/>
                    </a:cubicBezTo>
                    <a:cubicBezTo>
                      <a:pt x="8900" y="8953"/>
                      <a:pt x="9663" y="9977"/>
                      <a:pt x="10765" y="10139"/>
                    </a:cubicBezTo>
                    <a:cubicBezTo>
                      <a:pt x="10864" y="10154"/>
                      <a:pt x="10962" y="10161"/>
                      <a:pt x="11059" y="10161"/>
                    </a:cubicBezTo>
                    <a:cubicBezTo>
                      <a:pt x="12043" y="10161"/>
                      <a:pt x="12904" y="9432"/>
                      <a:pt x="13039" y="8423"/>
                    </a:cubicBezTo>
                    <a:cubicBezTo>
                      <a:pt x="13039" y="8423"/>
                      <a:pt x="13053" y="8331"/>
                      <a:pt x="13082" y="8154"/>
                    </a:cubicBezTo>
                    <a:cubicBezTo>
                      <a:pt x="13089" y="8091"/>
                      <a:pt x="13117" y="7893"/>
                      <a:pt x="13138" y="7688"/>
                    </a:cubicBezTo>
                    <a:cubicBezTo>
                      <a:pt x="13159" y="7462"/>
                      <a:pt x="13166" y="7243"/>
                      <a:pt x="13159" y="7024"/>
                    </a:cubicBezTo>
                    <a:cubicBezTo>
                      <a:pt x="13152" y="6459"/>
                      <a:pt x="13075" y="5901"/>
                      <a:pt x="12919" y="5357"/>
                    </a:cubicBezTo>
                    <a:cubicBezTo>
                      <a:pt x="12729" y="4679"/>
                      <a:pt x="12439" y="4037"/>
                      <a:pt x="12050" y="3450"/>
                    </a:cubicBezTo>
                    <a:cubicBezTo>
                      <a:pt x="11139" y="2073"/>
                      <a:pt x="9819" y="1021"/>
                      <a:pt x="8265" y="449"/>
                    </a:cubicBezTo>
                    <a:cubicBezTo>
                      <a:pt x="7476" y="155"/>
                      <a:pt x="6639" y="0"/>
                      <a:pt x="5799" y="0"/>
                    </a:cubicBezTo>
                    <a:close/>
                  </a:path>
                </a:pathLst>
              </a:custGeom>
              <a:solidFill>
                <a:srgbClr val="FC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1800550" y="4061800"/>
                <a:ext cx="296500" cy="217950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8718" extrusionOk="0">
                    <a:moveTo>
                      <a:pt x="4507" y="0"/>
                    </a:moveTo>
                    <a:cubicBezTo>
                      <a:pt x="4434" y="0"/>
                      <a:pt x="4361" y="1"/>
                      <a:pt x="4288" y="3"/>
                    </a:cubicBezTo>
                    <a:cubicBezTo>
                      <a:pt x="3808" y="18"/>
                      <a:pt x="3342" y="95"/>
                      <a:pt x="2883" y="222"/>
                    </a:cubicBezTo>
                    <a:lnTo>
                      <a:pt x="2706" y="272"/>
                    </a:lnTo>
                    <a:lnTo>
                      <a:pt x="2664" y="286"/>
                    </a:lnTo>
                    <a:lnTo>
                      <a:pt x="2628" y="293"/>
                    </a:lnTo>
                    <a:lnTo>
                      <a:pt x="2621" y="293"/>
                    </a:lnTo>
                    <a:lnTo>
                      <a:pt x="2607" y="300"/>
                    </a:lnTo>
                    <a:lnTo>
                      <a:pt x="2536" y="328"/>
                    </a:lnTo>
                    <a:lnTo>
                      <a:pt x="2261" y="427"/>
                    </a:lnTo>
                    <a:lnTo>
                      <a:pt x="1929" y="561"/>
                    </a:lnTo>
                    <a:lnTo>
                      <a:pt x="1618" y="710"/>
                    </a:lnTo>
                    <a:cubicBezTo>
                      <a:pt x="1307" y="872"/>
                      <a:pt x="1004" y="1056"/>
                      <a:pt x="728" y="1268"/>
                    </a:cubicBezTo>
                    <a:cubicBezTo>
                      <a:pt x="693" y="1317"/>
                      <a:pt x="665" y="1374"/>
                      <a:pt x="636" y="1430"/>
                    </a:cubicBezTo>
                    <a:lnTo>
                      <a:pt x="615" y="1473"/>
                    </a:lnTo>
                    <a:cubicBezTo>
                      <a:pt x="538" y="1614"/>
                      <a:pt x="474" y="1755"/>
                      <a:pt x="410" y="1903"/>
                    </a:cubicBezTo>
                    <a:cubicBezTo>
                      <a:pt x="403" y="1932"/>
                      <a:pt x="389" y="1967"/>
                      <a:pt x="375" y="1995"/>
                    </a:cubicBezTo>
                    <a:cubicBezTo>
                      <a:pt x="319" y="2144"/>
                      <a:pt x="262" y="2292"/>
                      <a:pt x="220" y="2440"/>
                    </a:cubicBezTo>
                    <a:lnTo>
                      <a:pt x="199" y="2525"/>
                    </a:lnTo>
                    <a:cubicBezTo>
                      <a:pt x="156" y="2680"/>
                      <a:pt x="121" y="2836"/>
                      <a:pt x="93" y="2991"/>
                    </a:cubicBezTo>
                    <a:cubicBezTo>
                      <a:pt x="93" y="3005"/>
                      <a:pt x="93" y="3019"/>
                      <a:pt x="86" y="3041"/>
                    </a:cubicBezTo>
                    <a:cubicBezTo>
                      <a:pt x="57" y="3203"/>
                      <a:pt x="36" y="3366"/>
                      <a:pt x="29" y="3528"/>
                    </a:cubicBezTo>
                    <a:cubicBezTo>
                      <a:pt x="1" y="3931"/>
                      <a:pt x="15" y="4340"/>
                      <a:pt x="71" y="4736"/>
                    </a:cubicBezTo>
                    <a:lnTo>
                      <a:pt x="86" y="4806"/>
                    </a:lnTo>
                    <a:cubicBezTo>
                      <a:pt x="89" y="4836"/>
                      <a:pt x="89" y="4843"/>
                      <a:pt x="89" y="4843"/>
                    </a:cubicBezTo>
                    <a:cubicBezTo>
                      <a:pt x="89" y="4843"/>
                      <a:pt x="89" y="4839"/>
                      <a:pt x="90" y="4839"/>
                    </a:cubicBezTo>
                    <a:cubicBezTo>
                      <a:pt x="91" y="4839"/>
                      <a:pt x="91" y="4839"/>
                      <a:pt x="93" y="4842"/>
                    </a:cubicBezTo>
                    <a:lnTo>
                      <a:pt x="93" y="4856"/>
                    </a:lnTo>
                    <a:lnTo>
                      <a:pt x="93" y="4870"/>
                    </a:lnTo>
                    <a:lnTo>
                      <a:pt x="100" y="4898"/>
                    </a:lnTo>
                    <a:lnTo>
                      <a:pt x="128" y="5004"/>
                    </a:lnTo>
                    <a:lnTo>
                      <a:pt x="128" y="5025"/>
                    </a:lnTo>
                    <a:cubicBezTo>
                      <a:pt x="149" y="5110"/>
                      <a:pt x="191" y="5237"/>
                      <a:pt x="220" y="5343"/>
                    </a:cubicBezTo>
                    <a:cubicBezTo>
                      <a:pt x="297" y="5534"/>
                      <a:pt x="389" y="5718"/>
                      <a:pt x="495" y="5894"/>
                    </a:cubicBezTo>
                    <a:cubicBezTo>
                      <a:pt x="1107" y="6816"/>
                      <a:pt x="2134" y="7352"/>
                      <a:pt x="3212" y="7352"/>
                    </a:cubicBezTo>
                    <a:cubicBezTo>
                      <a:pt x="3440" y="7352"/>
                      <a:pt x="3670" y="7328"/>
                      <a:pt x="3900" y="7279"/>
                    </a:cubicBezTo>
                    <a:cubicBezTo>
                      <a:pt x="3977" y="7257"/>
                      <a:pt x="4062" y="7229"/>
                      <a:pt x="4140" y="7201"/>
                    </a:cubicBezTo>
                    <a:lnTo>
                      <a:pt x="4196" y="7187"/>
                    </a:lnTo>
                    <a:cubicBezTo>
                      <a:pt x="4507" y="7074"/>
                      <a:pt x="4797" y="6890"/>
                      <a:pt x="5037" y="6657"/>
                    </a:cubicBezTo>
                    <a:cubicBezTo>
                      <a:pt x="5220" y="6459"/>
                      <a:pt x="5369" y="6226"/>
                      <a:pt x="5468" y="5972"/>
                    </a:cubicBezTo>
                    <a:cubicBezTo>
                      <a:pt x="5503" y="5880"/>
                      <a:pt x="5531" y="5795"/>
                      <a:pt x="5559" y="5703"/>
                    </a:cubicBezTo>
                    <a:cubicBezTo>
                      <a:pt x="5568" y="5677"/>
                      <a:pt x="5544" y="5656"/>
                      <a:pt x="5519" y="5656"/>
                    </a:cubicBezTo>
                    <a:cubicBezTo>
                      <a:pt x="5505" y="5656"/>
                      <a:pt x="5490" y="5664"/>
                      <a:pt x="5482" y="5682"/>
                    </a:cubicBezTo>
                    <a:cubicBezTo>
                      <a:pt x="5446" y="5760"/>
                      <a:pt x="5404" y="5845"/>
                      <a:pt x="5362" y="5922"/>
                    </a:cubicBezTo>
                    <a:cubicBezTo>
                      <a:pt x="5235" y="6134"/>
                      <a:pt x="5065" y="6318"/>
                      <a:pt x="4867" y="6466"/>
                    </a:cubicBezTo>
                    <a:cubicBezTo>
                      <a:pt x="4564" y="6678"/>
                      <a:pt x="4203" y="6805"/>
                      <a:pt x="3829" y="6819"/>
                    </a:cubicBezTo>
                    <a:cubicBezTo>
                      <a:pt x="3779" y="6822"/>
                      <a:pt x="3729" y="6824"/>
                      <a:pt x="3678" y="6824"/>
                    </a:cubicBezTo>
                    <a:cubicBezTo>
                      <a:pt x="3256" y="6824"/>
                      <a:pt x="2838" y="6718"/>
                      <a:pt x="2466" y="6523"/>
                    </a:cubicBezTo>
                    <a:cubicBezTo>
                      <a:pt x="1993" y="6283"/>
                      <a:pt x="1625" y="5887"/>
                      <a:pt x="1413" y="5407"/>
                    </a:cubicBezTo>
                    <a:cubicBezTo>
                      <a:pt x="1364" y="5287"/>
                      <a:pt x="1329" y="5160"/>
                      <a:pt x="1307" y="5032"/>
                    </a:cubicBezTo>
                    <a:lnTo>
                      <a:pt x="1286" y="4856"/>
                    </a:lnTo>
                    <a:lnTo>
                      <a:pt x="1272" y="4729"/>
                    </a:lnTo>
                    <a:lnTo>
                      <a:pt x="1272" y="4700"/>
                    </a:lnTo>
                    <a:lnTo>
                      <a:pt x="1272" y="4686"/>
                    </a:lnTo>
                    <a:lnTo>
                      <a:pt x="1272" y="4630"/>
                    </a:lnTo>
                    <a:cubicBezTo>
                      <a:pt x="1279" y="4326"/>
                      <a:pt x="1314" y="4022"/>
                      <a:pt x="1385" y="3726"/>
                    </a:cubicBezTo>
                    <a:cubicBezTo>
                      <a:pt x="1449" y="3464"/>
                      <a:pt x="1533" y="3217"/>
                      <a:pt x="1654" y="2977"/>
                    </a:cubicBezTo>
                    <a:cubicBezTo>
                      <a:pt x="1724" y="2829"/>
                      <a:pt x="1802" y="2680"/>
                      <a:pt x="1894" y="2546"/>
                    </a:cubicBezTo>
                    <a:cubicBezTo>
                      <a:pt x="1901" y="2539"/>
                      <a:pt x="1901" y="2525"/>
                      <a:pt x="1908" y="2518"/>
                    </a:cubicBezTo>
                    <a:cubicBezTo>
                      <a:pt x="2000" y="2377"/>
                      <a:pt x="2106" y="2250"/>
                      <a:pt x="2219" y="2122"/>
                    </a:cubicBezTo>
                    <a:lnTo>
                      <a:pt x="2240" y="2101"/>
                    </a:lnTo>
                    <a:cubicBezTo>
                      <a:pt x="2656" y="1677"/>
                      <a:pt x="3172" y="1367"/>
                      <a:pt x="3744" y="1190"/>
                    </a:cubicBezTo>
                    <a:lnTo>
                      <a:pt x="3977" y="1127"/>
                    </a:lnTo>
                    <a:lnTo>
                      <a:pt x="4182" y="1077"/>
                    </a:lnTo>
                    <a:lnTo>
                      <a:pt x="4451" y="1021"/>
                    </a:lnTo>
                    <a:lnTo>
                      <a:pt x="4521" y="1006"/>
                    </a:lnTo>
                    <a:lnTo>
                      <a:pt x="4549" y="1006"/>
                    </a:lnTo>
                    <a:cubicBezTo>
                      <a:pt x="4555" y="1006"/>
                      <a:pt x="4520" y="1015"/>
                      <a:pt x="4520" y="1015"/>
                    </a:cubicBezTo>
                    <a:cubicBezTo>
                      <a:pt x="4520" y="1015"/>
                      <a:pt x="4523" y="1015"/>
                      <a:pt x="4528" y="1014"/>
                    </a:cubicBezTo>
                    <a:lnTo>
                      <a:pt x="4556" y="1014"/>
                    </a:lnTo>
                    <a:lnTo>
                      <a:pt x="4662" y="999"/>
                    </a:lnTo>
                    <a:cubicBezTo>
                      <a:pt x="4793" y="987"/>
                      <a:pt x="4921" y="980"/>
                      <a:pt x="5050" y="980"/>
                    </a:cubicBezTo>
                    <a:cubicBezTo>
                      <a:pt x="5207" y="980"/>
                      <a:pt x="5365" y="990"/>
                      <a:pt x="5524" y="1014"/>
                    </a:cubicBezTo>
                    <a:cubicBezTo>
                      <a:pt x="6089" y="1091"/>
                      <a:pt x="6633" y="1275"/>
                      <a:pt x="7135" y="1564"/>
                    </a:cubicBezTo>
                    <a:cubicBezTo>
                      <a:pt x="7594" y="1826"/>
                      <a:pt x="8010" y="2165"/>
                      <a:pt x="8371" y="2567"/>
                    </a:cubicBezTo>
                    <a:cubicBezTo>
                      <a:pt x="8667" y="2906"/>
                      <a:pt x="8914" y="3288"/>
                      <a:pt x="9098" y="3705"/>
                    </a:cubicBezTo>
                    <a:cubicBezTo>
                      <a:pt x="9345" y="4248"/>
                      <a:pt x="9423" y="4849"/>
                      <a:pt x="9331" y="5442"/>
                    </a:cubicBezTo>
                    <a:cubicBezTo>
                      <a:pt x="9317" y="5520"/>
                      <a:pt x="9296" y="5597"/>
                      <a:pt x="9275" y="5668"/>
                    </a:cubicBezTo>
                    <a:lnTo>
                      <a:pt x="9218" y="5852"/>
                    </a:lnTo>
                    <a:lnTo>
                      <a:pt x="9140" y="6120"/>
                    </a:lnTo>
                    <a:cubicBezTo>
                      <a:pt x="9105" y="6219"/>
                      <a:pt x="9084" y="6318"/>
                      <a:pt x="9070" y="6424"/>
                    </a:cubicBezTo>
                    <a:cubicBezTo>
                      <a:pt x="8885" y="7676"/>
                      <a:pt x="9879" y="8718"/>
                      <a:pt x="11043" y="8718"/>
                    </a:cubicBezTo>
                    <a:cubicBezTo>
                      <a:pt x="11257" y="8718"/>
                      <a:pt x="11478" y="8682"/>
                      <a:pt x="11697" y="8606"/>
                    </a:cubicBezTo>
                    <a:cubicBezTo>
                      <a:pt x="11711" y="8550"/>
                      <a:pt x="11726" y="8493"/>
                      <a:pt x="11733" y="8430"/>
                    </a:cubicBezTo>
                    <a:lnTo>
                      <a:pt x="11775" y="8154"/>
                    </a:lnTo>
                    <a:cubicBezTo>
                      <a:pt x="11782" y="8098"/>
                      <a:pt x="11810" y="7900"/>
                      <a:pt x="11832" y="7688"/>
                    </a:cubicBezTo>
                    <a:cubicBezTo>
                      <a:pt x="11853" y="7469"/>
                      <a:pt x="11860" y="7250"/>
                      <a:pt x="11853" y="7031"/>
                    </a:cubicBezTo>
                    <a:cubicBezTo>
                      <a:pt x="11846" y="6466"/>
                      <a:pt x="11768" y="5901"/>
                      <a:pt x="11620" y="5357"/>
                    </a:cubicBezTo>
                    <a:cubicBezTo>
                      <a:pt x="11429" y="4679"/>
                      <a:pt x="11132" y="4037"/>
                      <a:pt x="10751" y="3443"/>
                    </a:cubicBezTo>
                    <a:cubicBezTo>
                      <a:pt x="9840" y="2066"/>
                      <a:pt x="8512" y="1014"/>
                      <a:pt x="6965" y="441"/>
                    </a:cubicBezTo>
                    <a:cubicBezTo>
                      <a:pt x="6172" y="149"/>
                      <a:pt x="5344" y="0"/>
                      <a:pt x="450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17" name="Google Shape;3417;p48"/>
          <p:cNvGrpSpPr/>
          <p:nvPr/>
        </p:nvGrpSpPr>
        <p:grpSpPr>
          <a:xfrm>
            <a:off x="4571976" y="2989742"/>
            <a:ext cx="525460" cy="827123"/>
            <a:chOff x="4328025" y="3780867"/>
            <a:chExt cx="681000" cy="1071958"/>
          </a:xfrm>
        </p:grpSpPr>
        <p:sp>
          <p:nvSpPr>
            <p:cNvPr id="3418" name="Google Shape;3418;p48"/>
            <p:cNvSpPr/>
            <p:nvPr/>
          </p:nvSpPr>
          <p:spPr>
            <a:xfrm>
              <a:off x="4328025" y="4745125"/>
              <a:ext cx="681000" cy="107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9" name="Google Shape;3419;p48"/>
            <p:cNvGrpSpPr/>
            <p:nvPr/>
          </p:nvGrpSpPr>
          <p:grpSpPr>
            <a:xfrm>
              <a:off x="4328034" y="3780867"/>
              <a:ext cx="680964" cy="1023950"/>
              <a:chOff x="1984425" y="7175300"/>
              <a:chExt cx="477300" cy="717705"/>
            </a:xfrm>
          </p:grpSpPr>
          <p:grpSp>
            <p:nvGrpSpPr>
              <p:cNvPr id="3420" name="Google Shape;3420;p48"/>
              <p:cNvGrpSpPr/>
              <p:nvPr/>
            </p:nvGrpSpPr>
            <p:grpSpPr>
              <a:xfrm>
                <a:off x="1984425" y="7175300"/>
                <a:ext cx="169075" cy="716475"/>
                <a:chOff x="2745325" y="8096900"/>
                <a:chExt cx="169075" cy="716475"/>
              </a:xfrm>
            </p:grpSpPr>
            <p:sp>
              <p:nvSpPr>
                <p:cNvPr id="3421" name="Google Shape;3421;p48"/>
                <p:cNvSpPr/>
                <p:nvPr/>
              </p:nvSpPr>
              <p:spPr>
                <a:xfrm>
                  <a:off x="2820725" y="8113675"/>
                  <a:ext cx="15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3372" extrusionOk="0">
                      <a:moveTo>
                        <a:pt x="0" y="0"/>
                      </a:moveTo>
                      <a:lnTo>
                        <a:pt x="0" y="3371"/>
                      </a:lnTo>
                      <a:lnTo>
                        <a:pt x="60" y="3371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48"/>
                <p:cNvSpPr/>
                <p:nvPr/>
              </p:nvSpPr>
              <p:spPr>
                <a:xfrm>
                  <a:off x="2819825" y="8111750"/>
                  <a:ext cx="2925" cy="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01" extrusionOk="0">
                      <a:moveTo>
                        <a:pt x="67" y="1"/>
                      </a:moveTo>
                      <a:cubicBezTo>
                        <a:pt x="22" y="1"/>
                        <a:pt x="0" y="54"/>
                        <a:pt x="32" y="86"/>
                      </a:cubicBezTo>
                      <a:cubicBezTo>
                        <a:pt x="42" y="96"/>
                        <a:pt x="54" y="100"/>
                        <a:pt x="66" y="100"/>
                      </a:cubicBezTo>
                      <a:cubicBezTo>
                        <a:pt x="91" y="100"/>
                        <a:pt x="116" y="81"/>
                        <a:pt x="116" y="51"/>
                      </a:cubicBezTo>
                      <a:cubicBezTo>
                        <a:pt x="116" y="24"/>
                        <a:pt x="94" y="1"/>
                        <a:pt x="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48"/>
                <p:cNvSpPr/>
                <p:nvPr/>
              </p:nvSpPr>
              <p:spPr>
                <a:xfrm>
                  <a:off x="2822200" y="8096900"/>
                  <a:ext cx="92200" cy="4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" h="1997" extrusionOk="0">
                      <a:moveTo>
                        <a:pt x="2657" y="235"/>
                      </a:moveTo>
                      <a:cubicBezTo>
                        <a:pt x="2809" y="235"/>
                        <a:pt x="2936" y="278"/>
                        <a:pt x="3023" y="367"/>
                      </a:cubicBezTo>
                      <a:lnTo>
                        <a:pt x="3023" y="367"/>
                      </a:lnTo>
                      <a:cubicBezTo>
                        <a:pt x="2937" y="345"/>
                        <a:pt x="2845" y="333"/>
                        <a:pt x="2752" y="333"/>
                      </a:cubicBezTo>
                      <a:cubicBezTo>
                        <a:pt x="2512" y="333"/>
                        <a:pt x="2256" y="411"/>
                        <a:pt x="2029" y="598"/>
                      </a:cubicBezTo>
                      <a:cubicBezTo>
                        <a:pt x="1310" y="1191"/>
                        <a:pt x="867" y="1199"/>
                        <a:pt x="867" y="1199"/>
                      </a:cubicBezTo>
                      <a:cubicBezTo>
                        <a:pt x="1374" y="1092"/>
                        <a:pt x="1547" y="598"/>
                        <a:pt x="2227" y="327"/>
                      </a:cubicBezTo>
                      <a:cubicBezTo>
                        <a:pt x="2382" y="266"/>
                        <a:pt x="2528" y="235"/>
                        <a:pt x="2657" y="235"/>
                      </a:cubicBezTo>
                      <a:close/>
                      <a:moveTo>
                        <a:pt x="2669" y="1"/>
                      </a:moveTo>
                      <a:cubicBezTo>
                        <a:pt x="2613" y="1"/>
                        <a:pt x="2552" y="6"/>
                        <a:pt x="2486" y="17"/>
                      </a:cubicBezTo>
                      <a:cubicBezTo>
                        <a:pt x="1805" y="134"/>
                        <a:pt x="1197" y="842"/>
                        <a:pt x="496" y="842"/>
                      </a:cubicBezTo>
                      <a:cubicBezTo>
                        <a:pt x="337" y="842"/>
                        <a:pt x="172" y="805"/>
                        <a:pt x="1" y="716"/>
                      </a:cubicBezTo>
                      <a:lnTo>
                        <a:pt x="1" y="1597"/>
                      </a:lnTo>
                      <a:cubicBezTo>
                        <a:pt x="233" y="1656"/>
                        <a:pt x="435" y="1682"/>
                        <a:pt x="613" y="1682"/>
                      </a:cubicBezTo>
                      <a:cubicBezTo>
                        <a:pt x="1837" y="1682"/>
                        <a:pt x="1894" y="457"/>
                        <a:pt x="2775" y="457"/>
                      </a:cubicBezTo>
                      <a:cubicBezTo>
                        <a:pt x="2817" y="457"/>
                        <a:pt x="2861" y="460"/>
                        <a:pt x="2907" y="466"/>
                      </a:cubicBezTo>
                      <a:cubicBezTo>
                        <a:pt x="2984" y="476"/>
                        <a:pt x="3052" y="491"/>
                        <a:pt x="3112" y="512"/>
                      </a:cubicBezTo>
                      <a:lnTo>
                        <a:pt x="3112" y="512"/>
                      </a:lnTo>
                      <a:cubicBezTo>
                        <a:pt x="3137" y="580"/>
                        <a:pt x="3148" y="662"/>
                        <a:pt x="3143" y="757"/>
                      </a:cubicBezTo>
                      <a:cubicBezTo>
                        <a:pt x="3115" y="1260"/>
                        <a:pt x="2385" y="1244"/>
                        <a:pt x="2454" y="1649"/>
                      </a:cubicBezTo>
                      <a:cubicBezTo>
                        <a:pt x="2488" y="1844"/>
                        <a:pt x="2579" y="1894"/>
                        <a:pt x="2666" y="1894"/>
                      </a:cubicBezTo>
                      <a:cubicBezTo>
                        <a:pt x="2760" y="1894"/>
                        <a:pt x="2848" y="1835"/>
                        <a:pt x="2848" y="1835"/>
                      </a:cubicBezTo>
                      <a:lnTo>
                        <a:pt x="2848" y="1835"/>
                      </a:lnTo>
                      <a:cubicBezTo>
                        <a:pt x="2848" y="1835"/>
                        <a:pt x="2779" y="1870"/>
                        <a:pt x="2703" y="1870"/>
                      </a:cubicBezTo>
                      <a:cubicBezTo>
                        <a:pt x="2623" y="1870"/>
                        <a:pt x="2536" y="1831"/>
                        <a:pt x="2514" y="1670"/>
                      </a:cubicBezTo>
                      <a:cubicBezTo>
                        <a:pt x="2469" y="1356"/>
                        <a:pt x="3030" y="1387"/>
                        <a:pt x="3234" y="953"/>
                      </a:cubicBezTo>
                      <a:cubicBezTo>
                        <a:pt x="3270" y="875"/>
                        <a:pt x="3292" y="737"/>
                        <a:pt x="3279" y="590"/>
                      </a:cubicBezTo>
                      <a:lnTo>
                        <a:pt x="3279" y="590"/>
                      </a:lnTo>
                      <a:cubicBezTo>
                        <a:pt x="3630" y="818"/>
                        <a:pt x="3576" y="1277"/>
                        <a:pt x="3453" y="1558"/>
                      </a:cubicBezTo>
                      <a:cubicBezTo>
                        <a:pt x="3295" y="1914"/>
                        <a:pt x="3604" y="1997"/>
                        <a:pt x="3604" y="1997"/>
                      </a:cubicBezTo>
                      <a:cubicBezTo>
                        <a:pt x="3317" y="1785"/>
                        <a:pt x="3497" y="1725"/>
                        <a:pt x="3629" y="1117"/>
                      </a:cubicBezTo>
                      <a:cubicBezTo>
                        <a:pt x="3687" y="848"/>
                        <a:pt x="3521" y="599"/>
                        <a:pt x="3256" y="457"/>
                      </a:cubicBezTo>
                      <a:lnTo>
                        <a:pt x="3256" y="457"/>
                      </a:lnTo>
                      <a:cubicBezTo>
                        <a:pt x="3196" y="221"/>
                        <a:pt x="3030" y="1"/>
                        <a:pt x="26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4" name="Google Shape;3424;p48"/>
                <p:cNvSpPr/>
                <p:nvPr/>
              </p:nvSpPr>
              <p:spPr>
                <a:xfrm>
                  <a:off x="2756750" y="8186875"/>
                  <a:ext cx="129325" cy="16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3" h="6641" extrusionOk="0">
                      <a:moveTo>
                        <a:pt x="2585" y="0"/>
                      </a:moveTo>
                      <a:lnTo>
                        <a:pt x="0" y="6641"/>
                      </a:lnTo>
                      <a:lnTo>
                        <a:pt x="5172" y="6641"/>
                      </a:lnTo>
                      <a:lnTo>
                        <a:pt x="25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5" name="Google Shape;3425;p48"/>
                <p:cNvSpPr/>
                <p:nvPr/>
              </p:nvSpPr>
              <p:spPr>
                <a:xfrm>
                  <a:off x="2756750" y="8186875"/>
                  <a:ext cx="64650" cy="16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6" h="6641" extrusionOk="0">
                      <a:moveTo>
                        <a:pt x="2585" y="0"/>
                      </a:moveTo>
                      <a:lnTo>
                        <a:pt x="0" y="6641"/>
                      </a:lnTo>
                      <a:lnTo>
                        <a:pt x="1739" y="6641"/>
                      </a:lnTo>
                      <a:lnTo>
                        <a:pt x="25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48"/>
                <p:cNvSpPr/>
                <p:nvPr/>
              </p:nvSpPr>
              <p:spPr>
                <a:xfrm>
                  <a:off x="2767450" y="8397475"/>
                  <a:ext cx="107900" cy="415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6" h="16477" extrusionOk="0">
                      <a:moveTo>
                        <a:pt x="0" y="1"/>
                      </a:moveTo>
                      <a:lnTo>
                        <a:pt x="0" y="16477"/>
                      </a:lnTo>
                      <a:lnTo>
                        <a:pt x="4316" y="16477"/>
                      </a:lnTo>
                      <a:lnTo>
                        <a:pt x="431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48"/>
                <p:cNvSpPr/>
                <p:nvPr/>
              </p:nvSpPr>
              <p:spPr>
                <a:xfrm>
                  <a:off x="2767450" y="8389050"/>
                  <a:ext cx="107900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6" h="497" extrusionOk="0">
                      <a:moveTo>
                        <a:pt x="0" y="0"/>
                      </a:moveTo>
                      <a:lnTo>
                        <a:pt x="0" y="497"/>
                      </a:lnTo>
                      <a:lnTo>
                        <a:pt x="4316" y="497"/>
                      </a:lnTo>
                      <a:lnTo>
                        <a:pt x="43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8" name="Google Shape;3428;p48"/>
                <p:cNvSpPr/>
                <p:nvPr/>
              </p:nvSpPr>
              <p:spPr>
                <a:xfrm>
                  <a:off x="2753175" y="8365950"/>
                  <a:ext cx="136425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" h="925" extrusionOk="0">
                      <a:moveTo>
                        <a:pt x="0" y="0"/>
                      </a:moveTo>
                      <a:lnTo>
                        <a:pt x="571" y="924"/>
                      </a:lnTo>
                      <a:lnTo>
                        <a:pt x="4887" y="924"/>
                      </a:lnTo>
                      <a:lnTo>
                        <a:pt x="54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9" name="Google Shape;3429;p48"/>
                <p:cNvSpPr/>
                <p:nvPr/>
              </p:nvSpPr>
              <p:spPr>
                <a:xfrm>
                  <a:off x="2767450" y="8530500"/>
                  <a:ext cx="10790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6" h="180" extrusionOk="0">
                      <a:moveTo>
                        <a:pt x="0" y="0"/>
                      </a:moveTo>
                      <a:lnTo>
                        <a:pt x="0" y="180"/>
                      </a:lnTo>
                      <a:lnTo>
                        <a:pt x="4316" y="180"/>
                      </a:lnTo>
                      <a:lnTo>
                        <a:pt x="431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48"/>
                <p:cNvSpPr/>
                <p:nvPr/>
              </p:nvSpPr>
              <p:spPr>
                <a:xfrm>
                  <a:off x="2767450" y="8659550"/>
                  <a:ext cx="10790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6" h="180" extrusionOk="0">
                      <a:moveTo>
                        <a:pt x="0" y="0"/>
                      </a:moveTo>
                      <a:lnTo>
                        <a:pt x="0" y="180"/>
                      </a:lnTo>
                      <a:lnTo>
                        <a:pt x="4316" y="180"/>
                      </a:lnTo>
                      <a:lnTo>
                        <a:pt x="431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48"/>
                <p:cNvSpPr/>
                <p:nvPr/>
              </p:nvSpPr>
              <p:spPr>
                <a:xfrm>
                  <a:off x="2849475" y="8612225"/>
                  <a:ext cx="11175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877" extrusionOk="0">
                      <a:moveTo>
                        <a:pt x="1" y="1"/>
                      </a:moveTo>
                      <a:lnTo>
                        <a:pt x="1" y="876"/>
                      </a:lnTo>
                      <a:lnTo>
                        <a:pt x="446" y="876"/>
                      </a:lnTo>
                      <a:lnTo>
                        <a:pt x="4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48"/>
                <p:cNvSpPr/>
                <p:nvPr/>
              </p:nvSpPr>
              <p:spPr>
                <a:xfrm>
                  <a:off x="2849475" y="8428700"/>
                  <a:ext cx="1117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876" extrusionOk="0">
                      <a:moveTo>
                        <a:pt x="1" y="0"/>
                      </a:moveTo>
                      <a:lnTo>
                        <a:pt x="1" y="875"/>
                      </a:lnTo>
                      <a:lnTo>
                        <a:pt x="446" y="875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48"/>
                <p:cNvSpPr/>
                <p:nvPr/>
              </p:nvSpPr>
              <p:spPr>
                <a:xfrm>
                  <a:off x="2812050" y="8562650"/>
                  <a:ext cx="11150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876" extrusionOk="0">
                      <a:moveTo>
                        <a:pt x="0" y="1"/>
                      </a:moveTo>
                      <a:lnTo>
                        <a:pt x="0" y="876"/>
                      </a:lnTo>
                      <a:lnTo>
                        <a:pt x="446" y="876"/>
                      </a:lnTo>
                      <a:lnTo>
                        <a:pt x="4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48"/>
                <p:cNvSpPr/>
                <p:nvPr/>
              </p:nvSpPr>
              <p:spPr>
                <a:xfrm>
                  <a:off x="2812050" y="8474225"/>
                  <a:ext cx="11150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876" extrusionOk="0">
                      <a:moveTo>
                        <a:pt x="0" y="0"/>
                      </a:moveTo>
                      <a:lnTo>
                        <a:pt x="0" y="876"/>
                      </a:lnTo>
                      <a:lnTo>
                        <a:pt x="446" y="876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48"/>
                <p:cNvSpPr/>
                <p:nvPr/>
              </p:nvSpPr>
              <p:spPr>
                <a:xfrm>
                  <a:off x="2849475" y="8579175"/>
                  <a:ext cx="1737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15" extrusionOk="0">
                      <a:moveTo>
                        <a:pt x="1" y="1"/>
                      </a:moveTo>
                      <a:lnTo>
                        <a:pt x="1" y="215"/>
                      </a:lnTo>
                      <a:lnTo>
                        <a:pt x="695" y="215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48"/>
                <p:cNvSpPr/>
                <p:nvPr/>
              </p:nvSpPr>
              <p:spPr>
                <a:xfrm>
                  <a:off x="2782125" y="8628775"/>
                  <a:ext cx="174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215" extrusionOk="0">
                      <a:moveTo>
                        <a:pt x="1" y="0"/>
                      </a:moveTo>
                      <a:lnTo>
                        <a:pt x="1" y="214"/>
                      </a:lnTo>
                      <a:lnTo>
                        <a:pt x="697" y="214"/>
                      </a:lnTo>
                      <a:lnTo>
                        <a:pt x="69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48"/>
                <p:cNvSpPr/>
                <p:nvPr/>
              </p:nvSpPr>
              <p:spPr>
                <a:xfrm>
                  <a:off x="2815650" y="8724100"/>
                  <a:ext cx="174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215" extrusionOk="0">
                      <a:moveTo>
                        <a:pt x="1" y="1"/>
                      </a:moveTo>
                      <a:lnTo>
                        <a:pt x="1" y="215"/>
                      </a:lnTo>
                      <a:lnTo>
                        <a:pt x="697" y="215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48"/>
                <p:cNvSpPr/>
                <p:nvPr/>
              </p:nvSpPr>
              <p:spPr>
                <a:xfrm>
                  <a:off x="2767450" y="8724100"/>
                  <a:ext cx="870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15" extrusionOk="0">
                      <a:moveTo>
                        <a:pt x="0" y="1"/>
                      </a:moveTo>
                      <a:lnTo>
                        <a:pt x="0" y="215"/>
                      </a:lnTo>
                      <a:lnTo>
                        <a:pt x="348" y="215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48"/>
                <p:cNvSpPr/>
                <p:nvPr/>
              </p:nvSpPr>
              <p:spPr>
                <a:xfrm>
                  <a:off x="2790850" y="8708225"/>
                  <a:ext cx="1737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215" extrusionOk="0">
                      <a:moveTo>
                        <a:pt x="0" y="0"/>
                      </a:moveTo>
                      <a:lnTo>
                        <a:pt x="0" y="215"/>
                      </a:lnTo>
                      <a:lnTo>
                        <a:pt x="695" y="215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48"/>
                <p:cNvSpPr/>
                <p:nvPr/>
              </p:nvSpPr>
              <p:spPr>
                <a:xfrm>
                  <a:off x="2817500" y="8697675"/>
                  <a:ext cx="1765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161" extrusionOk="0">
                      <a:moveTo>
                        <a:pt x="1" y="0"/>
                      </a:moveTo>
                      <a:lnTo>
                        <a:pt x="1" y="161"/>
                      </a:lnTo>
                      <a:lnTo>
                        <a:pt x="705" y="161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48"/>
                <p:cNvSpPr/>
                <p:nvPr/>
              </p:nvSpPr>
              <p:spPr>
                <a:xfrm>
                  <a:off x="2753175" y="8331700"/>
                  <a:ext cx="136425" cy="3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" h="1220" extrusionOk="0">
                      <a:moveTo>
                        <a:pt x="0" y="0"/>
                      </a:moveTo>
                      <a:lnTo>
                        <a:pt x="0" y="1220"/>
                      </a:lnTo>
                      <a:lnTo>
                        <a:pt x="5457" y="1220"/>
                      </a:lnTo>
                      <a:lnTo>
                        <a:pt x="5457" y="0"/>
                      </a:lnTo>
                      <a:lnTo>
                        <a:pt x="4887" y="0"/>
                      </a:lnTo>
                      <a:lnTo>
                        <a:pt x="4887" y="541"/>
                      </a:lnTo>
                      <a:lnTo>
                        <a:pt x="4530" y="541"/>
                      </a:lnTo>
                      <a:lnTo>
                        <a:pt x="4530" y="0"/>
                      </a:lnTo>
                      <a:lnTo>
                        <a:pt x="4072" y="0"/>
                      </a:lnTo>
                      <a:lnTo>
                        <a:pt x="4072" y="541"/>
                      </a:lnTo>
                      <a:lnTo>
                        <a:pt x="3715" y="541"/>
                      </a:lnTo>
                      <a:lnTo>
                        <a:pt x="3715" y="0"/>
                      </a:lnTo>
                      <a:lnTo>
                        <a:pt x="3258" y="0"/>
                      </a:lnTo>
                      <a:lnTo>
                        <a:pt x="3258" y="541"/>
                      </a:lnTo>
                      <a:lnTo>
                        <a:pt x="2901" y="541"/>
                      </a:lnTo>
                      <a:lnTo>
                        <a:pt x="2901" y="0"/>
                      </a:lnTo>
                      <a:lnTo>
                        <a:pt x="2443" y="0"/>
                      </a:lnTo>
                      <a:lnTo>
                        <a:pt x="2443" y="541"/>
                      </a:lnTo>
                      <a:lnTo>
                        <a:pt x="2088" y="541"/>
                      </a:lnTo>
                      <a:lnTo>
                        <a:pt x="2088" y="0"/>
                      </a:lnTo>
                      <a:lnTo>
                        <a:pt x="1629" y="0"/>
                      </a:lnTo>
                      <a:lnTo>
                        <a:pt x="1629" y="541"/>
                      </a:lnTo>
                      <a:lnTo>
                        <a:pt x="1273" y="541"/>
                      </a:lnTo>
                      <a:lnTo>
                        <a:pt x="1273" y="0"/>
                      </a:lnTo>
                      <a:lnTo>
                        <a:pt x="815" y="0"/>
                      </a:lnTo>
                      <a:lnTo>
                        <a:pt x="815" y="541"/>
                      </a:lnTo>
                      <a:lnTo>
                        <a:pt x="459" y="541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48"/>
                <p:cNvSpPr/>
                <p:nvPr/>
              </p:nvSpPr>
              <p:spPr>
                <a:xfrm>
                  <a:off x="2753175" y="8335450"/>
                  <a:ext cx="136425" cy="3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" h="1221" extrusionOk="0">
                      <a:moveTo>
                        <a:pt x="0" y="0"/>
                      </a:moveTo>
                      <a:lnTo>
                        <a:pt x="0" y="1220"/>
                      </a:lnTo>
                      <a:lnTo>
                        <a:pt x="5457" y="1220"/>
                      </a:lnTo>
                      <a:lnTo>
                        <a:pt x="5457" y="0"/>
                      </a:lnTo>
                      <a:lnTo>
                        <a:pt x="4887" y="0"/>
                      </a:lnTo>
                      <a:lnTo>
                        <a:pt x="4887" y="542"/>
                      </a:lnTo>
                      <a:lnTo>
                        <a:pt x="4530" y="542"/>
                      </a:lnTo>
                      <a:lnTo>
                        <a:pt x="4530" y="0"/>
                      </a:lnTo>
                      <a:lnTo>
                        <a:pt x="4072" y="0"/>
                      </a:lnTo>
                      <a:lnTo>
                        <a:pt x="4072" y="542"/>
                      </a:lnTo>
                      <a:lnTo>
                        <a:pt x="3715" y="542"/>
                      </a:lnTo>
                      <a:lnTo>
                        <a:pt x="3715" y="0"/>
                      </a:lnTo>
                      <a:lnTo>
                        <a:pt x="3258" y="0"/>
                      </a:lnTo>
                      <a:lnTo>
                        <a:pt x="3258" y="542"/>
                      </a:lnTo>
                      <a:lnTo>
                        <a:pt x="2901" y="542"/>
                      </a:lnTo>
                      <a:lnTo>
                        <a:pt x="2901" y="0"/>
                      </a:lnTo>
                      <a:lnTo>
                        <a:pt x="2443" y="0"/>
                      </a:lnTo>
                      <a:lnTo>
                        <a:pt x="2443" y="542"/>
                      </a:lnTo>
                      <a:lnTo>
                        <a:pt x="2088" y="542"/>
                      </a:lnTo>
                      <a:lnTo>
                        <a:pt x="2088" y="0"/>
                      </a:lnTo>
                      <a:lnTo>
                        <a:pt x="1629" y="0"/>
                      </a:lnTo>
                      <a:lnTo>
                        <a:pt x="1629" y="542"/>
                      </a:lnTo>
                      <a:lnTo>
                        <a:pt x="1273" y="542"/>
                      </a:lnTo>
                      <a:lnTo>
                        <a:pt x="1273" y="0"/>
                      </a:lnTo>
                      <a:lnTo>
                        <a:pt x="815" y="0"/>
                      </a:lnTo>
                      <a:lnTo>
                        <a:pt x="815" y="542"/>
                      </a:lnTo>
                      <a:lnTo>
                        <a:pt x="459" y="542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48"/>
                <p:cNvSpPr/>
                <p:nvPr/>
              </p:nvSpPr>
              <p:spPr>
                <a:xfrm>
                  <a:off x="2858600" y="8372625"/>
                  <a:ext cx="1675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58" extrusionOk="0">
                      <a:moveTo>
                        <a:pt x="302" y="1"/>
                      </a:moveTo>
                      <a:lnTo>
                        <a:pt x="0" y="657"/>
                      </a:lnTo>
                      <a:lnTo>
                        <a:pt x="369" y="657"/>
                      </a:lnTo>
                      <a:lnTo>
                        <a:pt x="6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48"/>
                <p:cNvSpPr/>
                <p:nvPr/>
              </p:nvSpPr>
              <p:spPr>
                <a:xfrm>
                  <a:off x="2841875" y="8372625"/>
                  <a:ext cx="1375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" h="658" extrusionOk="0">
                      <a:moveTo>
                        <a:pt x="182" y="1"/>
                      </a:moveTo>
                      <a:lnTo>
                        <a:pt x="1" y="657"/>
                      </a:lnTo>
                      <a:lnTo>
                        <a:pt x="368" y="657"/>
                      </a:lnTo>
                      <a:lnTo>
                        <a:pt x="54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48"/>
                <p:cNvSpPr/>
                <p:nvPr/>
              </p:nvSpPr>
              <p:spPr>
                <a:xfrm>
                  <a:off x="2825125" y="8372625"/>
                  <a:ext cx="1075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658" extrusionOk="0">
                      <a:moveTo>
                        <a:pt x="62" y="1"/>
                      </a:moveTo>
                      <a:lnTo>
                        <a:pt x="1" y="657"/>
                      </a:lnTo>
                      <a:lnTo>
                        <a:pt x="370" y="657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48"/>
                <p:cNvSpPr/>
                <p:nvPr/>
              </p:nvSpPr>
              <p:spPr>
                <a:xfrm>
                  <a:off x="2806900" y="8372625"/>
                  <a:ext cx="1075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658" extrusionOk="0">
                      <a:moveTo>
                        <a:pt x="1" y="1"/>
                      </a:moveTo>
                      <a:lnTo>
                        <a:pt x="62" y="657"/>
                      </a:lnTo>
                      <a:lnTo>
                        <a:pt x="429" y="657"/>
                      </a:lnTo>
                      <a:lnTo>
                        <a:pt x="3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48"/>
                <p:cNvSpPr/>
                <p:nvPr/>
              </p:nvSpPr>
              <p:spPr>
                <a:xfrm>
                  <a:off x="2787150" y="8372625"/>
                  <a:ext cx="1375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" h="658" extrusionOk="0">
                      <a:moveTo>
                        <a:pt x="1" y="1"/>
                      </a:moveTo>
                      <a:lnTo>
                        <a:pt x="182" y="657"/>
                      </a:lnTo>
                      <a:lnTo>
                        <a:pt x="549" y="657"/>
                      </a:ln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48"/>
                <p:cNvSpPr/>
                <p:nvPr/>
              </p:nvSpPr>
              <p:spPr>
                <a:xfrm>
                  <a:off x="2767450" y="8372625"/>
                  <a:ext cx="16725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58" extrusionOk="0">
                      <a:moveTo>
                        <a:pt x="0" y="1"/>
                      </a:moveTo>
                      <a:lnTo>
                        <a:pt x="301" y="657"/>
                      </a:lnTo>
                      <a:lnTo>
                        <a:pt x="669" y="657"/>
                      </a:lnTo>
                      <a:lnTo>
                        <a:pt x="3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48"/>
                <p:cNvSpPr/>
                <p:nvPr/>
              </p:nvSpPr>
              <p:spPr>
                <a:xfrm>
                  <a:off x="2814025" y="8401450"/>
                  <a:ext cx="61325" cy="4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16477" extrusionOk="0">
                      <a:moveTo>
                        <a:pt x="1" y="1"/>
                      </a:moveTo>
                      <a:cubicBezTo>
                        <a:pt x="1455" y="2813"/>
                        <a:pt x="2295" y="13464"/>
                        <a:pt x="1106" y="16477"/>
                      </a:cubicBezTo>
                      <a:lnTo>
                        <a:pt x="2453" y="16477"/>
                      </a:lnTo>
                      <a:lnTo>
                        <a:pt x="2453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48"/>
                <p:cNvSpPr/>
                <p:nvPr/>
              </p:nvSpPr>
              <p:spPr>
                <a:xfrm>
                  <a:off x="2767425" y="8401450"/>
                  <a:ext cx="69225" cy="4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16477" extrusionOk="0">
                      <a:moveTo>
                        <a:pt x="0" y="1"/>
                      </a:moveTo>
                      <a:lnTo>
                        <a:pt x="0" y="16477"/>
                      </a:lnTo>
                      <a:lnTo>
                        <a:pt x="1512" y="16477"/>
                      </a:lnTo>
                      <a:cubicBezTo>
                        <a:pt x="2769" y="13299"/>
                        <a:pt x="470" y="5252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48"/>
                <p:cNvSpPr/>
                <p:nvPr/>
              </p:nvSpPr>
              <p:spPr>
                <a:xfrm>
                  <a:off x="2760675" y="8411700"/>
                  <a:ext cx="655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98" extrusionOk="0">
                      <a:moveTo>
                        <a:pt x="131" y="0"/>
                      </a:moveTo>
                      <a:lnTo>
                        <a:pt x="1" y="498"/>
                      </a:lnTo>
                      <a:lnTo>
                        <a:pt x="261" y="498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48"/>
                <p:cNvSpPr/>
                <p:nvPr/>
              </p:nvSpPr>
              <p:spPr>
                <a:xfrm>
                  <a:off x="2763650" y="8401500"/>
                  <a:ext cx="6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500" extrusionOk="0">
                      <a:moveTo>
                        <a:pt x="12" y="1"/>
                      </a:moveTo>
                      <a:cubicBezTo>
                        <a:pt x="7" y="1"/>
                        <a:pt x="1" y="4"/>
                        <a:pt x="1" y="12"/>
                      </a:cubicBezTo>
                      <a:lnTo>
                        <a:pt x="1" y="488"/>
                      </a:lnTo>
                      <a:cubicBezTo>
                        <a:pt x="1" y="493"/>
                        <a:pt x="6" y="499"/>
                        <a:pt x="12" y="499"/>
                      </a:cubicBezTo>
                      <a:cubicBezTo>
                        <a:pt x="19" y="499"/>
                        <a:pt x="24" y="493"/>
                        <a:pt x="24" y="488"/>
                      </a:cubicBezTo>
                      <a:lnTo>
                        <a:pt x="24" y="12"/>
                      </a:lnTo>
                      <a:cubicBezTo>
                        <a:pt x="23" y="4"/>
                        <a:pt x="18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48"/>
                <p:cNvSpPr/>
                <p:nvPr/>
              </p:nvSpPr>
              <p:spPr>
                <a:xfrm>
                  <a:off x="2748725" y="8443400"/>
                  <a:ext cx="30475" cy="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2485" extrusionOk="0">
                      <a:moveTo>
                        <a:pt x="0" y="1"/>
                      </a:moveTo>
                      <a:lnTo>
                        <a:pt x="0" y="2485"/>
                      </a:lnTo>
                      <a:lnTo>
                        <a:pt x="1218" y="2485"/>
                      </a:lnTo>
                      <a:lnTo>
                        <a:pt x="12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48"/>
                <p:cNvSpPr/>
                <p:nvPr/>
              </p:nvSpPr>
              <p:spPr>
                <a:xfrm>
                  <a:off x="2748725" y="8443400"/>
                  <a:ext cx="30475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3" extrusionOk="0">
                      <a:moveTo>
                        <a:pt x="0" y="1"/>
                      </a:moveTo>
                      <a:lnTo>
                        <a:pt x="0" y="122"/>
                      </a:lnTo>
                      <a:lnTo>
                        <a:pt x="1218" y="122"/>
                      </a:lnTo>
                      <a:lnTo>
                        <a:pt x="12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48"/>
                <p:cNvSpPr/>
                <p:nvPr/>
              </p:nvSpPr>
              <p:spPr>
                <a:xfrm>
                  <a:off x="2763950" y="8422250"/>
                  <a:ext cx="152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578" extrusionOk="0">
                      <a:moveTo>
                        <a:pt x="0" y="1"/>
                      </a:moveTo>
                      <a:cubicBezTo>
                        <a:pt x="207" y="1"/>
                        <a:pt x="378" y="254"/>
                        <a:pt x="389" y="578"/>
                      </a:cubicBezTo>
                      <a:lnTo>
                        <a:pt x="609" y="578"/>
                      </a:lnTo>
                      <a:cubicBezTo>
                        <a:pt x="592" y="254"/>
                        <a:pt x="32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48"/>
                <p:cNvSpPr/>
                <p:nvPr/>
              </p:nvSpPr>
              <p:spPr>
                <a:xfrm>
                  <a:off x="2748725" y="8422250"/>
                  <a:ext cx="152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578" extrusionOk="0">
                      <a:moveTo>
                        <a:pt x="609" y="1"/>
                      </a:moveTo>
                      <a:cubicBezTo>
                        <a:pt x="285" y="1"/>
                        <a:pt x="17" y="254"/>
                        <a:pt x="0" y="578"/>
                      </a:cubicBezTo>
                      <a:lnTo>
                        <a:pt x="221" y="578"/>
                      </a:lnTo>
                      <a:cubicBezTo>
                        <a:pt x="233" y="254"/>
                        <a:pt x="402" y="1"/>
                        <a:pt x="6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48"/>
                <p:cNvSpPr/>
                <p:nvPr/>
              </p:nvSpPr>
              <p:spPr>
                <a:xfrm>
                  <a:off x="2754250" y="8422250"/>
                  <a:ext cx="972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578" extrusionOk="0">
                      <a:moveTo>
                        <a:pt x="388" y="1"/>
                      </a:moveTo>
                      <a:cubicBezTo>
                        <a:pt x="181" y="1"/>
                        <a:pt x="12" y="254"/>
                        <a:pt x="0" y="578"/>
                      </a:cubicBezTo>
                      <a:lnTo>
                        <a:pt x="243" y="578"/>
                      </a:lnTo>
                      <a:cubicBezTo>
                        <a:pt x="248" y="254"/>
                        <a:pt x="311" y="1"/>
                        <a:pt x="3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48"/>
                <p:cNvSpPr/>
                <p:nvPr/>
              </p:nvSpPr>
              <p:spPr>
                <a:xfrm>
                  <a:off x="2763950" y="8422250"/>
                  <a:ext cx="97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578" extrusionOk="0">
                      <a:moveTo>
                        <a:pt x="0" y="1"/>
                      </a:moveTo>
                      <a:cubicBezTo>
                        <a:pt x="78" y="1"/>
                        <a:pt x="140" y="254"/>
                        <a:pt x="145" y="578"/>
                      </a:cubicBezTo>
                      <a:lnTo>
                        <a:pt x="389" y="578"/>
                      </a:lnTo>
                      <a:cubicBezTo>
                        <a:pt x="378" y="254"/>
                        <a:pt x="207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48"/>
                <p:cNvSpPr/>
                <p:nvPr/>
              </p:nvSpPr>
              <p:spPr>
                <a:xfrm>
                  <a:off x="2760325" y="8422250"/>
                  <a:ext cx="72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578" extrusionOk="0">
                      <a:moveTo>
                        <a:pt x="145" y="1"/>
                      </a:moveTo>
                      <a:cubicBezTo>
                        <a:pt x="68" y="1"/>
                        <a:pt x="5" y="254"/>
                        <a:pt x="0" y="578"/>
                      </a:cubicBezTo>
                      <a:lnTo>
                        <a:pt x="290" y="578"/>
                      </a:lnTo>
                      <a:cubicBezTo>
                        <a:pt x="285" y="254"/>
                        <a:pt x="223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48"/>
                <p:cNvSpPr/>
                <p:nvPr/>
              </p:nvSpPr>
              <p:spPr>
                <a:xfrm>
                  <a:off x="2750950" y="8505550"/>
                  <a:ext cx="28325" cy="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958" extrusionOk="0">
                      <a:moveTo>
                        <a:pt x="4" y="0"/>
                      </a:moveTo>
                      <a:cubicBezTo>
                        <a:pt x="1" y="426"/>
                        <a:pt x="263" y="807"/>
                        <a:pt x="660" y="958"/>
                      </a:cubicBezTo>
                      <a:cubicBezTo>
                        <a:pt x="684" y="942"/>
                        <a:pt x="705" y="926"/>
                        <a:pt x="727" y="909"/>
                      </a:cubicBezTo>
                      <a:cubicBezTo>
                        <a:pt x="999" y="695"/>
                        <a:pt x="1132" y="365"/>
                        <a:pt x="11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48"/>
                <p:cNvSpPr/>
                <p:nvPr/>
              </p:nvSpPr>
              <p:spPr>
                <a:xfrm>
                  <a:off x="2773675" y="8436675"/>
                  <a:ext cx="8950" cy="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270" extrusionOk="0">
                      <a:moveTo>
                        <a:pt x="0" y="1"/>
                      </a:moveTo>
                      <a:lnTo>
                        <a:pt x="87" y="270"/>
                      </a:lnTo>
                      <a:lnTo>
                        <a:pt x="358" y="27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48"/>
                <p:cNvSpPr/>
                <p:nvPr/>
              </p:nvSpPr>
              <p:spPr>
                <a:xfrm>
                  <a:off x="2745325" y="8436675"/>
                  <a:ext cx="8950" cy="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270" extrusionOk="0">
                      <a:moveTo>
                        <a:pt x="138" y="1"/>
                      </a:moveTo>
                      <a:lnTo>
                        <a:pt x="0" y="270"/>
                      </a:lnTo>
                      <a:lnTo>
                        <a:pt x="269" y="270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48"/>
                <p:cNvSpPr/>
                <p:nvPr/>
              </p:nvSpPr>
              <p:spPr>
                <a:xfrm>
                  <a:off x="2767600" y="8436675"/>
                  <a:ext cx="8275" cy="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270" extrusionOk="0">
                      <a:moveTo>
                        <a:pt x="0" y="1"/>
                      </a:moveTo>
                      <a:lnTo>
                        <a:pt x="32" y="270"/>
                      </a:lnTo>
                      <a:lnTo>
                        <a:pt x="330" y="270"/>
                      </a:ln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48"/>
                <p:cNvSpPr/>
                <p:nvPr/>
              </p:nvSpPr>
              <p:spPr>
                <a:xfrm>
                  <a:off x="2752050" y="8436675"/>
                  <a:ext cx="8300" cy="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70" extrusionOk="0">
                      <a:moveTo>
                        <a:pt x="88" y="1"/>
                      </a:moveTo>
                      <a:lnTo>
                        <a:pt x="0" y="270"/>
                      </a:lnTo>
                      <a:lnTo>
                        <a:pt x="298" y="270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48"/>
                <p:cNvSpPr/>
                <p:nvPr/>
              </p:nvSpPr>
              <p:spPr>
                <a:xfrm>
                  <a:off x="2759500" y="8436675"/>
                  <a:ext cx="8925" cy="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270" extrusionOk="0">
                      <a:moveTo>
                        <a:pt x="33" y="1"/>
                      </a:moveTo>
                      <a:lnTo>
                        <a:pt x="0" y="270"/>
                      </a:lnTo>
                      <a:lnTo>
                        <a:pt x="356" y="270"/>
                      </a:lnTo>
                      <a:lnTo>
                        <a:pt x="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48"/>
                <p:cNvSpPr/>
                <p:nvPr/>
              </p:nvSpPr>
              <p:spPr>
                <a:xfrm>
                  <a:off x="2748725" y="8496725"/>
                  <a:ext cx="3047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352" extrusionOk="0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1218" y="352"/>
                      </a:lnTo>
                      <a:lnTo>
                        <a:pt x="12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48"/>
                <p:cNvSpPr/>
                <p:nvPr/>
              </p:nvSpPr>
              <p:spPr>
                <a:xfrm>
                  <a:off x="2759125" y="8500025"/>
                  <a:ext cx="322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220" extrusionOk="0">
                      <a:moveTo>
                        <a:pt x="64" y="1"/>
                      </a:moveTo>
                      <a:cubicBezTo>
                        <a:pt x="33" y="1"/>
                        <a:pt x="1" y="22"/>
                        <a:pt x="1" y="65"/>
                      </a:cubicBezTo>
                      <a:lnTo>
                        <a:pt x="1" y="220"/>
                      </a:lnTo>
                      <a:lnTo>
                        <a:pt x="128" y="220"/>
                      </a:lnTo>
                      <a:lnTo>
                        <a:pt x="128" y="65"/>
                      </a:lnTo>
                      <a:cubicBezTo>
                        <a:pt x="128" y="22"/>
                        <a:pt x="96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48"/>
                <p:cNvSpPr/>
                <p:nvPr/>
              </p:nvSpPr>
              <p:spPr>
                <a:xfrm>
                  <a:off x="2766325" y="8500025"/>
                  <a:ext cx="31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" h="220" extrusionOk="0">
                      <a:moveTo>
                        <a:pt x="64" y="1"/>
                      </a:moveTo>
                      <a:cubicBezTo>
                        <a:pt x="32" y="1"/>
                        <a:pt x="1" y="22"/>
                        <a:pt x="1" y="65"/>
                      </a:cubicBezTo>
                      <a:lnTo>
                        <a:pt x="1" y="220"/>
                      </a:lnTo>
                      <a:lnTo>
                        <a:pt x="126" y="220"/>
                      </a:lnTo>
                      <a:lnTo>
                        <a:pt x="126" y="65"/>
                      </a:lnTo>
                      <a:cubicBezTo>
                        <a:pt x="126" y="22"/>
                        <a:pt x="95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48"/>
                <p:cNvSpPr/>
                <p:nvPr/>
              </p:nvSpPr>
              <p:spPr>
                <a:xfrm>
                  <a:off x="2748725" y="8443400"/>
                  <a:ext cx="8575" cy="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485" extrusionOk="0">
                      <a:moveTo>
                        <a:pt x="0" y="1"/>
                      </a:moveTo>
                      <a:lnTo>
                        <a:pt x="0" y="2485"/>
                      </a:lnTo>
                      <a:lnTo>
                        <a:pt x="343" y="2485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48"/>
                <p:cNvSpPr/>
                <p:nvPr/>
              </p:nvSpPr>
              <p:spPr>
                <a:xfrm>
                  <a:off x="2751975" y="8500025"/>
                  <a:ext cx="31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" h="220" extrusionOk="0">
                      <a:moveTo>
                        <a:pt x="63" y="1"/>
                      </a:moveTo>
                      <a:cubicBezTo>
                        <a:pt x="32" y="1"/>
                        <a:pt x="0" y="22"/>
                        <a:pt x="0" y="65"/>
                      </a:cubicBezTo>
                      <a:lnTo>
                        <a:pt x="0" y="220"/>
                      </a:lnTo>
                      <a:lnTo>
                        <a:pt x="126" y="220"/>
                      </a:lnTo>
                      <a:lnTo>
                        <a:pt x="126" y="65"/>
                      </a:lnTo>
                      <a:cubicBezTo>
                        <a:pt x="126" y="22"/>
                        <a:pt x="95" y="1"/>
                        <a:pt x="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48"/>
                <p:cNvSpPr/>
                <p:nvPr/>
              </p:nvSpPr>
              <p:spPr>
                <a:xfrm>
                  <a:off x="2775075" y="8443400"/>
                  <a:ext cx="4125" cy="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85" extrusionOk="0">
                      <a:moveTo>
                        <a:pt x="1" y="1"/>
                      </a:moveTo>
                      <a:lnTo>
                        <a:pt x="1" y="2485"/>
                      </a:lnTo>
                      <a:lnTo>
                        <a:pt x="164" y="2485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48"/>
                <p:cNvSpPr/>
                <p:nvPr/>
              </p:nvSpPr>
              <p:spPr>
                <a:xfrm>
                  <a:off x="2773500" y="8500025"/>
                  <a:ext cx="3200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" h="220" extrusionOk="0">
                      <a:moveTo>
                        <a:pt x="64" y="1"/>
                      </a:moveTo>
                      <a:cubicBezTo>
                        <a:pt x="32" y="1"/>
                        <a:pt x="0" y="22"/>
                        <a:pt x="0" y="65"/>
                      </a:cubicBezTo>
                      <a:lnTo>
                        <a:pt x="0" y="220"/>
                      </a:lnTo>
                      <a:lnTo>
                        <a:pt x="127" y="220"/>
                      </a:lnTo>
                      <a:lnTo>
                        <a:pt x="127" y="65"/>
                      </a:lnTo>
                      <a:cubicBezTo>
                        <a:pt x="127" y="22"/>
                        <a:pt x="96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48"/>
                <p:cNvSpPr/>
                <p:nvPr/>
              </p:nvSpPr>
              <p:spPr>
                <a:xfrm>
                  <a:off x="2750950" y="8505550"/>
                  <a:ext cx="18200" cy="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958" extrusionOk="0">
                      <a:moveTo>
                        <a:pt x="4" y="0"/>
                      </a:moveTo>
                      <a:cubicBezTo>
                        <a:pt x="1" y="426"/>
                        <a:pt x="263" y="807"/>
                        <a:pt x="660" y="958"/>
                      </a:cubicBezTo>
                      <a:cubicBezTo>
                        <a:pt x="684" y="942"/>
                        <a:pt x="705" y="926"/>
                        <a:pt x="727" y="909"/>
                      </a:cubicBezTo>
                      <a:cubicBezTo>
                        <a:pt x="387" y="705"/>
                        <a:pt x="297" y="313"/>
                        <a:pt x="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48"/>
                <p:cNvSpPr/>
                <p:nvPr/>
              </p:nvSpPr>
              <p:spPr>
                <a:xfrm>
                  <a:off x="2755200" y="8454325"/>
                  <a:ext cx="210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2" extrusionOk="0">
                      <a:moveTo>
                        <a:pt x="0" y="1"/>
                      </a:moveTo>
                      <a:lnTo>
                        <a:pt x="0" y="542"/>
                      </a:lnTo>
                      <a:lnTo>
                        <a:pt x="84" y="542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48"/>
                <p:cNvSpPr/>
                <p:nvPr/>
              </p:nvSpPr>
              <p:spPr>
                <a:xfrm>
                  <a:off x="2755200" y="8475850"/>
                  <a:ext cx="2100" cy="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1"/>
                      </a:moveTo>
                      <a:lnTo>
                        <a:pt x="0" y="543"/>
                      </a:lnTo>
                      <a:lnTo>
                        <a:pt x="84" y="543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6" name="Google Shape;3476;p48"/>
              <p:cNvGrpSpPr/>
              <p:nvPr/>
            </p:nvGrpSpPr>
            <p:grpSpPr>
              <a:xfrm>
                <a:off x="2354325" y="7257050"/>
                <a:ext cx="107400" cy="634725"/>
                <a:chOff x="2532950" y="7500225"/>
                <a:chExt cx="107400" cy="634725"/>
              </a:xfrm>
            </p:grpSpPr>
            <p:sp>
              <p:nvSpPr>
                <p:cNvPr id="3477" name="Google Shape;3477;p48"/>
                <p:cNvSpPr/>
                <p:nvPr/>
              </p:nvSpPr>
              <p:spPr>
                <a:xfrm>
                  <a:off x="2548375" y="7727600"/>
                  <a:ext cx="71500" cy="4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" h="16294" extrusionOk="0">
                      <a:moveTo>
                        <a:pt x="1" y="1"/>
                      </a:moveTo>
                      <a:lnTo>
                        <a:pt x="1" y="16293"/>
                      </a:lnTo>
                      <a:lnTo>
                        <a:pt x="2859" y="16293"/>
                      </a:lnTo>
                      <a:lnTo>
                        <a:pt x="285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3478;p48"/>
                <p:cNvSpPr/>
                <p:nvPr/>
              </p:nvSpPr>
              <p:spPr>
                <a:xfrm>
                  <a:off x="2576200" y="7738425"/>
                  <a:ext cx="15850" cy="5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2003" extrusionOk="0">
                      <a:moveTo>
                        <a:pt x="317" y="0"/>
                      </a:moveTo>
                      <a:cubicBezTo>
                        <a:pt x="128" y="130"/>
                        <a:pt x="0" y="376"/>
                        <a:pt x="0" y="656"/>
                      </a:cubicBezTo>
                      <a:lnTo>
                        <a:pt x="0" y="2002"/>
                      </a:lnTo>
                      <a:lnTo>
                        <a:pt x="634" y="2002"/>
                      </a:lnTo>
                      <a:lnTo>
                        <a:pt x="634" y="656"/>
                      </a:lnTo>
                      <a:cubicBezTo>
                        <a:pt x="634" y="376"/>
                        <a:pt x="507" y="130"/>
                        <a:pt x="3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48"/>
                <p:cNvSpPr/>
                <p:nvPr/>
              </p:nvSpPr>
              <p:spPr>
                <a:xfrm>
                  <a:off x="2611925" y="7738375"/>
                  <a:ext cx="79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006" extrusionOk="0">
                      <a:moveTo>
                        <a:pt x="317" y="1"/>
                      </a:moveTo>
                      <a:cubicBezTo>
                        <a:pt x="129" y="132"/>
                        <a:pt x="1" y="377"/>
                        <a:pt x="1" y="659"/>
                      </a:cubicBezTo>
                      <a:lnTo>
                        <a:pt x="1" y="2006"/>
                      </a:lnTo>
                      <a:lnTo>
                        <a:pt x="317" y="2006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48"/>
                <p:cNvSpPr/>
                <p:nvPr/>
              </p:nvSpPr>
              <p:spPr>
                <a:xfrm>
                  <a:off x="2548375" y="7738375"/>
                  <a:ext cx="79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006" extrusionOk="0">
                      <a:moveTo>
                        <a:pt x="1" y="1"/>
                      </a:moveTo>
                      <a:lnTo>
                        <a:pt x="1" y="2006"/>
                      </a:lnTo>
                      <a:lnTo>
                        <a:pt x="318" y="2006"/>
                      </a:lnTo>
                      <a:lnTo>
                        <a:pt x="318" y="659"/>
                      </a:lnTo>
                      <a:cubicBezTo>
                        <a:pt x="318" y="377"/>
                        <a:pt x="189" y="13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48"/>
                <p:cNvSpPr/>
                <p:nvPr/>
              </p:nvSpPr>
              <p:spPr>
                <a:xfrm>
                  <a:off x="2538425" y="7711775"/>
                  <a:ext cx="914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" h="634" extrusionOk="0">
                      <a:moveTo>
                        <a:pt x="1" y="0"/>
                      </a:moveTo>
                      <a:lnTo>
                        <a:pt x="399" y="634"/>
                      </a:lnTo>
                      <a:lnTo>
                        <a:pt x="3257" y="634"/>
                      </a:lnTo>
                      <a:lnTo>
                        <a:pt x="36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48"/>
                <p:cNvSpPr/>
                <p:nvPr/>
              </p:nvSpPr>
              <p:spPr>
                <a:xfrm>
                  <a:off x="2538425" y="7676725"/>
                  <a:ext cx="91400" cy="3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" h="1403" extrusionOk="0">
                      <a:moveTo>
                        <a:pt x="1" y="0"/>
                      </a:moveTo>
                      <a:lnTo>
                        <a:pt x="1" y="1402"/>
                      </a:lnTo>
                      <a:lnTo>
                        <a:pt x="3655" y="1402"/>
                      </a:lnTo>
                      <a:lnTo>
                        <a:pt x="36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48"/>
                <p:cNvSpPr/>
                <p:nvPr/>
              </p:nvSpPr>
              <p:spPr>
                <a:xfrm>
                  <a:off x="2577525" y="7684325"/>
                  <a:ext cx="13200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727" extrusionOk="0">
                      <a:moveTo>
                        <a:pt x="1" y="0"/>
                      </a:moveTo>
                      <a:lnTo>
                        <a:pt x="1" y="726"/>
                      </a:lnTo>
                      <a:lnTo>
                        <a:pt x="527" y="726"/>
                      </a:lnTo>
                      <a:lnTo>
                        <a:pt x="5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48"/>
                <p:cNvSpPr/>
                <p:nvPr/>
              </p:nvSpPr>
              <p:spPr>
                <a:xfrm>
                  <a:off x="2538425" y="7676725"/>
                  <a:ext cx="91400" cy="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" h="67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3655" y="67"/>
                      </a:lnTo>
                      <a:lnTo>
                        <a:pt x="365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48"/>
                <p:cNvSpPr/>
                <p:nvPr/>
              </p:nvSpPr>
              <p:spPr>
                <a:xfrm>
                  <a:off x="2624575" y="7684325"/>
                  <a:ext cx="5250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27" extrusionOk="0">
                      <a:moveTo>
                        <a:pt x="1" y="0"/>
                      </a:moveTo>
                      <a:lnTo>
                        <a:pt x="1" y="726"/>
                      </a:lnTo>
                      <a:lnTo>
                        <a:pt x="209" y="72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48"/>
                <p:cNvSpPr/>
                <p:nvPr/>
              </p:nvSpPr>
              <p:spPr>
                <a:xfrm>
                  <a:off x="2538425" y="7684325"/>
                  <a:ext cx="5250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27" extrusionOk="0">
                      <a:moveTo>
                        <a:pt x="1" y="0"/>
                      </a:moveTo>
                      <a:lnTo>
                        <a:pt x="1" y="726"/>
                      </a:lnTo>
                      <a:lnTo>
                        <a:pt x="209" y="72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48"/>
                <p:cNvSpPr/>
                <p:nvPr/>
              </p:nvSpPr>
              <p:spPr>
                <a:xfrm>
                  <a:off x="2606075" y="7680050"/>
                  <a:ext cx="6050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125" extrusionOk="0">
                      <a:moveTo>
                        <a:pt x="0" y="0"/>
                      </a:moveTo>
                      <a:lnTo>
                        <a:pt x="0" y="125"/>
                      </a:lnTo>
                      <a:lnTo>
                        <a:pt x="242" y="12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48"/>
                <p:cNvSpPr/>
                <p:nvPr/>
              </p:nvSpPr>
              <p:spPr>
                <a:xfrm>
                  <a:off x="2556075" y="7680050"/>
                  <a:ext cx="6100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5" extrusionOk="0">
                      <a:moveTo>
                        <a:pt x="1" y="0"/>
                      </a:moveTo>
                      <a:lnTo>
                        <a:pt x="1" y="125"/>
                      </a:lnTo>
                      <a:lnTo>
                        <a:pt x="244" y="125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48"/>
                <p:cNvSpPr/>
                <p:nvPr/>
              </p:nvSpPr>
              <p:spPr>
                <a:xfrm>
                  <a:off x="2603075" y="7685000"/>
                  <a:ext cx="6050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125" extrusionOk="0">
                      <a:moveTo>
                        <a:pt x="0" y="1"/>
                      </a:moveTo>
                      <a:lnTo>
                        <a:pt x="0" y="125"/>
                      </a:lnTo>
                      <a:lnTo>
                        <a:pt x="242" y="125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48"/>
                <p:cNvSpPr/>
                <p:nvPr/>
              </p:nvSpPr>
              <p:spPr>
                <a:xfrm>
                  <a:off x="2559125" y="7685000"/>
                  <a:ext cx="6075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5" extrusionOk="0">
                      <a:moveTo>
                        <a:pt x="0" y="1"/>
                      </a:moveTo>
                      <a:lnTo>
                        <a:pt x="0" y="125"/>
                      </a:lnTo>
                      <a:lnTo>
                        <a:pt x="242" y="125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48"/>
                <p:cNvSpPr/>
                <p:nvPr/>
              </p:nvSpPr>
              <p:spPr>
                <a:xfrm>
                  <a:off x="2607800" y="7694875"/>
                  <a:ext cx="60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7" extrusionOk="0">
                      <a:moveTo>
                        <a:pt x="1" y="0"/>
                      </a:moveTo>
                      <a:lnTo>
                        <a:pt x="1" y="126"/>
                      </a:lnTo>
                      <a:lnTo>
                        <a:pt x="242" y="126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48"/>
                <p:cNvSpPr/>
                <p:nvPr/>
              </p:nvSpPr>
              <p:spPr>
                <a:xfrm>
                  <a:off x="2554375" y="7694875"/>
                  <a:ext cx="6075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5" extrusionOk="0">
                      <a:moveTo>
                        <a:pt x="1" y="0"/>
                      </a:moveTo>
                      <a:lnTo>
                        <a:pt x="1" y="125"/>
                      </a:lnTo>
                      <a:lnTo>
                        <a:pt x="243" y="125"/>
                      </a:ln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48"/>
                <p:cNvSpPr/>
                <p:nvPr/>
              </p:nvSpPr>
              <p:spPr>
                <a:xfrm>
                  <a:off x="2610625" y="7689625"/>
                  <a:ext cx="60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7" extrusionOk="0">
                      <a:moveTo>
                        <a:pt x="1" y="1"/>
                      </a:moveTo>
                      <a:lnTo>
                        <a:pt x="1" y="127"/>
                      </a:lnTo>
                      <a:lnTo>
                        <a:pt x="242" y="127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48"/>
                <p:cNvSpPr/>
                <p:nvPr/>
              </p:nvSpPr>
              <p:spPr>
                <a:xfrm>
                  <a:off x="2551575" y="7689625"/>
                  <a:ext cx="6050" cy="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126" extrusionOk="0">
                      <a:moveTo>
                        <a:pt x="0" y="1"/>
                      </a:moveTo>
                      <a:lnTo>
                        <a:pt x="0" y="125"/>
                      </a:lnTo>
                      <a:lnTo>
                        <a:pt x="242" y="125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48"/>
                <p:cNvSpPr/>
                <p:nvPr/>
              </p:nvSpPr>
              <p:spPr>
                <a:xfrm>
                  <a:off x="2608700" y="7705075"/>
                  <a:ext cx="60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7" extrusionOk="0">
                      <a:moveTo>
                        <a:pt x="1" y="0"/>
                      </a:moveTo>
                      <a:lnTo>
                        <a:pt x="1" y="126"/>
                      </a:lnTo>
                      <a:lnTo>
                        <a:pt x="242" y="126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48"/>
                <p:cNvSpPr/>
                <p:nvPr/>
              </p:nvSpPr>
              <p:spPr>
                <a:xfrm>
                  <a:off x="2553475" y="7705075"/>
                  <a:ext cx="6075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5" extrusionOk="0">
                      <a:moveTo>
                        <a:pt x="1" y="0"/>
                      </a:moveTo>
                      <a:lnTo>
                        <a:pt x="1" y="125"/>
                      </a:lnTo>
                      <a:lnTo>
                        <a:pt x="242" y="12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48"/>
                <p:cNvSpPr/>
                <p:nvPr/>
              </p:nvSpPr>
              <p:spPr>
                <a:xfrm>
                  <a:off x="2612425" y="7699950"/>
                  <a:ext cx="6075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5" extrusionOk="0">
                      <a:moveTo>
                        <a:pt x="1" y="0"/>
                      </a:moveTo>
                      <a:lnTo>
                        <a:pt x="1" y="124"/>
                      </a:lnTo>
                      <a:lnTo>
                        <a:pt x="242" y="124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48"/>
                <p:cNvSpPr/>
                <p:nvPr/>
              </p:nvSpPr>
              <p:spPr>
                <a:xfrm>
                  <a:off x="2549750" y="7699950"/>
                  <a:ext cx="6075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5" extrusionOk="0">
                      <a:moveTo>
                        <a:pt x="1" y="0"/>
                      </a:moveTo>
                      <a:lnTo>
                        <a:pt x="1" y="124"/>
                      </a:lnTo>
                      <a:lnTo>
                        <a:pt x="242" y="124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48"/>
                <p:cNvSpPr/>
                <p:nvPr/>
              </p:nvSpPr>
              <p:spPr>
                <a:xfrm>
                  <a:off x="2580575" y="7711775"/>
                  <a:ext cx="7075" cy="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463" extrusionOk="0">
                      <a:moveTo>
                        <a:pt x="0" y="0"/>
                      </a:moveTo>
                      <a:lnTo>
                        <a:pt x="0" y="463"/>
                      </a:lnTo>
                      <a:lnTo>
                        <a:pt x="282" y="46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48"/>
                <p:cNvSpPr/>
                <p:nvPr/>
              </p:nvSpPr>
              <p:spPr>
                <a:xfrm>
                  <a:off x="2592025" y="7711775"/>
                  <a:ext cx="8750" cy="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463" extrusionOk="0">
                      <a:moveTo>
                        <a:pt x="67" y="0"/>
                      </a:moveTo>
                      <a:lnTo>
                        <a:pt x="1" y="463"/>
                      </a:lnTo>
                      <a:lnTo>
                        <a:pt x="283" y="463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48"/>
                <p:cNvSpPr/>
                <p:nvPr/>
              </p:nvSpPr>
              <p:spPr>
                <a:xfrm>
                  <a:off x="2567475" y="7711775"/>
                  <a:ext cx="8750" cy="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463" extrusionOk="0">
                      <a:moveTo>
                        <a:pt x="1" y="0"/>
                      </a:moveTo>
                      <a:lnTo>
                        <a:pt x="67" y="463"/>
                      </a:lnTo>
                      <a:lnTo>
                        <a:pt x="349" y="463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48"/>
                <p:cNvSpPr/>
                <p:nvPr/>
              </p:nvSpPr>
              <p:spPr>
                <a:xfrm>
                  <a:off x="2610400" y="7711775"/>
                  <a:ext cx="11650" cy="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63" extrusionOk="0">
                      <a:moveTo>
                        <a:pt x="183" y="0"/>
                      </a:moveTo>
                      <a:lnTo>
                        <a:pt x="1" y="463"/>
                      </a:lnTo>
                      <a:lnTo>
                        <a:pt x="283" y="463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rgbClr val="727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48"/>
                <p:cNvSpPr/>
                <p:nvPr/>
              </p:nvSpPr>
              <p:spPr>
                <a:xfrm>
                  <a:off x="2546200" y="7711775"/>
                  <a:ext cx="11650" cy="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63" extrusionOk="0">
                      <a:moveTo>
                        <a:pt x="1" y="0"/>
                      </a:moveTo>
                      <a:lnTo>
                        <a:pt x="183" y="463"/>
                      </a:lnTo>
                      <a:lnTo>
                        <a:pt x="465" y="463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727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48"/>
                <p:cNvSpPr/>
                <p:nvPr/>
              </p:nvSpPr>
              <p:spPr>
                <a:xfrm>
                  <a:off x="2583200" y="7504750"/>
                  <a:ext cx="1875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2534" extrusionOk="0">
                      <a:moveTo>
                        <a:pt x="38" y="1"/>
                      </a:moveTo>
                      <a:cubicBezTo>
                        <a:pt x="19" y="1"/>
                        <a:pt x="1" y="13"/>
                        <a:pt x="1" y="38"/>
                      </a:cubicBezTo>
                      <a:lnTo>
                        <a:pt x="1" y="2497"/>
                      </a:lnTo>
                      <a:cubicBezTo>
                        <a:pt x="1" y="2517"/>
                        <a:pt x="17" y="2533"/>
                        <a:pt x="37" y="2533"/>
                      </a:cubicBezTo>
                      <a:cubicBezTo>
                        <a:pt x="38" y="2533"/>
                        <a:pt x="39" y="2533"/>
                        <a:pt x="40" y="2533"/>
                      </a:cubicBezTo>
                      <a:cubicBezTo>
                        <a:pt x="59" y="2533"/>
                        <a:pt x="75" y="2518"/>
                        <a:pt x="75" y="2497"/>
                      </a:cubicBezTo>
                      <a:lnTo>
                        <a:pt x="75" y="38"/>
                      </a:lnTo>
                      <a:cubicBezTo>
                        <a:pt x="75" y="13"/>
                        <a:pt x="56" y="1"/>
                        <a:pt x="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48"/>
                <p:cNvSpPr/>
                <p:nvPr/>
              </p:nvSpPr>
              <p:spPr>
                <a:xfrm>
                  <a:off x="2584125" y="7500225"/>
                  <a:ext cx="56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" h="1369" extrusionOk="0">
                      <a:moveTo>
                        <a:pt x="2242" y="0"/>
                      </a:moveTo>
                      <a:lnTo>
                        <a:pt x="2242" y="0"/>
                      </a:lnTo>
                      <a:cubicBezTo>
                        <a:pt x="1999" y="417"/>
                        <a:pt x="1775" y="549"/>
                        <a:pt x="1554" y="549"/>
                      </a:cubicBezTo>
                      <a:cubicBezTo>
                        <a:pt x="1170" y="549"/>
                        <a:pt x="793" y="150"/>
                        <a:pt x="327" y="150"/>
                      </a:cubicBezTo>
                      <a:cubicBezTo>
                        <a:pt x="223" y="150"/>
                        <a:pt x="114" y="170"/>
                        <a:pt x="0" y="219"/>
                      </a:cubicBezTo>
                      <a:lnTo>
                        <a:pt x="0" y="1198"/>
                      </a:lnTo>
                      <a:cubicBezTo>
                        <a:pt x="134" y="1127"/>
                        <a:pt x="258" y="1099"/>
                        <a:pt x="376" y="1099"/>
                      </a:cubicBezTo>
                      <a:cubicBezTo>
                        <a:pt x="748" y="1099"/>
                        <a:pt x="1061" y="1368"/>
                        <a:pt x="1443" y="1368"/>
                      </a:cubicBezTo>
                      <a:cubicBezTo>
                        <a:pt x="1675" y="1368"/>
                        <a:pt x="1932" y="1269"/>
                        <a:pt x="2242" y="949"/>
                      </a:cubicBezTo>
                      <a:lnTo>
                        <a:pt x="2242" y="949"/>
                      </a:lnTo>
                      <a:cubicBezTo>
                        <a:pt x="2077" y="1086"/>
                        <a:pt x="1878" y="1147"/>
                        <a:pt x="1689" y="1147"/>
                      </a:cubicBezTo>
                      <a:cubicBezTo>
                        <a:pt x="1457" y="1147"/>
                        <a:pt x="1240" y="1056"/>
                        <a:pt x="1121" y="905"/>
                      </a:cubicBezTo>
                      <a:lnTo>
                        <a:pt x="1121" y="905"/>
                      </a:lnTo>
                      <a:cubicBezTo>
                        <a:pt x="1148" y="906"/>
                        <a:pt x="1174" y="907"/>
                        <a:pt x="1199" y="907"/>
                      </a:cubicBezTo>
                      <a:cubicBezTo>
                        <a:pt x="2036" y="907"/>
                        <a:pt x="2248" y="182"/>
                        <a:pt x="22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48"/>
                <p:cNvSpPr/>
                <p:nvPr/>
              </p:nvSpPr>
              <p:spPr>
                <a:xfrm>
                  <a:off x="2532950" y="7656800"/>
                  <a:ext cx="356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" h="798" extrusionOk="0">
                      <a:moveTo>
                        <a:pt x="774" y="0"/>
                      </a:moveTo>
                      <a:lnTo>
                        <a:pt x="0" y="797"/>
                      </a:lnTo>
                      <a:lnTo>
                        <a:pt x="1047" y="797"/>
                      </a:lnTo>
                      <a:lnTo>
                        <a:pt x="14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48"/>
                <p:cNvSpPr/>
                <p:nvPr/>
              </p:nvSpPr>
              <p:spPr>
                <a:xfrm>
                  <a:off x="2599675" y="7656800"/>
                  <a:ext cx="35650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" h="798" extrusionOk="0">
                      <a:moveTo>
                        <a:pt x="0" y="0"/>
                      </a:moveTo>
                      <a:lnTo>
                        <a:pt x="378" y="797"/>
                      </a:lnTo>
                      <a:lnTo>
                        <a:pt x="1425" y="797"/>
                      </a:lnTo>
                      <a:lnTo>
                        <a:pt x="6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48"/>
                <p:cNvSpPr/>
                <p:nvPr/>
              </p:nvSpPr>
              <p:spPr>
                <a:xfrm>
                  <a:off x="2584125" y="7560050"/>
                  <a:ext cx="31850" cy="9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3871" extrusionOk="0">
                      <a:moveTo>
                        <a:pt x="0" y="0"/>
                      </a:moveTo>
                      <a:lnTo>
                        <a:pt x="622" y="3870"/>
                      </a:lnTo>
                      <a:lnTo>
                        <a:pt x="1273" y="38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48"/>
                <p:cNvSpPr/>
                <p:nvPr/>
              </p:nvSpPr>
              <p:spPr>
                <a:xfrm>
                  <a:off x="2552300" y="7560050"/>
                  <a:ext cx="31850" cy="9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3871" extrusionOk="0">
                      <a:moveTo>
                        <a:pt x="1273" y="0"/>
                      </a:moveTo>
                      <a:lnTo>
                        <a:pt x="0" y="3870"/>
                      </a:lnTo>
                      <a:lnTo>
                        <a:pt x="652" y="3870"/>
                      </a:lnTo>
                      <a:lnTo>
                        <a:pt x="1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48"/>
                <p:cNvSpPr/>
                <p:nvPr/>
              </p:nvSpPr>
              <p:spPr>
                <a:xfrm>
                  <a:off x="2559125" y="7656800"/>
                  <a:ext cx="50000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" h="798" extrusionOk="0">
                      <a:moveTo>
                        <a:pt x="379" y="0"/>
                      </a:moveTo>
                      <a:lnTo>
                        <a:pt x="0" y="797"/>
                      </a:lnTo>
                      <a:lnTo>
                        <a:pt x="2000" y="797"/>
                      </a:lnTo>
                      <a:lnTo>
                        <a:pt x="16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48"/>
                <p:cNvSpPr/>
                <p:nvPr/>
              </p:nvSpPr>
              <p:spPr>
                <a:xfrm>
                  <a:off x="2568600" y="7560050"/>
                  <a:ext cx="31100" cy="9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3871" extrusionOk="0">
                      <a:moveTo>
                        <a:pt x="621" y="0"/>
                      </a:moveTo>
                      <a:lnTo>
                        <a:pt x="0" y="3870"/>
                      </a:lnTo>
                      <a:lnTo>
                        <a:pt x="1243" y="387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48"/>
                <p:cNvSpPr/>
                <p:nvPr/>
              </p:nvSpPr>
              <p:spPr>
                <a:xfrm>
                  <a:off x="2538425" y="7711775"/>
                  <a:ext cx="2735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634" extrusionOk="0">
                      <a:moveTo>
                        <a:pt x="1" y="0"/>
                      </a:moveTo>
                      <a:lnTo>
                        <a:pt x="399" y="634"/>
                      </a:lnTo>
                      <a:lnTo>
                        <a:pt x="1093" y="634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48"/>
                <p:cNvSpPr/>
                <p:nvPr/>
              </p:nvSpPr>
              <p:spPr>
                <a:xfrm>
                  <a:off x="2602525" y="7711775"/>
                  <a:ext cx="273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634" extrusionOk="0">
                      <a:moveTo>
                        <a:pt x="204" y="0"/>
                      </a:moveTo>
                      <a:lnTo>
                        <a:pt x="0" y="634"/>
                      </a:lnTo>
                      <a:lnTo>
                        <a:pt x="693" y="634"/>
                      </a:lnTo>
                      <a:lnTo>
                        <a:pt x="109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48"/>
                <p:cNvSpPr/>
                <p:nvPr/>
              </p:nvSpPr>
              <p:spPr>
                <a:xfrm>
                  <a:off x="2579675" y="7644025"/>
                  <a:ext cx="892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512" extrusionOk="0">
                      <a:moveTo>
                        <a:pt x="178" y="0"/>
                      </a:moveTo>
                      <a:cubicBezTo>
                        <a:pt x="80" y="0"/>
                        <a:pt x="0" y="80"/>
                        <a:pt x="0" y="178"/>
                      </a:cubicBezTo>
                      <a:lnTo>
                        <a:pt x="0" y="511"/>
                      </a:lnTo>
                      <a:lnTo>
                        <a:pt x="356" y="511"/>
                      </a:lnTo>
                      <a:lnTo>
                        <a:pt x="356" y="178"/>
                      </a:lnTo>
                      <a:cubicBezTo>
                        <a:pt x="356" y="80"/>
                        <a:pt x="276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48"/>
                <p:cNvSpPr/>
                <p:nvPr/>
              </p:nvSpPr>
              <p:spPr>
                <a:xfrm>
                  <a:off x="2607050" y="7644025"/>
                  <a:ext cx="892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512" extrusionOk="0">
                      <a:moveTo>
                        <a:pt x="180" y="0"/>
                      </a:moveTo>
                      <a:cubicBezTo>
                        <a:pt x="81" y="2"/>
                        <a:pt x="2" y="81"/>
                        <a:pt x="0" y="180"/>
                      </a:cubicBezTo>
                      <a:lnTo>
                        <a:pt x="0" y="511"/>
                      </a:lnTo>
                      <a:lnTo>
                        <a:pt x="356" y="511"/>
                      </a:lnTo>
                      <a:lnTo>
                        <a:pt x="356" y="180"/>
                      </a:lnTo>
                      <a:cubicBezTo>
                        <a:pt x="356" y="119"/>
                        <a:pt x="326" y="63"/>
                        <a:pt x="275" y="29"/>
                      </a:cubicBezTo>
                      <a:cubicBezTo>
                        <a:pt x="246" y="11"/>
                        <a:pt x="213" y="0"/>
                        <a:pt x="1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48"/>
                <p:cNvSpPr/>
                <p:nvPr/>
              </p:nvSpPr>
              <p:spPr>
                <a:xfrm>
                  <a:off x="2552300" y="7644025"/>
                  <a:ext cx="8900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512" extrusionOk="0">
                      <a:moveTo>
                        <a:pt x="178" y="0"/>
                      </a:moveTo>
                      <a:cubicBezTo>
                        <a:pt x="143" y="0"/>
                        <a:pt x="110" y="11"/>
                        <a:pt x="81" y="29"/>
                      </a:cubicBezTo>
                      <a:cubicBezTo>
                        <a:pt x="30" y="63"/>
                        <a:pt x="0" y="119"/>
                        <a:pt x="1" y="180"/>
                      </a:cubicBezTo>
                      <a:lnTo>
                        <a:pt x="1" y="511"/>
                      </a:lnTo>
                      <a:lnTo>
                        <a:pt x="356" y="511"/>
                      </a:lnTo>
                      <a:lnTo>
                        <a:pt x="356" y="180"/>
                      </a:lnTo>
                      <a:cubicBezTo>
                        <a:pt x="354" y="81"/>
                        <a:pt x="276" y="2"/>
                        <a:pt x="17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48"/>
                <p:cNvSpPr/>
                <p:nvPr/>
              </p:nvSpPr>
              <p:spPr>
                <a:xfrm>
                  <a:off x="2610850" y="7644750"/>
                  <a:ext cx="61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" h="483" extrusionOk="0">
                      <a:moveTo>
                        <a:pt x="123" y="0"/>
                      </a:moveTo>
                      <a:cubicBezTo>
                        <a:pt x="46" y="0"/>
                        <a:pt x="0" y="86"/>
                        <a:pt x="42" y="151"/>
                      </a:cubicBezTo>
                      <a:lnTo>
                        <a:pt x="42" y="482"/>
                      </a:lnTo>
                      <a:lnTo>
                        <a:pt x="204" y="482"/>
                      </a:lnTo>
                      <a:lnTo>
                        <a:pt x="204" y="151"/>
                      </a:lnTo>
                      <a:cubicBezTo>
                        <a:pt x="246" y="86"/>
                        <a:pt x="200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48"/>
                <p:cNvSpPr/>
                <p:nvPr/>
              </p:nvSpPr>
              <p:spPr>
                <a:xfrm>
                  <a:off x="2551250" y="7644750"/>
                  <a:ext cx="61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483" extrusionOk="0">
                      <a:moveTo>
                        <a:pt x="123" y="0"/>
                      </a:moveTo>
                      <a:cubicBezTo>
                        <a:pt x="46" y="0"/>
                        <a:pt x="0" y="86"/>
                        <a:pt x="43" y="151"/>
                      </a:cubicBezTo>
                      <a:lnTo>
                        <a:pt x="43" y="482"/>
                      </a:lnTo>
                      <a:lnTo>
                        <a:pt x="204" y="482"/>
                      </a:lnTo>
                      <a:lnTo>
                        <a:pt x="204" y="151"/>
                      </a:lnTo>
                      <a:cubicBezTo>
                        <a:pt x="246" y="86"/>
                        <a:pt x="201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48"/>
                <p:cNvSpPr/>
                <p:nvPr/>
              </p:nvSpPr>
              <p:spPr>
                <a:xfrm>
                  <a:off x="2602150" y="7727600"/>
                  <a:ext cx="17725" cy="40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6292" extrusionOk="0">
                      <a:moveTo>
                        <a:pt x="1" y="1"/>
                      </a:moveTo>
                      <a:lnTo>
                        <a:pt x="1" y="16292"/>
                      </a:lnTo>
                      <a:lnTo>
                        <a:pt x="708" y="16292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48"/>
                <p:cNvSpPr/>
                <p:nvPr/>
              </p:nvSpPr>
              <p:spPr>
                <a:xfrm>
                  <a:off x="2548375" y="7727600"/>
                  <a:ext cx="17725" cy="40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6292" extrusionOk="0">
                      <a:moveTo>
                        <a:pt x="1" y="1"/>
                      </a:moveTo>
                      <a:lnTo>
                        <a:pt x="1" y="16292"/>
                      </a:lnTo>
                      <a:lnTo>
                        <a:pt x="708" y="16292"/>
                      </a:lnTo>
                      <a:lnTo>
                        <a:pt x="708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1" name="Google Shape;3521;p48"/>
              <p:cNvGrpSpPr/>
              <p:nvPr/>
            </p:nvGrpSpPr>
            <p:grpSpPr>
              <a:xfrm>
                <a:off x="2100825" y="7462575"/>
                <a:ext cx="281075" cy="429200"/>
                <a:chOff x="1891275" y="7667350"/>
                <a:chExt cx="281075" cy="429200"/>
              </a:xfrm>
            </p:grpSpPr>
            <p:sp>
              <p:nvSpPr>
                <p:cNvPr id="3522" name="Google Shape;3522;p48"/>
                <p:cNvSpPr/>
                <p:nvPr/>
              </p:nvSpPr>
              <p:spPr>
                <a:xfrm>
                  <a:off x="2013325" y="7676150"/>
                  <a:ext cx="36950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220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478" y="219"/>
                      </a:lnTo>
                      <a:lnTo>
                        <a:pt x="147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48"/>
                <p:cNvSpPr/>
                <p:nvPr/>
              </p:nvSpPr>
              <p:spPr>
                <a:xfrm>
                  <a:off x="2049825" y="7667350"/>
                  <a:ext cx="95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745" extrusionOk="0">
                      <a:moveTo>
                        <a:pt x="19" y="1"/>
                      </a:moveTo>
                      <a:cubicBezTo>
                        <a:pt x="10" y="1"/>
                        <a:pt x="0" y="7"/>
                        <a:pt x="0" y="20"/>
                      </a:cubicBezTo>
                      <a:lnTo>
                        <a:pt x="0" y="726"/>
                      </a:lnTo>
                      <a:cubicBezTo>
                        <a:pt x="0" y="736"/>
                        <a:pt x="8" y="745"/>
                        <a:pt x="18" y="745"/>
                      </a:cubicBezTo>
                      <a:cubicBezTo>
                        <a:pt x="29" y="745"/>
                        <a:pt x="38" y="736"/>
                        <a:pt x="38" y="726"/>
                      </a:cubicBezTo>
                      <a:lnTo>
                        <a:pt x="38" y="20"/>
                      </a:lnTo>
                      <a:cubicBezTo>
                        <a:pt x="38" y="7"/>
                        <a:pt x="28" y="1"/>
                        <a:pt x="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48"/>
                <p:cNvSpPr/>
                <p:nvPr/>
              </p:nvSpPr>
              <p:spPr>
                <a:xfrm>
                  <a:off x="2012900" y="7667350"/>
                  <a:ext cx="95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745" extrusionOk="0">
                      <a:moveTo>
                        <a:pt x="19" y="1"/>
                      </a:moveTo>
                      <a:cubicBezTo>
                        <a:pt x="10" y="1"/>
                        <a:pt x="0" y="7"/>
                        <a:pt x="0" y="20"/>
                      </a:cubicBezTo>
                      <a:lnTo>
                        <a:pt x="0" y="726"/>
                      </a:lnTo>
                      <a:cubicBezTo>
                        <a:pt x="0" y="736"/>
                        <a:pt x="7" y="745"/>
                        <a:pt x="18" y="745"/>
                      </a:cubicBezTo>
                      <a:cubicBezTo>
                        <a:pt x="28" y="745"/>
                        <a:pt x="38" y="736"/>
                        <a:pt x="38" y="726"/>
                      </a:cubicBezTo>
                      <a:lnTo>
                        <a:pt x="38" y="20"/>
                      </a:lnTo>
                      <a:cubicBezTo>
                        <a:pt x="38" y="7"/>
                        <a:pt x="28" y="1"/>
                        <a:pt x="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48"/>
                <p:cNvSpPr/>
                <p:nvPr/>
              </p:nvSpPr>
              <p:spPr>
                <a:xfrm>
                  <a:off x="1894875" y="7820275"/>
                  <a:ext cx="27385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" h="11051" extrusionOk="0">
                      <a:moveTo>
                        <a:pt x="1161" y="1"/>
                      </a:moveTo>
                      <a:lnTo>
                        <a:pt x="1" y="11051"/>
                      </a:lnTo>
                      <a:lnTo>
                        <a:pt x="10954" y="11051"/>
                      </a:lnTo>
                      <a:lnTo>
                        <a:pt x="979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48"/>
                <p:cNvSpPr/>
                <p:nvPr/>
              </p:nvSpPr>
              <p:spPr>
                <a:xfrm>
                  <a:off x="1935125" y="7863425"/>
                  <a:ext cx="193300" cy="23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2" h="9325" extrusionOk="0">
                      <a:moveTo>
                        <a:pt x="3868" y="1"/>
                      </a:moveTo>
                      <a:cubicBezTo>
                        <a:pt x="1973" y="929"/>
                        <a:pt x="688" y="2768"/>
                        <a:pt x="470" y="4867"/>
                      </a:cubicBezTo>
                      <a:lnTo>
                        <a:pt x="1" y="9325"/>
                      </a:lnTo>
                      <a:lnTo>
                        <a:pt x="7732" y="9325"/>
                      </a:lnTo>
                      <a:lnTo>
                        <a:pt x="7265" y="4867"/>
                      </a:lnTo>
                      <a:cubicBezTo>
                        <a:pt x="7084" y="3127"/>
                        <a:pt x="6167" y="1547"/>
                        <a:pt x="4746" y="527"/>
                      </a:cubicBezTo>
                      <a:cubicBezTo>
                        <a:pt x="4468" y="328"/>
                        <a:pt x="4175" y="151"/>
                        <a:pt x="38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48"/>
                <p:cNvSpPr/>
                <p:nvPr/>
              </p:nvSpPr>
              <p:spPr>
                <a:xfrm>
                  <a:off x="1999500" y="8018625"/>
                  <a:ext cx="64600" cy="7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3117" extrusionOk="0">
                      <a:moveTo>
                        <a:pt x="1293" y="0"/>
                      </a:moveTo>
                      <a:cubicBezTo>
                        <a:pt x="659" y="312"/>
                        <a:pt x="230" y="926"/>
                        <a:pt x="157" y="1627"/>
                      </a:cubicBezTo>
                      <a:lnTo>
                        <a:pt x="1" y="3117"/>
                      </a:lnTo>
                      <a:lnTo>
                        <a:pt x="2583" y="3117"/>
                      </a:lnTo>
                      <a:lnTo>
                        <a:pt x="2427" y="1627"/>
                      </a:lnTo>
                      <a:cubicBezTo>
                        <a:pt x="2355" y="926"/>
                        <a:pt x="1925" y="312"/>
                        <a:pt x="12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48"/>
                <p:cNvSpPr/>
                <p:nvPr/>
              </p:nvSpPr>
              <p:spPr>
                <a:xfrm>
                  <a:off x="2026350" y="7899300"/>
                  <a:ext cx="10900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843" extrusionOk="0">
                      <a:moveTo>
                        <a:pt x="0" y="1"/>
                      </a:moveTo>
                      <a:lnTo>
                        <a:pt x="0" y="843"/>
                      </a:lnTo>
                      <a:lnTo>
                        <a:pt x="436" y="843"/>
                      </a:lnTo>
                      <a:lnTo>
                        <a:pt x="4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48"/>
                <p:cNvSpPr/>
                <p:nvPr/>
              </p:nvSpPr>
              <p:spPr>
                <a:xfrm>
                  <a:off x="1904675" y="7798450"/>
                  <a:ext cx="25427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876" extrusionOk="0">
                      <a:moveTo>
                        <a:pt x="1" y="0"/>
                      </a:moveTo>
                      <a:lnTo>
                        <a:pt x="1" y="875"/>
                      </a:lnTo>
                      <a:lnTo>
                        <a:pt x="10171" y="875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48"/>
                <p:cNvSpPr/>
                <p:nvPr/>
              </p:nvSpPr>
              <p:spPr>
                <a:xfrm>
                  <a:off x="1891275" y="7681625"/>
                  <a:ext cx="281075" cy="1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3" h="4674" extrusionOk="0">
                      <a:moveTo>
                        <a:pt x="4883" y="0"/>
                      </a:moveTo>
                      <a:lnTo>
                        <a:pt x="0" y="4673"/>
                      </a:lnTo>
                      <a:lnTo>
                        <a:pt x="11242" y="4673"/>
                      </a:lnTo>
                      <a:lnTo>
                        <a:pt x="63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48"/>
                <p:cNvSpPr/>
                <p:nvPr/>
              </p:nvSpPr>
              <p:spPr>
                <a:xfrm>
                  <a:off x="2025525" y="7798450"/>
                  <a:ext cx="12575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69" extrusionOk="0">
                      <a:moveTo>
                        <a:pt x="0" y="0"/>
                      </a:moveTo>
                      <a:lnTo>
                        <a:pt x="0" y="469"/>
                      </a:lnTo>
                      <a:lnTo>
                        <a:pt x="502" y="469"/>
                      </a:lnTo>
                      <a:lnTo>
                        <a:pt x="50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48"/>
                <p:cNvSpPr/>
                <p:nvPr/>
              </p:nvSpPr>
              <p:spPr>
                <a:xfrm>
                  <a:off x="2052200" y="7798400"/>
                  <a:ext cx="125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71" extrusionOk="0">
                      <a:moveTo>
                        <a:pt x="1" y="1"/>
                      </a:moveTo>
                      <a:lnTo>
                        <a:pt x="1" y="471"/>
                      </a:lnTo>
                      <a:lnTo>
                        <a:pt x="503" y="471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3" name="Google Shape;3533;p48"/>
                <p:cNvSpPr/>
                <p:nvPr/>
              </p:nvSpPr>
              <p:spPr>
                <a:xfrm>
                  <a:off x="1998825" y="7798400"/>
                  <a:ext cx="125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71" extrusionOk="0">
                      <a:moveTo>
                        <a:pt x="0" y="1"/>
                      </a:moveTo>
                      <a:lnTo>
                        <a:pt x="0" y="471"/>
                      </a:lnTo>
                      <a:lnTo>
                        <a:pt x="502" y="471"/>
                      </a:lnTo>
                      <a:lnTo>
                        <a:pt x="5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4" name="Google Shape;3534;p48"/>
                <p:cNvSpPr/>
                <p:nvPr/>
              </p:nvSpPr>
              <p:spPr>
                <a:xfrm>
                  <a:off x="2078850" y="7798400"/>
                  <a:ext cx="1262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471" extrusionOk="0">
                      <a:moveTo>
                        <a:pt x="1" y="1"/>
                      </a:moveTo>
                      <a:lnTo>
                        <a:pt x="1" y="471"/>
                      </a:lnTo>
                      <a:lnTo>
                        <a:pt x="504" y="471"/>
                      </a:lnTo>
                      <a:lnTo>
                        <a:pt x="50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48"/>
                <p:cNvSpPr/>
                <p:nvPr/>
              </p:nvSpPr>
              <p:spPr>
                <a:xfrm>
                  <a:off x="1972125" y="7798450"/>
                  <a:ext cx="12625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469" extrusionOk="0">
                      <a:moveTo>
                        <a:pt x="1" y="0"/>
                      </a:moveTo>
                      <a:lnTo>
                        <a:pt x="1" y="469"/>
                      </a:lnTo>
                      <a:lnTo>
                        <a:pt x="504" y="469"/>
                      </a:ln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48"/>
                <p:cNvSpPr/>
                <p:nvPr/>
              </p:nvSpPr>
              <p:spPr>
                <a:xfrm>
                  <a:off x="2105550" y="7798450"/>
                  <a:ext cx="12575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69" extrusionOk="0">
                      <a:moveTo>
                        <a:pt x="1" y="0"/>
                      </a:moveTo>
                      <a:lnTo>
                        <a:pt x="1" y="469"/>
                      </a:lnTo>
                      <a:lnTo>
                        <a:pt x="503" y="469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48"/>
                <p:cNvSpPr/>
                <p:nvPr/>
              </p:nvSpPr>
              <p:spPr>
                <a:xfrm>
                  <a:off x="1945475" y="7798400"/>
                  <a:ext cx="125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71" extrusionOk="0">
                      <a:moveTo>
                        <a:pt x="1" y="1"/>
                      </a:moveTo>
                      <a:lnTo>
                        <a:pt x="1" y="471"/>
                      </a:lnTo>
                      <a:lnTo>
                        <a:pt x="503" y="471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48"/>
                <p:cNvSpPr/>
                <p:nvPr/>
              </p:nvSpPr>
              <p:spPr>
                <a:xfrm>
                  <a:off x="2132250" y="7798400"/>
                  <a:ext cx="125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71" extrusionOk="0">
                      <a:moveTo>
                        <a:pt x="0" y="1"/>
                      </a:moveTo>
                      <a:lnTo>
                        <a:pt x="0" y="471"/>
                      </a:lnTo>
                      <a:lnTo>
                        <a:pt x="502" y="471"/>
                      </a:lnTo>
                      <a:lnTo>
                        <a:pt x="5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48"/>
                <p:cNvSpPr/>
                <p:nvPr/>
              </p:nvSpPr>
              <p:spPr>
                <a:xfrm>
                  <a:off x="1918775" y="7798400"/>
                  <a:ext cx="125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71" extrusionOk="0">
                      <a:moveTo>
                        <a:pt x="1" y="1"/>
                      </a:moveTo>
                      <a:lnTo>
                        <a:pt x="1" y="471"/>
                      </a:lnTo>
                      <a:lnTo>
                        <a:pt x="503" y="471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48"/>
                <p:cNvSpPr/>
                <p:nvPr/>
              </p:nvSpPr>
              <p:spPr>
                <a:xfrm>
                  <a:off x="1912175" y="7820325"/>
                  <a:ext cx="239300" cy="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2" h="1184" extrusionOk="0">
                      <a:moveTo>
                        <a:pt x="0" y="0"/>
                      </a:moveTo>
                      <a:lnTo>
                        <a:pt x="0" y="593"/>
                      </a:lnTo>
                      <a:cubicBezTo>
                        <a:pt x="169" y="593"/>
                        <a:pt x="308" y="731"/>
                        <a:pt x="308" y="902"/>
                      </a:cubicBezTo>
                      <a:lnTo>
                        <a:pt x="308" y="1184"/>
                      </a:lnTo>
                      <a:lnTo>
                        <a:pt x="747" y="1184"/>
                      </a:lnTo>
                      <a:lnTo>
                        <a:pt x="747" y="902"/>
                      </a:lnTo>
                      <a:cubicBezTo>
                        <a:pt x="747" y="731"/>
                        <a:pt x="886" y="592"/>
                        <a:pt x="1056" y="592"/>
                      </a:cubicBezTo>
                      <a:cubicBezTo>
                        <a:pt x="1227" y="592"/>
                        <a:pt x="1364" y="731"/>
                        <a:pt x="1364" y="902"/>
                      </a:cubicBezTo>
                      <a:lnTo>
                        <a:pt x="1364" y="1184"/>
                      </a:lnTo>
                      <a:lnTo>
                        <a:pt x="1803" y="1184"/>
                      </a:lnTo>
                      <a:lnTo>
                        <a:pt x="1803" y="902"/>
                      </a:lnTo>
                      <a:cubicBezTo>
                        <a:pt x="1798" y="728"/>
                        <a:pt x="1939" y="585"/>
                        <a:pt x="2112" y="585"/>
                      </a:cubicBezTo>
                      <a:cubicBezTo>
                        <a:pt x="2286" y="585"/>
                        <a:pt x="2426" y="728"/>
                        <a:pt x="2422" y="902"/>
                      </a:cubicBezTo>
                      <a:lnTo>
                        <a:pt x="2422" y="1184"/>
                      </a:lnTo>
                      <a:lnTo>
                        <a:pt x="2860" y="1184"/>
                      </a:lnTo>
                      <a:lnTo>
                        <a:pt x="2860" y="902"/>
                      </a:lnTo>
                      <a:cubicBezTo>
                        <a:pt x="2860" y="731"/>
                        <a:pt x="2998" y="592"/>
                        <a:pt x="3168" y="592"/>
                      </a:cubicBezTo>
                      <a:cubicBezTo>
                        <a:pt x="3339" y="592"/>
                        <a:pt x="3478" y="731"/>
                        <a:pt x="3478" y="902"/>
                      </a:cubicBezTo>
                      <a:lnTo>
                        <a:pt x="3478" y="1184"/>
                      </a:lnTo>
                      <a:lnTo>
                        <a:pt x="3916" y="1184"/>
                      </a:lnTo>
                      <a:lnTo>
                        <a:pt x="3916" y="902"/>
                      </a:lnTo>
                      <a:cubicBezTo>
                        <a:pt x="3916" y="731"/>
                        <a:pt x="4054" y="592"/>
                        <a:pt x="4225" y="592"/>
                      </a:cubicBezTo>
                      <a:cubicBezTo>
                        <a:pt x="4395" y="592"/>
                        <a:pt x="4534" y="731"/>
                        <a:pt x="4534" y="902"/>
                      </a:cubicBezTo>
                      <a:lnTo>
                        <a:pt x="4534" y="1184"/>
                      </a:lnTo>
                      <a:lnTo>
                        <a:pt x="5036" y="1184"/>
                      </a:lnTo>
                      <a:lnTo>
                        <a:pt x="5036" y="902"/>
                      </a:lnTo>
                      <a:cubicBezTo>
                        <a:pt x="5032" y="728"/>
                        <a:pt x="5172" y="585"/>
                        <a:pt x="5346" y="585"/>
                      </a:cubicBezTo>
                      <a:cubicBezTo>
                        <a:pt x="5519" y="585"/>
                        <a:pt x="5658" y="728"/>
                        <a:pt x="5654" y="902"/>
                      </a:cubicBezTo>
                      <a:lnTo>
                        <a:pt x="5654" y="1184"/>
                      </a:lnTo>
                      <a:lnTo>
                        <a:pt x="6092" y="1184"/>
                      </a:lnTo>
                      <a:lnTo>
                        <a:pt x="6092" y="902"/>
                      </a:lnTo>
                      <a:cubicBezTo>
                        <a:pt x="6092" y="731"/>
                        <a:pt x="6231" y="592"/>
                        <a:pt x="6402" y="592"/>
                      </a:cubicBezTo>
                      <a:cubicBezTo>
                        <a:pt x="6572" y="592"/>
                        <a:pt x="6711" y="731"/>
                        <a:pt x="6711" y="902"/>
                      </a:cubicBezTo>
                      <a:lnTo>
                        <a:pt x="6711" y="1184"/>
                      </a:lnTo>
                      <a:lnTo>
                        <a:pt x="7150" y="1184"/>
                      </a:lnTo>
                      <a:lnTo>
                        <a:pt x="7150" y="902"/>
                      </a:lnTo>
                      <a:cubicBezTo>
                        <a:pt x="7150" y="731"/>
                        <a:pt x="7287" y="592"/>
                        <a:pt x="7458" y="592"/>
                      </a:cubicBezTo>
                      <a:cubicBezTo>
                        <a:pt x="7629" y="592"/>
                        <a:pt x="7767" y="731"/>
                        <a:pt x="7767" y="902"/>
                      </a:cubicBezTo>
                      <a:lnTo>
                        <a:pt x="7767" y="1184"/>
                      </a:lnTo>
                      <a:lnTo>
                        <a:pt x="8206" y="1184"/>
                      </a:lnTo>
                      <a:lnTo>
                        <a:pt x="8206" y="902"/>
                      </a:lnTo>
                      <a:cubicBezTo>
                        <a:pt x="8201" y="728"/>
                        <a:pt x="8342" y="585"/>
                        <a:pt x="8515" y="585"/>
                      </a:cubicBezTo>
                      <a:cubicBezTo>
                        <a:pt x="8689" y="585"/>
                        <a:pt x="8828" y="728"/>
                        <a:pt x="8824" y="902"/>
                      </a:cubicBezTo>
                      <a:lnTo>
                        <a:pt x="8824" y="1184"/>
                      </a:lnTo>
                      <a:lnTo>
                        <a:pt x="9262" y="1184"/>
                      </a:lnTo>
                      <a:lnTo>
                        <a:pt x="9262" y="902"/>
                      </a:lnTo>
                      <a:cubicBezTo>
                        <a:pt x="9262" y="731"/>
                        <a:pt x="9401" y="593"/>
                        <a:pt x="9571" y="593"/>
                      </a:cubicBezTo>
                      <a:lnTo>
                        <a:pt x="957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48"/>
                <p:cNvSpPr/>
                <p:nvPr/>
              </p:nvSpPr>
              <p:spPr>
                <a:xfrm>
                  <a:off x="1910075" y="7863425"/>
                  <a:ext cx="244475" cy="1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9" h="7619" extrusionOk="0">
                      <a:moveTo>
                        <a:pt x="2403" y="1"/>
                      </a:moveTo>
                      <a:lnTo>
                        <a:pt x="2403" y="121"/>
                      </a:lnTo>
                      <a:lnTo>
                        <a:pt x="2930" y="121"/>
                      </a:lnTo>
                      <a:lnTo>
                        <a:pt x="2930" y="1"/>
                      </a:lnTo>
                      <a:close/>
                      <a:moveTo>
                        <a:pt x="1608" y="316"/>
                      </a:moveTo>
                      <a:lnTo>
                        <a:pt x="1608" y="475"/>
                      </a:lnTo>
                      <a:lnTo>
                        <a:pt x="2127" y="475"/>
                      </a:lnTo>
                      <a:lnTo>
                        <a:pt x="2127" y="316"/>
                      </a:lnTo>
                      <a:close/>
                      <a:moveTo>
                        <a:pt x="909" y="791"/>
                      </a:moveTo>
                      <a:lnTo>
                        <a:pt x="909" y="948"/>
                      </a:lnTo>
                      <a:lnTo>
                        <a:pt x="1168" y="948"/>
                      </a:lnTo>
                      <a:lnTo>
                        <a:pt x="1168" y="791"/>
                      </a:lnTo>
                      <a:close/>
                      <a:moveTo>
                        <a:pt x="2347" y="791"/>
                      </a:moveTo>
                      <a:lnTo>
                        <a:pt x="2347" y="948"/>
                      </a:lnTo>
                      <a:lnTo>
                        <a:pt x="2866" y="948"/>
                      </a:lnTo>
                      <a:lnTo>
                        <a:pt x="2866" y="791"/>
                      </a:lnTo>
                      <a:close/>
                      <a:moveTo>
                        <a:pt x="1039" y="2007"/>
                      </a:moveTo>
                      <a:lnTo>
                        <a:pt x="1039" y="2168"/>
                      </a:lnTo>
                      <a:lnTo>
                        <a:pt x="1557" y="2168"/>
                      </a:lnTo>
                      <a:lnTo>
                        <a:pt x="1557" y="2007"/>
                      </a:lnTo>
                      <a:close/>
                      <a:moveTo>
                        <a:pt x="779" y="2282"/>
                      </a:moveTo>
                      <a:lnTo>
                        <a:pt x="779" y="2444"/>
                      </a:lnTo>
                      <a:lnTo>
                        <a:pt x="1297" y="2444"/>
                      </a:lnTo>
                      <a:lnTo>
                        <a:pt x="1297" y="2282"/>
                      </a:lnTo>
                      <a:close/>
                      <a:moveTo>
                        <a:pt x="8605" y="2444"/>
                      </a:moveTo>
                      <a:lnTo>
                        <a:pt x="8605" y="2605"/>
                      </a:lnTo>
                      <a:lnTo>
                        <a:pt x="9125" y="2605"/>
                      </a:lnTo>
                      <a:lnTo>
                        <a:pt x="9125" y="2444"/>
                      </a:lnTo>
                      <a:close/>
                      <a:moveTo>
                        <a:pt x="8346" y="2721"/>
                      </a:moveTo>
                      <a:lnTo>
                        <a:pt x="8346" y="2881"/>
                      </a:lnTo>
                      <a:lnTo>
                        <a:pt x="8864" y="2881"/>
                      </a:lnTo>
                      <a:lnTo>
                        <a:pt x="8864" y="2721"/>
                      </a:lnTo>
                      <a:close/>
                      <a:moveTo>
                        <a:pt x="0" y="5546"/>
                      </a:moveTo>
                      <a:lnTo>
                        <a:pt x="0" y="5706"/>
                      </a:lnTo>
                      <a:lnTo>
                        <a:pt x="520" y="5706"/>
                      </a:lnTo>
                      <a:lnTo>
                        <a:pt x="520" y="5546"/>
                      </a:lnTo>
                      <a:close/>
                      <a:moveTo>
                        <a:pt x="259" y="5922"/>
                      </a:moveTo>
                      <a:lnTo>
                        <a:pt x="259" y="6083"/>
                      </a:lnTo>
                      <a:lnTo>
                        <a:pt x="779" y="6083"/>
                      </a:lnTo>
                      <a:lnTo>
                        <a:pt x="779" y="5922"/>
                      </a:lnTo>
                      <a:close/>
                      <a:moveTo>
                        <a:pt x="9000" y="7082"/>
                      </a:moveTo>
                      <a:lnTo>
                        <a:pt x="9000" y="7240"/>
                      </a:lnTo>
                      <a:lnTo>
                        <a:pt x="9519" y="7240"/>
                      </a:lnTo>
                      <a:lnTo>
                        <a:pt x="9519" y="7082"/>
                      </a:lnTo>
                      <a:close/>
                      <a:moveTo>
                        <a:pt x="9259" y="7458"/>
                      </a:moveTo>
                      <a:lnTo>
                        <a:pt x="9259" y="7619"/>
                      </a:lnTo>
                      <a:lnTo>
                        <a:pt x="9778" y="7619"/>
                      </a:lnTo>
                      <a:lnTo>
                        <a:pt x="9778" y="745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48"/>
                <p:cNvSpPr/>
                <p:nvPr/>
              </p:nvSpPr>
              <p:spPr>
                <a:xfrm>
                  <a:off x="2078900" y="7863475"/>
                  <a:ext cx="52825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1028" extrusionOk="0">
                      <a:moveTo>
                        <a:pt x="0" y="0"/>
                      </a:moveTo>
                      <a:lnTo>
                        <a:pt x="0" y="120"/>
                      </a:lnTo>
                      <a:lnTo>
                        <a:pt x="527" y="120"/>
                      </a:lnTo>
                      <a:lnTo>
                        <a:pt x="527" y="0"/>
                      </a:lnTo>
                      <a:close/>
                      <a:moveTo>
                        <a:pt x="1854" y="235"/>
                      </a:moveTo>
                      <a:lnTo>
                        <a:pt x="1854" y="394"/>
                      </a:lnTo>
                      <a:lnTo>
                        <a:pt x="2113" y="394"/>
                      </a:lnTo>
                      <a:lnTo>
                        <a:pt x="2113" y="235"/>
                      </a:lnTo>
                      <a:close/>
                      <a:moveTo>
                        <a:pt x="502" y="394"/>
                      </a:moveTo>
                      <a:lnTo>
                        <a:pt x="502" y="554"/>
                      </a:lnTo>
                      <a:lnTo>
                        <a:pt x="1020" y="554"/>
                      </a:lnTo>
                      <a:lnTo>
                        <a:pt x="1020" y="394"/>
                      </a:lnTo>
                      <a:close/>
                      <a:moveTo>
                        <a:pt x="1059" y="867"/>
                      </a:moveTo>
                      <a:lnTo>
                        <a:pt x="1059" y="1027"/>
                      </a:lnTo>
                      <a:lnTo>
                        <a:pt x="1577" y="1027"/>
                      </a:lnTo>
                      <a:lnTo>
                        <a:pt x="1577" y="867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48"/>
                <p:cNvSpPr/>
                <p:nvPr/>
              </p:nvSpPr>
              <p:spPr>
                <a:xfrm>
                  <a:off x="1918775" y="7681625"/>
                  <a:ext cx="104800" cy="1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4674" extrusionOk="0">
                      <a:moveTo>
                        <a:pt x="3942" y="0"/>
                      </a:moveTo>
                      <a:lnTo>
                        <a:pt x="1" y="4673"/>
                      </a:lnTo>
                      <a:lnTo>
                        <a:pt x="1319" y="4673"/>
                      </a:lnTo>
                      <a:lnTo>
                        <a:pt x="4192" y="0"/>
                      </a:ln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48"/>
                <p:cNvSpPr/>
                <p:nvPr/>
              </p:nvSpPr>
              <p:spPr>
                <a:xfrm>
                  <a:off x="2046750" y="7681625"/>
                  <a:ext cx="125600" cy="1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4" h="4674" extrusionOk="0">
                      <a:moveTo>
                        <a:pt x="0" y="0"/>
                      </a:moveTo>
                      <a:lnTo>
                        <a:pt x="3671" y="4673"/>
                      </a:lnTo>
                      <a:lnTo>
                        <a:pt x="5023" y="4673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48"/>
                <p:cNvSpPr/>
                <p:nvPr/>
              </p:nvSpPr>
              <p:spPr>
                <a:xfrm>
                  <a:off x="1940100" y="7876475"/>
                  <a:ext cx="183450" cy="2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8" h="8803" extrusionOk="0">
                      <a:moveTo>
                        <a:pt x="3669" y="1"/>
                      </a:moveTo>
                      <a:lnTo>
                        <a:pt x="3651" y="11"/>
                      </a:lnTo>
                      <a:cubicBezTo>
                        <a:pt x="1850" y="894"/>
                        <a:pt x="648" y="2615"/>
                        <a:pt x="438" y="4612"/>
                      </a:cubicBezTo>
                      <a:lnTo>
                        <a:pt x="0" y="8803"/>
                      </a:lnTo>
                      <a:lnTo>
                        <a:pt x="75" y="8803"/>
                      </a:lnTo>
                      <a:lnTo>
                        <a:pt x="514" y="4619"/>
                      </a:lnTo>
                      <a:cubicBezTo>
                        <a:pt x="719" y="2654"/>
                        <a:pt x="1898" y="960"/>
                        <a:pt x="3669" y="86"/>
                      </a:cubicBezTo>
                      <a:cubicBezTo>
                        <a:pt x="4149" y="322"/>
                        <a:pt x="4593" y="626"/>
                        <a:pt x="4990" y="986"/>
                      </a:cubicBezTo>
                      <a:cubicBezTo>
                        <a:pt x="6014" y="1915"/>
                        <a:pt x="6674" y="3197"/>
                        <a:pt x="6823" y="4619"/>
                      </a:cubicBezTo>
                      <a:lnTo>
                        <a:pt x="7261" y="8803"/>
                      </a:lnTo>
                      <a:lnTo>
                        <a:pt x="7338" y="8803"/>
                      </a:lnTo>
                      <a:lnTo>
                        <a:pt x="6898" y="4612"/>
                      </a:lnTo>
                      <a:cubicBezTo>
                        <a:pt x="6742" y="3116"/>
                        <a:pt x="6028" y="1775"/>
                        <a:pt x="4923" y="826"/>
                      </a:cubicBezTo>
                      <a:cubicBezTo>
                        <a:pt x="4547" y="502"/>
                        <a:pt x="4130" y="228"/>
                        <a:pt x="3685" y="11"/>
                      </a:cubicBezTo>
                      <a:lnTo>
                        <a:pt x="36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48"/>
                <p:cNvSpPr/>
                <p:nvPr/>
              </p:nvSpPr>
              <p:spPr>
                <a:xfrm>
                  <a:off x="2017700" y="7928450"/>
                  <a:ext cx="28250" cy="8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226" extrusionOk="0">
                      <a:moveTo>
                        <a:pt x="1" y="1"/>
                      </a:moveTo>
                      <a:lnTo>
                        <a:pt x="1" y="2410"/>
                      </a:lnTo>
                      <a:lnTo>
                        <a:pt x="310" y="1786"/>
                      </a:lnTo>
                      <a:lnTo>
                        <a:pt x="565" y="3226"/>
                      </a:lnTo>
                      <a:lnTo>
                        <a:pt x="818" y="1786"/>
                      </a:lnTo>
                      <a:lnTo>
                        <a:pt x="1129" y="2410"/>
                      </a:lnTo>
                      <a:lnTo>
                        <a:pt x="1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48"/>
                <p:cNvSpPr/>
                <p:nvPr/>
              </p:nvSpPr>
              <p:spPr>
                <a:xfrm>
                  <a:off x="2040950" y="7928450"/>
                  <a:ext cx="242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2206" extrusionOk="0">
                      <a:moveTo>
                        <a:pt x="1" y="1"/>
                      </a:moveTo>
                      <a:lnTo>
                        <a:pt x="1" y="2013"/>
                      </a:lnTo>
                      <a:lnTo>
                        <a:pt x="96" y="2206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48"/>
                <p:cNvSpPr/>
                <p:nvPr/>
              </p:nvSpPr>
              <p:spPr>
                <a:xfrm>
                  <a:off x="2020225" y="7928450"/>
                  <a:ext cx="242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2206" extrusionOk="0">
                      <a:moveTo>
                        <a:pt x="1" y="1"/>
                      </a:moveTo>
                      <a:lnTo>
                        <a:pt x="1" y="2206"/>
                      </a:lnTo>
                      <a:lnTo>
                        <a:pt x="96" y="2013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9" name="Google Shape;3549;p48"/>
                <p:cNvSpPr/>
                <p:nvPr/>
              </p:nvSpPr>
              <p:spPr>
                <a:xfrm>
                  <a:off x="2025450" y="7928450"/>
                  <a:ext cx="12700" cy="8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3227" extrusionOk="0">
                      <a:moveTo>
                        <a:pt x="0" y="1"/>
                      </a:moveTo>
                      <a:lnTo>
                        <a:pt x="0" y="1786"/>
                      </a:lnTo>
                      <a:lnTo>
                        <a:pt x="255" y="3227"/>
                      </a:lnTo>
                      <a:lnTo>
                        <a:pt x="508" y="1786"/>
                      </a:lnTo>
                      <a:lnTo>
                        <a:pt x="50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0" name="Google Shape;3550;p48"/>
                <p:cNvSpPr/>
                <p:nvPr/>
              </p:nvSpPr>
              <p:spPr>
                <a:xfrm>
                  <a:off x="2016975" y="7926100"/>
                  <a:ext cx="29650" cy="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94" extrusionOk="0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1186" y="93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48"/>
                <p:cNvSpPr/>
                <p:nvPr/>
              </p:nvSpPr>
              <p:spPr>
                <a:xfrm>
                  <a:off x="2045925" y="7925250"/>
                  <a:ext cx="4750" cy="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64" extrusionOk="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83"/>
                      </a:cubicBezTo>
                      <a:cubicBezTo>
                        <a:pt x="0" y="131"/>
                        <a:pt x="39" y="164"/>
                        <a:pt x="81" y="164"/>
                      </a:cubicBezTo>
                      <a:cubicBezTo>
                        <a:pt x="101" y="164"/>
                        <a:pt x="122" y="156"/>
                        <a:pt x="139" y="139"/>
                      </a:cubicBezTo>
                      <a:cubicBezTo>
                        <a:pt x="190" y="88"/>
                        <a:pt x="153" y="0"/>
                        <a:pt x="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48"/>
                <p:cNvSpPr/>
                <p:nvPr/>
              </p:nvSpPr>
              <p:spPr>
                <a:xfrm>
                  <a:off x="2013625" y="7925250"/>
                  <a:ext cx="4100" cy="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64" extrusionOk="0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81"/>
                      </a:cubicBezTo>
                      <a:cubicBezTo>
                        <a:pt x="0" y="127"/>
                        <a:pt x="36" y="164"/>
                        <a:pt x="81" y="164"/>
                      </a:cubicBezTo>
                      <a:cubicBezTo>
                        <a:pt x="126" y="164"/>
                        <a:pt x="164" y="127"/>
                        <a:pt x="164" y="81"/>
                      </a:cubicBezTo>
                      <a:cubicBezTo>
                        <a:pt x="164" y="36"/>
                        <a:pt x="126" y="0"/>
                        <a:pt x="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48"/>
                <p:cNvSpPr/>
                <p:nvPr/>
              </p:nvSpPr>
              <p:spPr>
                <a:xfrm>
                  <a:off x="2018925" y="7928450"/>
                  <a:ext cx="257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127" extrusionOk="0">
                      <a:moveTo>
                        <a:pt x="1" y="1"/>
                      </a:moveTo>
                      <a:lnTo>
                        <a:pt x="1" y="99"/>
                      </a:lnTo>
                      <a:cubicBezTo>
                        <a:pt x="1" y="115"/>
                        <a:pt x="12" y="127"/>
                        <a:pt x="28" y="127"/>
                      </a:cubicBezTo>
                      <a:lnTo>
                        <a:pt x="169" y="127"/>
                      </a:lnTo>
                      <a:cubicBezTo>
                        <a:pt x="185" y="127"/>
                        <a:pt x="196" y="115"/>
                        <a:pt x="196" y="99"/>
                      </a:cubicBezTo>
                      <a:lnTo>
                        <a:pt x="196" y="78"/>
                      </a:lnTo>
                      <a:cubicBezTo>
                        <a:pt x="196" y="63"/>
                        <a:pt x="209" y="50"/>
                        <a:pt x="224" y="50"/>
                      </a:cubicBezTo>
                      <a:lnTo>
                        <a:pt x="325" y="50"/>
                      </a:lnTo>
                      <a:cubicBezTo>
                        <a:pt x="339" y="50"/>
                        <a:pt x="352" y="63"/>
                        <a:pt x="352" y="78"/>
                      </a:cubicBezTo>
                      <a:lnTo>
                        <a:pt x="352" y="99"/>
                      </a:lnTo>
                      <a:cubicBezTo>
                        <a:pt x="352" y="115"/>
                        <a:pt x="364" y="127"/>
                        <a:pt x="380" y="127"/>
                      </a:cubicBezTo>
                      <a:lnTo>
                        <a:pt x="650" y="127"/>
                      </a:lnTo>
                      <a:cubicBezTo>
                        <a:pt x="666" y="127"/>
                        <a:pt x="678" y="115"/>
                        <a:pt x="678" y="99"/>
                      </a:cubicBezTo>
                      <a:lnTo>
                        <a:pt x="678" y="78"/>
                      </a:lnTo>
                      <a:cubicBezTo>
                        <a:pt x="678" y="63"/>
                        <a:pt x="689" y="50"/>
                        <a:pt x="705" y="50"/>
                      </a:cubicBezTo>
                      <a:lnTo>
                        <a:pt x="807" y="50"/>
                      </a:lnTo>
                      <a:cubicBezTo>
                        <a:pt x="821" y="50"/>
                        <a:pt x="833" y="63"/>
                        <a:pt x="833" y="78"/>
                      </a:cubicBezTo>
                      <a:lnTo>
                        <a:pt x="833" y="99"/>
                      </a:lnTo>
                      <a:cubicBezTo>
                        <a:pt x="833" y="115"/>
                        <a:pt x="846" y="127"/>
                        <a:pt x="860" y="127"/>
                      </a:cubicBezTo>
                      <a:lnTo>
                        <a:pt x="1002" y="127"/>
                      </a:lnTo>
                      <a:cubicBezTo>
                        <a:pt x="1016" y="127"/>
                        <a:pt x="1029" y="115"/>
                        <a:pt x="1029" y="99"/>
                      </a:cubicBez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48"/>
                <p:cNvSpPr/>
                <p:nvPr/>
              </p:nvSpPr>
              <p:spPr>
                <a:xfrm>
                  <a:off x="2018825" y="7818700"/>
                  <a:ext cx="149900" cy="2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11050" extrusionOk="0">
                      <a:moveTo>
                        <a:pt x="0" y="0"/>
                      </a:moveTo>
                      <a:cubicBezTo>
                        <a:pt x="284" y="379"/>
                        <a:pt x="539" y="757"/>
                        <a:pt x="772" y="1131"/>
                      </a:cubicBezTo>
                      <a:cubicBezTo>
                        <a:pt x="1004" y="1508"/>
                        <a:pt x="1213" y="1881"/>
                        <a:pt x="1398" y="2253"/>
                      </a:cubicBezTo>
                      <a:cubicBezTo>
                        <a:pt x="1535" y="2528"/>
                        <a:pt x="1660" y="2801"/>
                        <a:pt x="1774" y="3073"/>
                      </a:cubicBezTo>
                      <a:cubicBezTo>
                        <a:pt x="1799" y="3126"/>
                        <a:pt x="1819" y="3180"/>
                        <a:pt x="1841" y="3234"/>
                      </a:cubicBezTo>
                      <a:cubicBezTo>
                        <a:pt x="2852" y="5713"/>
                        <a:pt x="3053" y="8449"/>
                        <a:pt x="2414" y="11050"/>
                      </a:cubicBezTo>
                      <a:lnTo>
                        <a:pt x="5996" y="11050"/>
                      </a:lnTo>
                      <a:lnTo>
                        <a:pt x="4837" y="0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55" name="Google Shape;3555;p48"/>
              <p:cNvSpPr/>
              <p:nvPr/>
            </p:nvSpPr>
            <p:spPr>
              <a:xfrm>
                <a:off x="2370425" y="7601975"/>
                <a:ext cx="46400" cy="29103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4836" extrusionOk="0">
                    <a:moveTo>
                      <a:pt x="0" y="0"/>
                    </a:moveTo>
                    <a:lnTo>
                      <a:pt x="1856" y="4836"/>
                    </a:lnTo>
                    <a:lnTo>
                      <a:pt x="0" y="4836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</p:sp>
        </p:grpSp>
      </p:grpSp>
      <p:sp>
        <p:nvSpPr>
          <p:cNvPr id="3556" name="Google Shape;3556;p48"/>
          <p:cNvSpPr txBox="1">
            <a:spLocks noGrp="1"/>
          </p:cNvSpPr>
          <p:nvPr>
            <p:ph type="title"/>
          </p:nvPr>
        </p:nvSpPr>
        <p:spPr>
          <a:xfrm>
            <a:off x="726100" y="55746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</a:t>
            </a:r>
            <a:r>
              <a:rPr lang="en" b="1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b="1" dirty="0">
              <a:solidFill>
                <a:schemeClr val="dk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57" name="Google Shape;3557;p48"/>
          <p:cNvGrpSpPr/>
          <p:nvPr/>
        </p:nvGrpSpPr>
        <p:grpSpPr>
          <a:xfrm>
            <a:off x="412275" y="4215848"/>
            <a:ext cx="1030201" cy="454918"/>
            <a:chOff x="383450" y="4823060"/>
            <a:chExt cx="1030201" cy="454918"/>
          </a:xfrm>
        </p:grpSpPr>
        <p:sp>
          <p:nvSpPr>
            <p:cNvPr id="3558" name="Google Shape;3558;p48"/>
            <p:cNvSpPr/>
            <p:nvPr/>
          </p:nvSpPr>
          <p:spPr>
            <a:xfrm rot="-655961">
              <a:off x="389206" y="4994439"/>
              <a:ext cx="1018689" cy="158269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9" name="Google Shape;3559;p48"/>
            <p:cNvGrpSpPr/>
            <p:nvPr/>
          </p:nvGrpSpPr>
          <p:grpSpPr>
            <a:xfrm rot="4513030">
              <a:off x="812123" y="4568734"/>
              <a:ext cx="216214" cy="963569"/>
              <a:chOff x="6331925" y="1882900"/>
              <a:chExt cx="313100" cy="1395350"/>
            </a:xfrm>
          </p:grpSpPr>
          <p:sp>
            <p:nvSpPr>
              <p:cNvPr id="3560" name="Google Shape;3560;p48"/>
              <p:cNvSpPr/>
              <p:nvPr/>
            </p:nvSpPr>
            <p:spPr>
              <a:xfrm>
                <a:off x="6445625" y="2927525"/>
                <a:ext cx="85850" cy="3095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12383" extrusionOk="0">
                    <a:moveTo>
                      <a:pt x="1" y="1"/>
                    </a:moveTo>
                    <a:lnTo>
                      <a:pt x="559" y="12382"/>
                    </a:lnTo>
                    <a:lnTo>
                      <a:pt x="2876" y="12382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48"/>
              <p:cNvSpPr/>
              <p:nvPr/>
            </p:nvSpPr>
            <p:spPr>
              <a:xfrm>
                <a:off x="6399900" y="1882900"/>
                <a:ext cx="177125" cy="1093225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43729" extrusionOk="0">
                    <a:moveTo>
                      <a:pt x="3546" y="0"/>
                    </a:moveTo>
                    <a:lnTo>
                      <a:pt x="1" y="5481"/>
                    </a:lnTo>
                    <a:lnTo>
                      <a:pt x="1378" y="43728"/>
                    </a:lnTo>
                    <a:lnTo>
                      <a:pt x="5715" y="43728"/>
                    </a:lnTo>
                    <a:lnTo>
                      <a:pt x="7085" y="5481"/>
                    </a:lnTo>
                    <a:lnTo>
                      <a:pt x="3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48"/>
              <p:cNvSpPr/>
              <p:nvPr/>
            </p:nvSpPr>
            <p:spPr>
              <a:xfrm>
                <a:off x="6482900" y="1882900"/>
                <a:ext cx="94125" cy="1093225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3729" extrusionOk="0">
                    <a:moveTo>
                      <a:pt x="226" y="0"/>
                    </a:moveTo>
                    <a:lnTo>
                      <a:pt x="0" y="346"/>
                    </a:lnTo>
                    <a:lnTo>
                      <a:pt x="0" y="43728"/>
                    </a:lnTo>
                    <a:lnTo>
                      <a:pt x="2395" y="43728"/>
                    </a:lnTo>
                    <a:lnTo>
                      <a:pt x="3765" y="5481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48"/>
              <p:cNvSpPr/>
              <p:nvPr/>
            </p:nvSpPr>
            <p:spPr>
              <a:xfrm>
                <a:off x="6459400" y="3232650"/>
                <a:ext cx="75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78" extrusionOk="0">
                    <a:moveTo>
                      <a:pt x="1" y="1"/>
                    </a:moveTo>
                    <a:lnTo>
                      <a:pt x="8" y="177"/>
                    </a:lnTo>
                    <a:lnTo>
                      <a:pt x="29" y="177"/>
                    </a:lnTo>
                    <a:cubicBezTo>
                      <a:pt x="22" y="114"/>
                      <a:pt x="8" y="57"/>
                      <a:pt x="1" y="1"/>
                    </a:cubicBezTo>
                    <a:close/>
                  </a:path>
                </a:pathLst>
              </a:custGeom>
              <a:solidFill>
                <a:srgbClr val="4F2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48"/>
              <p:cNvSpPr/>
              <p:nvPr/>
            </p:nvSpPr>
            <p:spPr>
              <a:xfrm>
                <a:off x="6445625" y="2927525"/>
                <a:ext cx="85675" cy="30957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12383" extrusionOk="0">
                    <a:moveTo>
                      <a:pt x="1" y="1"/>
                    </a:moveTo>
                    <a:lnTo>
                      <a:pt x="368" y="8102"/>
                    </a:lnTo>
                    <a:cubicBezTo>
                      <a:pt x="495" y="5729"/>
                      <a:pt x="997" y="3949"/>
                      <a:pt x="1604" y="3949"/>
                    </a:cubicBezTo>
                    <a:cubicBezTo>
                      <a:pt x="2304" y="3949"/>
                      <a:pt x="2869" y="6322"/>
                      <a:pt x="2869" y="9246"/>
                    </a:cubicBezTo>
                    <a:cubicBezTo>
                      <a:pt x="2876" y="10299"/>
                      <a:pt x="2798" y="11344"/>
                      <a:pt x="2621" y="12382"/>
                    </a:cubicBezTo>
                    <a:lnTo>
                      <a:pt x="2869" y="12382"/>
                    </a:lnTo>
                    <a:lnTo>
                      <a:pt x="3427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48"/>
              <p:cNvSpPr/>
              <p:nvPr/>
            </p:nvSpPr>
            <p:spPr>
              <a:xfrm>
                <a:off x="6432575" y="3166100"/>
                <a:ext cx="1119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479" extrusionOk="0">
                    <a:moveTo>
                      <a:pt x="2239" y="0"/>
                    </a:moveTo>
                    <a:cubicBezTo>
                      <a:pt x="1003" y="0"/>
                      <a:pt x="0" y="1003"/>
                      <a:pt x="0" y="2239"/>
                    </a:cubicBezTo>
                    <a:cubicBezTo>
                      <a:pt x="0" y="3475"/>
                      <a:pt x="1003" y="4478"/>
                      <a:pt x="2239" y="4478"/>
                    </a:cubicBezTo>
                    <a:cubicBezTo>
                      <a:pt x="3475" y="4478"/>
                      <a:pt x="4478" y="3475"/>
                      <a:pt x="4478" y="2239"/>
                    </a:cubicBezTo>
                    <a:cubicBezTo>
                      <a:pt x="4478" y="1003"/>
                      <a:pt x="3475" y="0"/>
                      <a:pt x="2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48"/>
              <p:cNvSpPr/>
              <p:nvPr/>
            </p:nvSpPr>
            <p:spPr>
              <a:xfrm>
                <a:off x="6420025" y="3197700"/>
                <a:ext cx="1368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3222" extrusionOk="0">
                    <a:moveTo>
                      <a:pt x="728" y="0"/>
                    </a:moveTo>
                    <a:cubicBezTo>
                      <a:pt x="1" y="1484"/>
                      <a:pt x="1081" y="3221"/>
                      <a:pt x="2734" y="3221"/>
                    </a:cubicBezTo>
                    <a:cubicBezTo>
                      <a:pt x="4394" y="3221"/>
                      <a:pt x="5475" y="1484"/>
                      <a:pt x="4747" y="0"/>
                    </a:cubicBezTo>
                    <a:lnTo>
                      <a:pt x="4747" y="0"/>
                    </a:lnTo>
                    <a:cubicBezTo>
                      <a:pt x="4373" y="763"/>
                      <a:pt x="3596" y="1258"/>
                      <a:pt x="2741" y="1258"/>
                    </a:cubicBezTo>
                    <a:cubicBezTo>
                      <a:pt x="1887" y="1258"/>
                      <a:pt x="1103" y="770"/>
                      <a:pt x="728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8"/>
              <p:cNvSpPr/>
              <p:nvPr/>
            </p:nvSpPr>
            <p:spPr>
              <a:xfrm>
                <a:off x="6478300" y="1882900"/>
                <a:ext cx="18575" cy="103352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1341" extrusionOk="0">
                    <a:moveTo>
                      <a:pt x="410" y="0"/>
                    </a:moveTo>
                    <a:lnTo>
                      <a:pt x="71" y="706"/>
                    </a:lnTo>
                    <a:lnTo>
                      <a:pt x="1" y="40966"/>
                    </a:lnTo>
                    <a:lnTo>
                      <a:pt x="220" y="41341"/>
                    </a:lnTo>
                    <a:lnTo>
                      <a:pt x="742" y="784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8"/>
              <p:cNvSpPr/>
              <p:nvPr/>
            </p:nvSpPr>
            <p:spPr>
              <a:xfrm>
                <a:off x="6331925" y="2897850"/>
                <a:ext cx="31310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3937" extrusionOk="0">
                    <a:moveTo>
                      <a:pt x="6289" y="1"/>
                    </a:moveTo>
                    <a:cubicBezTo>
                      <a:pt x="6274" y="1"/>
                      <a:pt x="6259" y="1"/>
                      <a:pt x="6244" y="1"/>
                    </a:cubicBezTo>
                    <a:cubicBezTo>
                      <a:pt x="4302" y="15"/>
                      <a:pt x="2056" y="1039"/>
                      <a:pt x="0" y="2607"/>
                    </a:cubicBezTo>
                    <a:lnTo>
                      <a:pt x="0" y="2622"/>
                    </a:lnTo>
                    <a:cubicBezTo>
                      <a:pt x="0" y="3363"/>
                      <a:pt x="605" y="3937"/>
                      <a:pt x="1310" y="3937"/>
                    </a:cubicBezTo>
                    <a:cubicBezTo>
                      <a:pt x="1411" y="3937"/>
                      <a:pt x="1514" y="3925"/>
                      <a:pt x="1618" y="3900"/>
                    </a:cubicBezTo>
                    <a:cubicBezTo>
                      <a:pt x="3360" y="3489"/>
                      <a:pt x="4872" y="3280"/>
                      <a:pt x="6372" y="3280"/>
                    </a:cubicBezTo>
                    <a:cubicBezTo>
                      <a:pt x="7833" y="3280"/>
                      <a:pt x="9282" y="3478"/>
                      <a:pt x="10920" y="3879"/>
                    </a:cubicBezTo>
                    <a:cubicBezTo>
                      <a:pt x="11026" y="3905"/>
                      <a:pt x="11131" y="3918"/>
                      <a:pt x="11234" y="3918"/>
                    </a:cubicBezTo>
                    <a:cubicBezTo>
                      <a:pt x="11925" y="3918"/>
                      <a:pt x="12523" y="3353"/>
                      <a:pt x="12523" y="2622"/>
                    </a:cubicBezTo>
                    <a:lnTo>
                      <a:pt x="12523" y="2607"/>
                    </a:lnTo>
                    <a:cubicBezTo>
                      <a:pt x="11086" y="1353"/>
                      <a:pt x="8224" y="1"/>
                      <a:pt x="6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8"/>
              <p:cNvSpPr/>
              <p:nvPr/>
            </p:nvSpPr>
            <p:spPr>
              <a:xfrm>
                <a:off x="6332800" y="2949725"/>
                <a:ext cx="3115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2460" h="1861" extrusionOk="0">
                    <a:moveTo>
                      <a:pt x="6363" y="1"/>
                    </a:moveTo>
                    <a:cubicBezTo>
                      <a:pt x="4451" y="1"/>
                      <a:pt x="2524" y="268"/>
                      <a:pt x="304" y="794"/>
                    </a:cubicBezTo>
                    <a:cubicBezTo>
                      <a:pt x="205" y="815"/>
                      <a:pt x="107" y="829"/>
                      <a:pt x="1" y="836"/>
                    </a:cubicBezTo>
                    <a:cubicBezTo>
                      <a:pt x="146" y="1447"/>
                      <a:pt x="690" y="1861"/>
                      <a:pt x="1291" y="1861"/>
                    </a:cubicBezTo>
                    <a:cubicBezTo>
                      <a:pt x="1392" y="1861"/>
                      <a:pt x="1494" y="1849"/>
                      <a:pt x="1597" y="1825"/>
                    </a:cubicBezTo>
                    <a:cubicBezTo>
                      <a:pt x="3332" y="1414"/>
                      <a:pt x="4841" y="1205"/>
                      <a:pt x="6337" y="1205"/>
                    </a:cubicBezTo>
                    <a:cubicBezTo>
                      <a:pt x="7794" y="1205"/>
                      <a:pt x="9240" y="1403"/>
                      <a:pt x="10871" y="1804"/>
                    </a:cubicBezTo>
                    <a:cubicBezTo>
                      <a:pt x="10976" y="1830"/>
                      <a:pt x="11082" y="1842"/>
                      <a:pt x="11186" y="1842"/>
                    </a:cubicBezTo>
                    <a:cubicBezTo>
                      <a:pt x="11785" y="1842"/>
                      <a:pt x="12328" y="1429"/>
                      <a:pt x="12460" y="815"/>
                    </a:cubicBezTo>
                    <a:cubicBezTo>
                      <a:pt x="12354" y="808"/>
                      <a:pt x="12255" y="787"/>
                      <a:pt x="12156" y="765"/>
                    </a:cubicBezTo>
                    <a:cubicBezTo>
                      <a:pt x="10070" y="253"/>
                      <a:pt x="8224" y="1"/>
                      <a:pt x="6363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8"/>
              <p:cNvSpPr/>
              <p:nvPr/>
            </p:nvSpPr>
            <p:spPr>
              <a:xfrm>
                <a:off x="6458700" y="3192225"/>
                <a:ext cx="59700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88" extrusionOk="0">
                    <a:moveTo>
                      <a:pt x="1194" y="0"/>
                    </a:moveTo>
                    <a:cubicBezTo>
                      <a:pt x="537" y="0"/>
                      <a:pt x="1" y="537"/>
                      <a:pt x="1" y="1194"/>
                    </a:cubicBezTo>
                    <a:cubicBezTo>
                      <a:pt x="1" y="1851"/>
                      <a:pt x="537" y="2388"/>
                      <a:pt x="1194" y="2388"/>
                    </a:cubicBezTo>
                    <a:cubicBezTo>
                      <a:pt x="1851" y="2388"/>
                      <a:pt x="2388" y="1851"/>
                      <a:pt x="2388" y="1194"/>
                    </a:cubicBezTo>
                    <a:cubicBezTo>
                      <a:pt x="2388" y="537"/>
                      <a:pt x="1851" y="0"/>
                      <a:pt x="1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8"/>
              <p:cNvSpPr/>
              <p:nvPr/>
            </p:nvSpPr>
            <p:spPr>
              <a:xfrm>
                <a:off x="6458700" y="3207575"/>
                <a:ext cx="59525" cy="427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711" extrusionOk="0">
                    <a:moveTo>
                      <a:pt x="156" y="1"/>
                    </a:moveTo>
                    <a:cubicBezTo>
                      <a:pt x="57" y="177"/>
                      <a:pt x="1" y="375"/>
                      <a:pt x="1" y="580"/>
                    </a:cubicBezTo>
                    <a:cubicBezTo>
                      <a:pt x="36" y="1209"/>
                      <a:pt x="559" y="1710"/>
                      <a:pt x="1194" y="1710"/>
                    </a:cubicBezTo>
                    <a:cubicBezTo>
                      <a:pt x="1830" y="1710"/>
                      <a:pt x="2353" y="1209"/>
                      <a:pt x="2381" y="580"/>
                    </a:cubicBezTo>
                    <a:cubicBezTo>
                      <a:pt x="2381" y="375"/>
                      <a:pt x="2331" y="177"/>
                      <a:pt x="2226" y="1"/>
                    </a:cubicBezTo>
                    <a:cubicBezTo>
                      <a:pt x="2021" y="382"/>
                      <a:pt x="1625" y="615"/>
                      <a:pt x="1194" y="622"/>
                    </a:cubicBezTo>
                    <a:cubicBezTo>
                      <a:pt x="763" y="615"/>
                      <a:pt x="361" y="382"/>
                      <a:pt x="15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48"/>
              <p:cNvSpPr/>
              <p:nvPr/>
            </p:nvSpPr>
            <p:spPr>
              <a:xfrm>
                <a:off x="6350825" y="2954375"/>
                <a:ext cx="360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235" extrusionOk="0">
                    <a:moveTo>
                      <a:pt x="615" y="0"/>
                    </a:moveTo>
                    <a:cubicBezTo>
                      <a:pt x="276" y="0"/>
                      <a:pt x="0" y="276"/>
                      <a:pt x="0" y="622"/>
                    </a:cubicBezTo>
                    <a:cubicBezTo>
                      <a:pt x="0" y="990"/>
                      <a:pt x="304" y="1235"/>
                      <a:pt x="620" y="1235"/>
                    </a:cubicBezTo>
                    <a:cubicBezTo>
                      <a:pt x="772" y="1235"/>
                      <a:pt x="927" y="1178"/>
                      <a:pt x="1052" y="1053"/>
                    </a:cubicBezTo>
                    <a:cubicBezTo>
                      <a:pt x="1441" y="664"/>
                      <a:pt x="1165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48"/>
              <p:cNvSpPr/>
              <p:nvPr/>
            </p:nvSpPr>
            <p:spPr>
              <a:xfrm>
                <a:off x="6350825" y="2962325"/>
                <a:ext cx="337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910" extrusionOk="0">
                    <a:moveTo>
                      <a:pt x="78" y="0"/>
                    </a:moveTo>
                    <a:cubicBezTo>
                      <a:pt x="28" y="92"/>
                      <a:pt x="0" y="191"/>
                      <a:pt x="0" y="304"/>
                    </a:cubicBezTo>
                    <a:cubicBezTo>
                      <a:pt x="0" y="646"/>
                      <a:pt x="286" y="910"/>
                      <a:pt x="615" y="910"/>
                    </a:cubicBezTo>
                    <a:cubicBezTo>
                      <a:pt x="666" y="910"/>
                      <a:pt x="718" y="903"/>
                      <a:pt x="770" y="890"/>
                    </a:cubicBezTo>
                    <a:cubicBezTo>
                      <a:pt x="1158" y="791"/>
                      <a:pt x="1349" y="353"/>
                      <a:pt x="1158" y="0"/>
                    </a:cubicBezTo>
                    <a:lnTo>
                      <a:pt x="1158" y="0"/>
                    </a:lnTo>
                    <a:cubicBezTo>
                      <a:pt x="1052" y="198"/>
                      <a:pt x="841" y="318"/>
                      <a:pt x="622" y="318"/>
                    </a:cubicBezTo>
                    <a:cubicBezTo>
                      <a:pt x="396" y="318"/>
                      <a:pt x="184" y="198"/>
                      <a:pt x="7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48"/>
              <p:cNvSpPr/>
              <p:nvPr/>
            </p:nvSpPr>
            <p:spPr>
              <a:xfrm>
                <a:off x="6596800" y="2954375"/>
                <a:ext cx="360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235" extrusionOk="0">
                    <a:moveTo>
                      <a:pt x="615" y="0"/>
                    </a:moveTo>
                    <a:cubicBezTo>
                      <a:pt x="275" y="0"/>
                      <a:pt x="0" y="276"/>
                      <a:pt x="0" y="622"/>
                    </a:cubicBezTo>
                    <a:cubicBezTo>
                      <a:pt x="0" y="990"/>
                      <a:pt x="304" y="1235"/>
                      <a:pt x="620" y="1235"/>
                    </a:cubicBezTo>
                    <a:cubicBezTo>
                      <a:pt x="772" y="1235"/>
                      <a:pt x="927" y="1178"/>
                      <a:pt x="1052" y="1053"/>
                    </a:cubicBezTo>
                    <a:cubicBezTo>
                      <a:pt x="1441" y="664"/>
                      <a:pt x="1165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48"/>
              <p:cNvSpPr/>
              <p:nvPr/>
            </p:nvSpPr>
            <p:spPr>
              <a:xfrm>
                <a:off x="6593075" y="2962325"/>
                <a:ext cx="3852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19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1" y="410"/>
                      <a:pt x="297" y="918"/>
                      <a:pt x="771" y="918"/>
                    </a:cubicBezTo>
                    <a:cubicBezTo>
                      <a:pt x="1237" y="918"/>
                      <a:pt x="1540" y="410"/>
                      <a:pt x="1307" y="0"/>
                    </a:cubicBezTo>
                    <a:lnTo>
                      <a:pt x="1307" y="0"/>
                    </a:lnTo>
                    <a:cubicBezTo>
                      <a:pt x="1201" y="198"/>
                      <a:pt x="997" y="318"/>
                      <a:pt x="771" y="318"/>
                    </a:cubicBezTo>
                    <a:cubicBezTo>
                      <a:pt x="545" y="318"/>
                      <a:pt x="340" y="198"/>
                      <a:pt x="22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48"/>
              <p:cNvSpPr/>
              <p:nvPr/>
            </p:nvSpPr>
            <p:spPr>
              <a:xfrm>
                <a:off x="6446525" y="2862200"/>
                <a:ext cx="8442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3370" extrusionOk="0">
                    <a:moveTo>
                      <a:pt x="1688" y="0"/>
                    </a:moveTo>
                    <a:lnTo>
                      <a:pt x="0" y="1688"/>
                    </a:lnTo>
                    <a:lnTo>
                      <a:pt x="1688" y="3369"/>
                    </a:lnTo>
                    <a:lnTo>
                      <a:pt x="3376" y="1688"/>
                    </a:lnTo>
                    <a:lnTo>
                      <a:pt x="1688" y="0"/>
                    </a:lnTo>
                    <a:close/>
                  </a:path>
                </a:pathLst>
              </a:custGeom>
              <a:solidFill>
                <a:srgbClr val="9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48"/>
              <p:cNvSpPr/>
              <p:nvPr/>
            </p:nvSpPr>
            <p:spPr>
              <a:xfrm>
                <a:off x="6458525" y="2874025"/>
                <a:ext cx="595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374" extrusionOk="0">
                    <a:moveTo>
                      <a:pt x="1194" y="1"/>
                    </a:moveTo>
                    <a:lnTo>
                      <a:pt x="1" y="1187"/>
                    </a:lnTo>
                    <a:lnTo>
                      <a:pt x="1194" y="2374"/>
                    </a:lnTo>
                    <a:lnTo>
                      <a:pt x="2381" y="1187"/>
                    </a:lnTo>
                    <a:lnTo>
                      <a:pt x="11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48"/>
              <p:cNvSpPr/>
              <p:nvPr/>
            </p:nvSpPr>
            <p:spPr>
              <a:xfrm>
                <a:off x="6458875" y="2904050"/>
                <a:ext cx="593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1187" extrusionOk="0">
                    <a:moveTo>
                      <a:pt x="1" y="0"/>
                    </a:moveTo>
                    <a:lnTo>
                      <a:pt x="1187" y="1187"/>
                    </a:lnTo>
                    <a:lnTo>
                      <a:pt x="2374" y="0"/>
                    </a:lnTo>
                    <a:lnTo>
                      <a:pt x="2374" y="0"/>
                    </a:lnTo>
                    <a:lnTo>
                      <a:pt x="1187" y="1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40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48"/>
              <p:cNvSpPr/>
              <p:nvPr/>
            </p:nvSpPr>
            <p:spPr>
              <a:xfrm>
                <a:off x="6416150" y="2282125"/>
                <a:ext cx="151525" cy="498700"/>
              </a:xfrm>
              <a:custGeom>
                <a:avLst/>
                <a:gdLst/>
                <a:ahLst/>
                <a:cxnLst/>
                <a:rect l="l" t="t" r="r" b="b"/>
                <a:pathLst>
                  <a:path w="6061" h="19948" extrusionOk="0">
                    <a:moveTo>
                      <a:pt x="6061" y="1"/>
                    </a:moveTo>
                    <a:lnTo>
                      <a:pt x="0" y="7608"/>
                    </a:lnTo>
                    <a:lnTo>
                      <a:pt x="445" y="19947"/>
                    </a:lnTo>
                    <a:lnTo>
                      <a:pt x="5411" y="18125"/>
                    </a:lnTo>
                    <a:lnTo>
                      <a:pt x="6061" y="1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0" name="Google Shape;3580;p48"/>
          <p:cNvGrpSpPr/>
          <p:nvPr/>
        </p:nvGrpSpPr>
        <p:grpSpPr>
          <a:xfrm>
            <a:off x="3549000" y="3198973"/>
            <a:ext cx="967800" cy="1471802"/>
            <a:chOff x="3549338" y="3627873"/>
            <a:chExt cx="967800" cy="1471802"/>
          </a:xfrm>
        </p:grpSpPr>
        <p:sp>
          <p:nvSpPr>
            <p:cNvPr id="3581" name="Google Shape;3581;p48"/>
            <p:cNvSpPr/>
            <p:nvPr/>
          </p:nvSpPr>
          <p:spPr>
            <a:xfrm>
              <a:off x="3549338" y="4948175"/>
              <a:ext cx="967800" cy="1515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2" name="Google Shape;3582;p48"/>
            <p:cNvGrpSpPr/>
            <p:nvPr/>
          </p:nvGrpSpPr>
          <p:grpSpPr>
            <a:xfrm>
              <a:off x="3692630" y="3627873"/>
              <a:ext cx="792194" cy="1395282"/>
              <a:chOff x="3621955" y="3627873"/>
              <a:chExt cx="792194" cy="1395282"/>
            </a:xfrm>
          </p:grpSpPr>
          <p:grpSp>
            <p:nvGrpSpPr>
              <p:cNvPr id="3583" name="Google Shape;3583;p48"/>
              <p:cNvGrpSpPr/>
              <p:nvPr/>
            </p:nvGrpSpPr>
            <p:grpSpPr>
              <a:xfrm>
                <a:off x="3621955" y="3627873"/>
                <a:ext cx="792194" cy="1395282"/>
                <a:chOff x="2673900" y="2002075"/>
                <a:chExt cx="1012000" cy="1782425"/>
              </a:xfrm>
            </p:grpSpPr>
            <p:sp>
              <p:nvSpPr>
                <p:cNvPr id="3584" name="Google Shape;3584;p48"/>
                <p:cNvSpPr/>
                <p:nvPr/>
              </p:nvSpPr>
              <p:spPr>
                <a:xfrm>
                  <a:off x="3143900" y="2926650"/>
                  <a:ext cx="46350" cy="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831" extrusionOk="0">
                      <a:moveTo>
                        <a:pt x="1333" y="0"/>
                      </a:moveTo>
                      <a:cubicBezTo>
                        <a:pt x="1167" y="0"/>
                        <a:pt x="1010" y="105"/>
                        <a:pt x="950" y="269"/>
                      </a:cubicBezTo>
                      <a:cubicBezTo>
                        <a:pt x="858" y="1017"/>
                        <a:pt x="724" y="1590"/>
                        <a:pt x="335" y="2197"/>
                      </a:cubicBezTo>
                      <a:cubicBezTo>
                        <a:pt x="162" y="2444"/>
                        <a:pt x="1" y="2831"/>
                        <a:pt x="381" y="2831"/>
                      </a:cubicBezTo>
                      <a:cubicBezTo>
                        <a:pt x="436" y="2831"/>
                        <a:pt x="503" y="2822"/>
                        <a:pt x="582" y="2804"/>
                      </a:cubicBezTo>
                      <a:cubicBezTo>
                        <a:pt x="582" y="2804"/>
                        <a:pt x="957" y="2670"/>
                        <a:pt x="1162" y="2112"/>
                      </a:cubicBezTo>
                      <a:lnTo>
                        <a:pt x="1762" y="643"/>
                      </a:lnTo>
                      <a:cubicBezTo>
                        <a:pt x="1854" y="396"/>
                        <a:pt x="1727" y="120"/>
                        <a:pt x="1479" y="29"/>
                      </a:cubicBezTo>
                      <a:cubicBezTo>
                        <a:pt x="1431" y="9"/>
                        <a:pt x="1382" y="0"/>
                        <a:pt x="1333" y="0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48"/>
                <p:cNvSpPr/>
                <p:nvPr/>
              </p:nvSpPr>
              <p:spPr>
                <a:xfrm>
                  <a:off x="3166050" y="2973525"/>
                  <a:ext cx="27375" cy="6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2542" extrusionOk="0">
                      <a:moveTo>
                        <a:pt x="456" y="1"/>
                      </a:moveTo>
                      <a:cubicBezTo>
                        <a:pt x="424" y="1"/>
                        <a:pt x="392" y="4"/>
                        <a:pt x="360" y="11"/>
                      </a:cubicBezTo>
                      <a:cubicBezTo>
                        <a:pt x="141" y="61"/>
                        <a:pt x="0" y="273"/>
                        <a:pt x="35" y="492"/>
                      </a:cubicBezTo>
                      <a:lnTo>
                        <a:pt x="389" y="2173"/>
                      </a:lnTo>
                      <a:cubicBezTo>
                        <a:pt x="420" y="2384"/>
                        <a:pt x="511" y="2541"/>
                        <a:pt x="717" y="2541"/>
                      </a:cubicBezTo>
                      <a:cubicBezTo>
                        <a:pt x="744" y="2541"/>
                        <a:pt x="774" y="2539"/>
                        <a:pt x="805" y="2533"/>
                      </a:cubicBezTo>
                      <a:cubicBezTo>
                        <a:pt x="989" y="2448"/>
                        <a:pt x="1095" y="2250"/>
                        <a:pt x="1045" y="2052"/>
                      </a:cubicBezTo>
                      <a:lnTo>
                        <a:pt x="890" y="386"/>
                      </a:lnTo>
                      <a:cubicBezTo>
                        <a:pt x="859" y="163"/>
                        <a:pt x="672" y="1"/>
                        <a:pt x="456" y="1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48"/>
                <p:cNvSpPr/>
                <p:nvPr/>
              </p:nvSpPr>
              <p:spPr>
                <a:xfrm>
                  <a:off x="3187575" y="2972850"/>
                  <a:ext cx="21925" cy="6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2566" extrusionOk="0">
                      <a:moveTo>
                        <a:pt x="445" y="0"/>
                      </a:moveTo>
                      <a:cubicBezTo>
                        <a:pt x="429" y="0"/>
                        <a:pt x="413" y="1"/>
                        <a:pt x="396" y="3"/>
                      </a:cubicBezTo>
                      <a:lnTo>
                        <a:pt x="389" y="3"/>
                      </a:lnTo>
                      <a:cubicBezTo>
                        <a:pt x="170" y="24"/>
                        <a:pt x="1" y="215"/>
                        <a:pt x="15" y="441"/>
                      </a:cubicBezTo>
                      <a:lnTo>
                        <a:pt x="170" y="2150"/>
                      </a:lnTo>
                      <a:cubicBezTo>
                        <a:pt x="177" y="2375"/>
                        <a:pt x="277" y="2565"/>
                        <a:pt x="482" y="2565"/>
                      </a:cubicBezTo>
                      <a:cubicBezTo>
                        <a:pt x="502" y="2565"/>
                        <a:pt x="523" y="2564"/>
                        <a:pt x="545" y="2560"/>
                      </a:cubicBezTo>
                      <a:cubicBezTo>
                        <a:pt x="735" y="2503"/>
                        <a:pt x="862" y="2313"/>
                        <a:pt x="834" y="2108"/>
                      </a:cubicBezTo>
                      <a:lnTo>
                        <a:pt x="877" y="427"/>
                      </a:lnTo>
                      <a:cubicBezTo>
                        <a:pt x="870" y="189"/>
                        <a:pt x="678" y="0"/>
                        <a:pt x="445" y="0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48"/>
                <p:cNvSpPr/>
                <p:nvPr/>
              </p:nvSpPr>
              <p:spPr>
                <a:xfrm>
                  <a:off x="3207525" y="2968675"/>
                  <a:ext cx="21050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" h="2449" extrusionOk="0">
                      <a:moveTo>
                        <a:pt x="396" y="0"/>
                      </a:moveTo>
                      <a:cubicBezTo>
                        <a:pt x="185" y="7"/>
                        <a:pt x="15" y="177"/>
                        <a:pt x="1" y="389"/>
                      </a:cubicBezTo>
                      <a:lnTo>
                        <a:pt x="15" y="2020"/>
                      </a:lnTo>
                      <a:cubicBezTo>
                        <a:pt x="2" y="2243"/>
                        <a:pt x="68" y="2448"/>
                        <a:pt x="281" y="2448"/>
                      </a:cubicBezTo>
                      <a:cubicBezTo>
                        <a:pt x="297" y="2448"/>
                        <a:pt x="315" y="2447"/>
                        <a:pt x="333" y="2444"/>
                      </a:cubicBezTo>
                      <a:cubicBezTo>
                        <a:pt x="524" y="2402"/>
                        <a:pt x="658" y="2232"/>
                        <a:pt x="644" y="2042"/>
                      </a:cubicBezTo>
                      <a:lnTo>
                        <a:pt x="820" y="452"/>
                      </a:lnTo>
                      <a:cubicBezTo>
                        <a:pt x="841" y="205"/>
                        <a:pt x="644" y="0"/>
                        <a:pt x="404" y="0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48"/>
                <p:cNvSpPr/>
                <p:nvPr/>
              </p:nvSpPr>
              <p:spPr>
                <a:xfrm>
                  <a:off x="3223825" y="2964775"/>
                  <a:ext cx="22925" cy="5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2279" extrusionOk="0">
                      <a:moveTo>
                        <a:pt x="494" y="0"/>
                      </a:moveTo>
                      <a:cubicBezTo>
                        <a:pt x="302" y="0"/>
                        <a:pt x="146" y="144"/>
                        <a:pt x="126" y="333"/>
                      </a:cubicBezTo>
                      <a:lnTo>
                        <a:pt x="27" y="1866"/>
                      </a:lnTo>
                      <a:cubicBezTo>
                        <a:pt x="1" y="2063"/>
                        <a:pt x="48" y="2279"/>
                        <a:pt x="249" y="2279"/>
                      </a:cubicBezTo>
                      <a:cubicBezTo>
                        <a:pt x="263" y="2279"/>
                        <a:pt x="279" y="2278"/>
                        <a:pt x="295" y="2275"/>
                      </a:cubicBezTo>
                      <a:cubicBezTo>
                        <a:pt x="479" y="2254"/>
                        <a:pt x="613" y="2099"/>
                        <a:pt x="620" y="1922"/>
                      </a:cubicBezTo>
                      <a:lnTo>
                        <a:pt x="889" y="446"/>
                      </a:lnTo>
                      <a:cubicBezTo>
                        <a:pt x="917" y="220"/>
                        <a:pt x="747" y="15"/>
                        <a:pt x="521" y="1"/>
                      </a:cubicBezTo>
                      <a:cubicBezTo>
                        <a:pt x="512" y="0"/>
                        <a:pt x="503" y="0"/>
                        <a:pt x="494" y="0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48"/>
                <p:cNvSpPr/>
                <p:nvPr/>
              </p:nvSpPr>
              <p:spPr>
                <a:xfrm>
                  <a:off x="3160750" y="2871525"/>
                  <a:ext cx="86000" cy="1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5156" extrusionOk="0">
                      <a:moveTo>
                        <a:pt x="2038" y="1"/>
                      </a:moveTo>
                      <a:cubicBezTo>
                        <a:pt x="2035" y="1"/>
                        <a:pt x="2031" y="1"/>
                        <a:pt x="2027" y="2"/>
                      </a:cubicBezTo>
                      <a:lnTo>
                        <a:pt x="1992" y="9"/>
                      </a:lnTo>
                      <a:lnTo>
                        <a:pt x="1159" y="192"/>
                      </a:lnTo>
                      <a:lnTo>
                        <a:pt x="396" y="1351"/>
                      </a:lnTo>
                      <a:lnTo>
                        <a:pt x="473" y="1732"/>
                      </a:lnTo>
                      <a:lnTo>
                        <a:pt x="473" y="1767"/>
                      </a:lnTo>
                      <a:cubicBezTo>
                        <a:pt x="85" y="2636"/>
                        <a:pt x="0" y="3618"/>
                        <a:pt x="247" y="4543"/>
                      </a:cubicBezTo>
                      <a:lnTo>
                        <a:pt x="290" y="4812"/>
                      </a:lnTo>
                      <a:cubicBezTo>
                        <a:pt x="315" y="5015"/>
                        <a:pt x="490" y="5156"/>
                        <a:pt x="689" y="5156"/>
                      </a:cubicBezTo>
                      <a:cubicBezTo>
                        <a:pt x="711" y="5156"/>
                        <a:pt x="734" y="5154"/>
                        <a:pt x="756" y="5151"/>
                      </a:cubicBezTo>
                      <a:lnTo>
                        <a:pt x="763" y="5151"/>
                      </a:lnTo>
                      <a:cubicBezTo>
                        <a:pt x="985" y="5109"/>
                        <a:pt x="1132" y="4898"/>
                        <a:pt x="1104" y="4676"/>
                      </a:cubicBezTo>
                      <a:lnTo>
                        <a:pt x="1104" y="4676"/>
                      </a:lnTo>
                      <a:cubicBezTo>
                        <a:pt x="1135" y="4874"/>
                        <a:pt x="1308" y="5014"/>
                        <a:pt x="1504" y="5014"/>
                      </a:cubicBezTo>
                      <a:cubicBezTo>
                        <a:pt x="1525" y="5014"/>
                        <a:pt x="1547" y="5013"/>
                        <a:pt x="1568" y="5009"/>
                      </a:cubicBezTo>
                      <a:lnTo>
                        <a:pt x="1575" y="5009"/>
                      </a:lnTo>
                      <a:cubicBezTo>
                        <a:pt x="1801" y="4967"/>
                        <a:pt x="1950" y="4748"/>
                        <a:pt x="1907" y="4522"/>
                      </a:cubicBezTo>
                      <a:lnTo>
                        <a:pt x="1893" y="4402"/>
                      </a:lnTo>
                      <a:lnTo>
                        <a:pt x="1893" y="4402"/>
                      </a:lnTo>
                      <a:cubicBezTo>
                        <a:pt x="1918" y="4603"/>
                        <a:pt x="2088" y="4748"/>
                        <a:pt x="2280" y="4748"/>
                      </a:cubicBezTo>
                      <a:cubicBezTo>
                        <a:pt x="2304" y="4748"/>
                        <a:pt x="2328" y="4746"/>
                        <a:pt x="2352" y="4741"/>
                      </a:cubicBezTo>
                      <a:lnTo>
                        <a:pt x="2359" y="4741"/>
                      </a:lnTo>
                      <a:cubicBezTo>
                        <a:pt x="2585" y="4699"/>
                        <a:pt x="2741" y="4487"/>
                        <a:pt x="2698" y="4254"/>
                      </a:cubicBezTo>
                      <a:lnTo>
                        <a:pt x="2679" y="4135"/>
                      </a:lnTo>
                      <a:lnTo>
                        <a:pt x="2679" y="4135"/>
                      </a:lnTo>
                      <a:cubicBezTo>
                        <a:pt x="2711" y="4313"/>
                        <a:pt x="2862" y="4434"/>
                        <a:pt x="3040" y="4434"/>
                      </a:cubicBezTo>
                      <a:cubicBezTo>
                        <a:pt x="3057" y="4434"/>
                        <a:pt x="3076" y="4433"/>
                        <a:pt x="3094" y="4430"/>
                      </a:cubicBezTo>
                      <a:lnTo>
                        <a:pt x="3101" y="4430"/>
                      </a:lnTo>
                      <a:cubicBezTo>
                        <a:pt x="3299" y="4402"/>
                        <a:pt x="3440" y="4218"/>
                        <a:pt x="3412" y="4021"/>
                      </a:cubicBezTo>
                      <a:lnTo>
                        <a:pt x="3383" y="3865"/>
                      </a:lnTo>
                      <a:cubicBezTo>
                        <a:pt x="3383" y="3865"/>
                        <a:pt x="3186" y="2177"/>
                        <a:pt x="2430" y="1450"/>
                      </a:cubicBezTo>
                      <a:cubicBezTo>
                        <a:pt x="2409" y="1450"/>
                        <a:pt x="2388" y="1435"/>
                        <a:pt x="2380" y="1414"/>
                      </a:cubicBezTo>
                      <a:cubicBezTo>
                        <a:pt x="2373" y="1407"/>
                        <a:pt x="2373" y="1400"/>
                        <a:pt x="2373" y="1393"/>
                      </a:cubicBezTo>
                      <a:lnTo>
                        <a:pt x="2105" y="58"/>
                      </a:lnTo>
                      <a:cubicBezTo>
                        <a:pt x="2099" y="27"/>
                        <a:pt x="2070" y="1"/>
                        <a:pt x="2038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48"/>
                <p:cNvSpPr/>
                <p:nvPr/>
              </p:nvSpPr>
              <p:spPr>
                <a:xfrm>
                  <a:off x="2798575" y="2574025"/>
                  <a:ext cx="93275" cy="1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1" h="5552" extrusionOk="0">
                      <a:moveTo>
                        <a:pt x="1" y="0"/>
                      </a:moveTo>
                      <a:lnTo>
                        <a:pt x="396" y="5552"/>
                      </a:lnTo>
                      <a:lnTo>
                        <a:pt x="1074" y="4365"/>
                      </a:lnTo>
                      <a:lnTo>
                        <a:pt x="1752" y="4733"/>
                      </a:lnTo>
                      <a:lnTo>
                        <a:pt x="2621" y="5199"/>
                      </a:lnTo>
                      <a:lnTo>
                        <a:pt x="3271" y="5552"/>
                      </a:lnTo>
                      <a:lnTo>
                        <a:pt x="3412" y="3864"/>
                      </a:lnTo>
                      <a:lnTo>
                        <a:pt x="3730" y="120"/>
                      </a:lnTo>
                      <a:lnTo>
                        <a:pt x="3730" y="120"/>
                      </a:lnTo>
                      <a:cubicBezTo>
                        <a:pt x="3391" y="226"/>
                        <a:pt x="3052" y="290"/>
                        <a:pt x="2706" y="318"/>
                      </a:cubicBezTo>
                      <a:cubicBezTo>
                        <a:pt x="2527" y="334"/>
                        <a:pt x="2347" y="343"/>
                        <a:pt x="2167" y="343"/>
                      </a:cubicBezTo>
                      <a:cubicBezTo>
                        <a:pt x="2028" y="343"/>
                        <a:pt x="1889" y="338"/>
                        <a:pt x="1752" y="325"/>
                      </a:cubicBezTo>
                      <a:cubicBezTo>
                        <a:pt x="1420" y="304"/>
                        <a:pt x="1095" y="262"/>
                        <a:pt x="771" y="191"/>
                      </a:cubicBezTo>
                      <a:cubicBezTo>
                        <a:pt x="502" y="141"/>
                        <a:pt x="248" y="78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48"/>
                <p:cNvSpPr/>
                <p:nvPr/>
              </p:nvSpPr>
              <p:spPr>
                <a:xfrm>
                  <a:off x="2789050" y="2392300"/>
                  <a:ext cx="102800" cy="2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8542" extrusionOk="0">
                      <a:moveTo>
                        <a:pt x="2313" y="0"/>
                      </a:moveTo>
                      <a:cubicBezTo>
                        <a:pt x="2295" y="0"/>
                        <a:pt x="2278" y="1"/>
                        <a:pt x="2260" y="1"/>
                      </a:cubicBezTo>
                      <a:lnTo>
                        <a:pt x="2225" y="1"/>
                      </a:lnTo>
                      <a:cubicBezTo>
                        <a:pt x="1229" y="29"/>
                        <a:pt x="0" y="1527"/>
                        <a:pt x="156" y="3469"/>
                      </a:cubicBezTo>
                      <a:lnTo>
                        <a:pt x="445" y="8293"/>
                      </a:lnTo>
                      <a:cubicBezTo>
                        <a:pt x="1068" y="8441"/>
                        <a:pt x="1694" y="8542"/>
                        <a:pt x="2323" y="8542"/>
                      </a:cubicBezTo>
                      <a:cubicBezTo>
                        <a:pt x="2899" y="8542"/>
                        <a:pt x="3477" y="8457"/>
                        <a:pt x="4055" y="8244"/>
                      </a:cubicBezTo>
                      <a:lnTo>
                        <a:pt x="4111" y="1746"/>
                      </a:lnTo>
                      <a:cubicBezTo>
                        <a:pt x="4083" y="774"/>
                        <a:pt x="3285" y="0"/>
                        <a:pt x="23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48"/>
                <p:cNvSpPr/>
                <p:nvPr/>
              </p:nvSpPr>
              <p:spPr>
                <a:xfrm>
                  <a:off x="2738725" y="2920800"/>
                  <a:ext cx="87250" cy="1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0" h="5062" extrusionOk="0">
                      <a:moveTo>
                        <a:pt x="2160" y="0"/>
                      </a:moveTo>
                      <a:cubicBezTo>
                        <a:pt x="2085" y="0"/>
                        <a:pt x="2009" y="14"/>
                        <a:pt x="1936" y="44"/>
                      </a:cubicBezTo>
                      <a:cubicBezTo>
                        <a:pt x="1787" y="100"/>
                        <a:pt x="177" y="2057"/>
                        <a:pt x="78" y="2367"/>
                      </a:cubicBezTo>
                      <a:cubicBezTo>
                        <a:pt x="0" y="2608"/>
                        <a:pt x="64" y="2975"/>
                        <a:pt x="127" y="3222"/>
                      </a:cubicBezTo>
                      <a:cubicBezTo>
                        <a:pt x="304" y="3921"/>
                        <a:pt x="516" y="4324"/>
                        <a:pt x="820" y="4861"/>
                      </a:cubicBezTo>
                      <a:cubicBezTo>
                        <a:pt x="898" y="5004"/>
                        <a:pt x="1025" y="5061"/>
                        <a:pt x="1176" y="5061"/>
                      </a:cubicBezTo>
                      <a:cubicBezTo>
                        <a:pt x="1709" y="5061"/>
                        <a:pt x="2539" y="4353"/>
                        <a:pt x="2550" y="4232"/>
                      </a:cubicBezTo>
                      <a:cubicBezTo>
                        <a:pt x="2578" y="4084"/>
                        <a:pt x="2515" y="3935"/>
                        <a:pt x="2388" y="3851"/>
                      </a:cubicBezTo>
                      <a:cubicBezTo>
                        <a:pt x="2347" y="3829"/>
                        <a:pt x="2316" y="3820"/>
                        <a:pt x="2292" y="3820"/>
                      </a:cubicBezTo>
                      <a:cubicBezTo>
                        <a:pt x="2180" y="3820"/>
                        <a:pt x="2238" y="4029"/>
                        <a:pt x="2155" y="4029"/>
                      </a:cubicBezTo>
                      <a:cubicBezTo>
                        <a:pt x="2134" y="4029"/>
                        <a:pt x="2102" y="4014"/>
                        <a:pt x="2056" y="3978"/>
                      </a:cubicBezTo>
                      <a:cubicBezTo>
                        <a:pt x="1971" y="3893"/>
                        <a:pt x="1921" y="3787"/>
                        <a:pt x="1907" y="3667"/>
                      </a:cubicBezTo>
                      <a:cubicBezTo>
                        <a:pt x="1844" y="3363"/>
                        <a:pt x="1851" y="2982"/>
                        <a:pt x="2098" y="2798"/>
                      </a:cubicBezTo>
                      <a:cubicBezTo>
                        <a:pt x="2268" y="2678"/>
                        <a:pt x="3263" y="1937"/>
                        <a:pt x="3376" y="1386"/>
                      </a:cubicBezTo>
                      <a:cubicBezTo>
                        <a:pt x="3489" y="842"/>
                        <a:pt x="3037" y="425"/>
                        <a:pt x="2599" y="143"/>
                      </a:cubicBezTo>
                      <a:cubicBezTo>
                        <a:pt x="2466" y="57"/>
                        <a:pt x="2314" y="0"/>
                        <a:pt x="2160" y="0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48"/>
                <p:cNvSpPr/>
                <p:nvPr/>
              </p:nvSpPr>
              <p:spPr>
                <a:xfrm>
                  <a:off x="2780925" y="2906175"/>
                  <a:ext cx="51225" cy="4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696" extrusionOk="0">
                      <a:moveTo>
                        <a:pt x="127" y="0"/>
                      </a:moveTo>
                      <a:cubicBezTo>
                        <a:pt x="43" y="622"/>
                        <a:pt x="0" y="1017"/>
                        <a:pt x="0" y="1017"/>
                      </a:cubicBezTo>
                      <a:lnTo>
                        <a:pt x="1568" y="1639"/>
                      </a:lnTo>
                      <a:lnTo>
                        <a:pt x="1703" y="1695"/>
                      </a:lnTo>
                      <a:lnTo>
                        <a:pt x="2049" y="763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48"/>
                <p:cNvSpPr/>
                <p:nvPr/>
              </p:nvSpPr>
              <p:spPr>
                <a:xfrm>
                  <a:off x="2784100" y="2651550"/>
                  <a:ext cx="114800" cy="2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2" h="10948" extrusionOk="0">
                      <a:moveTo>
                        <a:pt x="2063" y="0"/>
                      </a:moveTo>
                      <a:cubicBezTo>
                        <a:pt x="2043" y="0"/>
                        <a:pt x="2024" y="3"/>
                        <a:pt x="2006" y="7"/>
                      </a:cubicBezTo>
                      <a:cubicBezTo>
                        <a:pt x="1350" y="184"/>
                        <a:pt x="1067" y="1582"/>
                        <a:pt x="1025" y="2006"/>
                      </a:cubicBezTo>
                      <a:cubicBezTo>
                        <a:pt x="905" y="3157"/>
                        <a:pt x="276" y="8038"/>
                        <a:pt x="0" y="10185"/>
                      </a:cubicBezTo>
                      <a:lnTo>
                        <a:pt x="1915" y="10948"/>
                      </a:lnTo>
                      <a:lnTo>
                        <a:pt x="4592" y="3729"/>
                      </a:lnTo>
                      <a:cubicBezTo>
                        <a:pt x="4295" y="3277"/>
                        <a:pt x="4464" y="1003"/>
                        <a:pt x="3850" y="968"/>
                      </a:cubicBezTo>
                      <a:cubicBezTo>
                        <a:pt x="3466" y="941"/>
                        <a:pt x="2483" y="0"/>
                        <a:pt x="20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48"/>
                <p:cNvSpPr/>
                <p:nvPr/>
              </p:nvSpPr>
              <p:spPr>
                <a:xfrm>
                  <a:off x="2794175" y="2462950"/>
                  <a:ext cx="89175" cy="5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7" h="21021" extrusionOk="0">
                      <a:moveTo>
                        <a:pt x="1928" y="1"/>
                      </a:moveTo>
                      <a:lnTo>
                        <a:pt x="1928" y="10214"/>
                      </a:lnTo>
                      <a:lnTo>
                        <a:pt x="509" y="16705"/>
                      </a:lnTo>
                      <a:lnTo>
                        <a:pt x="0" y="21020"/>
                      </a:lnTo>
                      <a:lnTo>
                        <a:pt x="3447" y="11210"/>
                      </a:lnTo>
                      <a:cubicBezTo>
                        <a:pt x="3567" y="10708"/>
                        <a:pt x="3447" y="9995"/>
                        <a:pt x="3447" y="9995"/>
                      </a:cubicBezTo>
                      <a:lnTo>
                        <a:pt x="1928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48"/>
                <p:cNvSpPr/>
                <p:nvPr/>
              </p:nvSpPr>
              <p:spPr>
                <a:xfrm>
                  <a:off x="2673900" y="3699725"/>
                  <a:ext cx="212275" cy="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1" h="3342" extrusionOk="0">
                      <a:moveTo>
                        <a:pt x="6688" y="1"/>
                      </a:moveTo>
                      <a:cubicBezTo>
                        <a:pt x="6357" y="1"/>
                        <a:pt x="5803" y="95"/>
                        <a:pt x="4938" y="459"/>
                      </a:cubicBezTo>
                      <a:lnTo>
                        <a:pt x="4931" y="459"/>
                      </a:lnTo>
                      <a:cubicBezTo>
                        <a:pt x="4917" y="466"/>
                        <a:pt x="4903" y="473"/>
                        <a:pt x="4868" y="487"/>
                      </a:cubicBezTo>
                      <a:cubicBezTo>
                        <a:pt x="3582" y="1017"/>
                        <a:pt x="2657" y="1307"/>
                        <a:pt x="1484" y="1780"/>
                      </a:cubicBezTo>
                      <a:cubicBezTo>
                        <a:pt x="842" y="2034"/>
                        <a:pt x="340" y="2352"/>
                        <a:pt x="128" y="2790"/>
                      </a:cubicBezTo>
                      <a:cubicBezTo>
                        <a:pt x="1" y="3305"/>
                        <a:pt x="1727" y="3342"/>
                        <a:pt x="2379" y="3342"/>
                      </a:cubicBezTo>
                      <a:cubicBezTo>
                        <a:pt x="2486" y="3342"/>
                        <a:pt x="2564" y="3341"/>
                        <a:pt x="2600" y="3341"/>
                      </a:cubicBezTo>
                      <a:lnTo>
                        <a:pt x="7156" y="3235"/>
                      </a:lnTo>
                      <a:cubicBezTo>
                        <a:pt x="8491" y="2952"/>
                        <a:pt x="7601" y="699"/>
                        <a:pt x="7552" y="586"/>
                      </a:cubicBezTo>
                      <a:cubicBezTo>
                        <a:pt x="7432" y="332"/>
                        <a:pt x="7262" y="127"/>
                        <a:pt x="7015" y="49"/>
                      </a:cubicBezTo>
                      <a:lnTo>
                        <a:pt x="7008" y="42"/>
                      </a:lnTo>
                      <a:cubicBezTo>
                        <a:pt x="6942" y="20"/>
                        <a:pt x="6838" y="1"/>
                        <a:pt x="66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48"/>
                <p:cNvSpPr/>
                <p:nvPr/>
              </p:nvSpPr>
              <p:spPr>
                <a:xfrm>
                  <a:off x="2726900" y="2747075"/>
                  <a:ext cx="387250" cy="10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0" h="40064" extrusionOk="0">
                      <a:moveTo>
                        <a:pt x="5191" y="0"/>
                      </a:moveTo>
                      <a:cubicBezTo>
                        <a:pt x="5170" y="64"/>
                        <a:pt x="5149" y="120"/>
                        <a:pt x="5135" y="177"/>
                      </a:cubicBezTo>
                      <a:cubicBezTo>
                        <a:pt x="5121" y="219"/>
                        <a:pt x="5100" y="254"/>
                        <a:pt x="5085" y="297"/>
                      </a:cubicBezTo>
                      <a:cubicBezTo>
                        <a:pt x="3171" y="5700"/>
                        <a:pt x="2260" y="11026"/>
                        <a:pt x="2126" y="15631"/>
                      </a:cubicBezTo>
                      <a:cubicBezTo>
                        <a:pt x="2070" y="17298"/>
                        <a:pt x="1851" y="18703"/>
                        <a:pt x="2020" y="20314"/>
                      </a:cubicBezTo>
                      <a:lnTo>
                        <a:pt x="2296" y="24658"/>
                      </a:lnTo>
                      <a:lnTo>
                        <a:pt x="2366" y="25802"/>
                      </a:lnTo>
                      <a:lnTo>
                        <a:pt x="2401" y="26438"/>
                      </a:lnTo>
                      <a:lnTo>
                        <a:pt x="2423" y="26755"/>
                      </a:lnTo>
                      <a:lnTo>
                        <a:pt x="3094" y="37456"/>
                      </a:lnTo>
                      <a:cubicBezTo>
                        <a:pt x="3129" y="37845"/>
                        <a:pt x="2903" y="38219"/>
                        <a:pt x="2543" y="38367"/>
                      </a:cubicBezTo>
                      <a:cubicBezTo>
                        <a:pt x="1702" y="38699"/>
                        <a:pt x="819" y="39307"/>
                        <a:pt x="0" y="39632"/>
                      </a:cubicBezTo>
                      <a:cubicBezTo>
                        <a:pt x="408" y="39926"/>
                        <a:pt x="879" y="40064"/>
                        <a:pt x="1393" y="40064"/>
                      </a:cubicBezTo>
                      <a:cubicBezTo>
                        <a:pt x="2134" y="40064"/>
                        <a:pt x="2963" y="39777"/>
                        <a:pt x="3814" y="39264"/>
                      </a:cubicBezTo>
                      <a:cubicBezTo>
                        <a:pt x="4520" y="38840"/>
                        <a:pt x="5358" y="38727"/>
                        <a:pt x="5421" y="38727"/>
                      </a:cubicBezTo>
                      <a:cubicBezTo>
                        <a:pt x="5423" y="38727"/>
                        <a:pt x="5424" y="38727"/>
                        <a:pt x="5425" y="38727"/>
                      </a:cubicBezTo>
                      <a:cubicBezTo>
                        <a:pt x="5425" y="38713"/>
                        <a:pt x="5425" y="38706"/>
                        <a:pt x="5432" y="38692"/>
                      </a:cubicBezTo>
                      <a:cubicBezTo>
                        <a:pt x="5608" y="36538"/>
                        <a:pt x="5827" y="34687"/>
                        <a:pt x="6046" y="33091"/>
                      </a:cubicBezTo>
                      <a:cubicBezTo>
                        <a:pt x="6420" y="30457"/>
                        <a:pt x="6809" y="28479"/>
                        <a:pt x="7028" y="26833"/>
                      </a:cubicBezTo>
                      <a:cubicBezTo>
                        <a:pt x="7084" y="26473"/>
                        <a:pt x="7120" y="26127"/>
                        <a:pt x="7155" y="25802"/>
                      </a:cubicBezTo>
                      <a:cubicBezTo>
                        <a:pt x="7183" y="25569"/>
                        <a:pt x="7197" y="25343"/>
                        <a:pt x="7204" y="25124"/>
                      </a:cubicBezTo>
                      <a:cubicBezTo>
                        <a:pt x="7289" y="23535"/>
                        <a:pt x="7084" y="22221"/>
                        <a:pt x="6350" y="20759"/>
                      </a:cubicBezTo>
                      <a:cubicBezTo>
                        <a:pt x="7395" y="18082"/>
                        <a:pt x="8285" y="13222"/>
                        <a:pt x="8914" y="9959"/>
                      </a:cubicBezTo>
                      <a:cubicBezTo>
                        <a:pt x="8921" y="10065"/>
                        <a:pt x="8921" y="10171"/>
                        <a:pt x="8928" y="10270"/>
                      </a:cubicBezTo>
                      <a:cubicBezTo>
                        <a:pt x="8956" y="10892"/>
                        <a:pt x="8970" y="11485"/>
                        <a:pt x="8998" y="12078"/>
                      </a:cubicBezTo>
                      <a:cubicBezTo>
                        <a:pt x="9090" y="14480"/>
                        <a:pt x="9175" y="16641"/>
                        <a:pt x="9380" y="19240"/>
                      </a:cubicBezTo>
                      <a:cubicBezTo>
                        <a:pt x="9422" y="19848"/>
                        <a:pt x="9472" y="20476"/>
                        <a:pt x="9542" y="21147"/>
                      </a:cubicBezTo>
                      <a:cubicBezTo>
                        <a:pt x="9754" y="22016"/>
                        <a:pt x="10044" y="23415"/>
                        <a:pt x="10348" y="25053"/>
                      </a:cubicBezTo>
                      <a:cubicBezTo>
                        <a:pt x="10397" y="25300"/>
                        <a:pt x="10446" y="25548"/>
                        <a:pt x="10496" y="25802"/>
                      </a:cubicBezTo>
                      <a:cubicBezTo>
                        <a:pt x="10567" y="26162"/>
                        <a:pt x="10637" y="26529"/>
                        <a:pt x="10701" y="26911"/>
                      </a:cubicBezTo>
                      <a:lnTo>
                        <a:pt x="10778" y="27313"/>
                      </a:lnTo>
                      <a:cubicBezTo>
                        <a:pt x="11471" y="31113"/>
                        <a:pt x="12205" y="35422"/>
                        <a:pt x="12544" y="37435"/>
                      </a:cubicBezTo>
                      <a:lnTo>
                        <a:pt x="12551" y="37435"/>
                      </a:lnTo>
                      <a:lnTo>
                        <a:pt x="13816" y="38120"/>
                      </a:lnTo>
                      <a:lnTo>
                        <a:pt x="14882" y="38692"/>
                      </a:lnTo>
                      <a:cubicBezTo>
                        <a:pt x="14882" y="38523"/>
                        <a:pt x="14882" y="38360"/>
                        <a:pt x="14889" y="38198"/>
                      </a:cubicBezTo>
                      <a:lnTo>
                        <a:pt x="14889" y="38120"/>
                      </a:lnTo>
                      <a:cubicBezTo>
                        <a:pt x="14903" y="36164"/>
                        <a:pt x="14988" y="34447"/>
                        <a:pt x="15087" y="32922"/>
                      </a:cubicBezTo>
                      <a:cubicBezTo>
                        <a:pt x="15256" y="30329"/>
                        <a:pt x="15475" y="28274"/>
                        <a:pt x="15490" y="26515"/>
                      </a:cubicBezTo>
                      <a:cubicBezTo>
                        <a:pt x="15490" y="26268"/>
                        <a:pt x="15490" y="26035"/>
                        <a:pt x="15482" y="25802"/>
                      </a:cubicBezTo>
                      <a:cubicBezTo>
                        <a:pt x="15440" y="23867"/>
                        <a:pt x="15080" y="22284"/>
                        <a:pt x="14020" y="20667"/>
                      </a:cubicBezTo>
                      <a:cubicBezTo>
                        <a:pt x="14013" y="20653"/>
                        <a:pt x="14006" y="20646"/>
                        <a:pt x="13999" y="20632"/>
                      </a:cubicBezTo>
                      <a:cubicBezTo>
                        <a:pt x="14006" y="20603"/>
                        <a:pt x="14006" y="20582"/>
                        <a:pt x="14013" y="20561"/>
                      </a:cubicBezTo>
                      <a:cubicBezTo>
                        <a:pt x="14536" y="17934"/>
                        <a:pt x="14670" y="15250"/>
                        <a:pt x="15009" y="9663"/>
                      </a:cubicBezTo>
                      <a:cubicBezTo>
                        <a:pt x="15108" y="8561"/>
                        <a:pt x="13823" y="509"/>
                        <a:pt x="13823" y="445"/>
                      </a:cubicBezTo>
                      <a:lnTo>
                        <a:pt x="13646" y="438"/>
                      </a:lnTo>
                      <a:lnTo>
                        <a:pt x="11859" y="346"/>
                      </a:lnTo>
                      <a:lnTo>
                        <a:pt x="8405" y="163"/>
                      </a:lnTo>
                      <a:lnTo>
                        <a:pt x="7325" y="113"/>
                      </a:lnTo>
                      <a:lnTo>
                        <a:pt x="5213" y="0"/>
                      </a:ln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48"/>
                <p:cNvSpPr/>
                <p:nvPr/>
              </p:nvSpPr>
              <p:spPr>
                <a:xfrm>
                  <a:off x="2910175" y="3699725"/>
                  <a:ext cx="212450" cy="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8" h="3342" extrusionOk="0">
                      <a:moveTo>
                        <a:pt x="6687" y="1"/>
                      </a:moveTo>
                      <a:cubicBezTo>
                        <a:pt x="6357" y="1"/>
                        <a:pt x="5805" y="95"/>
                        <a:pt x="4945" y="459"/>
                      </a:cubicBezTo>
                      <a:lnTo>
                        <a:pt x="4938" y="459"/>
                      </a:lnTo>
                      <a:cubicBezTo>
                        <a:pt x="4924" y="466"/>
                        <a:pt x="4902" y="473"/>
                        <a:pt x="4867" y="487"/>
                      </a:cubicBezTo>
                      <a:cubicBezTo>
                        <a:pt x="3582" y="1017"/>
                        <a:pt x="2656" y="1307"/>
                        <a:pt x="1484" y="1780"/>
                      </a:cubicBezTo>
                      <a:cubicBezTo>
                        <a:pt x="841" y="2034"/>
                        <a:pt x="340" y="2352"/>
                        <a:pt x="128" y="2790"/>
                      </a:cubicBezTo>
                      <a:cubicBezTo>
                        <a:pt x="0" y="3305"/>
                        <a:pt x="1732" y="3342"/>
                        <a:pt x="2381" y="3342"/>
                      </a:cubicBezTo>
                      <a:cubicBezTo>
                        <a:pt x="2487" y="3342"/>
                        <a:pt x="2565" y="3341"/>
                        <a:pt x="2600" y="3341"/>
                      </a:cubicBezTo>
                      <a:lnTo>
                        <a:pt x="7163" y="3235"/>
                      </a:lnTo>
                      <a:cubicBezTo>
                        <a:pt x="8498" y="2952"/>
                        <a:pt x="7601" y="699"/>
                        <a:pt x="7551" y="586"/>
                      </a:cubicBezTo>
                      <a:cubicBezTo>
                        <a:pt x="7431" y="332"/>
                        <a:pt x="7269" y="127"/>
                        <a:pt x="7014" y="49"/>
                      </a:cubicBezTo>
                      <a:lnTo>
                        <a:pt x="7007" y="42"/>
                      </a:lnTo>
                      <a:cubicBezTo>
                        <a:pt x="6941" y="20"/>
                        <a:pt x="6837" y="1"/>
                        <a:pt x="66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48"/>
                <p:cNvSpPr/>
                <p:nvPr/>
              </p:nvSpPr>
              <p:spPr>
                <a:xfrm>
                  <a:off x="2963325" y="3632250"/>
                  <a:ext cx="138100" cy="11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" h="4654" extrusionOk="0">
                      <a:moveTo>
                        <a:pt x="2896" y="1"/>
                      </a:moveTo>
                      <a:lnTo>
                        <a:pt x="3087" y="2042"/>
                      </a:lnTo>
                      <a:cubicBezTo>
                        <a:pt x="3130" y="2438"/>
                        <a:pt x="2875" y="2741"/>
                        <a:pt x="2536" y="2953"/>
                      </a:cubicBezTo>
                      <a:cubicBezTo>
                        <a:pt x="1463" y="3638"/>
                        <a:pt x="813" y="3900"/>
                        <a:pt x="1" y="4225"/>
                      </a:cubicBezTo>
                      <a:cubicBezTo>
                        <a:pt x="406" y="4517"/>
                        <a:pt x="878" y="4654"/>
                        <a:pt x="1392" y="4654"/>
                      </a:cubicBezTo>
                      <a:cubicBezTo>
                        <a:pt x="2133" y="4654"/>
                        <a:pt x="2961" y="4370"/>
                        <a:pt x="3808" y="3857"/>
                      </a:cubicBezTo>
                      <a:cubicBezTo>
                        <a:pt x="4494" y="3444"/>
                        <a:pt x="5313" y="3326"/>
                        <a:pt x="5409" y="3326"/>
                      </a:cubicBezTo>
                      <a:cubicBezTo>
                        <a:pt x="5415" y="3326"/>
                        <a:pt x="5418" y="3327"/>
                        <a:pt x="5418" y="3328"/>
                      </a:cubicBezTo>
                      <a:cubicBezTo>
                        <a:pt x="5418" y="3313"/>
                        <a:pt x="5425" y="3299"/>
                        <a:pt x="5425" y="3285"/>
                      </a:cubicBezTo>
                      <a:cubicBezTo>
                        <a:pt x="5524" y="2099"/>
                        <a:pt x="5022" y="1011"/>
                        <a:pt x="5135" y="1"/>
                      </a:cubicBezTo>
                      <a:close/>
                    </a:path>
                  </a:pathLst>
                </a:custGeom>
                <a:solidFill>
                  <a:srgbClr val="FFC9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48"/>
                <p:cNvSpPr/>
                <p:nvPr/>
              </p:nvSpPr>
              <p:spPr>
                <a:xfrm>
                  <a:off x="2741900" y="2363650"/>
                  <a:ext cx="944000" cy="14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0" h="56834" extrusionOk="0">
                      <a:moveTo>
                        <a:pt x="9037" y="1"/>
                      </a:moveTo>
                      <a:cubicBezTo>
                        <a:pt x="8336" y="1"/>
                        <a:pt x="7520" y="40"/>
                        <a:pt x="6696" y="165"/>
                      </a:cubicBezTo>
                      <a:cubicBezTo>
                        <a:pt x="6301" y="314"/>
                        <a:pt x="5898" y="441"/>
                        <a:pt x="5510" y="561"/>
                      </a:cubicBezTo>
                      <a:cubicBezTo>
                        <a:pt x="4768" y="787"/>
                        <a:pt x="4097" y="985"/>
                        <a:pt x="3744" y="1204"/>
                      </a:cubicBezTo>
                      <a:cubicBezTo>
                        <a:pt x="3334" y="4665"/>
                        <a:pt x="3949" y="10372"/>
                        <a:pt x="4789" y="14892"/>
                      </a:cubicBezTo>
                      <a:cubicBezTo>
                        <a:pt x="4740" y="15026"/>
                        <a:pt x="4450" y="15570"/>
                        <a:pt x="4436" y="15613"/>
                      </a:cubicBezTo>
                      <a:cubicBezTo>
                        <a:pt x="3497" y="17823"/>
                        <a:pt x="0" y="25508"/>
                        <a:pt x="2035" y="51282"/>
                      </a:cubicBezTo>
                      <a:cubicBezTo>
                        <a:pt x="4860" y="53966"/>
                        <a:pt x="9748" y="55710"/>
                        <a:pt x="15101" y="56833"/>
                      </a:cubicBezTo>
                      <a:lnTo>
                        <a:pt x="37760" y="56833"/>
                      </a:lnTo>
                      <a:cubicBezTo>
                        <a:pt x="31318" y="52235"/>
                        <a:pt x="19057" y="43371"/>
                        <a:pt x="15073" y="23799"/>
                      </a:cubicBezTo>
                      <a:cubicBezTo>
                        <a:pt x="14769" y="22330"/>
                        <a:pt x="14593" y="21030"/>
                        <a:pt x="14353" y="19928"/>
                      </a:cubicBezTo>
                      <a:cubicBezTo>
                        <a:pt x="14353" y="19921"/>
                        <a:pt x="14353" y="19907"/>
                        <a:pt x="14346" y="19900"/>
                      </a:cubicBezTo>
                      <a:cubicBezTo>
                        <a:pt x="13992" y="18282"/>
                        <a:pt x="13675" y="17117"/>
                        <a:pt x="13456" y="16368"/>
                      </a:cubicBezTo>
                      <a:cubicBezTo>
                        <a:pt x="13456" y="16361"/>
                        <a:pt x="13456" y="16347"/>
                        <a:pt x="13449" y="16340"/>
                      </a:cubicBezTo>
                      <a:cubicBezTo>
                        <a:pt x="13208" y="15542"/>
                        <a:pt x="13053" y="15125"/>
                        <a:pt x="13053" y="15104"/>
                      </a:cubicBezTo>
                      <a:cubicBezTo>
                        <a:pt x="13795" y="12886"/>
                        <a:pt x="14607" y="10824"/>
                        <a:pt x="14875" y="8825"/>
                      </a:cubicBezTo>
                      <a:cubicBezTo>
                        <a:pt x="14882" y="8754"/>
                        <a:pt x="14897" y="8691"/>
                        <a:pt x="14904" y="8613"/>
                      </a:cubicBezTo>
                      <a:cubicBezTo>
                        <a:pt x="15003" y="7907"/>
                        <a:pt x="15094" y="7207"/>
                        <a:pt x="15193" y="6494"/>
                      </a:cubicBezTo>
                      <a:cubicBezTo>
                        <a:pt x="15412" y="4983"/>
                        <a:pt x="15984" y="4354"/>
                        <a:pt x="16500" y="2715"/>
                      </a:cubicBezTo>
                      <a:cubicBezTo>
                        <a:pt x="16048" y="2065"/>
                        <a:pt x="13985" y="1197"/>
                        <a:pt x="12545" y="646"/>
                      </a:cubicBezTo>
                      <a:cubicBezTo>
                        <a:pt x="11782" y="356"/>
                        <a:pt x="11195" y="151"/>
                        <a:pt x="11104" y="116"/>
                      </a:cubicBezTo>
                      <a:cubicBezTo>
                        <a:pt x="11099" y="116"/>
                        <a:pt x="10235" y="1"/>
                        <a:pt x="9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48"/>
                <p:cNvSpPr/>
                <p:nvPr/>
              </p:nvSpPr>
              <p:spPr>
                <a:xfrm>
                  <a:off x="3063625" y="2402725"/>
                  <a:ext cx="90775" cy="20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1" h="8265" extrusionOk="0">
                      <a:moveTo>
                        <a:pt x="1851" y="1"/>
                      </a:moveTo>
                      <a:cubicBezTo>
                        <a:pt x="354" y="2410"/>
                        <a:pt x="0" y="5531"/>
                        <a:pt x="1823" y="8265"/>
                      </a:cubicBezTo>
                      <a:cubicBezTo>
                        <a:pt x="1985" y="7636"/>
                        <a:pt x="2119" y="7262"/>
                        <a:pt x="2204" y="6647"/>
                      </a:cubicBezTo>
                      <a:cubicBezTo>
                        <a:pt x="2310" y="5870"/>
                        <a:pt x="2628" y="5800"/>
                        <a:pt x="2734" y="5023"/>
                      </a:cubicBezTo>
                      <a:cubicBezTo>
                        <a:pt x="2960" y="3504"/>
                        <a:pt x="3115" y="2791"/>
                        <a:pt x="3631" y="1152"/>
                      </a:cubicBezTo>
                      <a:cubicBezTo>
                        <a:pt x="3292" y="672"/>
                        <a:pt x="3045" y="502"/>
                        <a:pt x="18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48"/>
                <p:cNvSpPr/>
                <p:nvPr/>
              </p:nvSpPr>
              <p:spPr>
                <a:xfrm>
                  <a:off x="2943375" y="2452650"/>
                  <a:ext cx="135450" cy="19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7858" extrusionOk="0">
                      <a:moveTo>
                        <a:pt x="2743" y="1"/>
                      </a:moveTo>
                      <a:cubicBezTo>
                        <a:pt x="1965" y="1"/>
                        <a:pt x="0" y="3557"/>
                        <a:pt x="0" y="4940"/>
                      </a:cubicBezTo>
                      <a:cubicBezTo>
                        <a:pt x="0" y="6550"/>
                        <a:pt x="1215" y="7857"/>
                        <a:pt x="2713" y="7857"/>
                      </a:cubicBezTo>
                      <a:cubicBezTo>
                        <a:pt x="4203" y="7857"/>
                        <a:pt x="5227" y="7101"/>
                        <a:pt x="5319" y="5223"/>
                      </a:cubicBezTo>
                      <a:cubicBezTo>
                        <a:pt x="5418" y="3280"/>
                        <a:pt x="3398" y="2030"/>
                        <a:pt x="3016" y="314"/>
                      </a:cubicBezTo>
                      <a:cubicBezTo>
                        <a:pt x="2967" y="96"/>
                        <a:pt x="2871" y="1"/>
                        <a:pt x="27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48"/>
                <p:cNvSpPr/>
                <p:nvPr/>
              </p:nvSpPr>
              <p:spPr>
                <a:xfrm>
                  <a:off x="2951500" y="2549475"/>
                  <a:ext cx="125400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3978" extrusionOk="0">
                      <a:moveTo>
                        <a:pt x="4726" y="0"/>
                      </a:moveTo>
                      <a:lnTo>
                        <a:pt x="4726" y="0"/>
                      </a:lnTo>
                      <a:cubicBezTo>
                        <a:pt x="4761" y="191"/>
                        <a:pt x="4775" y="382"/>
                        <a:pt x="4768" y="580"/>
                      </a:cubicBezTo>
                      <a:cubicBezTo>
                        <a:pt x="4669" y="2543"/>
                        <a:pt x="3588" y="3327"/>
                        <a:pt x="2006" y="3327"/>
                      </a:cubicBezTo>
                      <a:cubicBezTo>
                        <a:pt x="1243" y="3327"/>
                        <a:pt x="516" y="3009"/>
                        <a:pt x="0" y="2451"/>
                      </a:cubicBezTo>
                      <a:lnTo>
                        <a:pt x="0" y="2451"/>
                      </a:lnTo>
                      <a:cubicBezTo>
                        <a:pt x="459" y="3363"/>
                        <a:pt x="1356" y="3977"/>
                        <a:pt x="2381" y="3977"/>
                      </a:cubicBezTo>
                      <a:cubicBezTo>
                        <a:pt x="3878" y="3977"/>
                        <a:pt x="4902" y="3228"/>
                        <a:pt x="4994" y="1350"/>
                      </a:cubicBezTo>
                      <a:cubicBezTo>
                        <a:pt x="5015" y="883"/>
                        <a:pt x="4923" y="424"/>
                        <a:pt x="47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48"/>
                <p:cNvSpPr/>
                <p:nvPr/>
              </p:nvSpPr>
              <p:spPr>
                <a:xfrm>
                  <a:off x="2811475" y="2442950"/>
                  <a:ext cx="135450" cy="19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7857" extrusionOk="0">
                      <a:moveTo>
                        <a:pt x="2677" y="0"/>
                      </a:moveTo>
                      <a:cubicBezTo>
                        <a:pt x="2551" y="0"/>
                        <a:pt x="2457" y="96"/>
                        <a:pt x="2409" y="313"/>
                      </a:cubicBezTo>
                      <a:cubicBezTo>
                        <a:pt x="2020" y="2022"/>
                        <a:pt x="0" y="3280"/>
                        <a:pt x="99" y="5222"/>
                      </a:cubicBezTo>
                      <a:cubicBezTo>
                        <a:pt x="191" y="7101"/>
                        <a:pt x="1208" y="7857"/>
                        <a:pt x="2705" y="7857"/>
                      </a:cubicBezTo>
                      <a:cubicBezTo>
                        <a:pt x="4203" y="7857"/>
                        <a:pt x="5418" y="6550"/>
                        <a:pt x="5418" y="4940"/>
                      </a:cubicBezTo>
                      <a:cubicBezTo>
                        <a:pt x="5418" y="3556"/>
                        <a:pt x="3448" y="0"/>
                        <a:pt x="26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48"/>
                <p:cNvSpPr/>
                <p:nvPr/>
              </p:nvSpPr>
              <p:spPr>
                <a:xfrm>
                  <a:off x="2813400" y="2539750"/>
                  <a:ext cx="125400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3978" extrusionOk="0">
                      <a:moveTo>
                        <a:pt x="283" y="1"/>
                      </a:moveTo>
                      <a:lnTo>
                        <a:pt x="283" y="1"/>
                      </a:lnTo>
                      <a:cubicBezTo>
                        <a:pt x="93" y="425"/>
                        <a:pt x="1" y="884"/>
                        <a:pt x="22" y="1350"/>
                      </a:cubicBezTo>
                      <a:cubicBezTo>
                        <a:pt x="114" y="3229"/>
                        <a:pt x="1138" y="3978"/>
                        <a:pt x="2636" y="3978"/>
                      </a:cubicBezTo>
                      <a:cubicBezTo>
                        <a:pt x="3660" y="3978"/>
                        <a:pt x="4557" y="3363"/>
                        <a:pt x="5016" y="2452"/>
                      </a:cubicBezTo>
                      <a:lnTo>
                        <a:pt x="5016" y="2452"/>
                      </a:lnTo>
                      <a:cubicBezTo>
                        <a:pt x="4500" y="3010"/>
                        <a:pt x="3766" y="3328"/>
                        <a:pt x="3003" y="3328"/>
                      </a:cubicBezTo>
                      <a:cubicBezTo>
                        <a:pt x="1428" y="3328"/>
                        <a:pt x="347" y="2544"/>
                        <a:pt x="248" y="580"/>
                      </a:cubicBezTo>
                      <a:cubicBezTo>
                        <a:pt x="241" y="382"/>
                        <a:pt x="255" y="192"/>
                        <a:pt x="28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48"/>
                <p:cNvSpPr/>
                <p:nvPr/>
              </p:nvSpPr>
              <p:spPr>
                <a:xfrm>
                  <a:off x="3146800" y="2634825"/>
                  <a:ext cx="86900" cy="2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6" h="10607" extrusionOk="0">
                      <a:moveTo>
                        <a:pt x="1952" y="0"/>
                      </a:moveTo>
                      <a:cubicBezTo>
                        <a:pt x="1899" y="0"/>
                        <a:pt x="1844" y="2"/>
                        <a:pt x="1787" y="5"/>
                      </a:cubicBezTo>
                      <a:lnTo>
                        <a:pt x="1752" y="5"/>
                      </a:lnTo>
                      <a:cubicBezTo>
                        <a:pt x="756" y="62"/>
                        <a:pt x="0" y="916"/>
                        <a:pt x="57" y="1912"/>
                      </a:cubicBezTo>
                      <a:lnTo>
                        <a:pt x="869" y="10607"/>
                      </a:lnTo>
                      <a:lnTo>
                        <a:pt x="3136" y="10155"/>
                      </a:lnTo>
                      <a:lnTo>
                        <a:pt x="3475" y="1156"/>
                      </a:lnTo>
                      <a:cubicBezTo>
                        <a:pt x="3242" y="437"/>
                        <a:pt x="2833" y="0"/>
                        <a:pt x="19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48"/>
                <p:cNvSpPr/>
                <p:nvPr/>
              </p:nvSpPr>
              <p:spPr>
                <a:xfrm>
                  <a:off x="3168500" y="2888675"/>
                  <a:ext cx="56725" cy="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287" extrusionOk="0">
                      <a:moveTo>
                        <a:pt x="2268" y="1"/>
                      </a:moveTo>
                      <a:lnTo>
                        <a:pt x="1" y="453"/>
                      </a:lnTo>
                      <a:lnTo>
                        <a:pt x="79" y="1286"/>
                      </a:lnTo>
                      <a:lnTo>
                        <a:pt x="2233" y="891"/>
                      </a:lnTo>
                      <a:lnTo>
                        <a:pt x="2268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48"/>
                <p:cNvSpPr/>
                <p:nvPr/>
              </p:nvSpPr>
              <p:spPr>
                <a:xfrm>
                  <a:off x="3014000" y="2471950"/>
                  <a:ext cx="104750" cy="49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" h="19715" extrusionOk="0">
                      <a:moveTo>
                        <a:pt x="3066" y="1"/>
                      </a:moveTo>
                      <a:cubicBezTo>
                        <a:pt x="2607" y="4514"/>
                        <a:pt x="2197" y="8208"/>
                        <a:pt x="1" y="11040"/>
                      </a:cubicBezTo>
                      <a:cubicBezTo>
                        <a:pt x="128" y="11132"/>
                        <a:pt x="255" y="11238"/>
                        <a:pt x="375" y="11351"/>
                      </a:cubicBezTo>
                      <a:cubicBezTo>
                        <a:pt x="1039" y="11945"/>
                        <a:pt x="1604" y="12757"/>
                        <a:pt x="2106" y="13710"/>
                      </a:cubicBezTo>
                      <a:cubicBezTo>
                        <a:pt x="2430" y="14346"/>
                        <a:pt x="2720" y="15003"/>
                        <a:pt x="2967" y="15674"/>
                      </a:cubicBezTo>
                      <a:cubicBezTo>
                        <a:pt x="2967" y="15681"/>
                        <a:pt x="2967" y="15688"/>
                        <a:pt x="2974" y="15688"/>
                      </a:cubicBezTo>
                      <a:cubicBezTo>
                        <a:pt x="3200" y="16317"/>
                        <a:pt x="3426" y="16974"/>
                        <a:pt x="3624" y="17673"/>
                      </a:cubicBezTo>
                      <a:cubicBezTo>
                        <a:pt x="3815" y="18330"/>
                        <a:pt x="3998" y="19015"/>
                        <a:pt x="4168" y="19714"/>
                      </a:cubicBezTo>
                      <a:lnTo>
                        <a:pt x="4189" y="19474"/>
                      </a:lnTo>
                      <a:cubicBezTo>
                        <a:pt x="3963" y="17998"/>
                        <a:pt x="3716" y="16712"/>
                        <a:pt x="3469" y="15603"/>
                      </a:cubicBezTo>
                      <a:cubicBezTo>
                        <a:pt x="3469" y="15596"/>
                        <a:pt x="3469" y="15582"/>
                        <a:pt x="3462" y="15575"/>
                      </a:cubicBezTo>
                      <a:cubicBezTo>
                        <a:pt x="3108" y="13965"/>
                        <a:pt x="2791" y="12792"/>
                        <a:pt x="2572" y="12050"/>
                      </a:cubicBezTo>
                      <a:cubicBezTo>
                        <a:pt x="2572" y="12036"/>
                        <a:pt x="2572" y="12029"/>
                        <a:pt x="2565" y="12015"/>
                      </a:cubicBezTo>
                      <a:cubicBezTo>
                        <a:pt x="2324" y="11217"/>
                        <a:pt x="2169" y="10800"/>
                        <a:pt x="2169" y="10772"/>
                      </a:cubicBezTo>
                      <a:cubicBezTo>
                        <a:pt x="2911" y="8554"/>
                        <a:pt x="3716" y="6492"/>
                        <a:pt x="3991" y="4500"/>
                      </a:cubicBezTo>
                      <a:cubicBezTo>
                        <a:pt x="3998" y="4422"/>
                        <a:pt x="4013" y="4359"/>
                        <a:pt x="4020" y="4288"/>
                      </a:cubicBezTo>
                      <a:lnTo>
                        <a:pt x="3066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48"/>
                <p:cNvSpPr/>
                <p:nvPr/>
              </p:nvSpPr>
              <p:spPr>
                <a:xfrm>
                  <a:off x="3118175" y="2579850"/>
                  <a:ext cx="115525" cy="1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" h="5750" extrusionOk="0">
                      <a:moveTo>
                        <a:pt x="3518" y="0"/>
                      </a:moveTo>
                      <a:cubicBezTo>
                        <a:pt x="2727" y="636"/>
                        <a:pt x="1760" y="982"/>
                        <a:pt x="792" y="1159"/>
                      </a:cubicBezTo>
                      <a:cubicBezTo>
                        <a:pt x="524" y="1208"/>
                        <a:pt x="262" y="1243"/>
                        <a:pt x="1" y="1265"/>
                      </a:cubicBezTo>
                      <a:lnTo>
                        <a:pt x="1746" y="5750"/>
                      </a:lnTo>
                      <a:lnTo>
                        <a:pt x="2035" y="5510"/>
                      </a:lnTo>
                      <a:lnTo>
                        <a:pt x="4620" y="3355"/>
                      </a:lnTo>
                      <a:lnTo>
                        <a:pt x="35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48"/>
                <p:cNvSpPr/>
                <p:nvPr/>
              </p:nvSpPr>
              <p:spPr>
                <a:xfrm>
                  <a:off x="3084625" y="2413375"/>
                  <a:ext cx="121525" cy="19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1" h="7924" extrusionOk="0">
                      <a:moveTo>
                        <a:pt x="1517" y="0"/>
                      </a:moveTo>
                      <a:cubicBezTo>
                        <a:pt x="1218" y="0"/>
                        <a:pt x="946" y="82"/>
                        <a:pt x="750" y="154"/>
                      </a:cubicBezTo>
                      <a:cubicBezTo>
                        <a:pt x="57" y="1948"/>
                        <a:pt x="1" y="3982"/>
                        <a:pt x="714" y="6306"/>
                      </a:cubicBezTo>
                      <a:lnTo>
                        <a:pt x="1166" y="7472"/>
                      </a:lnTo>
                      <a:lnTo>
                        <a:pt x="1343" y="7924"/>
                      </a:lnTo>
                      <a:cubicBezTo>
                        <a:pt x="1604" y="7895"/>
                        <a:pt x="1873" y="7867"/>
                        <a:pt x="2134" y="7818"/>
                      </a:cubicBezTo>
                      <a:cubicBezTo>
                        <a:pt x="3109" y="7641"/>
                        <a:pt x="4069" y="7295"/>
                        <a:pt x="4860" y="6659"/>
                      </a:cubicBezTo>
                      <a:lnTo>
                        <a:pt x="3066" y="1221"/>
                      </a:lnTo>
                      <a:cubicBezTo>
                        <a:pt x="2640" y="247"/>
                        <a:pt x="2038" y="0"/>
                        <a:pt x="1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48"/>
                <p:cNvSpPr/>
                <p:nvPr/>
              </p:nvSpPr>
              <p:spPr>
                <a:xfrm>
                  <a:off x="2799900" y="2071425"/>
                  <a:ext cx="132375" cy="1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5223" extrusionOk="0">
                      <a:moveTo>
                        <a:pt x="4998" y="0"/>
                      </a:moveTo>
                      <a:cubicBezTo>
                        <a:pt x="1836" y="0"/>
                        <a:pt x="1" y="3153"/>
                        <a:pt x="2632" y="5222"/>
                      </a:cubicBezTo>
                      <a:lnTo>
                        <a:pt x="4489" y="3944"/>
                      </a:lnTo>
                      <a:lnTo>
                        <a:pt x="5294" y="10"/>
                      </a:lnTo>
                      <a:cubicBezTo>
                        <a:pt x="5194" y="3"/>
                        <a:pt x="5096" y="0"/>
                        <a:pt x="499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48"/>
                <p:cNvSpPr/>
                <p:nvPr/>
              </p:nvSpPr>
              <p:spPr>
                <a:xfrm>
                  <a:off x="2859675" y="2363925"/>
                  <a:ext cx="195850" cy="1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4" h="6646" extrusionOk="0">
                      <a:moveTo>
                        <a:pt x="4318" y="1"/>
                      </a:moveTo>
                      <a:cubicBezTo>
                        <a:pt x="3618" y="1"/>
                        <a:pt x="2805" y="41"/>
                        <a:pt x="1985" y="169"/>
                      </a:cubicBezTo>
                      <a:cubicBezTo>
                        <a:pt x="1583" y="310"/>
                        <a:pt x="1180" y="437"/>
                        <a:pt x="799" y="557"/>
                      </a:cubicBezTo>
                      <a:cubicBezTo>
                        <a:pt x="255" y="1772"/>
                        <a:pt x="1" y="3156"/>
                        <a:pt x="36" y="4682"/>
                      </a:cubicBezTo>
                      <a:cubicBezTo>
                        <a:pt x="71" y="5635"/>
                        <a:pt x="827" y="6412"/>
                        <a:pt x="1787" y="6469"/>
                      </a:cubicBezTo>
                      <a:lnTo>
                        <a:pt x="5128" y="6646"/>
                      </a:lnTo>
                      <a:lnTo>
                        <a:pt x="5234" y="6646"/>
                      </a:lnTo>
                      <a:cubicBezTo>
                        <a:pt x="6287" y="6646"/>
                        <a:pt x="7148" y="5791"/>
                        <a:pt x="7163" y="4738"/>
                      </a:cubicBezTo>
                      <a:cubicBezTo>
                        <a:pt x="7170" y="2951"/>
                        <a:pt x="7495" y="1504"/>
                        <a:pt x="7798" y="741"/>
                      </a:cubicBezTo>
                      <a:lnTo>
                        <a:pt x="7834" y="642"/>
                      </a:lnTo>
                      <a:cubicBezTo>
                        <a:pt x="7071" y="345"/>
                        <a:pt x="6484" y="147"/>
                        <a:pt x="6393" y="119"/>
                      </a:cubicBezTo>
                      <a:cubicBezTo>
                        <a:pt x="6388" y="119"/>
                        <a:pt x="5519" y="1"/>
                        <a:pt x="431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3" name="Google Shape;3613;p48"/>
                <p:cNvSpPr/>
                <p:nvPr/>
              </p:nvSpPr>
              <p:spPr>
                <a:xfrm>
                  <a:off x="2884750" y="2254725"/>
                  <a:ext cx="146225" cy="2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9" h="9999" extrusionOk="0">
                      <a:moveTo>
                        <a:pt x="5472" y="0"/>
                      </a:moveTo>
                      <a:cubicBezTo>
                        <a:pt x="3829" y="0"/>
                        <a:pt x="3194" y="229"/>
                        <a:pt x="1519" y="2658"/>
                      </a:cubicBezTo>
                      <a:lnTo>
                        <a:pt x="1159" y="4508"/>
                      </a:lnTo>
                      <a:cubicBezTo>
                        <a:pt x="396" y="5730"/>
                        <a:pt x="0" y="7235"/>
                        <a:pt x="43" y="9015"/>
                      </a:cubicBezTo>
                      <a:cubicBezTo>
                        <a:pt x="57" y="9453"/>
                        <a:pt x="403" y="9799"/>
                        <a:pt x="841" y="9820"/>
                      </a:cubicBezTo>
                      <a:lnTo>
                        <a:pt x="4182" y="9996"/>
                      </a:lnTo>
                      <a:cubicBezTo>
                        <a:pt x="4203" y="9998"/>
                        <a:pt x="4223" y="9999"/>
                        <a:pt x="4244" y="9999"/>
                      </a:cubicBezTo>
                      <a:cubicBezTo>
                        <a:pt x="4732" y="9999"/>
                        <a:pt x="5136" y="9601"/>
                        <a:pt x="5142" y="9099"/>
                      </a:cubicBezTo>
                      <a:cubicBezTo>
                        <a:pt x="5157" y="7334"/>
                        <a:pt x="5460" y="5744"/>
                        <a:pt x="5849" y="4741"/>
                      </a:cubicBezTo>
                      <a:lnTo>
                        <a:pt x="5771" y="2"/>
                      </a:lnTo>
                      <a:cubicBezTo>
                        <a:pt x="5668" y="1"/>
                        <a:pt x="5568" y="0"/>
                        <a:pt x="5472" y="0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48"/>
                <p:cNvSpPr/>
                <p:nvPr/>
              </p:nvSpPr>
              <p:spPr>
                <a:xfrm>
                  <a:off x="2835650" y="2078175"/>
                  <a:ext cx="246175" cy="26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7" h="10483" extrusionOk="0">
                      <a:moveTo>
                        <a:pt x="4832" y="1"/>
                      </a:moveTo>
                      <a:cubicBezTo>
                        <a:pt x="319" y="8"/>
                        <a:pt x="778" y="4945"/>
                        <a:pt x="778" y="4945"/>
                      </a:cubicBezTo>
                      <a:lnTo>
                        <a:pt x="156" y="6485"/>
                      </a:lnTo>
                      <a:cubicBezTo>
                        <a:pt x="1" y="6817"/>
                        <a:pt x="305" y="7050"/>
                        <a:pt x="559" y="7191"/>
                      </a:cubicBezTo>
                      <a:cubicBezTo>
                        <a:pt x="735" y="7276"/>
                        <a:pt x="841" y="7460"/>
                        <a:pt x="827" y="7657"/>
                      </a:cubicBezTo>
                      <a:cubicBezTo>
                        <a:pt x="785" y="8208"/>
                        <a:pt x="947" y="9119"/>
                        <a:pt x="947" y="9119"/>
                      </a:cubicBezTo>
                      <a:cubicBezTo>
                        <a:pt x="1117" y="10016"/>
                        <a:pt x="1816" y="10454"/>
                        <a:pt x="2777" y="10483"/>
                      </a:cubicBezTo>
                      <a:cubicBezTo>
                        <a:pt x="2777" y="10483"/>
                        <a:pt x="5143" y="10370"/>
                        <a:pt x="5976" y="7460"/>
                      </a:cubicBezTo>
                      <a:cubicBezTo>
                        <a:pt x="5997" y="7458"/>
                        <a:pt x="6019" y="7457"/>
                        <a:pt x="6042" y="7457"/>
                      </a:cubicBezTo>
                      <a:cubicBezTo>
                        <a:pt x="6614" y="7457"/>
                        <a:pt x="7788" y="7941"/>
                        <a:pt x="8494" y="7941"/>
                      </a:cubicBezTo>
                      <a:cubicBezTo>
                        <a:pt x="8751" y="7941"/>
                        <a:pt x="8947" y="7876"/>
                        <a:pt x="9028" y="7700"/>
                      </a:cubicBezTo>
                      <a:cubicBezTo>
                        <a:pt x="9451" y="6746"/>
                        <a:pt x="9706" y="5722"/>
                        <a:pt x="9776" y="4677"/>
                      </a:cubicBezTo>
                      <a:cubicBezTo>
                        <a:pt x="9847" y="8"/>
                        <a:pt x="6556" y="79"/>
                        <a:pt x="4832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48"/>
                <p:cNvSpPr/>
                <p:nvPr/>
              </p:nvSpPr>
              <p:spPr>
                <a:xfrm>
                  <a:off x="2866925" y="2070175"/>
                  <a:ext cx="277600" cy="28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4" h="11258" extrusionOk="0">
                      <a:moveTo>
                        <a:pt x="3529" y="1"/>
                      </a:moveTo>
                      <a:cubicBezTo>
                        <a:pt x="548" y="1"/>
                        <a:pt x="1" y="1446"/>
                        <a:pt x="7" y="2320"/>
                      </a:cubicBezTo>
                      <a:cubicBezTo>
                        <a:pt x="149" y="2308"/>
                        <a:pt x="282" y="2303"/>
                        <a:pt x="409" y="2303"/>
                      </a:cubicBezTo>
                      <a:cubicBezTo>
                        <a:pt x="3574" y="2303"/>
                        <a:pt x="2164" y="5742"/>
                        <a:pt x="5580" y="6000"/>
                      </a:cubicBezTo>
                      <a:cubicBezTo>
                        <a:pt x="6075" y="6032"/>
                        <a:pt x="2567" y="11258"/>
                        <a:pt x="6174" y="11258"/>
                      </a:cubicBezTo>
                      <a:cubicBezTo>
                        <a:pt x="6533" y="11258"/>
                        <a:pt x="6962" y="11206"/>
                        <a:pt x="7473" y="11092"/>
                      </a:cubicBezTo>
                      <a:cubicBezTo>
                        <a:pt x="11103" y="9920"/>
                        <a:pt x="9557" y="6282"/>
                        <a:pt x="9253" y="4022"/>
                      </a:cubicBezTo>
                      <a:cubicBezTo>
                        <a:pt x="8935" y="1712"/>
                        <a:pt x="7169" y="293"/>
                        <a:pt x="4570" y="52"/>
                      </a:cubicBezTo>
                      <a:cubicBezTo>
                        <a:pt x="4194" y="17"/>
                        <a:pt x="3847" y="1"/>
                        <a:pt x="35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48"/>
                <p:cNvSpPr/>
                <p:nvPr/>
              </p:nvSpPr>
              <p:spPr>
                <a:xfrm>
                  <a:off x="2978150" y="2199450"/>
                  <a:ext cx="42350" cy="6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2680" extrusionOk="0">
                      <a:moveTo>
                        <a:pt x="821" y="0"/>
                      </a:moveTo>
                      <a:cubicBezTo>
                        <a:pt x="736" y="0"/>
                        <a:pt x="652" y="11"/>
                        <a:pt x="573" y="31"/>
                      </a:cubicBezTo>
                      <a:cubicBezTo>
                        <a:pt x="43" y="158"/>
                        <a:pt x="128" y="850"/>
                        <a:pt x="114" y="1337"/>
                      </a:cubicBezTo>
                      <a:cubicBezTo>
                        <a:pt x="86" y="2065"/>
                        <a:pt x="1" y="2658"/>
                        <a:pt x="481" y="2679"/>
                      </a:cubicBezTo>
                      <a:cubicBezTo>
                        <a:pt x="487" y="2679"/>
                        <a:pt x="493" y="2680"/>
                        <a:pt x="499" y="2680"/>
                      </a:cubicBezTo>
                      <a:cubicBezTo>
                        <a:pt x="971" y="2680"/>
                        <a:pt x="1612" y="1879"/>
                        <a:pt x="1647" y="1161"/>
                      </a:cubicBezTo>
                      <a:cubicBezTo>
                        <a:pt x="1694" y="268"/>
                        <a:pt x="1243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48"/>
                <p:cNvSpPr/>
                <p:nvPr/>
              </p:nvSpPr>
              <p:spPr>
                <a:xfrm>
                  <a:off x="2855250" y="2113800"/>
                  <a:ext cx="86025" cy="8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1" h="3598" extrusionOk="0">
                      <a:moveTo>
                        <a:pt x="386" y="1"/>
                      </a:moveTo>
                      <a:cubicBezTo>
                        <a:pt x="340" y="1"/>
                        <a:pt x="294" y="6"/>
                        <a:pt x="248" y="17"/>
                      </a:cubicBezTo>
                      <a:cubicBezTo>
                        <a:pt x="149" y="38"/>
                        <a:pt x="72" y="109"/>
                        <a:pt x="43" y="207"/>
                      </a:cubicBezTo>
                      <a:cubicBezTo>
                        <a:pt x="1" y="342"/>
                        <a:pt x="72" y="483"/>
                        <a:pt x="156" y="589"/>
                      </a:cubicBezTo>
                      <a:cubicBezTo>
                        <a:pt x="771" y="1429"/>
                        <a:pt x="1279" y="1888"/>
                        <a:pt x="2275" y="2256"/>
                      </a:cubicBezTo>
                      <a:cubicBezTo>
                        <a:pt x="2706" y="2418"/>
                        <a:pt x="3080" y="3103"/>
                        <a:pt x="3102" y="3598"/>
                      </a:cubicBezTo>
                      <a:cubicBezTo>
                        <a:pt x="3292" y="3047"/>
                        <a:pt x="3441" y="2446"/>
                        <a:pt x="3314" y="1874"/>
                      </a:cubicBezTo>
                      <a:cubicBezTo>
                        <a:pt x="3179" y="1232"/>
                        <a:pt x="2713" y="730"/>
                        <a:pt x="2191" y="455"/>
                      </a:cubicBezTo>
                      <a:cubicBezTo>
                        <a:pt x="1675" y="179"/>
                        <a:pt x="1089" y="94"/>
                        <a:pt x="524" y="17"/>
                      </a:cubicBezTo>
                      <a:cubicBezTo>
                        <a:pt x="478" y="6"/>
                        <a:pt x="432" y="1"/>
                        <a:pt x="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48"/>
                <p:cNvSpPr/>
                <p:nvPr/>
              </p:nvSpPr>
              <p:spPr>
                <a:xfrm>
                  <a:off x="2804225" y="2968675"/>
                  <a:ext cx="364850" cy="80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4" h="32182" extrusionOk="0">
                      <a:moveTo>
                        <a:pt x="933" y="0"/>
                      </a:moveTo>
                      <a:lnTo>
                        <a:pt x="933" y="0"/>
                      </a:lnTo>
                      <a:cubicBezTo>
                        <a:pt x="820" y="2628"/>
                        <a:pt x="198" y="5206"/>
                        <a:pt x="71" y="7833"/>
                      </a:cubicBezTo>
                      <a:cubicBezTo>
                        <a:pt x="1" y="9726"/>
                        <a:pt x="142" y="11626"/>
                        <a:pt x="502" y="13484"/>
                      </a:cubicBezTo>
                      <a:cubicBezTo>
                        <a:pt x="1456" y="18668"/>
                        <a:pt x="3695" y="23535"/>
                        <a:pt x="7014" y="27639"/>
                      </a:cubicBezTo>
                      <a:cubicBezTo>
                        <a:pt x="8909" y="29979"/>
                        <a:pt x="11469" y="32182"/>
                        <a:pt x="14466" y="32182"/>
                      </a:cubicBezTo>
                      <a:cubicBezTo>
                        <a:pt x="14508" y="32182"/>
                        <a:pt x="14551" y="32181"/>
                        <a:pt x="14593" y="32180"/>
                      </a:cubicBezTo>
                      <a:cubicBezTo>
                        <a:pt x="10991" y="29793"/>
                        <a:pt x="7862" y="26756"/>
                        <a:pt x="5369" y="23231"/>
                      </a:cubicBezTo>
                      <a:cubicBezTo>
                        <a:pt x="4973" y="22666"/>
                        <a:pt x="4592" y="22087"/>
                        <a:pt x="4239" y="21494"/>
                      </a:cubicBezTo>
                      <a:cubicBezTo>
                        <a:pt x="990" y="16048"/>
                        <a:pt x="241" y="9401"/>
                        <a:pt x="884" y="3094"/>
                      </a:cubicBezTo>
                      <a:cubicBezTo>
                        <a:pt x="990" y="2063"/>
                        <a:pt x="1131" y="1018"/>
                        <a:pt x="93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48"/>
                <p:cNvSpPr/>
                <p:nvPr/>
              </p:nvSpPr>
              <p:spPr>
                <a:xfrm>
                  <a:off x="2835125" y="3222775"/>
                  <a:ext cx="479275" cy="5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1" h="2173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33" y="3991"/>
                        <a:pt x="1929" y="8130"/>
                        <a:pt x="4479" y="11344"/>
                      </a:cubicBezTo>
                      <a:cubicBezTo>
                        <a:pt x="4910" y="11888"/>
                        <a:pt x="5383" y="12396"/>
                        <a:pt x="5849" y="12912"/>
                      </a:cubicBezTo>
                      <a:lnTo>
                        <a:pt x="7714" y="14918"/>
                      </a:lnTo>
                      <a:cubicBezTo>
                        <a:pt x="9268" y="16606"/>
                        <a:pt x="10836" y="18301"/>
                        <a:pt x="12714" y="19608"/>
                      </a:cubicBezTo>
                      <a:cubicBezTo>
                        <a:pt x="14499" y="20856"/>
                        <a:pt x="16615" y="21734"/>
                        <a:pt x="18785" y="21734"/>
                      </a:cubicBezTo>
                      <a:cubicBezTo>
                        <a:pt x="18899" y="21734"/>
                        <a:pt x="19013" y="21732"/>
                        <a:pt x="19128" y="21727"/>
                      </a:cubicBezTo>
                      <a:cubicBezTo>
                        <a:pt x="19170" y="21388"/>
                        <a:pt x="18838" y="21133"/>
                        <a:pt x="18542" y="20957"/>
                      </a:cubicBezTo>
                      <a:cubicBezTo>
                        <a:pt x="15582" y="19219"/>
                        <a:pt x="12291" y="18011"/>
                        <a:pt x="9635" y="15843"/>
                      </a:cubicBezTo>
                      <a:cubicBezTo>
                        <a:pt x="8801" y="15165"/>
                        <a:pt x="8046" y="14395"/>
                        <a:pt x="7283" y="13632"/>
                      </a:cubicBezTo>
                      <a:cubicBezTo>
                        <a:pt x="5736" y="12071"/>
                        <a:pt x="4161" y="10475"/>
                        <a:pt x="3151" y="8511"/>
                      </a:cubicBezTo>
                      <a:cubicBezTo>
                        <a:pt x="2692" y="7629"/>
                        <a:pt x="2360" y="6696"/>
                        <a:pt x="2035" y="57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48"/>
                <p:cNvSpPr/>
                <p:nvPr/>
              </p:nvSpPr>
              <p:spPr>
                <a:xfrm>
                  <a:off x="2916525" y="3398825"/>
                  <a:ext cx="653375" cy="37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5" h="15083" extrusionOk="0">
                      <a:moveTo>
                        <a:pt x="1" y="0"/>
                      </a:moveTo>
                      <a:cubicBezTo>
                        <a:pt x="1583" y="2691"/>
                        <a:pt x="3928" y="4839"/>
                        <a:pt x="6336" y="6830"/>
                      </a:cubicBezTo>
                      <a:cubicBezTo>
                        <a:pt x="9162" y="9168"/>
                        <a:pt x="12142" y="11372"/>
                        <a:pt x="15462" y="12926"/>
                      </a:cubicBezTo>
                      <a:cubicBezTo>
                        <a:pt x="18267" y="14239"/>
                        <a:pt x="21350" y="15083"/>
                        <a:pt x="24437" y="15083"/>
                      </a:cubicBezTo>
                      <a:cubicBezTo>
                        <a:pt x="25003" y="15083"/>
                        <a:pt x="25570" y="15055"/>
                        <a:pt x="26135" y="14995"/>
                      </a:cubicBezTo>
                      <a:cubicBezTo>
                        <a:pt x="24242" y="14317"/>
                        <a:pt x="22243" y="13971"/>
                        <a:pt x="20314" y="13399"/>
                      </a:cubicBezTo>
                      <a:cubicBezTo>
                        <a:pt x="15059" y="11838"/>
                        <a:pt x="10447" y="8660"/>
                        <a:pt x="5941" y="5531"/>
                      </a:cubicBezTo>
                      <a:cubicBezTo>
                        <a:pt x="5235" y="5036"/>
                        <a:pt x="4528" y="4549"/>
                        <a:pt x="3857" y="4012"/>
                      </a:cubicBezTo>
                      <a:cubicBezTo>
                        <a:pt x="2395" y="2854"/>
                        <a:pt x="1103" y="1505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48"/>
                <p:cNvSpPr/>
                <p:nvPr/>
              </p:nvSpPr>
              <p:spPr>
                <a:xfrm>
                  <a:off x="2858450" y="3137475"/>
                  <a:ext cx="204675" cy="36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7" h="14679" extrusionOk="0">
                      <a:moveTo>
                        <a:pt x="0" y="1"/>
                      </a:moveTo>
                      <a:lnTo>
                        <a:pt x="812" y="3702"/>
                      </a:lnTo>
                      <a:cubicBezTo>
                        <a:pt x="1067" y="4867"/>
                        <a:pt x="1328" y="6033"/>
                        <a:pt x="1752" y="7149"/>
                      </a:cubicBezTo>
                      <a:cubicBezTo>
                        <a:pt x="2924" y="10257"/>
                        <a:pt x="5340" y="12764"/>
                        <a:pt x="8059" y="14678"/>
                      </a:cubicBezTo>
                      <a:cubicBezTo>
                        <a:pt x="8186" y="14170"/>
                        <a:pt x="7762" y="13710"/>
                        <a:pt x="7388" y="13343"/>
                      </a:cubicBezTo>
                      <a:cubicBezTo>
                        <a:pt x="3687" y="9706"/>
                        <a:pt x="1116" y="5072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48"/>
                <p:cNvSpPr/>
                <p:nvPr/>
              </p:nvSpPr>
              <p:spPr>
                <a:xfrm>
                  <a:off x="3005350" y="2814000"/>
                  <a:ext cx="197625" cy="46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1867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44" y="2868"/>
                        <a:pt x="2656" y="6251"/>
                        <a:pt x="3582" y="9528"/>
                      </a:cubicBezTo>
                      <a:cubicBezTo>
                        <a:pt x="4500" y="12806"/>
                        <a:pt x="5616" y="16146"/>
                        <a:pt x="7904" y="18675"/>
                      </a:cubicBezTo>
                      <a:cubicBezTo>
                        <a:pt x="6668" y="16372"/>
                        <a:pt x="5432" y="14035"/>
                        <a:pt x="4804" y="11492"/>
                      </a:cubicBezTo>
                      <a:cubicBezTo>
                        <a:pt x="4620" y="10743"/>
                        <a:pt x="4493" y="9980"/>
                        <a:pt x="4288" y="9239"/>
                      </a:cubicBezTo>
                      <a:cubicBezTo>
                        <a:pt x="4111" y="8603"/>
                        <a:pt x="3878" y="7981"/>
                        <a:pt x="3645" y="7360"/>
                      </a:cubicBezTo>
                      <a:lnTo>
                        <a:pt x="2720" y="4902"/>
                      </a:lnTo>
                      <a:cubicBezTo>
                        <a:pt x="2056" y="3136"/>
                        <a:pt x="1357" y="1314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48"/>
                <p:cNvSpPr/>
                <p:nvPr/>
              </p:nvSpPr>
              <p:spPr>
                <a:xfrm>
                  <a:off x="2803350" y="3409050"/>
                  <a:ext cx="209975" cy="3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1305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13" y="2099"/>
                        <a:pt x="1003" y="4055"/>
                        <a:pt x="1886" y="5962"/>
                      </a:cubicBezTo>
                      <a:cubicBezTo>
                        <a:pt x="2585" y="7474"/>
                        <a:pt x="3299" y="9006"/>
                        <a:pt x="4330" y="10313"/>
                      </a:cubicBezTo>
                      <a:cubicBezTo>
                        <a:pt x="5361" y="11627"/>
                        <a:pt x="6760" y="12715"/>
                        <a:pt x="8398" y="13054"/>
                      </a:cubicBezTo>
                      <a:cubicBezTo>
                        <a:pt x="7071" y="11987"/>
                        <a:pt x="5919" y="10730"/>
                        <a:pt x="4973" y="9324"/>
                      </a:cubicBezTo>
                      <a:cubicBezTo>
                        <a:pt x="4274" y="8279"/>
                        <a:pt x="3694" y="7156"/>
                        <a:pt x="3115" y="604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48"/>
                <p:cNvSpPr/>
                <p:nvPr/>
              </p:nvSpPr>
              <p:spPr>
                <a:xfrm>
                  <a:off x="3078100" y="3081675"/>
                  <a:ext cx="225175" cy="36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7" h="1452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71" y="5673"/>
                        <a:pt x="4140" y="11309"/>
                        <a:pt x="9006" y="14523"/>
                      </a:cubicBezTo>
                      <a:cubicBezTo>
                        <a:pt x="8420" y="13386"/>
                        <a:pt x="7509" y="12467"/>
                        <a:pt x="6654" y="11514"/>
                      </a:cubicBezTo>
                      <a:cubicBezTo>
                        <a:pt x="3673" y="8166"/>
                        <a:pt x="1413" y="4253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48"/>
                <p:cNvSpPr/>
                <p:nvPr/>
              </p:nvSpPr>
              <p:spPr>
                <a:xfrm>
                  <a:off x="2866625" y="2070025"/>
                  <a:ext cx="28225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955" extrusionOk="0">
                      <a:moveTo>
                        <a:pt x="619" y="0"/>
                      </a:moveTo>
                      <a:cubicBezTo>
                        <a:pt x="222" y="0"/>
                        <a:pt x="0" y="472"/>
                        <a:pt x="266" y="786"/>
                      </a:cubicBezTo>
                      <a:cubicBezTo>
                        <a:pt x="365" y="902"/>
                        <a:pt x="496" y="954"/>
                        <a:pt x="625" y="954"/>
                      </a:cubicBezTo>
                      <a:cubicBezTo>
                        <a:pt x="857" y="954"/>
                        <a:pt x="1084" y="785"/>
                        <a:pt x="1107" y="518"/>
                      </a:cubicBezTo>
                      <a:cubicBezTo>
                        <a:pt x="1128" y="249"/>
                        <a:pt x="930" y="16"/>
                        <a:pt x="662" y="2"/>
                      </a:cubicBezTo>
                      <a:cubicBezTo>
                        <a:pt x="647" y="1"/>
                        <a:pt x="633" y="0"/>
                        <a:pt x="61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48"/>
                <p:cNvSpPr/>
                <p:nvPr/>
              </p:nvSpPr>
              <p:spPr>
                <a:xfrm>
                  <a:off x="2884050" y="2083275"/>
                  <a:ext cx="28275" cy="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958" extrusionOk="0">
                      <a:moveTo>
                        <a:pt x="637" y="1"/>
                      </a:moveTo>
                      <a:cubicBezTo>
                        <a:pt x="234" y="1"/>
                        <a:pt x="1" y="477"/>
                        <a:pt x="269" y="793"/>
                      </a:cubicBezTo>
                      <a:cubicBezTo>
                        <a:pt x="369" y="906"/>
                        <a:pt x="501" y="957"/>
                        <a:pt x="629" y="957"/>
                      </a:cubicBezTo>
                      <a:cubicBezTo>
                        <a:pt x="862" y="957"/>
                        <a:pt x="1086" y="790"/>
                        <a:pt x="1109" y="517"/>
                      </a:cubicBezTo>
                      <a:cubicBezTo>
                        <a:pt x="1130" y="256"/>
                        <a:pt x="933" y="23"/>
                        <a:pt x="671" y="2"/>
                      </a:cubicBezTo>
                      <a:cubicBezTo>
                        <a:pt x="660" y="1"/>
                        <a:pt x="648" y="1"/>
                        <a:pt x="6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48"/>
                <p:cNvSpPr/>
                <p:nvPr/>
              </p:nvSpPr>
              <p:spPr>
                <a:xfrm>
                  <a:off x="2904050" y="2092625"/>
                  <a:ext cx="28225" cy="2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956" extrusionOk="0">
                      <a:moveTo>
                        <a:pt x="627" y="0"/>
                      </a:moveTo>
                      <a:cubicBezTo>
                        <a:pt x="229" y="0"/>
                        <a:pt x="1" y="479"/>
                        <a:pt x="274" y="786"/>
                      </a:cubicBezTo>
                      <a:cubicBezTo>
                        <a:pt x="373" y="903"/>
                        <a:pt x="505" y="956"/>
                        <a:pt x="635" y="956"/>
                      </a:cubicBezTo>
                      <a:cubicBezTo>
                        <a:pt x="867" y="956"/>
                        <a:pt x="1092" y="789"/>
                        <a:pt x="1114" y="518"/>
                      </a:cubicBezTo>
                      <a:cubicBezTo>
                        <a:pt x="1128" y="249"/>
                        <a:pt x="938" y="16"/>
                        <a:pt x="669" y="2"/>
                      </a:cubicBezTo>
                      <a:cubicBezTo>
                        <a:pt x="655" y="1"/>
                        <a:pt x="641" y="0"/>
                        <a:pt x="6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48"/>
                <p:cNvSpPr/>
                <p:nvPr/>
              </p:nvSpPr>
              <p:spPr>
                <a:xfrm>
                  <a:off x="2924325" y="2103400"/>
                  <a:ext cx="28250" cy="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961" extrusionOk="0">
                      <a:moveTo>
                        <a:pt x="629" y="1"/>
                      </a:moveTo>
                      <a:cubicBezTo>
                        <a:pt x="227" y="1"/>
                        <a:pt x="0" y="477"/>
                        <a:pt x="268" y="793"/>
                      </a:cubicBezTo>
                      <a:cubicBezTo>
                        <a:pt x="366" y="909"/>
                        <a:pt x="496" y="961"/>
                        <a:pt x="625" y="961"/>
                      </a:cubicBezTo>
                      <a:cubicBezTo>
                        <a:pt x="858" y="961"/>
                        <a:pt x="1086" y="790"/>
                        <a:pt x="1109" y="518"/>
                      </a:cubicBezTo>
                      <a:cubicBezTo>
                        <a:pt x="1130" y="256"/>
                        <a:pt x="932" y="23"/>
                        <a:pt x="664" y="2"/>
                      </a:cubicBezTo>
                      <a:cubicBezTo>
                        <a:pt x="652" y="1"/>
                        <a:pt x="640" y="1"/>
                        <a:pt x="6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48"/>
                <p:cNvSpPr/>
                <p:nvPr/>
              </p:nvSpPr>
              <p:spPr>
                <a:xfrm>
                  <a:off x="2943925" y="2117000"/>
                  <a:ext cx="28250" cy="2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956" extrusionOk="0">
                      <a:moveTo>
                        <a:pt x="636" y="1"/>
                      </a:moveTo>
                      <a:cubicBezTo>
                        <a:pt x="233" y="1"/>
                        <a:pt x="0" y="477"/>
                        <a:pt x="275" y="786"/>
                      </a:cubicBezTo>
                      <a:cubicBezTo>
                        <a:pt x="374" y="903"/>
                        <a:pt x="506" y="956"/>
                        <a:pt x="635" y="956"/>
                      </a:cubicBezTo>
                      <a:cubicBezTo>
                        <a:pt x="864" y="956"/>
                        <a:pt x="1086" y="789"/>
                        <a:pt x="1109" y="517"/>
                      </a:cubicBezTo>
                      <a:cubicBezTo>
                        <a:pt x="1130" y="249"/>
                        <a:pt x="932" y="23"/>
                        <a:pt x="671" y="2"/>
                      </a:cubicBezTo>
                      <a:cubicBezTo>
                        <a:pt x="659" y="1"/>
                        <a:pt x="647" y="1"/>
                        <a:pt x="6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48"/>
                <p:cNvSpPr/>
                <p:nvPr/>
              </p:nvSpPr>
              <p:spPr>
                <a:xfrm>
                  <a:off x="2963375" y="2128825"/>
                  <a:ext cx="28225" cy="2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956" extrusionOk="0">
                      <a:moveTo>
                        <a:pt x="620" y="0"/>
                      </a:moveTo>
                      <a:cubicBezTo>
                        <a:pt x="223" y="0"/>
                        <a:pt x="1" y="479"/>
                        <a:pt x="267" y="786"/>
                      </a:cubicBezTo>
                      <a:cubicBezTo>
                        <a:pt x="366" y="903"/>
                        <a:pt x="498" y="956"/>
                        <a:pt x="628" y="956"/>
                      </a:cubicBezTo>
                      <a:cubicBezTo>
                        <a:pt x="860" y="956"/>
                        <a:pt x="1085" y="789"/>
                        <a:pt x="1108" y="518"/>
                      </a:cubicBezTo>
                      <a:cubicBezTo>
                        <a:pt x="1129" y="249"/>
                        <a:pt x="931" y="23"/>
                        <a:pt x="663" y="2"/>
                      </a:cubicBezTo>
                      <a:cubicBezTo>
                        <a:pt x="648" y="1"/>
                        <a:pt x="634" y="0"/>
                        <a:pt x="6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48"/>
                <p:cNvSpPr/>
                <p:nvPr/>
              </p:nvSpPr>
              <p:spPr>
                <a:xfrm>
                  <a:off x="2985450" y="2136400"/>
                  <a:ext cx="28225" cy="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957" extrusionOk="0">
                      <a:moveTo>
                        <a:pt x="627" y="1"/>
                      </a:moveTo>
                      <a:cubicBezTo>
                        <a:pt x="229" y="1"/>
                        <a:pt x="1" y="480"/>
                        <a:pt x="267" y="787"/>
                      </a:cubicBezTo>
                      <a:cubicBezTo>
                        <a:pt x="369" y="904"/>
                        <a:pt x="502" y="957"/>
                        <a:pt x="633" y="957"/>
                      </a:cubicBezTo>
                      <a:cubicBezTo>
                        <a:pt x="866" y="957"/>
                        <a:pt x="1089" y="790"/>
                        <a:pt x="1107" y="518"/>
                      </a:cubicBezTo>
                      <a:cubicBezTo>
                        <a:pt x="1129" y="250"/>
                        <a:pt x="931" y="24"/>
                        <a:pt x="669" y="3"/>
                      </a:cubicBezTo>
                      <a:cubicBezTo>
                        <a:pt x="655" y="2"/>
                        <a:pt x="641" y="1"/>
                        <a:pt x="6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48"/>
                <p:cNvSpPr/>
                <p:nvPr/>
              </p:nvSpPr>
              <p:spPr>
                <a:xfrm>
                  <a:off x="3006775" y="2144200"/>
                  <a:ext cx="28275" cy="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958" extrusionOk="0">
                      <a:moveTo>
                        <a:pt x="629" y="0"/>
                      </a:moveTo>
                      <a:cubicBezTo>
                        <a:pt x="227" y="0"/>
                        <a:pt x="1" y="477"/>
                        <a:pt x="269" y="793"/>
                      </a:cubicBezTo>
                      <a:cubicBezTo>
                        <a:pt x="367" y="906"/>
                        <a:pt x="497" y="957"/>
                        <a:pt x="626" y="957"/>
                      </a:cubicBezTo>
                      <a:cubicBezTo>
                        <a:pt x="859" y="957"/>
                        <a:pt x="1086" y="790"/>
                        <a:pt x="1109" y="517"/>
                      </a:cubicBezTo>
                      <a:cubicBezTo>
                        <a:pt x="1130" y="256"/>
                        <a:pt x="932" y="23"/>
                        <a:pt x="664" y="1"/>
                      </a:cubicBezTo>
                      <a:cubicBezTo>
                        <a:pt x="652" y="1"/>
                        <a:pt x="641" y="0"/>
                        <a:pt x="6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48"/>
                <p:cNvSpPr/>
                <p:nvPr/>
              </p:nvSpPr>
              <p:spPr>
                <a:xfrm>
                  <a:off x="3028725" y="2147700"/>
                  <a:ext cx="28225" cy="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957" extrusionOk="0">
                      <a:moveTo>
                        <a:pt x="620" y="1"/>
                      </a:moveTo>
                      <a:cubicBezTo>
                        <a:pt x="222" y="1"/>
                        <a:pt x="0" y="480"/>
                        <a:pt x="266" y="787"/>
                      </a:cubicBezTo>
                      <a:cubicBezTo>
                        <a:pt x="366" y="904"/>
                        <a:pt x="498" y="957"/>
                        <a:pt x="628" y="957"/>
                      </a:cubicBezTo>
                      <a:cubicBezTo>
                        <a:pt x="859" y="957"/>
                        <a:pt x="1084" y="790"/>
                        <a:pt x="1107" y="518"/>
                      </a:cubicBezTo>
                      <a:cubicBezTo>
                        <a:pt x="1128" y="250"/>
                        <a:pt x="930" y="17"/>
                        <a:pt x="662" y="3"/>
                      </a:cubicBezTo>
                      <a:cubicBezTo>
                        <a:pt x="648" y="2"/>
                        <a:pt x="634" y="1"/>
                        <a:pt x="6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48"/>
                <p:cNvSpPr/>
                <p:nvPr/>
              </p:nvSpPr>
              <p:spPr>
                <a:xfrm>
                  <a:off x="3050250" y="2149475"/>
                  <a:ext cx="28225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955" extrusionOk="0">
                      <a:moveTo>
                        <a:pt x="627" y="1"/>
                      </a:moveTo>
                      <a:cubicBezTo>
                        <a:pt x="229" y="1"/>
                        <a:pt x="1" y="473"/>
                        <a:pt x="267" y="786"/>
                      </a:cubicBezTo>
                      <a:cubicBezTo>
                        <a:pt x="368" y="902"/>
                        <a:pt x="499" y="954"/>
                        <a:pt x="627" y="954"/>
                      </a:cubicBezTo>
                      <a:cubicBezTo>
                        <a:pt x="860" y="954"/>
                        <a:pt x="1085" y="784"/>
                        <a:pt x="1108" y="511"/>
                      </a:cubicBezTo>
                      <a:cubicBezTo>
                        <a:pt x="1129" y="250"/>
                        <a:pt x="931" y="17"/>
                        <a:pt x="670" y="2"/>
                      </a:cubicBezTo>
                      <a:cubicBezTo>
                        <a:pt x="655" y="1"/>
                        <a:pt x="641" y="1"/>
                        <a:pt x="6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48"/>
                <p:cNvSpPr/>
                <p:nvPr/>
              </p:nvSpPr>
              <p:spPr>
                <a:xfrm>
                  <a:off x="3070750" y="2149300"/>
                  <a:ext cx="28225" cy="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957" extrusionOk="0">
                      <a:moveTo>
                        <a:pt x="627" y="1"/>
                      </a:moveTo>
                      <a:cubicBezTo>
                        <a:pt x="229" y="1"/>
                        <a:pt x="0" y="479"/>
                        <a:pt x="273" y="786"/>
                      </a:cubicBezTo>
                      <a:cubicBezTo>
                        <a:pt x="373" y="903"/>
                        <a:pt x="504" y="956"/>
                        <a:pt x="633" y="956"/>
                      </a:cubicBezTo>
                      <a:cubicBezTo>
                        <a:pt x="862" y="956"/>
                        <a:pt x="1084" y="789"/>
                        <a:pt x="1107" y="518"/>
                      </a:cubicBezTo>
                      <a:cubicBezTo>
                        <a:pt x="1128" y="250"/>
                        <a:pt x="930" y="24"/>
                        <a:pt x="669" y="2"/>
                      </a:cubicBezTo>
                      <a:cubicBezTo>
                        <a:pt x="655" y="1"/>
                        <a:pt x="641" y="1"/>
                        <a:pt x="6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48"/>
                <p:cNvSpPr/>
                <p:nvPr/>
              </p:nvSpPr>
              <p:spPr>
                <a:xfrm>
                  <a:off x="2911050" y="2009325"/>
                  <a:ext cx="157200" cy="8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8" h="3384" extrusionOk="0">
                      <a:moveTo>
                        <a:pt x="573" y="0"/>
                      </a:moveTo>
                      <a:lnTo>
                        <a:pt x="312" y="473"/>
                      </a:lnTo>
                      <a:lnTo>
                        <a:pt x="15" y="1017"/>
                      </a:lnTo>
                      <a:lnTo>
                        <a:pt x="1" y="1046"/>
                      </a:lnTo>
                      <a:lnTo>
                        <a:pt x="128" y="1851"/>
                      </a:lnTo>
                      <a:lnTo>
                        <a:pt x="234" y="2508"/>
                      </a:lnTo>
                      <a:lnTo>
                        <a:pt x="5595" y="3383"/>
                      </a:lnTo>
                      <a:lnTo>
                        <a:pt x="5906" y="2790"/>
                      </a:lnTo>
                      <a:lnTo>
                        <a:pt x="6287" y="2070"/>
                      </a:lnTo>
                      <a:lnTo>
                        <a:pt x="6280" y="2049"/>
                      </a:lnTo>
                      <a:lnTo>
                        <a:pt x="6167" y="1427"/>
                      </a:lnTo>
                      <a:lnTo>
                        <a:pt x="6075" y="904"/>
                      </a:lnTo>
                      <a:lnTo>
                        <a:pt x="5404" y="1491"/>
                      </a:lnTo>
                      <a:lnTo>
                        <a:pt x="4846" y="1971"/>
                      </a:lnTo>
                      <a:lnTo>
                        <a:pt x="4797" y="2020"/>
                      </a:lnTo>
                      <a:lnTo>
                        <a:pt x="4726" y="1858"/>
                      </a:lnTo>
                      <a:lnTo>
                        <a:pt x="4458" y="1257"/>
                      </a:lnTo>
                      <a:lnTo>
                        <a:pt x="4182" y="629"/>
                      </a:lnTo>
                      <a:lnTo>
                        <a:pt x="3716" y="1144"/>
                      </a:lnTo>
                      <a:lnTo>
                        <a:pt x="3257" y="1653"/>
                      </a:lnTo>
                      <a:lnTo>
                        <a:pt x="3165" y="1752"/>
                      </a:lnTo>
                      <a:lnTo>
                        <a:pt x="3123" y="1681"/>
                      </a:lnTo>
                      <a:lnTo>
                        <a:pt x="3059" y="1738"/>
                      </a:lnTo>
                      <a:lnTo>
                        <a:pt x="3003" y="1611"/>
                      </a:lnTo>
                      <a:lnTo>
                        <a:pt x="2727" y="982"/>
                      </a:lnTo>
                      <a:lnTo>
                        <a:pt x="2452" y="346"/>
                      </a:lnTo>
                      <a:lnTo>
                        <a:pt x="1986" y="855"/>
                      </a:lnTo>
                      <a:lnTo>
                        <a:pt x="1541" y="1342"/>
                      </a:lnTo>
                      <a:lnTo>
                        <a:pt x="1428" y="1469"/>
                      </a:lnTo>
                      <a:lnTo>
                        <a:pt x="1392" y="1406"/>
                      </a:lnTo>
                      <a:lnTo>
                        <a:pt x="1018" y="770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48"/>
                <p:cNvSpPr/>
                <p:nvPr/>
              </p:nvSpPr>
              <p:spPr>
                <a:xfrm>
                  <a:off x="2905575" y="2002075"/>
                  <a:ext cx="178200" cy="9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8" h="3674" extrusionOk="0">
                      <a:moveTo>
                        <a:pt x="1" y="1"/>
                      </a:moveTo>
                      <a:lnTo>
                        <a:pt x="213" y="1307"/>
                      </a:lnTo>
                      <a:lnTo>
                        <a:pt x="220" y="1336"/>
                      </a:lnTo>
                      <a:lnTo>
                        <a:pt x="347" y="2134"/>
                      </a:lnTo>
                      <a:lnTo>
                        <a:pt x="453" y="2791"/>
                      </a:lnTo>
                      <a:cubicBezTo>
                        <a:pt x="2198" y="3285"/>
                        <a:pt x="3999" y="3582"/>
                        <a:pt x="5814" y="3673"/>
                      </a:cubicBezTo>
                      <a:lnTo>
                        <a:pt x="6125" y="3080"/>
                      </a:lnTo>
                      <a:lnTo>
                        <a:pt x="6506" y="2360"/>
                      </a:lnTo>
                      <a:lnTo>
                        <a:pt x="6527" y="2317"/>
                      </a:lnTo>
                      <a:lnTo>
                        <a:pt x="7128" y="1166"/>
                      </a:lnTo>
                      <a:lnTo>
                        <a:pt x="6386" y="1717"/>
                      </a:lnTo>
                      <a:lnTo>
                        <a:pt x="5701" y="2233"/>
                      </a:lnTo>
                      <a:lnTo>
                        <a:pt x="5623" y="1781"/>
                      </a:lnTo>
                      <a:lnTo>
                        <a:pt x="5454" y="862"/>
                      </a:lnTo>
                      <a:lnTo>
                        <a:pt x="4677" y="1540"/>
                      </a:lnTo>
                      <a:lnTo>
                        <a:pt x="4175" y="1985"/>
                      </a:lnTo>
                      <a:lnTo>
                        <a:pt x="3935" y="1434"/>
                      </a:lnTo>
                      <a:lnTo>
                        <a:pt x="3568" y="587"/>
                      </a:lnTo>
                      <a:lnTo>
                        <a:pt x="2946" y="1272"/>
                      </a:lnTo>
                      <a:lnTo>
                        <a:pt x="2544" y="1717"/>
                      </a:lnTo>
                      <a:lnTo>
                        <a:pt x="2205" y="1138"/>
                      </a:lnTo>
                      <a:lnTo>
                        <a:pt x="1689" y="248"/>
                      </a:lnTo>
                      <a:lnTo>
                        <a:pt x="1237" y="1060"/>
                      </a:lnTo>
                      <a:lnTo>
                        <a:pt x="1018" y="1463"/>
                      </a:lnTo>
                      <a:lnTo>
                        <a:pt x="531" y="7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48"/>
                <p:cNvSpPr/>
                <p:nvPr/>
              </p:nvSpPr>
              <p:spPr>
                <a:xfrm>
                  <a:off x="3011350" y="2053825"/>
                  <a:ext cx="23875" cy="2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862" extrusionOk="0">
                      <a:moveTo>
                        <a:pt x="799" y="0"/>
                      </a:moveTo>
                      <a:lnTo>
                        <a:pt x="1" y="706"/>
                      </a:lnTo>
                      <a:lnTo>
                        <a:pt x="954" y="862"/>
                      </a:lnTo>
                      <a:lnTo>
                        <a:pt x="7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48"/>
                <p:cNvSpPr/>
                <p:nvPr/>
              </p:nvSpPr>
              <p:spPr>
                <a:xfrm>
                  <a:off x="3048625" y="2060000"/>
                  <a:ext cx="20150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764" extrusionOk="0">
                      <a:moveTo>
                        <a:pt x="805" y="0"/>
                      </a:moveTo>
                      <a:lnTo>
                        <a:pt x="777" y="22"/>
                      </a:lnTo>
                      <a:lnTo>
                        <a:pt x="0" y="700"/>
                      </a:lnTo>
                      <a:lnTo>
                        <a:pt x="403" y="763"/>
                      </a:lnTo>
                      <a:cubicBezTo>
                        <a:pt x="629" y="615"/>
                        <a:pt x="728" y="354"/>
                        <a:pt x="784" y="43"/>
                      </a:cubicBez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48"/>
                <p:cNvSpPr/>
                <p:nvPr/>
              </p:nvSpPr>
              <p:spPr>
                <a:xfrm>
                  <a:off x="2972325" y="2045350"/>
                  <a:ext cx="28275" cy="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975" extrusionOk="0">
                      <a:moveTo>
                        <a:pt x="707" y="0"/>
                      </a:moveTo>
                      <a:lnTo>
                        <a:pt x="1" y="791"/>
                      </a:lnTo>
                      <a:lnTo>
                        <a:pt x="1131" y="975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48"/>
                <p:cNvSpPr/>
                <p:nvPr/>
              </p:nvSpPr>
              <p:spPr>
                <a:xfrm>
                  <a:off x="2937550" y="2040225"/>
                  <a:ext cx="24025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926" extrusionOk="0">
                      <a:moveTo>
                        <a:pt x="424" y="0"/>
                      </a:moveTo>
                      <a:lnTo>
                        <a:pt x="0" y="763"/>
                      </a:lnTo>
                      <a:lnTo>
                        <a:pt x="961" y="926"/>
                      </a:lnTo>
                      <a:lnTo>
                        <a:pt x="961" y="926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48"/>
                <p:cNvSpPr/>
                <p:nvPr/>
              </p:nvSpPr>
              <p:spPr>
                <a:xfrm>
                  <a:off x="2909825" y="2034400"/>
                  <a:ext cx="14850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919" extrusionOk="0">
                      <a:moveTo>
                        <a:pt x="50" y="0"/>
                      </a:moveTo>
                      <a:lnTo>
                        <a:pt x="43" y="14"/>
                      </a:lnTo>
                      <a:lnTo>
                        <a:pt x="50" y="43"/>
                      </a:lnTo>
                      <a:cubicBezTo>
                        <a:pt x="0" y="346"/>
                        <a:pt x="0" y="643"/>
                        <a:pt x="177" y="848"/>
                      </a:cubicBezTo>
                      <a:lnTo>
                        <a:pt x="594" y="918"/>
                      </a:lnTo>
                      <a:lnTo>
                        <a:pt x="64" y="1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3" name="Google Shape;3643;p48"/>
              <p:cNvGrpSpPr/>
              <p:nvPr/>
            </p:nvGrpSpPr>
            <p:grpSpPr>
              <a:xfrm rot="827527">
                <a:off x="3765999" y="3763172"/>
                <a:ext cx="36285" cy="38499"/>
                <a:chOff x="-710431" y="2357882"/>
                <a:chExt cx="47218" cy="50093"/>
              </a:xfrm>
            </p:grpSpPr>
            <p:sp>
              <p:nvSpPr>
                <p:cNvPr id="3644" name="Google Shape;3644;p48"/>
                <p:cNvSpPr/>
                <p:nvPr/>
              </p:nvSpPr>
              <p:spPr>
                <a:xfrm flipH="1">
                  <a:off x="-710431" y="2357882"/>
                  <a:ext cx="47218" cy="13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188" extrusionOk="0">
                      <a:moveTo>
                        <a:pt x="246" y="0"/>
                      </a:moveTo>
                      <a:cubicBezTo>
                        <a:pt x="128" y="0"/>
                        <a:pt x="0" y="76"/>
                        <a:pt x="64" y="81"/>
                      </a:cubicBezTo>
                      <a:cubicBezTo>
                        <a:pt x="220" y="97"/>
                        <a:pt x="459" y="187"/>
                        <a:pt x="463" y="187"/>
                      </a:cubicBezTo>
                      <a:cubicBezTo>
                        <a:pt x="463" y="187"/>
                        <a:pt x="463" y="187"/>
                        <a:pt x="463" y="187"/>
                      </a:cubicBezTo>
                      <a:cubicBezTo>
                        <a:pt x="509" y="112"/>
                        <a:pt x="376" y="6"/>
                        <a:pt x="256" y="0"/>
                      </a:cubicBezTo>
                      <a:cubicBezTo>
                        <a:pt x="253" y="0"/>
                        <a:pt x="250" y="0"/>
                        <a:pt x="246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48"/>
                <p:cNvSpPr/>
                <p:nvPr/>
              </p:nvSpPr>
              <p:spPr>
                <a:xfrm flipH="1">
                  <a:off x="-697637" y="2386219"/>
                  <a:ext cx="9536" cy="21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5" extrusionOk="0">
                      <a:moveTo>
                        <a:pt x="73" y="1"/>
                      </a:moveTo>
                      <a:cubicBezTo>
                        <a:pt x="53" y="1"/>
                        <a:pt x="27" y="49"/>
                        <a:pt x="15" y="110"/>
                      </a:cubicBezTo>
                      <a:cubicBezTo>
                        <a:pt x="0" y="173"/>
                        <a:pt x="6" y="230"/>
                        <a:pt x="28" y="234"/>
                      </a:cubicBezTo>
                      <a:cubicBezTo>
                        <a:pt x="28" y="234"/>
                        <a:pt x="29" y="234"/>
                        <a:pt x="30" y="234"/>
                      </a:cubicBezTo>
                      <a:cubicBezTo>
                        <a:pt x="50" y="234"/>
                        <a:pt x="76" y="187"/>
                        <a:pt x="88" y="126"/>
                      </a:cubicBezTo>
                      <a:cubicBezTo>
                        <a:pt x="103" y="60"/>
                        <a:pt x="96" y="6"/>
                        <a:pt x="75" y="1"/>
                      </a:cubicBezTo>
                      <a:cubicBezTo>
                        <a:pt x="75" y="1"/>
                        <a:pt x="74" y="1"/>
                        <a:pt x="73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46" name="Google Shape;3646;p48"/>
              <p:cNvSpPr/>
              <p:nvPr/>
            </p:nvSpPr>
            <p:spPr>
              <a:xfrm>
                <a:off x="3765152" y="3851800"/>
                <a:ext cx="215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0" extrusionOk="0">
                    <a:moveTo>
                      <a:pt x="9" y="1"/>
                    </a:moveTo>
                    <a:cubicBezTo>
                      <a:pt x="6" y="1"/>
                      <a:pt x="4" y="2"/>
                      <a:pt x="2" y="5"/>
                    </a:cubicBezTo>
                    <a:cubicBezTo>
                      <a:pt x="1" y="9"/>
                      <a:pt x="2" y="14"/>
                      <a:pt x="6" y="17"/>
                    </a:cubicBezTo>
                    <a:cubicBezTo>
                      <a:pt x="55" y="38"/>
                      <a:pt x="108" y="50"/>
                      <a:pt x="161" y="50"/>
                    </a:cubicBezTo>
                    <a:cubicBezTo>
                      <a:pt x="210" y="50"/>
                      <a:pt x="258" y="38"/>
                      <a:pt x="301" y="15"/>
                    </a:cubicBezTo>
                    <a:cubicBezTo>
                      <a:pt x="304" y="14"/>
                      <a:pt x="306" y="9"/>
                      <a:pt x="304" y="5"/>
                    </a:cubicBezTo>
                    <a:cubicBezTo>
                      <a:pt x="303" y="2"/>
                      <a:pt x="301" y="1"/>
                      <a:pt x="298" y="1"/>
                    </a:cubicBezTo>
                    <a:cubicBezTo>
                      <a:pt x="296" y="1"/>
                      <a:pt x="294" y="1"/>
                      <a:pt x="293" y="2"/>
                    </a:cubicBezTo>
                    <a:cubicBezTo>
                      <a:pt x="249" y="25"/>
                      <a:pt x="203" y="33"/>
                      <a:pt x="162" y="33"/>
                    </a:cubicBezTo>
                    <a:cubicBezTo>
                      <a:pt x="80" y="33"/>
                      <a:pt x="14" y="2"/>
                      <a:pt x="14" y="2"/>
                    </a:cubicBezTo>
                    <a:cubicBezTo>
                      <a:pt x="12" y="1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47" name="Google Shape;3647;p48"/>
          <p:cNvGrpSpPr/>
          <p:nvPr/>
        </p:nvGrpSpPr>
        <p:grpSpPr>
          <a:xfrm>
            <a:off x="1505024" y="2544554"/>
            <a:ext cx="1988808" cy="2066159"/>
            <a:chOff x="1612999" y="2773154"/>
            <a:chExt cx="1988808" cy="2066159"/>
          </a:xfrm>
        </p:grpSpPr>
        <p:grpSp>
          <p:nvGrpSpPr>
            <p:cNvPr id="3648" name="Google Shape;3648;p48"/>
            <p:cNvGrpSpPr/>
            <p:nvPr/>
          </p:nvGrpSpPr>
          <p:grpSpPr>
            <a:xfrm>
              <a:off x="1612999" y="2773154"/>
              <a:ext cx="1988808" cy="2066159"/>
              <a:chOff x="1614199" y="3103891"/>
              <a:chExt cx="1988808" cy="2066159"/>
            </a:xfrm>
          </p:grpSpPr>
          <p:sp>
            <p:nvSpPr>
              <p:cNvPr id="3649" name="Google Shape;3649;p48"/>
              <p:cNvSpPr/>
              <p:nvPr/>
            </p:nvSpPr>
            <p:spPr>
              <a:xfrm>
                <a:off x="1614199" y="4930950"/>
                <a:ext cx="1875600" cy="239100"/>
              </a:xfrm>
              <a:prstGeom prst="ellipse">
                <a:avLst/>
              </a:pr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50" name="Google Shape;3650;p48"/>
              <p:cNvGrpSpPr/>
              <p:nvPr/>
            </p:nvGrpSpPr>
            <p:grpSpPr>
              <a:xfrm>
                <a:off x="1775105" y="3103891"/>
                <a:ext cx="1827903" cy="1950631"/>
                <a:chOff x="4691675" y="4123875"/>
                <a:chExt cx="2374825" cy="2534275"/>
              </a:xfrm>
            </p:grpSpPr>
            <p:sp>
              <p:nvSpPr>
                <p:cNvPr id="3651" name="Google Shape;3651;p48"/>
                <p:cNvSpPr/>
                <p:nvPr/>
              </p:nvSpPr>
              <p:spPr>
                <a:xfrm>
                  <a:off x="6219700" y="4867100"/>
                  <a:ext cx="672375" cy="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5" h="2654" extrusionOk="0">
                      <a:moveTo>
                        <a:pt x="26548" y="1"/>
                      </a:moveTo>
                      <a:cubicBezTo>
                        <a:pt x="26530" y="1"/>
                        <a:pt x="26511" y="3"/>
                        <a:pt x="26491" y="7"/>
                      </a:cubicBezTo>
                      <a:cubicBezTo>
                        <a:pt x="26357" y="33"/>
                        <a:pt x="16512" y="2158"/>
                        <a:pt x="7901" y="2158"/>
                      </a:cubicBezTo>
                      <a:cubicBezTo>
                        <a:pt x="5172" y="2158"/>
                        <a:pt x="2568" y="1945"/>
                        <a:pt x="435" y="1384"/>
                      </a:cubicBezTo>
                      <a:cubicBezTo>
                        <a:pt x="404" y="1374"/>
                        <a:pt x="375" y="1369"/>
                        <a:pt x="347" y="1369"/>
                      </a:cubicBezTo>
                      <a:cubicBezTo>
                        <a:pt x="82" y="1369"/>
                        <a:pt x="1" y="1794"/>
                        <a:pt x="308" y="1864"/>
                      </a:cubicBezTo>
                      <a:cubicBezTo>
                        <a:pt x="2480" y="2437"/>
                        <a:pt x="5130" y="2654"/>
                        <a:pt x="7901" y="2654"/>
                      </a:cubicBezTo>
                      <a:cubicBezTo>
                        <a:pt x="16584" y="2654"/>
                        <a:pt x="26461" y="521"/>
                        <a:pt x="26590" y="494"/>
                      </a:cubicBezTo>
                      <a:cubicBezTo>
                        <a:pt x="26894" y="421"/>
                        <a:pt x="26820" y="1"/>
                        <a:pt x="265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48"/>
                <p:cNvSpPr/>
                <p:nvPr/>
              </p:nvSpPr>
              <p:spPr>
                <a:xfrm>
                  <a:off x="4691675" y="5164600"/>
                  <a:ext cx="335875" cy="10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" h="43602" extrusionOk="0">
                      <a:moveTo>
                        <a:pt x="4210" y="38862"/>
                      </a:moveTo>
                      <a:cubicBezTo>
                        <a:pt x="4210" y="38867"/>
                        <a:pt x="4210" y="38870"/>
                        <a:pt x="4210" y="38870"/>
                      </a:cubicBezTo>
                      <a:lnTo>
                        <a:pt x="4210" y="38862"/>
                      </a:lnTo>
                      <a:cubicBezTo>
                        <a:pt x="4210" y="38862"/>
                        <a:pt x="4210" y="38862"/>
                        <a:pt x="4210" y="38862"/>
                      </a:cubicBezTo>
                      <a:close/>
                      <a:moveTo>
                        <a:pt x="13435" y="1"/>
                      </a:moveTo>
                      <a:cubicBezTo>
                        <a:pt x="13336" y="43"/>
                        <a:pt x="13237" y="86"/>
                        <a:pt x="13138" y="142"/>
                      </a:cubicBezTo>
                      <a:cubicBezTo>
                        <a:pt x="13131" y="149"/>
                        <a:pt x="13117" y="149"/>
                        <a:pt x="13096" y="163"/>
                      </a:cubicBezTo>
                      <a:lnTo>
                        <a:pt x="13096" y="149"/>
                      </a:lnTo>
                      <a:cubicBezTo>
                        <a:pt x="13004" y="156"/>
                        <a:pt x="12912" y="178"/>
                        <a:pt x="12820" y="206"/>
                      </a:cubicBezTo>
                      <a:cubicBezTo>
                        <a:pt x="12785" y="213"/>
                        <a:pt x="12743" y="220"/>
                        <a:pt x="12707" y="227"/>
                      </a:cubicBezTo>
                      <a:cubicBezTo>
                        <a:pt x="12587" y="255"/>
                        <a:pt x="12432" y="291"/>
                        <a:pt x="12262" y="326"/>
                      </a:cubicBezTo>
                      <a:cubicBezTo>
                        <a:pt x="11923" y="288"/>
                        <a:pt x="11584" y="269"/>
                        <a:pt x="11246" y="269"/>
                      </a:cubicBezTo>
                      <a:cubicBezTo>
                        <a:pt x="10146" y="269"/>
                        <a:pt x="9056" y="470"/>
                        <a:pt x="8024" y="870"/>
                      </a:cubicBezTo>
                      <a:cubicBezTo>
                        <a:pt x="6916" y="1279"/>
                        <a:pt x="5884" y="1880"/>
                        <a:pt x="4980" y="2650"/>
                      </a:cubicBezTo>
                      <a:cubicBezTo>
                        <a:pt x="3970" y="3547"/>
                        <a:pt x="3101" y="4599"/>
                        <a:pt x="2402" y="5764"/>
                      </a:cubicBezTo>
                      <a:cubicBezTo>
                        <a:pt x="947" y="8222"/>
                        <a:pt x="163" y="11351"/>
                        <a:pt x="71" y="14558"/>
                      </a:cubicBezTo>
                      <a:cubicBezTo>
                        <a:pt x="1" y="17765"/>
                        <a:pt x="417" y="20738"/>
                        <a:pt x="735" y="23401"/>
                      </a:cubicBezTo>
                      <a:cubicBezTo>
                        <a:pt x="1025" y="25852"/>
                        <a:pt x="1329" y="28077"/>
                        <a:pt x="1618" y="29977"/>
                      </a:cubicBezTo>
                      <a:cubicBezTo>
                        <a:pt x="1632" y="30069"/>
                        <a:pt x="1646" y="30154"/>
                        <a:pt x="1661" y="30238"/>
                      </a:cubicBezTo>
                      <a:cubicBezTo>
                        <a:pt x="1668" y="30302"/>
                        <a:pt x="1675" y="30373"/>
                        <a:pt x="1689" y="30436"/>
                      </a:cubicBezTo>
                      <a:cubicBezTo>
                        <a:pt x="1689" y="30457"/>
                        <a:pt x="1696" y="30479"/>
                        <a:pt x="1696" y="30500"/>
                      </a:cubicBezTo>
                      <a:cubicBezTo>
                        <a:pt x="1752" y="30881"/>
                        <a:pt x="1809" y="31241"/>
                        <a:pt x="1865" y="31594"/>
                      </a:cubicBezTo>
                      <a:cubicBezTo>
                        <a:pt x="1915" y="31919"/>
                        <a:pt x="1964" y="32237"/>
                        <a:pt x="2007" y="32541"/>
                      </a:cubicBezTo>
                      <a:cubicBezTo>
                        <a:pt x="2007" y="32562"/>
                        <a:pt x="2014" y="32583"/>
                        <a:pt x="2021" y="32605"/>
                      </a:cubicBezTo>
                      <a:cubicBezTo>
                        <a:pt x="2049" y="32788"/>
                        <a:pt x="2084" y="32972"/>
                        <a:pt x="2106" y="33148"/>
                      </a:cubicBezTo>
                      <a:cubicBezTo>
                        <a:pt x="2134" y="33276"/>
                        <a:pt x="2155" y="33396"/>
                        <a:pt x="2169" y="33516"/>
                      </a:cubicBezTo>
                      <a:cubicBezTo>
                        <a:pt x="2261" y="34102"/>
                        <a:pt x="2346" y="34618"/>
                        <a:pt x="2423" y="35062"/>
                      </a:cubicBezTo>
                      <a:cubicBezTo>
                        <a:pt x="2430" y="35098"/>
                        <a:pt x="2437" y="35133"/>
                        <a:pt x="2437" y="35168"/>
                      </a:cubicBezTo>
                      <a:cubicBezTo>
                        <a:pt x="2459" y="35281"/>
                        <a:pt x="2480" y="35380"/>
                        <a:pt x="2494" y="35486"/>
                      </a:cubicBezTo>
                      <a:cubicBezTo>
                        <a:pt x="2501" y="35515"/>
                        <a:pt x="2501" y="35543"/>
                        <a:pt x="2508" y="35571"/>
                      </a:cubicBezTo>
                      <a:cubicBezTo>
                        <a:pt x="2550" y="35804"/>
                        <a:pt x="2586" y="36016"/>
                        <a:pt x="2614" y="36193"/>
                      </a:cubicBezTo>
                      <a:cubicBezTo>
                        <a:pt x="2635" y="36306"/>
                        <a:pt x="2656" y="36404"/>
                        <a:pt x="2671" y="36496"/>
                      </a:cubicBezTo>
                      <a:cubicBezTo>
                        <a:pt x="2685" y="36567"/>
                        <a:pt x="2692" y="36631"/>
                        <a:pt x="2706" y="36687"/>
                      </a:cubicBezTo>
                      <a:lnTo>
                        <a:pt x="2706" y="36708"/>
                      </a:lnTo>
                      <a:cubicBezTo>
                        <a:pt x="2713" y="36765"/>
                        <a:pt x="2727" y="36814"/>
                        <a:pt x="2734" y="36857"/>
                      </a:cubicBezTo>
                      <a:cubicBezTo>
                        <a:pt x="2734" y="36899"/>
                        <a:pt x="2748" y="36941"/>
                        <a:pt x="2748" y="36970"/>
                      </a:cubicBezTo>
                      <a:cubicBezTo>
                        <a:pt x="2762" y="37012"/>
                        <a:pt x="2762" y="37033"/>
                        <a:pt x="2762" y="37033"/>
                      </a:cubicBezTo>
                      <a:cubicBezTo>
                        <a:pt x="2762" y="37033"/>
                        <a:pt x="2784" y="34497"/>
                        <a:pt x="2664" y="30422"/>
                      </a:cubicBezTo>
                      <a:lnTo>
                        <a:pt x="2664" y="30196"/>
                      </a:lnTo>
                      <a:lnTo>
                        <a:pt x="2664" y="29963"/>
                      </a:lnTo>
                      <a:lnTo>
                        <a:pt x="2664" y="29913"/>
                      </a:lnTo>
                      <a:lnTo>
                        <a:pt x="2713" y="30267"/>
                      </a:lnTo>
                      <a:cubicBezTo>
                        <a:pt x="2777" y="30683"/>
                        <a:pt x="2833" y="31093"/>
                        <a:pt x="2904" y="31489"/>
                      </a:cubicBezTo>
                      <a:cubicBezTo>
                        <a:pt x="2925" y="31651"/>
                        <a:pt x="2953" y="31813"/>
                        <a:pt x="2981" y="31969"/>
                      </a:cubicBezTo>
                      <a:cubicBezTo>
                        <a:pt x="2995" y="32096"/>
                        <a:pt x="3017" y="32216"/>
                        <a:pt x="3038" y="32336"/>
                      </a:cubicBezTo>
                      <a:cubicBezTo>
                        <a:pt x="3052" y="32428"/>
                        <a:pt x="3073" y="32520"/>
                        <a:pt x="3080" y="32605"/>
                      </a:cubicBezTo>
                      <a:cubicBezTo>
                        <a:pt x="3123" y="32852"/>
                        <a:pt x="3165" y="33085"/>
                        <a:pt x="3200" y="33311"/>
                      </a:cubicBezTo>
                      <a:cubicBezTo>
                        <a:pt x="3214" y="33431"/>
                        <a:pt x="3236" y="33544"/>
                        <a:pt x="3257" y="33657"/>
                      </a:cubicBezTo>
                      <a:cubicBezTo>
                        <a:pt x="3292" y="33883"/>
                        <a:pt x="3327" y="34095"/>
                        <a:pt x="3370" y="34307"/>
                      </a:cubicBezTo>
                      <a:cubicBezTo>
                        <a:pt x="3405" y="34526"/>
                        <a:pt x="3440" y="34723"/>
                        <a:pt x="3476" y="34928"/>
                      </a:cubicBezTo>
                      <a:cubicBezTo>
                        <a:pt x="3652" y="35924"/>
                        <a:pt x="3801" y="36751"/>
                        <a:pt x="3921" y="37393"/>
                      </a:cubicBezTo>
                      <a:cubicBezTo>
                        <a:pt x="3928" y="37457"/>
                        <a:pt x="3942" y="37513"/>
                        <a:pt x="3956" y="37577"/>
                      </a:cubicBezTo>
                      <a:cubicBezTo>
                        <a:pt x="3977" y="37697"/>
                        <a:pt x="3998" y="37810"/>
                        <a:pt x="4020" y="37916"/>
                      </a:cubicBezTo>
                      <a:cubicBezTo>
                        <a:pt x="4041" y="38015"/>
                        <a:pt x="4062" y="38114"/>
                        <a:pt x="4076" y="38199"/>
                      </a:cubicBezTo>
                      <a:cubicBezTo>
                        <a:pt x="4083" y="38290"/>
                        <a:pt x="4104" y="38368"/>
                        <a:pt x="4119" y="38439"/>
                      </a:cubicBezTo>
                      <a:cubicBezTo>
                        <a:pt x="4168" y="38686"/>
                        <a:pt x="4203" y="38834"/>
                        <a:pt x="4210" y="38862"/>
                      </a:cubicBezTo>
                      <a:lnTo>
                        <a:pt x="4210" y="38862"/>
                      </a:lnTo>
                      <a:cubicBezTo>
                        <a:pt x="4210" y="38803"/>
                        <a:pt x="4209" y="38372"/>
                        <a:pt x="4196" y="37626"/>
                      </a:cubicBezTo>
                      <a:cubicBezTo>
                        <a:pt x="4189" y="37090"/>
                        <a:pt x="4175" y="36390"/>
                        <a:pt x="4154" y="35550"/>
                      </a:cubicBezTo>
                      <a:lnTo>
                        <a:pt x="4154" y="35486"/>
                      </a:lnTo>
                      <a:cubicBezTo>
                        <a:pt x="4182" y="35868"/>
                        <a:pt x="4210" y="36235"/>
                        <a:pt x="4239" y="36581"/>
                      </a:cubicBezTo>
                      <a:cubicBezTo>
                        <a:pt x="4239" y="36602"/>
                        <a:pt x="4246" y="36623"/>
                        <a:pt x="4246" y="36645"/>
                      </a:cubicBezTo>
                      <a:cubicBezTo>
                        <a:pt x="4267" y="36899"/>
                        <a:pt x="4288" y="37146"/>
                        <a:pt x="4309" y="37379"/>
                      </a:cubicBezTo>
                      <a:cubicBezTo>
                        <a:pt x="4323" y="37556"/>
                        <a:pt x="4337" y="37732"/>
                        <a:pt x="4352" y="37895"/>
                      </a:cubicBezTo>
                      <a:cubicBezTo>
                        <a:pt x="4352" y="37916"/>
                        <a:pt x="4359" y="37937"/>
                        <a:pt x="4359" y="37965"/>
                      </a:cubicBezTo>
                      <a:lnTo>
                        <a:pt x="4359" y="38008"/>
                      </a:lnTo>
                      <a:cubicBezTo>
                        <a:pt x="4366" y="38057"/>
                        <a:pt x="4366" y="38107"/>
                        <a:pt x="4373" y="38163"/>
                      </a:cubicBezTo>
                      <a:cubicBezTo>
                        <a:pt x="4394" y="38396"/>
                        <a:pt x="4415" y="38608"/>
                        <a:pt x="4429" y="38806"/>
                      </a:cubicBezTo>
                      <a:lnTo>
                        <a:pt x="4429" y="38834"/>
                      </a:lnTo>
                      <a:lnTo>
                        <a:pt x="4429" y="38870"/>
                      </a:lnTo>
                      <a:cubicBezTo>
                        <a:pt x="4450" y="39046"/>
                        <a:pt x="4465" y="39209"/>
                        <a:pt x="4479" y="39357"/>
                      </a:cubicBezTo>
                      <a:cubicBezTo>
                        <a:pt x="4500" y="39562"/>
                        <a:pt x="4514" y="39738"/>
                        <a:pt x="4528" y="39887"/>
                      </a:cubicBezTo>
                      <a:lnTo>
                        <a:pt x="4528" y="39915"/>
                      </a:lnTo>
                      <a:cubicBezTo>
                        <a:pt x="4535" y="40028"/>
                        <a:pt x="4549" y="40127"/>
                        <a:pt x="4556" y="40212"/>
                      </a:cubicBezTo>
                      <a:cubicBezTo>
                        <a:pt x="4578" y="40402"/>
                        <a:pt x="4592" y="40515"/>
                        <a:pt x="4599" y="40551"/>
                      </a:cubicBezTo>
                      <a:cubicBezTo>
                        <a:pt x="4599" y="40515"/>
                        <a:pt x="4606" y="40480"/>
                        <a:pt x="4606" y="40445"/>
                      </a:cubicBezTo>
                      <a:cubicBezTo>
                        <a:pt x="4606" y="40416"/>
                        <a:pt x="4606" y="40388"/>
                        <a:pt x="4613" y="40353"/>
                      </a:cubicBezTo>
                      <a:cubicBezTo>
                        <a:pt x="4620" y="40219"/>
                        <a:pt x="4641" y="40000"/>
                        <a:pt x="4662" y="39731"/>
                      </a:cubicBezTo>
                      <a:lnTo>
                        <a:pt x="4662" y="39724"/>
                      </a:lnTo>
                      <a:cubicBezTo>
                        <a:pt x="4669" y="39618"/>
                        <a:pt x="4677" y="39505"/>
                        <a:pt x="4684" y="39378"/>
                      </a:cubicBezTo>
                      <a:cubicBezTo>
                        <a:pt x="4691" y="39251"/>
                        <a:pt x="4698" y="39131"/>
                        <a:pt x="4712" y="38997"/>
                      </a:cubicBezTo>
                      <a:cubicBezTo>
                        <a:pt x="4719" y="38898"/>
                        <a:pt x="4726" y="38792"/>
                        <a:pt x="4733" y="38679"/>
                      </a:cubicBezTo>
                      <a:cubicBezTo>
                        <a:pt x="4740" y="38601"/>
                        <a:pt x="4740" y="38523"/>
                        <a:pt x="4747" y="38446"/>
                      </a:cubicBezTo>
                      <a:cubicBezTo>
                        <a:pt x="4747" y="38418"/>
                        <a:pt x="4747" y="38382"/>
                        <a:pt x="4754" y="38347"/>
                      </a:cubicBezTo>
                      <a:lnTo>
                        <a:pt x="4754" y="38269"/>
                      </a:lnTo>
                      <a:cubicBezTo>
                        <a:pt x="4754" y="38248"/>
                        <a:pt x="4761" y="38220"/>
                        <a:pt x="4761" y="38191"/>
                      </a:cubicBezTo>
                      <a:lnTo>
                        <a:pt x="4761" y="38177"/>
                      </a:lnTo>
                      <a:cubicBezTo>
                        <a:pt x="4761" y="38128"/>
                        <a:pt x="4768" y="38078"/>
                        <a:pt x="4775" y="38029"/>
                      </a:cubicBezTo>
                      <a:cubicBezTo>
                        <a:pt x="4797" y="37676"/>
                        <a:pt x="4818" y="37287"/>
                        <a:pt x="4846" y="36864"/>
                      </a:cubicBezTo>
                      <a:cubicBezTo>
                        <a:pt x="4860" y="36616"/>
                        <a:pt x="4874" y="36362"/>
                        <a:pt x="4888" y="36094"/>
                      </a:cubicBezTo>
                      <a:cubicBezTo>
                        <a:pt x="4895" y="35910"/>
                        <a:pt x="4910" y="35719"/>
                        <a:pt x="4917" y="35522"/>
                      </a:cubicBezTo>
                      <a:cubicBezTo>
                        <a:pt x="4924" y="35373"/>
                        <a:pt x="4931" y="35232"/>
                        <a:pt x="4945" y="35077"/>
                      </a:cubicBezTo>
                      <a:cubicBezTo>
                        <a:pt x="4959" y="34723"/>
                        <a:pt x="4980" y="34363"/>
                        <a:pt x="4994" y="33982"/>
                      </a:cubicBezTo>
                      <a:cubicBezTo>
                        <a:pt x="5008" y="33735"/>
                        <a:pt x="5016" y="33473"/>
                        <a:pt x="5023" y="33219"/>
                      </a:cubicBezTo>
                      <a:lnTo>
                        <a:pt x="5023" y="33240"/>
                      </a:lnTo>
                      <a:cubicBezTo>
                        <a:pt x="5044" y="33396"/>
                        <a:pt x="5058" y="33551"/>
                        <a:pt x="5072" y="33706"/>
                      </a:cubicBezTo>
                      <a:cubicBezTo>
                        <a:pt x="5086" y="33798"/>
                        <a:pt x="5093" y="33883"/>
                        <a:pt x="5100" y="33975"/>
                      </a:cubicBezTo>
                      <a:cubicBezTo>
                        <a:pt x="5150" y="34589"/>
                        <a:pt x="5199" y="35183"/>
                        <a:pt x="5227" y="35748"/>
                      </a:cubicBezTo>
                      <a:cubicBezTo>
                        <a:pt x="5234" y="35847"/>
                        <a:pt x="5242" y="35945"/>
                        <a:pt x="5249" y="36037"/>
                      </a:cubicBezTo>
                      <a:cubicBezTo>
                        <a:pt x="5263" y="36334"/>
                        <a:pt x="5270" y="36623"/>
                        <a:pt x="5277" y="36899"/>
                      </a:cubicBezTo>
                      <a:cubicBezTo>
                        <a:pt x="5291" y="37104"/>
                        <a:pt x="5298" y="37302"/>
                        <a:pt x="5298" y="37499"/>
                      </a:cubicBezTo>
                      <a:cubicBezTo>
                        <a:pt x="5298" y="37768"/>
                        <a:pt x="5291" y="38022"/>
                        <a:pt x="5291" y="38269"/>
                      </a:cubicBezTo>
                      <a:lnTo>
                        <a:pt x="5291" y="38389"/>
                      </a:lnTo>
                      <a:cubicBezTo>
                        <a:pt x="5284" y="38523"/>
                        <a:pt x="5284" y="38658"/>
                        <a:pt x="5284" y="38778"/>
                      </a:cubicBezTo>
                      <a:lnTo>
                        <a:pt x="5284" y="38933"/>
                      </a:lnTo>
                      <a:lnTo>
                        <a:pt x="5284" y="39399"/>
                      </a:lnTo>
                      <a:cubicBezTo>
                        <a:pt x="5284" y="39505"/>
                        <a:pt x="5277" y="39604"/>
                        <a:pt x="5270" y="39710"/>
                      </a:cubicBezTo>
                      <a:lnTo>
                        <a:pt x="5270" y="39738"/>
                      </a:lnTo>
                      <a:cubicBezTo>
                        <a:pt x="5263" y="39844"/>
                        <a:pt x="5256" y="39943"/>
                        <a:pt x="5249" y="40042"/>
                      </a:cubicBezTo>
                      <a:cubicBezTo>
                        <a:pt x="5227" y="40332"/>
                        <a:pt x="5206" y="40593"/>
                        <a:pt x="5192" y="40847"/>
                      </a:cubicBezTo>
                      <a:lnTo>
                        <a:pt x="5192" y="40861"/>
                      </a:lnTo>
                      <a:cubicBezTo>
                        <a:pt x="5178" y="41193"/>
                        <a:pt x="5150" y="41511"/>
                        <a:pt x="5100" y="41836"/>
                      </a:cubicBezTo>
                      <a:cubicBezTo>
                        <a:pt x="5072" y="42055"/>
                        <a:pt x="5044" y="42253"/>
                        <a:pt x="5016" y="42436"/>
                      </a:cubicBezTo>
                      <a:cubicBezTo>
                        <a:pt x="5008" y="42500"/>
                        <a:pt x="5001" y="42557"/>
                        <a:pt x="4994" y="42613"/>
                      </a:cubicBezTo>
                      <a:cubicBezTo>
                        <a:pt x="4987" y="42670"/>
                        <a:pt x="4973" y="42726"/>
                        <a:pt x="4966" y="42775"/>
                      </a:cubicBezTo>
                      <a:cubicBezTo>
                        <a:pt x="4966" y="42804"/>
                        <a:pt x="4959" y="42832"/>
                        <a:pt x="4959" y="42853"/>
                      </a:cubicBezTo>
                      <a:cubicBezTo>
                        <a:pt x="4903" y="43249"/>
                        <a:pt x="4860" y="43503"/>
                        <a:pt x="4846" y="43602"/>
                      </a:cubicBezTo>
                      <a:cubicBezTo>
                        <a:pt x="4867" y="43545"/>
                        <a:pt x="4917" y="43404"/>
                        <a:pt x="4987" y="43199"/>
                      </a:cubicBezTo>
                      <a:cubicBezTo>
                        <a:pt x="5072" y="42931"/>
                        <a:pt x="5192" y="42557"/>
                        <a:pt x="5340" y="42083"/>
                      </a:cubicBezTo>
                      <a:cubicBezTo>
                        <a:pt x="5355" y="42020"/>
                        <a:pt x="5376" y="41963"/>
                        <a:pt x="5397" y="41907"/>
                      </a:cubicBezTo>
                      <a:lnTo>
                        <a:pt x="5468" y="41681"/>
                      </a:lnTo>
                      <a:cubicBezTo>
                        <a:pt x="5524" y="41455"/>
                        <a:pt x="5574" y="41207"/>
                        <a:pt x="5630" y="40939"/>
                      </a:cubicBezTo>
                      <a:cubicBezTo>
                        <a:pt x="5644" y="40875"/>
                        <a:pt x="5658" y="40812"/>
                        <a:pt x="5679" y="40741"/>
                      </a:cubicBezTo>
                      <a:cubicBezTo>
                        <a:pt x="5722" y="40536"/>
                        <a:pt x="5771" y="40325"/>
                        <a:pt x="5814" y="40091"/>
                      </a:cubicBezTo>
                      <a:cubicBezTo>
                        <a:pt x="5835" y="40000"/>
                        <a:pt x="5856" y="39894"/>
                        <a:pt x="5877" y="39788"/>
                      </a:cubicBezTo>
                      <a:cubicBezTo>
                        <a:pt x="5884" y="39760"/>
                        <a:pt x="5898" y="39724"/>
                        <a:pt x="5905" y="39682"/>
                      </a:cubicBezTo>
                      <a:cubicBezTo>
                        <a:pt x="5920" y="39632"/>
                        <a:pt x="5927" y="39583"/>
                        <a:pt x="5934" y="39526"/>
                      </a:cubicBezTo>
                      <a:cubicBezTo>
                        <a:pt x="5941" y="39477"/>
                        <a:pt x="5948" y="39428"/>
                        <a:pt x="5955" y="39371"/>
                      </a:cubicBezTo>
                      <a:cubicBezTo>
                        <a:pt x="5969" y="39300"/>
                        <a:pt x="5976" y="39230"/>
                        <a:pt x="5990" y="39152"/>
                      </a:cubicBezTo>
                      <a:cubicBezTo>
                        <a:pt x="5997" y="39081"/>
                        <a:pt x="6004" y="39011"/>
                        <a:pt x="6019" y="38933"/>
                      </a:cubicBezTo>
                      <a:cubicBezTo>
                        <a:pt x="6026" y="38855"/>
                        <a:pt x="6033" y="38771"/>
                        <a:pt x="6047" y="38693"/>
                      </a:cubicBezTo>
                      <a:cubicBezTo>
                        <a:pt x="6054" y="38608"/>
                        <a:pt x="6068" y="38531"/>
                        <a:pt x="6075" y="38446"/>
                      </a:cubicBezTo>
                      <a:cubicBezTo>
                        <a:pt x="6082" y="38410"/>
                        <a:pt x="6089" y="38368"/>
                        <a:pt x="6096" y="38326"/>
                      </a:cubicBezTo>
                      <a:cubicBezTo>
                        <a:pt x="6103" y="38248"/>
                        <a:pt x="6110" y="38170"/>
                        <a:pt x="6124" y="38086"/>
                      </a:cubicBezTo>
                      <a:cubicBezTo>
                        <a:pt x="6146" y="37965"/>
                        <a:pt x="6160" y="37838"/>
                        <a:pt x="6181" y="37711"/>
                      </a:cubicBezTo>
                      <a:cubicBezTo>
                        <a:pt x="6188" y="37648"/>
                        <a:pt x="6195" y="37591"/>
                        <a:pt x="6202" y="37520"/>
                      </a:cubicBezTo>
                      <a:cubicBezTo>
                        <a:pt x="6209" y="37457"/>
                        <a:pt x="6216" y="37393"/>
                        <a:pt x="6223" y="37330"/>
                      </a:cubicBezTo>
                      <a:cubicBezTo>
                        <a:pt x="6230" y="37266"/>
                        <a:pt x="6230" y="37203"/>
                        <a:pt x="6237" y="37132"/>
                      </a:cubicBezTo>
                      <a:lnTo>
                        <a:pt x="6259" y="36941"/>
                      </a:lnTo>
                      <a:cubicBezTo>
                        <a:pt x="6301" y="36447"/>
                        <a:pt x="6329" y="35938"/>
                        <a:pt x="6350" y="35402"/>
                      </a:cubicBezTo>
                      <a:lnTo>
                        <a:pt x="6350" y="35260"/>
                      </a:lnTo>
                      <a:cubicBezTo>
                        <a:pt x="6358" y="35098"/>
                        <a:pt x="6365" y="34935"/>
                        <a:pt x="6365" y="34766"/>
                      </a:cubicBezTo>
                      <a:cubicBezTo>
                        <a:pt x="6365" y="34554"/>
                        <a:pt x="6379" y="34342"/>
                        <a:pt x="6379" y="34116"/>
                      </a:cubicBezTo>
                      <a:lnTo>
                        <a:pt x="6379" y="33770"/>
                      </a:lnTo>
                      <a:cubicBezTo>
                        <a:pt x="6379" y="33042"/>
                        <a:pt x="6365" y="32287"/>
                        <a:pt x="6336" y="31503"/>
                      </a:cubicBezTo>
                      <a:lnTo>
                        <a:pt x="6336" y="31503"/>
                      </a:lnTo>
                      <a:cubicBezTo>
                        <a:pt x="6372" y="31757"/>
                        <a:pt x="6407" y="31997"/>
                        <a:pt x="6435" y="32216"/>
                      </a:cubicBezTo>
                      <a:cubicBezTo>
                        <a:pt x="6449" y="32287"/>
                        <a:pt x="6456" y="32357"/>
                        <a:pt x="6463" y="32428"/>
                      </a:cubicBezTo>
                      <a:cubicBezTo>
                        <a:pt x="6499" y="32605"/>
                        <a:pt x="6520" y="32774"/>
                        <a:pt x="6548" y="32922"/>
                      </a:cubicBezTo>
                      <a:cubicBezTo>
                        <a:pt x="6576" y="33071"/>
                        <a:pt x="6598" y="33226"/>
                        <a:pt x="6612" y="33346"/>
                      </a:cubicBezTo>
                      <a:cubicBezTo>
                        <a:pt x="6640" y="33502"/>
                        <a:pt x="6661" y="33622"/>
                        <a:pt x="6675" y="33720"/>
                      </a:cubicBezTo>
                      <a:lnTo>
                        <a:pt x="6675" y="33728"/>
                      </a:lnTo>
                      <a:cubicBezTo>
                        <a:pt x="6690" y="33805"/>
                        <a:pt x="6704" y="33862"/>
                        <a:pt x="6704" y="33897"/>
                      </a:cubicBezTo>
                      <a:lnTo>
                        <a:pt x="6704" y="33904"/>
                      </a:lnTo>
                      <a:cubicBezTo>
                        <a:pt x="6711" y="33911"/>
                        <a:pt x="6711" y="33925"/>
                        <a:pt x="6711" y="33932"/>
                      </a:cubicBezTo>
                      <a:cubicBezTo>
                        <a:pt x="6711" y="33932"/>
                        <a:pt x="6711" y="33756"/>
                        <a:pt x="6732" y="33417"/>
                      </a:cubicBezTo>
                      <a:lnTo>
                        <a:pt x="6732" y="33396"/>
                      </a:lnTo>
                      <a:cubicBezTo>
                        <a:pt x="6767" y="33607"/>
                        <a:pt x="6810" y="33826"/>
                        <a:pt x="6845" y="34031"/>
                      </a:cubicBezTo>
                      <a:lnTo>
                        <a:pt x="6887" y="34307"/>
                      </a:lnTo>
                      <a:cubicBezTo>
                        <a:pt x="6937" y="34582"/>
                        <a:pt x="6993" y="34851"/>
                        <a:pt x="7029" y="35112"/>
                      </a:cubicBezTo>
                      <a:cubicBezTo>
                        <a:pt x="7036" y="35211"/>
                        <a:pt x="7050" y="35317"/>
                        <a:pt x="7064" y="35409"/>
                      </a:cubicBezTo>
                      <a:cubicBezTo>
                        <a:pt x="7078" y="35507"/>
                        <a:pt x="7092" y="35606"/>
                        <a:pt x="7099" y="35698"/>
                      </a:cubicBezTo>
                      <a:cubicBezTo>
                        <a:pt x="7106" y="35769"/>
                        <a:pt x="7113" y="35832"/>
                        <a:pt x="7127" y="35896"/>
                      </a:cubicBezTo>
                      <a:cubicBezTo>
                        <a:pt x="7134" y="35960"/>
                        <a:pt x="7142" y="36016"/>
                        <a:pt x="7149" y="36087"/>
                      </a:cubicBezTo>
                      <a:cubicBezTo>
                        <a:pt x="7184" y="36397"/>
                        <a:pt x="7226" y="36701"/>
                        <a:pt x="7262" y="36998"/>
                      </a:cubicBezTo>
                      <a:cubicBezTo>
                        <a:pt x="7290" y="37238"/>
                        <a:pt x="7318" y="37464"/>
                        <a:pt x="7346" y="37683"/>
                      </a:cubicBezTo>
                      <a:cubicBezTo>
                        <a:pt x="7382" y="37909"/>
                        <a:pt x="7410" y="38128"/>
                        <a:pt x="7438" y="38340"/>
                      </a:cubicBezTo>
                      <a:cubicBezTo>
                        <a:pt x="7452" y="38439"/>
                        <a:pt x="7466" y="38545"/>
                        <a:pt x="7481" y="38644"/>
                      </a:cubicBezTo>
                      <a:cubicBezTo>
                        <a:pt x="7495" y="38749"/>
                        <a:pt x="7495" y="38848"/>
                        <a:pt x="7502" y="38947"/>
                      </a:cubicBezTo>
                      <a:cubicBezTo>
                        <a:pt x="7502" y="39046"/>
                        <a:pt x="7516" y="39145"/>
                        <a:pt x="7523" y="39237"/>
                      </a:cubicBezTo>
                      <a:cubicBezTo>
                        <a:pt x="7544" y="39562"/>
                        <a:pt x="7572" y="39865"/>
                        <a:pt x="7594" y="40141"/>
                      </a:cubicBezTo>
                      <a:cubicBezTo>
                        <a:pt x="7608" y="40353"/>
                        <a:pt x="7622" y="40551"/>
                        <a:pt x="7636" y="40734"/>
                      </a:cubicBezTo>
                      <a:cubicBezTo>
                        <a:pt x="7650" y="40875"/>
                        <a:pt x="7664" y="41003"/>
                        <a:pt x="7671" y="41123"/>
                      </a:cubicBezTo>
                      <a:cubicBezTo>
                        <a:pt x="7678" y="41186"/>
                        <a:pt x="7685" y="41250"/>
                        <a:pt x="7685" y="41299"/>
                      </a:cubicBezTo>
                      <a:cubicBezTo>
                        <a:pt x="7735" y="41857"/>
                        <a:pt x="7763" y="42232"/>
                        <a:pt x="7784" y="42408"/>
                      </a:cubicBezTo>
                      <a:cubicBezTo>
                        <a:pt x="7784" y="42444"/>
                        <a:pt x="7791" y="42472"/>
                        <a:pt x="7791" y="42493"/>
                      </a:cubicBezTo>
                      <a:lnTo>
                        <a:pt x="7791" y="42521"/>
                      </a:lnTo>
                      <a:cubicBezTo>
                        <a:pt x="7791" y="42514"/>
                        <a:pt x="7791" y="42486"/>
                        <a:pt x="7798" y="42451"/>
                      </a:cubicBezTo>
                      <a:lnTo>
                        <a:pt x="7798" y="42429"/>
                      </a:lnTo>
                      <a:lnTo>
                        <a:pt x="7798" y="42359"/>
                      </a:lnTo>
                      <a:cubicBezTo>
                        <a:pt x="7798" y="42323"/>
                        <a:pt x="7805" y="42281"/>
                        <a:pt x="7805" y="42239"/>
                      </a:cubicBezTo>
                      <a:cubicBezTo>
                        <a:pt x="7813" y="42196"/>
                        <a:pt x="7820" y="42119"/>
                        <a:pt x="7827" y="42048"/>
                      </a:cubicBezTo>
                      <a:cubicBezTo>
                        <a:pt x="7820" y="42034"/>
                        <a:pt x="7820" y="42027"/>
                        <a:pt x="7827" y="42020"/>
                      </a:cubicBezTo>
                      <a:cubicBezTo>
                        <a:pt x="7827" y="41949"/>
                        <a:pt x="7834" y="41878"/>
                        <a:pt x="7841" y="41808"/>
                      </a:cubicBezTo>
                      <a:lnTo>
                        <a:pt x="7841" y="41758"/>
                      </a:lnTo>
                      <a:cubicBezTo>
                        <a:pt x="7848" y="41645"/>
                        <a:pt x="7862" y="41525"/>
                        <a:pt x="7869" y="41398"/>
                      </a:cubicBezTo>
                      <a:cubicBezTo>
                        <a:pt x="7876" y="41377"/>
                        <a:pt x="7876" y="41349"/>
                        <a:pt x="7876" y="41328"/>
                      </a:cubicBezTo>
                      <a:cubicBezTo>
                        <a:pt x="7890" y="41151"/>
                        <a:pt x="7911" y="40953"/>
                        <a:pt x="7926" y="40734"/>
                      </a:cubicBezTo>
                      <a:cubicBezTo>
                        <a:pt x="7926" y="40671"/>
                        <a:pt x="7933" y="40607"/>
                        <a:pt x="7940" y="40536"/>
                      </a:cubicBezTo>
                      <a:cubicBezTo>
                        <a:pt x="7940" y="40452"/>
                        <a:pt x="7954" y="40360"/>
                        <a:pt x="7961" y="40275"/>
                      </a:cubicBezTo>
                      <a:cubicBezTo>
                        <a:pt x="7982" y="40007"/>
                        <a:pt x="8003" y="39710"/>
                        <a:pt x="8024" y="39399"/>
                      </a:cubicBezTo>
                      <a:cubicBezTo>
                        <a:pt x="8039" y="39265"/>
                        <a:pt x="8046" y="39124"/>
                        <a:pt x="8053" y="38983"/>
                      </a:cubicBezTo>
                      <a:cubicBezTo>
                        <a:pt x="8060" y="38862"/>
                        <a:pt x="8067" y="38749"/>
                        <a:pt x="8074" y="38622"/>
                      </a:cubicBezTo>
                      <a:lnTo>
                        <a:pt x="8074" y="37344"/>
                      </a:lnTo>
                      <a:cubicBezTo>
                        <a:pt x="8081" y="37266"/>
                        <a:pt x="8088" y="37181"/>
                        <a:pt x="8095" y="37097"/>
                      </a:cubicBezTo>
                      <a:cubicBezTo>
                        <a:pt x="8109" y="36970"/>
                        <a:pt x="8123" y="36828"/>
                        <a:pt x="8137" y="36666"/>
                      </a:cubicBezTo>
                      <a:cubicBezTo>
                        <a:pt x="8145" y="36567"/>
                        <a:pt x="8159" y="36454"/>
                        <a:pt x="8166" y="36341"/>
                      </a:cubicBezTo>
                      <a:cubicBezTo>
                        <a:pt x="8173" y="36221"/>
                        <a:pt x="8187" y="36101"/>
                        <a:pt x="8194" y="35974"/>
                      </a:cubicBezTo>
                      <a:cubicBezTo>
                        <a:pt x="8215" y="35790"/>
                        <a:pt x="8229" y="35585"/>
                        <a:pt x="8243" y="35373"/>
                      </a:cubicBezTo>
                      <a:cubicBezTo>
                        <a:pt x="8258" y="35161"/>
                        <a:pt x="8279" y="34921"/>
                        <a:pt x="8300" y="34681"/>
                      </a:cubicBezTo>
                      <a:cubicBezTo>
                        <a:pt x="8307" y="34603"/>
                        <a:pt x="8314" y="34533"/>
                        <a:pt x="8321" y="34455"/>
                      </a:cubicBezTo>
                      <a:lnTo>
                        <a:pt x="8321" y="34448"/>
                      </a:lnTo>
                      <a:cubicBezTo>
                        <a:pt x="8349" y="34038"/>
                        <a:pt x="8385" y="33600"/>
                        <a:pt x="8413" y="33127"/>
                      </a:cubicBezTo>
                      <a:cubicBezTo>
                        <a:pt x="8420" y="32951"/>
                        <a:pt x="8434" y="32767"/>
                        <a:pt x="8448" y="32583"/>
                      </a:cubicBezTo>
                      <a:cubicBezTo>
                        <a:pt x="8484" y="32138"/>
                        <a:pt x="8505" y="31686"/>
                        <a:pt x="8540" y="31206"/>
                      </a:cubicBezTo>
                      <a:cubicBezTo>
                        <a:pt x="8540" y="31150"/>
                        <a:pt x="8547" y="31093"/>
                        <a:pt x="8547" y="31029"/>
                      </a:cubicBezTo>
                      <a:cubicBezTo>
                        <a:pt x="8561" y="30874"/>
                        <a:pt x="8568" y="30719"/>
                        <a:pt x="8575" y="30563"/>
                      </a:cubicBezTo>
                      <a:lnTo>
                        <a:pt x="8575" y="30471"/>
                      </a:lnTo>
                      <a:lnTo>
                        <a:pt x="8575" y="30464"/>
                      </a:lnTo>
                      <a:cubicBezTo>
                        <a:pt x="8582" y="30316"/>
                        <a:pt x="8589" y="30161"/>
                        <a:pt x="8604" y="30012"/>
                      </a:cubicBezTo>
                      <a:cubicBezTo>
                        <a:pt x="8611" y="29786"/>
                        <a:pt x="8625" y="29546"/>
                        <a:pt x="8639" y="29313"/>
                      </a:cubicBezTo>
                      <a:cubicBezTo>
                        <a:pt x="8653" y="29073"/>
                        <a:pt x="8660" y="28833"/>
                        <a:pt x="8674" y="28586"/>
                      </a:cubicBezTo>
                      <a:cubicBezTo>
                        <a:pt x="8717" y="27773"/>
                        <a:pt x="8745" y="26919"/>
                        <a:pt x="8780" y="26029"/>
                      </a:cubicBezTo>
                      <a:cubicBezTo>
                        <a:pt x="8794" y="25676"/>
                        <a:pt x="8808" y="25308"/>
                        <a:pt x="8823" y="24948"/>
                      </a:cubicBezTo>
                      <a:cubicBezTo>
                        <a:pt x="8830" y="24581"/>
                        <a:pt x="8837" y="24206"/>
                        <a:pt x="8851" y="23825"/>
                      </a:cubicBezTo>
                      <a:cubicBezTo>
                        <a:pt x="8865" y="23267"/>
                        <a:pt x="8879" y="22695"/>
                        <a:pt x="8893" y="22116"/>
                      </a:cubicBezTo>
                      <a:cubicBezTo>
                        <a:pt x="8893" y="21826"/>
                        <a:pt x="8900" y="21537"/>
                        <a:pt x="8907" y="21247"/>
                      </a:cubicBezTo>
                      <a:cubicBezTo>
                        <a:pt x="8914" y="20251"/>
                        <a:pt x="8929" y="19234"/>
                        <a:pt x="8921" y="18196"/>
                      </a:cubicBezTo>
                      <a:lnTo>
                        <a:pt x="8921" y="17751"/>
                      </a:lnTo>
                      <a:lnTo>
                        <a:pt x="8921" y="17313"/>
                      </a:lnTo>
                      <a:cubicBezTo>
                        <a:pt x="8921" y="16691"/>
                        <a:pt x="8921" y="16077"/>
                        <a:pt x="8907" y="15469"/>
                      </a:cubicBezTo>
                      <a:cubicBezTo>
                        <a:pt x="8907" y="15173"/>
                        <a:pt x="8900" y="14869"/>
                        <a:pt x="8893" y="14572"/>
                      </a:cubicBezTo>
                      <a:cubicBezTo>
                        <a:pt x="8886" y="14276"/>
                        <a:pt x="8886" y="13979"/>
                        <a:pt x="8879" y="13682"/>
                      </a:cubicBezTo>
                      <a:cubicBezTo>
                        <a:pt x="8872" y="13364"/>
                        <a:pt x="8865" y="13054"/>
                        <a:pt x="8858" y="12750"/>
                      </a:cubicBezTo>
                      <a:lnTo>
                        <a:pt x="8858" y="12390"/>
                      </a:lnTo>
                      <a:cubicBezTo>
                        <a:pt x="8851" y="11994"/>
                        <a:pt x="8851" y="11613"/>
                        <a:pt x="8858" y="11231"/>
                      </a:cubicBezTo>
                      <a:cubicBezTo>
                        <a:pt x="8858" y="11034"/>
                        <a:pt x="8865" y="10843"/>
                        <a:pt x="8872" y="10645"/>
                      </a:cubicBezTo>
                      <a:cubicBezTo>
                        <a:pt x="8872" y="10575"/>
                        <a:pt x="8872" y="10497"/>
                        <a:pt x="8879" y="10426"/>
                      </a:cubicBezTo>
                      <a:cubicBezTo>
                        <a:pt x="8879" y="10271"/>
                        <a:pt x="8893" y="10122"/>
                        <a:pt x="8900" y="9967"/>
                      </a:cubicBezTo>
                      <a:cubicBezTo>
                        <a:pt x="8907" y="9819"/>
                        <a:pt x="8914" y="9699"/>
                        <a:pt x="8921" y="9557"/>
                      </a:cubicBezTo>
                      <a:cubicBezTo>
                        <a:pt x="8936" y="9409"/>
                        <a:pt x="8943" y="9254"/>
                        <a:pt x="8957" y="9105"/>
                      </a:cubicBezTo>
                      <a:cubicBezTo>
                        <a:pt x="8985" y="8823"/>
                        <a:pt x="9020" y="8547"/>
                        <a:pt x="9063" y="8286"/>
                      </a:cubicBezTo>
                      <a:cubicBezTo>
                        <a:pt x="9077" y="8173"/>
                        <a:pt x="9091" y="8067"/>
                        <a:pt x="9112" y="7954"/>
                      </a:cubicBezTo>
                      <a:cubicBezTo>
                        <a:pt x="9155" y="7693"/>
                        <a:pt x="9211" y="7424"/>
                        <a:pt x="9268" y="7177"/>
                      </a:cubicBezTo>
                      <a:cubicBezTo>
                        <a:pt x="9282" y="7106"/>
                        <a:pt x="9296" y="7036"/>
                        <a:pt x="9317" y="6958"/>
                      </a:cubicBezTo>
                      <a:cubicBezTo>
                        <a:pt x="9331" y="6888"/>
                        <a:pt x="9352" y="6803"/>
                        <a:pt x="9373" y="6732"/>
                      </a:cubicBezTo>
                      <a:cubicBezTo>
                        <a:pt x="9409" y="6591"/>
                        <a:pt x="9444" y="6450"/>
                        <a:pt x="9487" y="6308"/>
                      </a:cubicBezTo>
                      <a:cubicBezTo>
                        <a:pt x="9515" y="6209"/>
                        <a:pt x="9543" y="6111"/>
                        <a:pt x="9578" y="6012"/>
                      </a:cubicBezTo>
                      <a:cubicBezTo>
                        <a:pt x="9614" y="5892"/>
                        <a:pt x="9656" y="5779"/>
                        <a:pt x="9691" y="5659"/>
                      </a:cubicBezTo>
                      <a:cubicBezTo>
                        <a:pt x="9734" y="5538"/>
                        <a:pt x="9783" y="5440"/>
                        <a:pt x="9826" y="5334"/>
                      </a:cubicBezTo>
                      <a:cubicBezTo>
                        <a:pt x="9868" y="5221"/>
                        <a:pt x="9917" y="5115"/>
                        <a:pt x="9967" y="5016"/>
                      </a:cubicBezTo>
                      <a:cubicBezTo>
                        <a:pt x="10030" y="4860"/>
                        <a:pt x="10108" y="4712"/>
                        <a:pt x="10179" y="4571"/>
                      </a:cubicBezTo>
                      <a:cubicBezTo>
                        <a:pt x="10221" y="4500"/>
                        <a:pt x="10263" y="4422"/>
                        <a:pt x="10306" y="4352"/>
                      </a:cubicBezTo>
                      <a:cubicBezTo>
                        <a:pt x="10327" y="4309"/>
                        <a:pt x="10348" y="4260"/>
                        <a:pt x="10376" y="4225"/>
                      </a:cubicBezTo>
                      <a:lnTo>
                        <a:pt x="10433" y="4119"/>
                      </a:lnTo>
                      <a:cubicBezTo>
                        <a:pt x="10504" y="3999"/>
                        <a:pt x="10581" y="3879"/>
                        <a:pt x="10666" y="3759"/>
                      </a:cubicBezTo>
                      <a:cubicBezTo>
                        <a:pt x="10715" y="3681"/>
                        <a:pt x="10765" y="3603"/>
                        <a:pt x="10821" y="3525"/>
                      </a:cubicBezTo>
                      <a:cubicBezTo>
                        <a:pt x="10821" y="3525"/>
                        <a:pt x="10829" y="3518"/>
                        <a:pt x="10829" y="3511"/>
                      </a:cubicBezTo>
                      <a:cubicBezTo>
                        <a:pt x="10857" y="3483"/>
                        <a:pt x="10878" y="3448"/>
                        <a:pt x="10899" y="3420"/>
                      </a:cubicBezTo>
                      <a:cubicBezTo>
                        <a:pt x="11281" y="2897"/>
                        <a:pt x="11718" y="2424"/>
                        <a:pt x="12213" y="2007"/>
                      </a:cubicBezTo>
                      <a:cubicBezTo>
                        <a:pt x="12361" y="1957"/>
                        <a:pt x="12510" y="1922"/>
                        <a:pt x="12658" y="1901"/>
                      </a:cubicBezTo>
                      <a:cubicBezTo>
                        <a:pt x="12947" y="1830"/>
                        <a:pt x="13096" y="1795"/>
                        <a:pt x="13096" y="1795"/>
                      </a:cubicBezTo>
                      <a:lnTo>
                        <a:pt x="13096" y="1795"/>
                      </a:lnTo>
                      <a:cubicBezTo>
                        <a:pt x="13096" y="1795"/>
                        <a:pt x="12940" y="1795"/>
                        <a:pt x="12630" y="1809"/>
                      </a:cubicBezTo>
                      <a:cubicBezTo>
                        <a:pt x="12585" y="1814"/>
                        <a:pt x="12540" y="1819"/>
                        <a:pt x="12495" y="1819"/>
                      </a:cubicBezTo>
                      <a:cubicBezTo>
                        <a:pt x="12476" y="1819"/>
                        <a:pt x="12458" y="1818"/>
                        <a:pt x="12439" y="1816"/>
                      </a:cubicBezTo>
                      <a:cubicBezTo>
                        <a:pt x="12651" y="1661"/>
                        <a:pt x="12849" y="1512"/>
                        <a:pt x="13046" y="1392"/>
                      </a:cubicBezTo>
                      <a:cubicBezTo>
                        <a:pt x="13096" y="1392"/>
                        <a:pt x="13138" y="1385"/>
                        <a:pt x="13188" y="1371"/>
                      </a:cubicBezTo>
                      <a:cubicBezTo>
                        <a:pt x="13286" y="1364"/>
                        <a:pt x="13357" y="1350"/>
                        <a:pt x="13435" y="1343"/>
                      </a:cubicBezTo>
                      <a:lnTo>
                        <a:pt x="13435" y="891"/>
                      </a:lnTo>
                      <a:cubicBezTo>
                        <a:pt x="13364" y="905"/>
                        <a:pt x="13294" y="926"/>
                        <a:pt x="13223" y="947"/>
                      </a:cubicBezTo>
                      <a:cubicBezTo>
                        <a:pt x="13166" y="969"/>
                        <a:pt x="13110" y="990"/>
                        <a:pt x="13046" y="1011"/>
                      </a:cubicBezTo>
                      <a:cubicBezTo>
                        <a:pt x="13018" y="997"/>
                        <a:pt x="12997" y="997"/>
                        <a:pt x="12976" y="990"/>
                      </a:cubicBezTo>
                      <a:cubicBezTo>
                        <a:pt x="13032" y="947"/>
                        <a:pt x="13068" y="912"/>
                        <a:pt x="13117" y="870"/>
                      </a:cubicBezTo>
                      <a:lnTo>
                        <a:pt x="13399" y="785"/>
                      </a:lnTo>
                      <a:cubicBezTo>
                        <a:pt x="13414" y="785"/>
                        <a:pt x="13421" y="792"/>
                        <a:pt x="13435" y="792"/>
                      </a:cubicBezTo>
                      <a:lnTo>
                        <a:pt x="134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48"/>
                <p:cNvSpPr/>
                <p:nvPr/>
              </p:nvSpPr>
              <p:spPr>
                <a:xfrm>
                  <a:off x="4732300" y="5229350"/>
                  <a:ext cx="247225" cy="10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9" h="40961" extrusionOk="0">
                      <a:moveTo>
                        <a:pt x="9889" y="1"/>
                      </a:moveTo>
                      <a:lnTo>
                        <a:pt x="9889" y="1"/>
                      </a:lnTo>
                      <a:cubicBezTo>
                        <a:pt x="8547" y="524"/>
                        <a:pt x="7247" y="1809"/>
                        <a:pt x="6703" y="3066"/>
                      </a:cubicBezTo>
                      <a:cubicBezTo>
                        <a:pt x="5891" y="4889"/>
                        <a:pt x="5820" y="6923"/>
                        <a:pt x="5820" y="8901"/>
                      </a:cubicBezTo>
                      <a:cubicBezTo>
                        <a:pt x="5820" y="11302"/>
                        <a:pt x="6399" y="13569"/>
                        <a:pt x="6399" y="15957"/>
                      </a:cubicBezTo>
                      <a:cubicBezTo>
                        <a:pt x="6399" y="16889"/>
                        <a:pt x="6548" y="18189"/>
                        <a:pt x="6527" y="19411"/>
                      </a:cubicBezTo>
                      <a:cubicBezTo>
                        <a:pt x="6512" y="20350"/>
                        <a:pt x="6407" y="21240"/>
                        <a:pt x="6053" y="21861"/>
                      </a:cubicBezTo>
                      <a:cubicBezTo>
                        <a:pt x="5863" y="19488"/>
                        <a:pt x="5898" y="16811"/>
                        <a:pt x="5170" y="14544"/>
                      </a:cubicBezTo>
                      <a:cubicBezTo>
                        <a:pt x="4916" y="15293"/>
                        <a:pt x="4966" y="16239"/>
                        <a:pt x="4874" y="17044"/>
                      </a:cubicBezTo>
                      <a:cubicBezTo>
                        <a:pt x="4810" y="17673"/>
                        <a:pt x="4881" y="18895"/>
                        <a:pt x="4528" y="19340"/>
                      </a:cubicBezTo>
                      <a:cubicBezTo>
                        <a:pt x="4273" y="17595"/>
                        <a:pt x="4104" y="15815"/>
                        <a:pt x="4012" y="14028"/>
                      </a:cubicBezTo>
                      <a:cubicBezTo>
                        <a:pt x="3906" y="11683"/>
                        <a:pt x="3511" y="9409"/>
                        <a:pt x="3511" y="7043"/>
                      </a:cubicBezTo>
                      <a:cubicBezTo>
                        <a:pt x="3504" y="8936"/>
                        <a:pt x="2931" y="10772"/>
                        <a:pt x="3009" y="12693"/>
                      </a:cubicBezTo>
                      <a:cubicBezTo>
                        <a:pt x="3073" y="14417"/>
                        <a:pt x="3115" y="16133"/>
                        <a:pt x="3440" y="17821"/>
                      </a:cubicBezTo>
                      <a:cubicBezTo>
                        <a:pt x="3800" y="19735"/>
                        <a:pt x="3730" y="21664"/>
                        <a:pt x="3730" y="23606"/>
                      </a:cubicBezTo>
                      <a:cubicBezTo>
                        <a:pt x="3730" y="24475"/>
                        <a:pt x="3814" y="26926"/>
                        <a:pt x="3165" y="27477"/>
                      </a:cubicBezTo>
                      <a:cubicBezTo>
                        <a:pt x="2578" y="25471"/>
                        <a:pt x="2720" y="23288"/>
                        <a:pt x="2338" y="21219"/>
                      </a:cubicBezTo>
                      <a:cubicBezTo>
                        <a:pt x="1830" y="18422"/>
                        <a:pt x="1272" y="15279"/>
                        <a:pt x="1328" y="12446"/>
                      </a:cubicBezTo>
                      <a:lnTo>
                        <a:pt x="1328" y="12446"/>
                      </a:lnTo>
                      <a:cubicBezTo>
                        <a:pt x="918" y="14544"/>
                        <a:pt x="989" y="16748"/>
                        <a:pt x="989" y="18909"/>
                      </a:cubicBezTo>
                      <a:cubicBezTo>
                        <a:pt x="989" y="20929"/>
                        <a:pt x="1688" y="23352"/>
                        <a:pt x="989" y="25294"/>
                      </a:cubicBezTo>
                      <a:cubicBezTo>
                        <a:pt x="537" y="24058"/>
                        <a:pt x="728" y="22448"/>
                        <a:pt x="360" y="21162"/>
                      </a:cubicBezTo>
                      <a:cubicBezTo>
                        <a:pt x="198" y="23090"/>
                        <a:pt x="226" y="25040"/>
                        <a:pt x="36" y="26975"/>
                      </a:cubicBezTo>
                      <a:cubicBezTo>
                        <a:pt x="21" y="27088"/>
                        <a:pt x="14" y="27194"/>
                        <a:pt x="0" y="27300"/>
                      </a:cubicBezTo>
                      <a:cubicBezTo>
                        <a:pt x="28" y="27477"/>
                        <a:pt x="50" y="27646"/>
                        <a:pt x="78" y="27816"/>
                      </a:cubicBezTo>
                      <a:cubicBezTo>
                        <a:pt x="685" y="31856"/>
                        <a:pt x="1144" y="34342"/>
                        <a:pt x="1144" y="34342"/>
                      </a:cubicBezTo>
                      <a:cubicBezTo>
                        <a:pt x="1144" y="34342"/>
                        <a:pt x="1166" y="31813"/>
                        <a:pt x="1046" y="27731"/>
                      </a:cubicBezTo>
                      <a:cubicBezTo>
                        <a:pt x="1039" y="27568"/>
                        <a:pt x="1039" y="27399"/>
                        <a:pt x="1031" y="27229"/>
                      </a:cubicBezTo>
                      <a:lnTo>
                        <a:pt x="1031" y="27229"/>
                      </a:lnTo>
                      <a:cubicBezTo>
                        <a:pt x="1180" y="28183"/>
                        <a:pt x="1321" y="29087"/>
                        <a:pt x="1455" y="29921"/>
                      </a:cubicBezTo>
                      <a:cubicBezTo>
                        <a:pt x="2098" y="33798"/>
                        <a:pt x="2585" y="36186"/>
                        <a:pt x="2585" y="36186"/>
                      </a:cubicBezTo>
                      <a:cubicBezTo>
                        <a:pt x="2585" y="36186"/>
                        <a:pt x="2585" y="34942"/>
                        <a:pt x="2522" y="32802"/>
                      </a:cubicBezTo>
                      <a:lnTo>
                        <a:pt x="2522" y="32802"/>
                      </a:lnTo>
                      <a:cubicBezTo>
                        <a:pt x="2769" y="35974"/>
                        <a:pt x="2981" y="37874"/>
                        <a:pt x="2981" y="37874"/>
                      </a:cubicBezTo>
                      <a:cubicBezTo>
                        <a:pt x="2981" y="37874"/>
                        <a:pt x="3193" y="35359"/>
                        <a:pt x="3383" y="31298"/>
                      </a:cubicBezTo>
                      <a:cubicBezTo>
                        <a:pt x="3398" y="31051"/>
                        <a:pt x="3405" y="30796"/>
                        <a:pt x="3419" y="30535"/>
                      </a:cubicBezTo>
                      <a:cubicBezTo>
                        <a:pt x="3553" y="31863"/>
                        <a:pt x="3645" y="33099"/>
                        <a:pt x="3673" y="34215"/>
                      </a:cubicBezTo>
                      <a:cubicBezTo>
                        <a:pt x="3715" y="34738"/>
                        <a:pt x="3680" y="35232"/>
                        <a:pt x="3687" y="35698"/>
                      </a:cubicBezTo>
                      <a:cubicBezTo>
                        <a:pt x="3673" y="36164"/>
                        <a:pt x="3694" y="36609"/>
                        <a:pt x="3666" y="37026"/>
                      </a:cubicBezTo>
                      <a:cubicBezTo>
                        <a:pt x="3631" y="37436"/>
                        <a:pt x="3609" y="37824"/>
                        <a:pt x="3581" y="38177"/>
                      </a:cubicBezTo>
                      <a:cubicBezTo>
                        <a:pt x="3553" y="38531"/>
                        <a:pt x="3546" y="38862"/>
                        <a:pt x="3496" y="39145"/>
                      </a:cubicBezTo>
                      <a:cubicBezTo>
                        <a:pt x="3320" y="40317"/>
                        <a:pt x="3228" y="40960"/>
                        <a:pt x="3228" y="40960"/>
                      </a:cubicBezTo>
                      <a:cubicBezTo>
                        <a:pt x="3228" y="40960"/>
                        <a:pt x="3426" y="40339"/>
                        <a:pt x="3786" y="39209"/>
                      </a:cubicBezTo>
                      <a:cubicBezTo>
                        <a:pt x="3885" y="38898"/>
                        <a:pt x="3963" y="38573"/>
                        <a:pt x="4026" y="38248"/>
                      </a:cubicBezTo>
                      <a:cubicBezTo>
                        <a:pt x="4097" y="37895"/>
                        <a:pt x="4175" y="37513"/>
                        <a:pt x="4273" y="37097"/>
                      </a:cubicBezTo>
                      <a:cubicBezTo>
                        <a:pt x="4372" y="36680"/>
                        <a:pt x="4401" y="36235"/>
                        <a:pt x="4471" y="35755"/>
                      </a:cubicBezTo>
                      <a:cubicBezTo>
                        <a:pt x="4528" y="35281"/>
                        <a:pt x="4620" y="34773"/>
                        <a:pt x="4641" y="34243"/>
                      </a:cubicBezTo>
                      <a:cubicBezTo>
                        <a:pt x="4789" y="32647"/>
                        <a:pt x="4796" y="30810"/>
                        <a:pt x="4725" y="28805"/>
                      </a:cubicBezTo>
                      <a:lnTo>
                        <a:pt x="4725" y="28805"/>
                      </a:lnTo>
                      <a:cubicBezTo>
                        <a:pt x="4775" y="29151"/>
                        <a:pt x="4824" y="29461"/>
                        <a:pt x="4860" y="29730"/>
                      </a:cubicBezTo>
                      <a:cubicBezTo>
                        <a:pt x="5015" y="30697"/>
                        <a:pt x="5100" y="31234"/>
                        <a:pt x="5100" y="31234"/>
                      </a:cubicBezTo>
                      <a:cubicBezTo>
                        <a:pt x="5100" y="31234"/>
                        <a:pt x="5107" y="31044"/>
                        <a:pt x="5128" y="30697"/>
                      </a:cubicBezTo>
                      <a:cubicBezTo>
                        <a:pt x="5178" y="31008"/>
                        <a:pt x="5234" y="31312"/>
                        <a:pt x="5283" y="31609"/>
                      </a:cubicBezTo>
                      <a:cubicBezTo>
                        <a:pt x="5333" y="31884"/>
                        <a:pt x="5389" y="32152"/>
                        <a:pt x="5418" y="32421"/>
                      </a:cubicBezTo>
                      <a:cubicBezTo>
                        <a:pt x="5453" y="32682"/>
                        <a:pt x="5481" y="32944"/>
                        <a:pt x="5517" y="33198"/>
                      </a:cubicBezTo>
                      <a:cubicBezTo>
                        <a:pt x="5644" y="34215"/>
                        <a:pt x="5764" y="35140"/>
                        <a:pt x="5863" y="35952"/>
                      </a:cubicBezTo>
                      <a:cubicBezTo>
                        <a:pt x="5926" y="36765"/>
                        <a:pt x="5983" y="37464"/>
                        <a:pt x="6025" y="38036"/>
                      </a:cubicBezTo>
                      <a:cubicBezTo>
                        <a:pt x="6124" y="39194"/>
                        <a:pt x="6180" y="39830"/>
                        <a:pt x="6180" y="39830"/>
                      </a:cubicBezTo>
                      <a:cubicBezTo>
                        <a:pt x="6180" y="39830"/>
                        <a:pt x="6237" y="39194"/>
                        <a:pt x="6329" y="38036"/>
                      </a:cubicBezTo>
                      <a:cubicBezTo>
                        <a:pt x="6371" y="37464"/>
                        <a:pt x="6435" y="36751"/>
                        <a:pt x="6477" y="35931"/>
                      </a:cubicBezTo>
                      <a:lnTo>
                        <a:pt x="6477" y="34646"/>
                      </a:lnTo>
                      <a:cubicBezTo>
                        <a:pt x="6534" y="34052"/>
                        <a:pt x="6618" y="33064"/>
                        <a:pt x="6717" y="31764"/>
                      </a:cubicBezTo>
                      <a:cubicBezTo>
                        <a:pt x="6809" y="30648"/>
                        <a:pt x="6894" y="29299"/>
                        <a:pt x="6986" y="27766"/>
                      </a:cubicBezTo>
                      <a:cubicBezTo>
                        <a:pt x="7113" y="25379"/>
                        <a:pt x="7233" y="22532"/>
                        <a:pt x="7289" y="19418"/>
                      </a:cubicBezTo>
                      <a:cubicBezTo>
                        <a:pt x="7318" y="18012"/>
                        <a:pt x="7332" y="16557"/>
                        <a:pt x="7332" y="15060"/>
                      </a:cubicBezTo>
                      <a:cubicBezTo>
                        <a:pt x="7325" y="13668"/>
                        <a:pt x="7304" y="12298"/>
                        <a:pt x="7275" y="10984"/>
                      </a:cubicBezTo>
                      <a:cubicBezTo>
                        <a:pt x="7247" y="9677"/>
                        <a:pt x="7233" y="8441"/>
                        <a:pt x="7296" y="7269"/>
                      </a:cubicBezTo>
                      <a:cubicBezTo>
                        <a:pt x="7346" y="6181"/>
                        <a:pt x="7501" y="5093"/>
                        <a:pt x="7770" y="4034"/>
                      </a:cubicBezTo>
                      <a:cubicBezTo>
                        <a:pt x="7989" y="3116"/>
                        <a:pt x="8349" y="2240"/>
                        <a:pt x="8836" y="1428"/>
                      </a:cubicBezTo>
                      <a:cubicBezTo>
                        <a:pt x="8985" y="1173"/>
                        <a:pt x="9140" y="940"/>
                        <a:pt x="9295" y="721"/>
                      </a:cubicBezTo>
                      <a:cubicBezTo>
                        <a:pt x="9479" y="467"/>
                        <a:pt x="9677" y="227"/>
                        <a:pt x="988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48"/>
                <p:cNvSpPr/>
                <p:nvPr/>
              </p:nvSpPr>
              <p:spPr>
                <a:xfrm>
                  <a:off x="4757025" y="5237900"/>
                  <a:ext cx="109325" cy="2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10412" extrusionOk="0">
                      <a:moveTo>
                        <a:pt x="4372" y="0"/>
                      </a:moveTo>
                      <a:cubicBezTo>
                        <a:pt x="1427" y="2486"/>
                        <a:pt x="0" y="6640"/>
                        <a:pt x="798" y="10411"/>
                      </a:cubicBezTo>
                      <a:cubicBezTo>
                        <a:pt x="826" y="6647"/>
                        <a:pt x="2084" y="2988"/>
                        <a:pt x="437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48"/>
                <p:cNvSpPr/>
                <p:nvPr/>
              </p:nvSpPr>
              <p:spPr>
                <a:xfrm>
                  <a:off x="4831700" y="5280275"/>
                  <a:ext cx="35350" cy="2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9020" extrusionOk="0">
                      <a:moveTo>
                        <a:pt x="1413" y="0"/>
                      </a:moveTo>
                      <a:lnTo>
                        <a:pt x="1413" y="0"/>
                      </a:lnTo>
                      <a:cubicBezTo>
                        <a:pt x="142" y="2854"/>
                        <a:pt x="1" y="6075"/>
                        <a:pt x="1025" y="9020"/>
                      </a:cubicBezTo>
                      <a:cubicBezTo>
                        <a:pt x="644" y="6018"/>
                        <a:pt x="778" y="2967"/>
                        <a:pt x="141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48"/>
                <p:cNvSpPr/>
                <p:nvPr/>
              </p:nvSpPr>
              <p:spPr>
                <a:xfrm>
                  <a:off x="4694675" y="5348250"/>
                  <a:ext cx="59900" cy="35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6" h="14276" extrusionOk="0">
                      <a:moveTo>
                        <a:pt x="2395" y="1"/>
                      </a:moveTo>
                      <a:lnTo>
                        <a:pt x="2395" y="1"/>
                      </a:lnTo>
                      <a:cubicBezTo>
                        <a:pt x="304" y="4479"/>
                        <a:pt x="1" y="9585"/>
                        <a:pt x="1541" y="14275"/>
                      </a:cubicBezTo>
                      <a:cubicBezTo>
                        <a:pt x="1533" y="12799"/>
                        <a:pt x="1519" y="11330"/>
                        <a:pt x="1512" y="9854"/>
                      </a:cubicBezTo>
                      <a:cubicBezTo>
                        <a:pt x="1491" y="6548"/>
                        <a:pt x="1477" y="3186"/>
                        <a:pt x="239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48"/>
                <p:cNvSpPr/>
                <p:nvPr/>
              </p:nvSpPr>
              <p:spPr>
                <a:xfrm>
                  <a:off x="6653475" y="4305550"/>
                  <a:ext cx="147100" cy="1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4" h="6803" extrusionOk="0">
                      <a:moveTo>
                        <a:pt x="5884" y="1"/>
                      </a:moveTo>
                      <a:lnTo>
                        <a:pt x="5884" y="1"/>
                      </a:lnTo>
                      <a:cubicBezTo>
                        <a:pt x="3242" y="869"/>
                        <a:pt x="1265" y="3709"/>
                        <a:pt x="0" y="6802"/>
                      </a:cubicBezTo>
                      <a:lnTo>
                        <a:pt x="3843" y="6605"/>
                      </a:lnTo>
                      <a:lnTo>
                        <a:pt x="58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48"/>
                <p:cNvSpPr/>
                <p:nvPr/>
              </p:nvSpPr>
              <p:spPr>
                <a:xfrm>
                  <a:off x="5846675" y="4356775"/>
                  <a:ext cx="973675" cy="77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47" h="30817" extrusionOk="0">
                      <a:moveTo>
                        <a:pt x="1" y="28931"/>
                      </a:moveTo>
                      <a:cubicBezTo>
                        <a:pt x="233" y="29050"/>
                        <a:pt x="536" y="29197"/>
                        <a:pt x="885" y="29357"/>
                      </a:cubicBezTo>
                      <a:lnTo>
                        <a:pt x="885" y="29357"/>
                      </a:lnTo>
                      <a:cubicBezTo>
                        <a:pt x="706" y="29272"/>
                        <a:pt x="1" y="28931"/>
                        <a:pt x="1" y="28931"/>
                      </a:cubicBezTo>
                      <a:close/>
                      <a:moveTo>
                        <a:pt x="30123" y="0"/>
                      </a:moveTo>
                      <a:cubicBezTo>
                        <a:pt x="11940" y="0"/>
                        <a:pt x="8712" y="28153"/>
                        <a:pt x="926" y="29376"/>
                      </a:cubicBezTo>
                      <a:lnTo>
                        <a:pt x="926" y="29376"/>
                      </a:lnTo>
                      <a:cubicBezTo>
                        <a:pt x="912" y="29369"/>
                        <a:pt x="899" y="29363"/>
                        <a:pt x="885" y="29357"/>
                      </a:cubicBezTo>
                      <a:lnTo>
                        <a:pt x="885" y="29357"/>
                      </a:lnTo>
                      <a:cubicBezTo>
                        <a:pt x="910" y="29369"/>
                        <a:pt x="925" y="29376"/>
                        <a:pt x="926" y="29376"/>
                      </a:cubicBezTo>
                      <a:cubicBezTo>
                        <a:pt x="926" y="29376"/>
                        <a:pt x="926" y="29376"/>
                        <a:pt x="926" y="29376"/>
                      </a:cubicBezTo>
                      <a:lnTo>
                        <a:pt x="926" y="29376"/>
                      </a:lnTo>
                      <a:cubicBezTo>
                        <a:pt x="2317" y="30007"/>
                        <a:pt x="4422" y="30816"/>
                        <a:pt x="5829" y="30816"/>
                      </a:cubicBezTo>
                      <a:cubicBezTo>
                        <a:pt x="6083" y="30816"/>
                        <a:pt x="6313" y="30790"/>
                        <a:pt x="6513" y="30732"/>
                      </a:cubicBezTo>
                      <a:cubicBezTo>
                        <a:pt x="8413" y="30181"/>
                        <a:pt x="9501" y="28387"/>
                        <a:pt x="10532" y="26543"/>
                      </a:cubicBezTo>
                      <a:cubicBezTo>
                        <a:pt x="11189" y="25357"/>
                        <a:pt x="11817" y="24156"/>
                        <a:pt x="12623" y="23252"/>
                      </a:cubicBezTo>
                      <a:cubicBezTo>
                        <a:pt x="17637" y="17552"/>
                        <a:pt x="21861" y="10757"/>
                        <a:pt x="29482" y="8391"/>
                      </a:cubicBezTo>
                      <a:cubicBezTo>
                        <a:pt x="29878" y="8271"/>
                        <a:pt x="30231" y="8172"/>
                        <a:pt x="30556" y="8080"/>
                      </a:cubicBezTo>
                      <a:cubicBezTo>
                        <a:pt x="32145" y="7642"/>
                        <a:pt x="33063" y="7459"/>
                        <a:pt x="34603" y="6350"/>
                      </a:cubicBezTo>
                      <a:cubicBezTo>
                        <a:pt x="34730" y="6258"/>
                        <a:pt x="34864" y="6152"/>
                        <a:pt x="35013" y="6032"/>
                      </a:cubicBezTo>
                      <a:cubicBezTo>
                        <a:pt x="35719" y="5432"/>
                        <a:pt x="36390" y="4789"/>
                        <a:pt x="37033" y="4111"/>
                      </a:cubicBezTo>
                      <a:cubicBezTo>
                        <a:pt x="37492" y="3623"/>
                        <a:pt x="37937" y="3136"/>
                        <a:pt x="38311" y="2698"/>
                      </a:cubicBezTo>
                      <a:cubicBezTo>
                        <a:pt x="38566" y="2394"/>
                        <a:pt x="38777" y="2126"/>
                        <a:pt x="38947" y="1900"/>
                      </a:cubicBezTo>
                      <a:cubicBezTo>
                        <a:pt x="38332" y="1660"/>
                        <a:pt x="37732" y="1434"/>
                        <a:pt x="37139" y="1236"/>
                      </a:cubicBezTo>
                      <a:cubicBezTo>
                        <a:pt x="36475" y="1017"/>
                        <a:pt x="35825" y="826"/>
                        <a:pt x="35189" y="664"/>
                      </a:cubicBezTo>
                      <a:cubicBezTo>
                        <a:pt x="35013" y="622"/>
                        <a:pt x="34843" y="579"/>
                        <a:pt x="34674" y="544"/>
                      </a:cubicBezTo>
                      <a:cubicBezTo>
                        <a:pt x="34010" y="388"/>
                        <a:pt x="33360" y="275"/>
                        <a:pt x="32724" y="184"/>
                      </a:cubicBezTo>
                      <a:cubicBezTo>
                        <a:pt x="31825" y="60"/>
                        <a:pt x="30958" y="0"/>
                        <a:pt x="301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48"/>
                <p:cNvSpPr/>
                <p:nvPr/>
              </p:nvSpPr>
              <p:spPr>
                <a:xfrm>
                  <a:off x="6315325" y="6002650"/>
                  <a:ext cx="137750" cy="5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20203" extrusionOk="0">
                      <a:moveTo>
                        <a:pt x="0" y="1"/>
                      </a:moveTo>
                      <a:cubicBezTo>
                        <a:pt x="481" y="5256"/>
                        <a:pt x="1590" y="13682"/>
                        <a:pt x="629" y="17157"/>
                      </a:cubicBezTo>
                      <a:cubicBezTo>
                        <a:pt x="502" y="17616"/>
                        <a:pt x="297" y="18040"/>
                        <a:pt x="608" y="18386"/>
                      </a:cubicBezTo>
                      <a:cubicBezTo>
                        <a:pt x="1371" y="19230"/>
                        <a:pt x="3072" y="20203"/>
                        <a:pt x="3993" y="20203"/>
                      </a:cubicBezTo>
                      <a:cubicBezTo>
                        <a:pt x="4291" y="20203"/>
                        <a:pt x="4507" y="20102"/>
                        <a:pt x="4584" y="19862"/>
                      </a:cubicBezTo>
                      <a:cubicBezTo>
                        <a:pt x="5510" y="16974"/>
                        <a:pt x="2578" y="4224"/>
                        <a:pt x="478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48"/>
                <p:cNvSpPr/>
                <p:nvPr/>
              </p:nvSpPr>
              <p:spPr>
                <a:xfrm>
                  <a:off x="6298025" y="5918125"/>
                  <a:ext cx="138100" cy="1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" h="6755" extrusionOk="0">
                      <a:moveTo>
                        <a:pt x="2624" y="0"/>
                      </a:moveTo>
                      <a:cubicBezTo>
                        <a:pt x="1274" y="0"/>
                        <a:pt x="164" y="1292"/>
                        <a:pt x="85" y="3029"/>
                      </a:cubicBezTo>
                      <a:cubicBezTo>
                        <a:pt x="0" y="4879"/>
                        <a:pt x="1130" y="6539"/>
                        <a:pt x="2606" y="6737"/>
                      </a:cubicBezTo>
                      <a:cubicBezTo>
                        <a:pt x="2700" y="6749"/>
                        <a:pt x="2792" y="6755"/>
                        <a:pt x="2884" y="6755"/>
                      </a:cubicBezTo>
                      <a:cubicBezTo>
                        <a:pt x="4238" y="6755"/>
                        <a:pt x="5353" y="5461"/>
                        <a:pt x="5439" y="3728"/>
                      </a:cubicBezTo>
                      <a:cubicBezTo>
                        <a:pt x="5524" y="1870"/>
                        <a:pt x="4393" y="210"/>
                        <a:pt x="2910" y="20"/>
                      </a:cubicBezTo>
                      <a:cubicBezTo>
                        <a:pt x="2814" y="7"/>
                        <a:pt x="2718" y="0"/>
                        <a:pt x="262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48"/>
                <p:cNvSpPr/>
                <p:nvPr/>
              </p:nvSpPr>
              <p:spPr>
                <a:xfrm>
                  <a:off x="6340925" y="6458925"/>
                  <a:ext cx="161775" cy="16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1" h="6492" extrusionOk="0">
                      <a:moveTo>
                        <a:pt x="382" y="1"/>
                      </a:moveTo>
                      <a:lnTo>
                        <a:pt x="968" y="3921"/>
                      </a:lnTo>
                      <a:lnTo>
                        <a:pt x="1" y="5835"/>
                      </a:lnTo>
                      <a:lnTo>
                        <a:pt x="968" y="6146"/>
                      </a:lnTo>
                      <a:lnTo>
                        <a:pt x="1095" y="6492"/>
                      </a:lnTo>
                      <a:lnTo>
                        <a:pt x="6470" y="5185"/>
                      </a:lnTo>
                      <a:cubicBezTo>
                        <a:pt x="5178" y="3497"/>
                        <a:pt x="3850" y="1922"/>
                        <a:pt x="364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2" name="Google Shape;3662;p48"/>
                <p:cNvSpPr/>
                <p:nvPr/>
              </p:nvSpPr>
              <p:spPr>
                <a:xfrm>
                  <a:off x="6368300" y="6588725"/>
                  <a:ext cx="177825" cy="6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2650" extrusionOk="0">
                      <a:moveTo>
                        <a:pt x="5361" y="0"/>
                      </a:moveTo>
                      <a:lnTo>
                        <a:pt x="0" y="1307"/>
                      </a:lnTo>
                      <a:lnTo>
                        <a:pt x="43" y="1427"/>
                      </a:lnTo>
                      <a:lnTo>
                        <a:pt x="495" y="2649"/>
                      </a:lnTo>
                      <a:lnTo>
                        <a:pt x="7113" y="2649"/>
                      </a:lnTo>
                      <a:cubicBezTo>
                        <a:pt x="6633" y="1696"/>
                        <a:pt x="6004" y="834"/>
                        <a:pt x="5361" y="0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48"/>
                <p:cNvSpPr/>
                <p:nvPr/>
              </p:nvSpPr>
              <p:spPr>
                <a:xfrm>
                  <a:off x="6251225" y="5483850"/>
                  <a:ext cx="235750" cy="539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0" h="20244" extrusionOk="0">
                      <a:moveTo>
                        <a:pt x="9430" y="1"/>
                      </a:moveTo>
                      <a:lnTo>
                        <a:pt x="0" y="5863"/>
                      </a:lnTo>
                      <a:cubicBezTo>
                        <a:pt x="1858" y="10235"/>
                        <a:pt x="2706" y="14382"/>
                        <a:pt x="2458" y="18287"/>
                      </a:cubicBezTo>
                      <a:lnTo>
                        <a:pt x="6922" y="20244"/>
                      </a:lnTo>
                      <a:cubicBezTo>
                        <a:pt x="7607" y="13852"/>
                        <a:pt x="8730" y="6556"/>
                        <a:pt x="943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48"/>
                <p:cNvSpPr/>
                <p:nvPr/>
              </p:nvSpPr>
              <p:spPr>
                <a:xfrm>
                  <a:off x="5141250" y="6002475"/>
                  <a:ext cx="149950" cy="50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8" h="20339" extrusionOk="0">
                      <a:moveTo>
                        <a:pt x="0" y="1"/>
                      </a:moveTo>
                      <a:cubicBezTo>
                        <a:pt x="622" y="5291"/>
                        <a:pt x="1971" y="13774"/>
                        <a:pt x="1088" y="17270"/>
                      </a:cubicBezTo>
                      <a:cubicBezTo>
                        <a:pt x="975" y="17736"/>
                        <a:pt x="784" y="18160"/>
                        <a:pt x="1102" y="18506"/>
                      </a:cubicBezTo>
                      <a:cubicBezTo>
                        <a:pt x="1893" y="19356"/>
                        <a:pt x="3634" y="20339"/>
                        <a:pt x="4560" y="20339"/>
                      </a:cubicBezTo>
                      <a:cubicBezTo>
                        <a:pt x="4858" y="20339"/>
                        <a:pt x="5072" y="20237"/>
                        <a:pt x="5142" y="19996"/>
                      </a:cubicBezTo>
                      <a:cubicBezTo>
                        <a:pt x="5997" y="17094"/>
                        <a:pt x="2706" y="4260"/>
                        <a:pt x="48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48"/>
                <p:cNvSpPr/>
                <p:nvPr/>
              </p:nvSpPr>
              <p:spPr>
                <a:xfrm>
                  <a:off x="5128175" y="5467625"/>
                  <a:ext cx="538775" cy="5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51" h="21414" extrusionOk="0">
                      <a:moveTo>
                        <a:pt x="21550" y="0"/>
                      </a:moveTo>
                      <a:lnTo>
                        <a:pt x="1" y="4563"/>
                      </a:lnTo>
                      <a:cubicBezTo>
                        <a:pt x="1279" y="8617"/>
                        <a:pt x="3426" y="14063"/>
                        <a:pt x="396" y="18598"/>
                      </a:cubicBezTo>
                      <a:cubicBezTo>
                        <a:pt x="777" y="20499"/>
                        <a:pt x="2052" y="21413"/>
                        <a:pt x="3832" y="21413"/>
                      </a:cubicBezTo>
                      <a:cubicBezTo>
                        <a:pt x="4300" y="21413"/>
                        <a:pt x="4803" y="21350"/>
                        <a:pt x="5333" y="21225"/>
                      </a:cubicBezTo>
                      <a:cubicBezTo>
                        <a:pt x="9797" y="11090"/>
                        <a:pt x="17871" y="10835"/>
                        <a:pt x="2155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48"/>
                <p:cNvSpPr/>
                <p:nvPr/>
              </p:nvSpPr>
              <p:spPr>
                <a:xfrm>
                  <a:off x="5121825" y="5890325"/>
                  <a:ext cx="154700" cy="1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" h="6775" extrusionOk="0">
                      <a:moveTo>
                        <a:pt x="3213" y="1"/>
                      </a:moveTo>
                      <a:cubicBezTo>
                        <a:pt x="1771" y="1"/>
                        <a:pt x="478" y="1283"/>
                        <a:pt x="248" y="3010"/>
                      </a:cubicBezTo>
                      <a:cubicBezTo>
                        <a:pt x="1" y="4868"/>
                        <a:pt x="1074" y="6542"/>
                        <a:pt x="2649" y="6754"/>
                      </a:cubicBezTo>
                      <a:cubicBezTo>
                        <a:pt x="2756" y="6768"/>
                        <a:pt x="2862" y="6775"/>
                        <a:pt x="2968" y="6775"/>
                      </a:cubicBezTo>
                      <a:cubicBezTo>
                        <a:pt x="4412" y="6775"/>
                        <a:pt x="5710" y="5497"/>
                        <a:pt x="5941" y="3766"/>
                      </a:cubicBezTo>
                      <a:cubicBezTo>
                        <a:pt x="6188" y="1909"/>
                        <a:pt x="5114" y="235"/>
                        <a:pt x="3539" y="23"/>
                      </a:cubicBezTo>
                      <a:cubicBezTo>
                        <a:pt x="3430" y="8"/>
                        <a:pt x="3321" y="1"/>
                        <a:pt x="32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48"/>
                <p:cNvSpPr/>
                <p:nvPr/>
              </p:nvSpPr>
              <p:spPr>
                <a:xfrm>
                  <a:off x="5198450" y="6601975"/>
                  <a:ext cx="172025" cy="5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1" h="2247" extrusionOk="0">
                      <a:moveTo>
                        <a:pt x="5651" y="0"/>
                      </a:moveTo>
                      <a:lnTo>
                        <a:pt x="1" y="1307"/>
                      </a:lnTo>
                      <a:lnTo>
                        <a:pt x="262" y="2246"/>
                      </a:lnTo>
                      <a:lnTo>
                        <a:pt x="6880" y="2246"/>
                      </a:lnTo>
                      <a:cubicBezTo>
                        <a:pt x="6556" y="1455"/>
                        <a:pt x="6118" y="713"/>
                        <a:pt x="5651" y="0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48"/>
                <p:cNvSpPr/>
                <p:nvPr/>
              </p:nvSpPr>
              <p:spPr>
                <a:xfrm>
                  <a:off x="5169675" y="6462300"/>
                  <a:ext cx="170075" cy="17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3" h="6894" extrusionOk="0">
                      <a:moveTo>
                        <a:pt x="940" y="0"/>
                      </a:moveTo>
                      <a:lnTo>
                        <a:pt x="1159" y="3920"/>
                      </a:lnTo>
                      <a:lnTo>
                        <a:pt x="1" y="5834"/>
                      </a:lnTo>
                      <a:lnTo>
                        <a:pt x="940" y="6145"/>
                      </a:lnTo>
                      <a:lnTo>
                        <a:pt x="1152" y="6894"/>
                      </a:lnTo>
                      <a:lnTo>
                        <a:pt x="6802" y="5587"/>
                      </a:lnTo>
                      <a:cubicBezTo>
                        <a:pt x="5602" y="3744"/>
                        <a:pt x="4231" y="2070"/>
                        <a:pt x="42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48"/>
                <p:cNvSpPr/>
                <p:nvPr/>
              </p:nvSpPr>
              <p:spPr>
                <a:xfrm>
                  <a:off x="4897400" y="6598775"/>
                  <a:ext cx="171475" cy="5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9" h="2276" extrusionOk="0">
                      <a:moveTo>
                        <a:pt x="5721" y="1"/>
                      </a:moveTo>
                      <a:lnTo>
                        <a:pt x="3779" y="425"/>
                      </a:lnTo>
                      <a:lnTo>
                        <a:pt x="0" y="1237"/>
                      </a:lnTo>
                      <a:lnTo>
                        <a:pt x="233" y="2275"/>
                      </a:lnTo>
                      <a:lnTo>
                        <a:pt x="6859" y="2275"/>
                      </a:lnTo>
                      <a:cubicBezTo>
                        <a:pt x="6569" y="1470"/>
                        <a:pt x="6152" y="721"/>
                        <a:pt x="5721" y="1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48"/>
                <p:cNvSpPr/>
                <p:nvPr/>
              </p:nvSpPr>
              <p:spPr>
                <a:xfrm>
                  <a:off x="6213800" y="6596500"/>
                  <a:ext cx="171300" cy="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2339" extrusionOk="0">
                      <a:moveTo>
                        <a:pt x="5559" y="0"/>
                      </a:moveTo>
                      <a:lnTo>
                        <a:pt x="5199" y="99"/>
                      </a:lnTo>
                      <a:lnTo>
                        <a:pt x="4718" y="226"/>
                      </a:lnTo>
                      <a:lnTo>
                        <a:pt x="0" y="1519"/>
                      </a:lnTo>
                      <a:lnTo>
                        <a:pt x="226" y="2338"/>
                      </a:lnTo>
                      <a:lnTo>
                        <a:pt x="6851" y="2338"/>
                      </a:lnTo>
                      <a:cubicBezTo>
                        <a:pt x="6675" y="1928"/>
                        <a:pt x="6477" y="1533"/>
                        <a:pt x="6258" y="1144"/>
                      </a:cubicBezTo>
                      <a:cubicBezTo>
                        <a:pt x="6230" y="1095"/>
                        <a:pt x="6201" y="1046"/>
                        <a:pt x="6166" y="996"/>
                      </a:cubicBezTo>
                      <a:lnTo>
                        <a:pt x="6166" y="982"/>
                      </a:lnTo>
                      <a:cubicBezTo>
                        <a:pt x="6096" y="862"/>
                        <a:pt x="6025" y="742"/>
                        <a:pt x="5947" y="622"/>
                      </a:cubicBezTo>
                      <a:cubicBezTo>
                        <a:pt x="5820" y="410"/>
                        <a:pt x="5693" y="205"/>
                        <a:pt x="5559" y="0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48"/>
                <p:cNvSpPr/>
                <p:nvPr/>
              </p:nvSpPr>
              <p:spPr>
                <a:xfrm>
                  <a:off x="5370275" y="5448550"/>
                  <a:ext cx="1149200" cy="3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68" h="12393" extrusionOk="0">
                      <a:moveTo>
                        <a:pt x="36573" y="1"/>
                      </a:moveTo>
                      <a:cubicBezTo>
                        <a:pt x="35196" y="1406"/>
                        <a:pt x="33677" y="2677"/>
                        <a:pt x="32053" y="3786"/>
                      </a:cubicBezTo>
                      <a:lnTo>
                        <a:pt x="31968" y="3850"/>
                      </a:lnTo>
                      <a:cubicBezTo>
                        <a:pt x="31495" y="4168"/>
                        <a:pt x="31022" y="4464"/>
                        <a:pt x="30541" y="4754"/>
                      </a:cubicBezTo>
                      <a:cubicBezTo>
                        <a:pt x="26535" y="7130"/>
                        <a:pt x="22055" y="8460"/>
                        <a:pt x="17538" y="8460"/>
                      </a:cubicBezTo>
                      <a:cubicBezTo>
                        <a:pt x="14602" y="8460"/>
                        <a:pt x="11650" y="7898"/>
                        <a:pt x="8801" y="6696"/>
                      </a:cubicBezTo>
                      <a:cubicBezTo>
                        <a:pt x="7367" y="6089"/>
                        <a:pt x="5990" y="5333"/>
                        <a:pt x="4697" y="4450"/>
                      </a:cubicBezTo>
                      <a:cubicBezTo>
                        <a:pt x="4641" y="4415"/>
                        <a:pt x="4584" y="4380"/>
                        <a:pt x="4528" y="4337"/>
                      </a:cubicBezTo>
                      <a:cubicBezTo>
                        <a:pt x="3942" y="3935"/>
                        <a:pt x="3355" y="3490"/>
                        <a:pt x="2783" y="3016"/>
                      </a:cubicBezTo>
                      <a:cubicBezTo>
                        <a:pt x="2677" y="2925"/>
                        <a:pt x="2571" y="2840"/>
                        <a:pt x="2465" y="2748"/>
                      </a:cubicBezTo>
                      <a:cubicBezTo>
                        <a:pt x="1597" y="2006"/>
                        <a:pt x="777" y="1215"/>
                        <a:pt x="0" y="375"/>
                      </a:cubicBezTo>
                      <a:lnTo>
                        <a:pt x="0" y="4281"/>
                      </a:lnTo>
                      <a:cubicBezTo>
                        <a:pt x="827" y="5241"/>
                        <a:pt x="1752" y="6103"/>
                        <a:pt x="2762" y="6866"/>
                      </a:cubicBezTo>
                      <a:cubicBezTo>
                        <a:pt x="2797" y="6887"/>
                        <a:pt x="2833" y="6915"/>
                        <a:pt x="2868" y="6944"/>
                      </a:cubicBezTo>
                      <a:cubicBezTo>
                        <a:pt x="4055" y="7819"/>
                        <a:pt x="5333" y="8568"/>
                        <a:pt x="6675" y="9183"/>
                      </a:cubicBezTo>
                      <a:cubicBezTo>
                        <a:pt x="11545" y="11437"/>
                        <a:pt x="17730" y="12393"/>
                        <a:pt x="24512" y="12393"/>
                      </a:cubicBezTo>
                      <a:cubicBezTo>
                        <a:pt x="26337" y="12393"/>
                        <a:pt x="28206" y="12323"/>
                        <a:pt x="30104" y="12192"/>
                      </a:cubicBezTo>
                      <a:cubicBezTo>
                        <a:pt x="31205" y="12121"/>
                        <a:pt x="32314" y="12022"/>
                        <a:pt x="33430" y="11902"/>
                      </a:cubicBezTo>
                      <a:cubicBezTo>
                        <a:pt x="34038" y="11838"/>
                        <a:pt x="34652" y="11775"/>
                        <a:pt x="35260" y="11697"/>
                      </a:cubicBezTo>
                      <a:lnTo>
                        <a:pt x="35401" y="11683"/>
                      </a:lnTo>
                      <a:cubicBezTo>
                        <a:pt x="35719" y="11634"/>
                        <a:pt x="36030" y="11584"/>
                        <a:pt x="36340" y="11513"/>
                      </a:cubicBezTo>
                      <a:cubicBezTo>
                        <a:pt x="38085" y="11132"/>
                        <a:pt x="39724" y="10348"/>
                        <a:pt x="41115" y="9225"/>
                      </a:cubicBezTo>
                      <a:cubicBezTo>
                        <a:pt x="42450" y="8144"/>
                        <a:pt x="43559" y="6809"/>
                        <a:pt x="44378" y="5305"/>
                      </a:cubicBezTo>
                      <a:cubicBezTo>
                        <a:pt x="45176" y="3864"/>
                        <a:pt x="45720" y="2289"/>
                        <a:pt x="45967" y="657"/>
                      </a:cubicBezTo>
                      <a:lnTo>
                        <a:pt x="45967" y="657"/>
                      </a:lnTo>
                      <a:cubicBezTo>
                        <a:pt x="45197" y="1844"/>
                        <a:pt x="44449" y="2720"/>
                        <a:pt x="43728" y="3313"/>
                      </a:cubicBezTo>
                      <a:cubicBezTo>
                        <a:pt x="43326" y="3666"/>
                        <a:pt x="42874" y="3949"/>
                        <a:pt x="42379" y="4154"/>
                      </a:cubicBezTo>
                      <a:cubicBezTo>
                        <a:pt x="42316" y="4182"/>
                        <a:pt x="42252" y="4203"/>
                        <a:pt x="42196" y="4224"/>
                      </a:cubicBezTo>
                      <a:cubicBezTo>
                        <a:pt x="41865" y="4336"/>
                        <a:pt x="41542" y="4388"/>
                        <a:pt x="41228" y="4388"/>
                      </a:cubicBezTo>
                      <a:cubicBezTo>
                        <a:pt x="39368" y="4388"/>
                        <a:pt x="37800" y="2538"/>
                        <a:pt x="36573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48"/>
                <p:cNvSpPr/>
                <p:nvPr/>
              </p:nvSpPr>
              <p:spPr>
                <a:xfrm>
                  <a:off x="5972925" y="4396250"/>
                  <a:ext cx="831550" cy="6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2" h="25759" extrusionOk="0">
                      <a:moveTo>
                        <a:pt x="25926" y="0"/>
                      </a:moveTo>
                      <a:cubicBezTo>
                        <a:pt x="11150" y="0"/>
                        <a:pt x="5687" y="18212"/>
                        <a:pt x="1" y="25758"/>
                      </a:cubicBezTo>
                      <a:cubicBezTo>
                        <a:pt x="3914" y="22361"/>
                        <a:pt x="8088" y="14373"/>
                        <a:pt x="11464" y="10347"/>
                      </a:cubicBezTo>
                      <a:cubicBezTo>
                        <a:pt x="14699" y="6483"/>
                        <a:pt x="20604" y="1617"/>
                        <a:pt x="26445" y="1560"/>
                      </a:cubicBezTo>
                      <a:cubicBezTo>
                        <a:pt x="26500" y="1559"/>
                        <a:pt x="26555" y="1559"/>
                        <a:pt x="26610" y="1559"/>
                      </a:cubicBezTo>
                      <a:cubicBezTo>
                        <a:pt x="26993" y="1559"/>
                        <a:pt x="27375" y="1580"/>
                        <a:pt x="27752" y="1624"/>
                      </a:cubicBezTo>
                      <a:lnTo>
                        <a:pt x="27773" y="1659"/>
                      </a:lnTo>
                      <a:cubicBezTo>
                        <a:pt x="27865" y="1645"/>
                        <a:pt x="27950" y="1638"/>
                        <a:pt x="28042" y="1631"/>
                      </a:cubicBezTo>
                      <a:cubicBezTo>
                        <a:pt x="28201" y="1617"/>
                        <a:pt x="28361" y="1611"/>
                        <a:pt x="28520" y="1611"/>
                      </a:cubicBezTo>
                      <a:cubicBezTo>
                        <a:pt x="28946" y="1611"/>
                        <a:pt x="29372" y="1658"/>
                        <a:pt x="29793" y="1751"/>
                      </a:cubicBezTo>
                      <a:cubicBezTo>
                        <a:pt x="30330" y="1871"/>
                        <a:pt x="30846" y="2069"/>
                        <a:pt x="31333" y="2337"/>
                      </a:cubicBezTo>
                      <a:cubicBezTo>
                        <a:pt x="31559" y="2457"/>
                        <a:pt x="31771" y="2598"/>
                        <a:pt x="31983" y="2747"/>
                      </a:cubicBezTo>
                      <a:cubicBezTo>
                        <a:pt x="32442" y="2266"/>
                        <a:pt x="32887" y="1772"/>
                        <a:pt x="33261" y="1334"/>
                      </a:cubicBezTo>
                      <a:cubicBezTo>
                        <a:pt x="32760" y="1165"/>
                        <a:pt x="32265" y="1009"/>
                        <a:pt x="31785" y="875"/>
                      </a:cubicBezTo>
                      <a:cubicBezTo>
                        <a:pt x="31171" y="698"/>
                        <a:pt x="30570" y="550"/>
                        <a:pt x="29984" y="430"/>
                      </a:cubicBezTo>
                      <a:cubicBezTo>
                        <a:pt x="29603" y="352"/>
                        <a:pt x="29235" y="282"/>
                        <a:pt x="28868" y="232"/>
                      </a:cubicBezTo>
                      <a:cubicBezTo>
                        <a:pt x="28246" y="133"/>
                        <a:pt x="27639" y="70"/>
                        <a:pt x="27046" y="34"/>
                      </a:cubicBezTo>
                      <a:cubicBezTo>
                        <a:pt x="26667" y="11"/>
                        <a:pt x="26294" y="0"/>
                        <a:pt x="259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48"/>
                <p:cNvSpPr/>
                <p:nvPr/>
              </p:nvSpPr>
              <p:spPr>
                <a:xfrm>
                  <a:off x="4869500" y="5913825"/>
                  <a:ext cx="184550" cy="74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2" h="29674" extrusionOk="0">
                      <a:moveTo>
                        <a:pt x="1879" y="1"/>
                      </a:moveTo>
                      <a:cubicBezTo>
                        <a:pt x="1349" y="566"/>
                        <a:pt x="996" y="1272"/>
                        <a:pt x="862" y="2035"/>
                      </a:cubicBezTo>
                      <a:cubicBezTo>
                        <a:pt x="671" y="3052"/>
                        <a:pt x="890" y="4020"/>
                        <a:pt x="1378" y="4712"/>
                      </a:cubicBezTo>
                      <a:cubicBezTo>
                        <a:pt x="1625" y="9995"/>
                        <a:pt x="1335" y="17503"/>
                        <a:pt x="353" y="20745"/>
                      </a:cubicBezTo>
                      <a:cubicBezTo>
                        <a:pt x="219" y="21205"/>
                        <a:pt x="0" y="21628"/>
                        <a:pt x="311" y="21974"/>
                      </a:cubicBezTo>
                      <a:cubicBezTo>
                        <a:pt x="601" y="22292"/>
                        <a:pt x="926" y="22568"/>
                        <a:pt x="1286" y="22808"/>
                      </a:cubicBezTo>
                      <a:lnTo>
                        <a:pt x="1300" y="25767"/>
                      </a:lnTo>
                      <a:lnTo>
                        <a:pt x="50" y="27674"/>
                      </a:lnTo>
                      <a:lnTo>
                        <a:pt x="975" y="27985"/>
                      </a:lnTo>
                      <a:lnTo>
                        <a:pt x="1116" y="28635"/>
                      </a:lnTo>
                      <a:lnTo>
                        <a:pt x="1356" y="29673"/>
                      </a:lnTo>
                      <a:lnTo>
                        <a:pt x="7381" y="29673"/>
                      </a:lnTo>
                      <a:cubicBezTo>
                        <a:pt x="6477" y="29059"/>
                        <a:pt x="5580" y="28430"/>
                        <a:pt x="4902" y="27830"/>
                      </a:cubicBezTo>
                      <a:cubicBezTo>
                        <a:pt x="4401" y="27371"/>
                        <a:pt x="4033" y="26926"/>
                        <a:pt x="3871" y="26502"/>
                      </a:cubicBezTo>
                      <a:cubicBezTo>
                        <a:pt x="3539" y="25598"/>
                        <a:pt x="3278" y="24666"/>
                        <a:pt x="3094" y="23712"/>
                      </a:cubicBezTo>
                      <a:cubicBezTo>
                        <a:pt x="2974" y="23105"/>
                        <a:pt x="2875" y="22483"/>
                        <a:pt x="2804" y="21861"/>
                      </a:cubicBezTo>
                      <a:cubicBezTo>
                        <a:pt x="2437" y="18676"/>
                        <a:pt x="2663" y="15335"/>
                        <a:pt x="2910" y="12164"/>
                      </a:cubicBezTo>
                      <a:cubicBezTo>
                        <a:pt x="3016" y="10765"/>
                        <a:pt x="3207" y="9303"/>
                        <a:pt x="3419" y="7912"/>
                      </a:cubicBezTo>
                      <a:cubicBezTo>
                        <a:pt x="3525" y="7220"/>
                        <a:pt x="3800" y="6457"/>
                        <a:pt x="3878" y="5743"/>
                      </a:cubicBezTo>
                      <a:cubicBezTo>
                        <a:pt x="3934" y="5192"/>
                        <a:pt x="3871" y="4663"/>
                        <a:pt x="3511" y="4218"/>
                      </a:cubicBezTo>
                      <a:cubicBezTo>
                        <a:pt x="3313" y="3985"/>
                        <a:pt x="3129" y="3751"/>
                        <a:pt x="2960" y="3511"/>
                      </a:cubicBezTo>
                      <a:cubicBezTo>
                        <a:pt x="2698" y="3151"/>
                        <a:pt x="2465" y="2763"/>
                        <a:pt x="2282" y="2360"/>
                      </a:cubicBezTo>
                      <a:cubicBezTo>
                        <a:pt x="2077" y="1901"/>
                        <a:pt x="1950" y="1421"/>
                        <a:pt x="1907" y="919"/>
                      </a:cubicBezTo>
                      <a:cubicBezTo>
                        <a:pt x="1886" y="665"/>
                        <a:pt x="1872" y="404"/>
                        <a:pt x="1879" y="142"/>
                      </a:cubicBezTo>
                      <a:lnTo>
                        <a:pt x="1879" y="1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48"/>
                <p:cNvSpPr/>
                <p:nvPr/>
              </p:nvSpPr>
              <p:spPr>
                <a:xfrm>
                  <a:off x="4869675" y="4286475"/>
                  <a:ext cx="2196825" cy="23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73" h="93892" extrusionOk="0">
                      <a:moveTo>
                        <a:pt x="74757" y="1"/>
                      </a:moveTo>
                      <a:cubicBezTo>
                        <a:pt x="72786" y="1018"/>
                        <a:pt x="71423" y="3215"/>
                        <a:pt x="70575" y="5722"/>
                      </a:cubicBezTo>
                      <a:cubicBezTo>
                        <a:pt x="64734" y="5786"/>
                        <a:pt x="58829" y="10652"/>
                        <a:pt x="55594" y="14509"/>
                      </a:cubicBezTo>
                      <a:cubicBezTo>
                        <a:pt x="52218" y="18542"/>
                        <a:pt x="48051" y="26530"/>
                        <a:pt x="44131" y="29920"/>
                      </a:cubicBezTo>
                      <a:cubicBezTo>
                        <a:pt x="43502" y="30471"/>
                        <a:pt x="42874" y="30895"/>
                        <a:pt x="42252" y="31171"/>
                      </a:cubicBezTo>
                      <a:lnTo>
                        <a:pt x="42231" y="31171"/>
                      </a:lnTo>
                      <a:cubicBezTo>
                        <a:pt x="41263" y="31375"/>
                        <a:pt x="40239" y="31545"/>
                        <a:pt x="39102" y="31721"/>
                      </a:cubicBezTo>
                      <a:cubicBezTo>
                        <a:pt x="39095" y="31721"/>
                        <a:pt x="39088" y="31721"/>
                        <a:pt x="39088" y="31736"/>
                      </a:cubicBezTo>
                      <a:cubicBezTo>
                        <a:pt x="38290" y="31849"/>
                        <a:pt x="37428" y="31983"/>
                        <a:pt x="36482" y="32131"/>
                      </a:cubicBezTo>
                      <a:cubicBezTo>
                        <a:pt x="35507" y="32237"/>
                        <a:pt x="34589" y="32336"/>
                        <a:pt x="33706" y="32435"/>
                      </a:cubicBezTo>
                      <a:cubicBezTo>
                        <a:pt x="31386" y="32693"/>
                        <a:pt x="29317" y="32892"/>
                        <a:pt x="27294" y="32892"/>
                      </a:cubicBezTo>
                      <a:cubicBezTo>
                        <a:pt x="25830" y="32892"/>
                        <a:pt x="24391" y="32788"/>
                        <a:pt x="22899" y="32527"/>
                      </a:cubicBezTo>
                      <a:cubicBezTo>
                        <a:pt x="22313" y="32421"/>
                        <a:pt x="21727" y="32301"/>
                        <a:pt x="21126" y="32145"/>
                      </a:cubicBezTo>
                      <a:cubicBezTo>
                        <a:pt x="19911" y="31630"/>
                        <a:pt x="18485" y="31319"/>
                        <a:pt x="16846" y="31213"/>
                      </a:cubicBezTo>
                      <a:cubicBezTo>
                        <a:pt x="16400" y="31184"/>
                        <a:pt x="15966" y="31170"/>
                        <a:pt x="15542" y="31170"/>
                      </a:cubicBezTo>
                      <a:cubicBezTo>
                        <a:pt x="5924" y="31170"/>
                        <a:pt x="1979" y="38501"/>
                        <a:pt x="2480" y="47614"/>
                      </a:cubicBezTo>
                      <a:cubicBezTo>
                        <a:pt x="2614" y="50079"/>
                        <a:pt x="3059" y="51908"/>
                        <a:pt x="3709" y="53257"/>
                      </a:cubicBezTo>
                      <a:cubicBezTo>
                        <a:pt x="4281" y="56902"/>
                        <a:pt x="4789" y="61253"/>
                        <a:pt x="2232" y="64763"/>
                      </a:cubicBezTo>
                      <a:cubicBezTo>
                        <a:pt x="2105" y="64862"/>
                        <a:pt x="1992" y="64968"/>
                        <a:pt x="1886" y="65081"/>
                      </a:cubicBezTo>
                      <a:cubicBezTo>
                        <a:pt x="1349" y="65646"/>
                        <a:pt x="996" y="66352"/>
                        <a:pt x="862" y="67108"/>
                      </a:cubicBezTo>
                      <a:cubicBezTo>
                        <a:pt x="678" y="68132"/>
                        <a:pt x="890" y="69093"/>
                        <a:pt x="1385" y="69792"/>
                      </a:cubicBezTo>
                      <a:cubicBezTo>
                        <a:pt x="1632" y="75075"/>
                        <a:pt x="1335" y="82583"/>
                        <a:pt x="354" y="85825"/>
                      </a:cubicBezTo>
                      <a:cubicBezTo>
                        <a:pt x="219" y="86277"/>
                        <a:pt x="0" y="86708"/>
                        <a:pt x="311" y="87054"/>
                      </a:cubicBezTo>
                      <a:cubicBezTo>
                        <a:pt x="601" y="87365"/>
                        <a:pt x="933" y="87648"/>
                        <a:pt x="1286" y="87888"/>
                      </a:cubicBezTo>
                      <a:lnTo>
                        <a:pt x="1307" y="90847"/>
                      </a:lnTo>
                      <a:lnTo>
                        <a:pt x="50" y="92754"/>
                      </a:lnTo>
                      <a:lnTo>
                        <a:pt x="975" y="93065"/>
                      </a:lnTo>
                      <a:lnTo>
                        <a:pt x="1116" y="93715"/>
                      </a:lnTo>
                      <a:lnTo>
                        <a:pt x="4902" y="92896"/>
                      </a:lnTo>
                      <a:lnTo>
                        <a:pt x="6837" y="92479"/>
                      </a:lnTo>
                      <a:cubicBezTo>
                        <a:pt x="5743" y="90657"/>
                        <a:pt x="4478" y="89004"/>
                        <a:pt x="4542" y="86955"/>
                      </a:cubicBezTo>
                      <a:lnTo>
                        <a:pt x="4542" y="86934"/>
                      </a:lnTo>
                      <a:cubicBezTo>
                        <a:pt x="4916" y="82838"/>
                        <a:pt x="4245" y="74037"/>
                        <a:pt x="5658" y="69707"/>
                      </a:cubicBezTo>
                      <a:cubicBezTo>
                        <a:pt x="6053" y="69227"/>
                        <a:pt x="6336" y="68662"/>
                        <a:pt x="6477" y="68054"/>
                      </a:cubicBezTo>
                      <a:cubicBezTo>
                        <a:pt x="11287" y="60737"/>
                        <a:pt x="17333" y="59579"/>
                        <a:pt x="22221" y="54006"/>
                      </a:cubicBezTo>
                      <a:cubicBezTo>
                        <a:pt x="22461" y="53815"/>
                        <a:pt x="22680" y="53617"/>
                        <a:pt x="22899" y="53405"/>
                      </a:cubicBezTo>
                      <a:cubicBezTo>
                        <a:pt x="24079" y="54288"/>
                        <a:pt x="25357" y="55037"/>
                        <a:pt x="26692" y="55644"/>
                      </a:cubicBezTo>
                      <a:cubicBezTo>
                        <a:pt x="28606" y="56513"/>
                        <a:pt x="30605" y="57184"/>
                        <a:pt x="32653" y="57643"/>
                      </a:cubicBezTo>
                      <a:cubicBezTo>
                        <a:pt x="33070" y="57735"/>
                        <a:pt x="33494" y="57827"/>
                        <a:pt x="33918" y="57905"/>
                      </a:cubicBezTo>
                      <a:cubicBezTo>
                        <a:pt x="34709" y="58067"/>
                        <a:pt x="35521" y="58201"/>
                        <a:pt x="36347" y="58307"/>
                      </a:cubicBezTo>
                      <a:cubicBezTo>
                        <a:pt x="36799" y="58378"/>
                        <a:pt x="37258" y="58434"/>
                        <a:pt x="37725" y="58484"/>
                      </a:cubicBezTo>
                      <a:cubicBezTo>
                        <a:pt x="39902" y="58739"/>
                        <a:pt x="42185" y="58857"/>
                        <a:pt x="44543" y="58857"/>
                      </a:cubicBezTo>
                      <a:cubicBezTo>
                        <a:pt x="46367" y="58857"/>
                        <a:pt x="48236" y="58786"/>
                        <a:pt x="50135" y="58653"/>
                      </a:cubicBezTo>
                      <a:cubicBezTo>
                        <a:pt x="51222" y="58583"/>
                        <a:pt x="52338" y="58484"/>
                        <a:pt x="53454" y="58371"/>
                      </a:cubicBezTo>
                      <a:cubicBezTo>
                        <a:pt x="54076" y="61175"/>
                        <a:pt x="54252" y="63887"/>
                        <a:pt x="53963" y="66493"/>
                      </a:cubicBezTo>
                      <a:cubicBezTo>
                        <a:pt x="53581" y="67009"/>
                        <a:pt x="53341" y="67624"/>
                        <a:pt x="53257" y="68266"/>
                      </a:cubicBezTo>
                      <a:cubicBezTo>
                        <a:pt x="53122" y="69170"/>
                        <a:pt x="53334" y="70096"/>
                        <a:pt x="53843" y="70858"/>
                      </a:cubicBezTo>
                      <a:cubicBezTo>
                        <a:pt x="53878" y="76022"/>
                        <a:pt x="53970" y="82767"/>
                        <a:pt x="52847" y="85790"/>
                      </a:cubicBezTo>
                      <a:cubicBezTo>
                        <a:pt x="52677" y="86242"/>
                        <a:pt x="52437" y="86673"/>
                        <a:pt x="52720" y="87012"/>
                      </a:cubicBezTo>
                      <a:cubicBezTo>
                        <a:pt x="52967" y="87309"/>
                        <a:pt x="53257" y="87577"/>
                        <a:pt x="53581" y="87803"/>
                      </a:cubicBezTo>
                      <a:lnTo>
                        <a:pt x="53737" y="90798"/>
                      </a:lnTo>
                      <a:lnTo>
                        <a:pt x="52586" y="92712"/>
                      </a:lnTo>
                      <a:lnTo>
                        <a:pt x="53525" y="93023"/>
                      </a:lnTo>
                      <a:lnTo>
                        <a:pt x="53765" y="93891"/>
                      </a:lnTo>
                      <a:lnTo>
                        <a:pt x="58490" y="92599"/>
                      </a:lnTo>
                      <a:lnTo>
                        <a:pt x="58964" y="92472"/>
                      </a:lnTo>
                      <a:lnTo>
                        <a:pt x="59324" y="92373"/>
                      </a:lnTo>
                      <a:cubicBezTo>
                        <a:pt x="59267" y="92288"/>
                        <a:pt x="59211" y="92196"/>
                        <a:pt x="59147" y="92112"/>
                      </a:cubicBezTo>
                      <a:cubicBezTo>
                        <a:pt x="58109" y="90558"/>
                        <a:pt x="57028" y="89103"/>
                        <a:pt x="56816" y="87386"/>
                      </a:cubicBezTo>
                      <a:cubicBezTo>
                        <a:pt x="57332" y="83996"/>
                        <a:pt x="56640" y="76262"/>
                        <a:pt x="57622" y="71431"/>
                      </a:cubicBezTo>
                      <a:cubicBezTo>
                        <a:pt x="57777" y="71311"/>
                        <a:pt x="57925" y="71176"/>
                        <a:pt x="58052" y="71028"/>
                      </a:cubicBezTo>
                      <a:cubicBezTo>
                        <a:pt x="58059" y="71021"/>
                        <a:pt x="58074" y="71014"/>
                        <a:pt x="58081" y="71000"/>
                      </a:cubicBezTo>
                      <a:cubicBezTo>
                        <a:pt x="58554" y="70442"/>
                        <a:pt x="58858" y="69750"/>
                        <a:pt x="58949" y="69022"/>
                      </a:cubicBezTo>
                      <a:cubicBezTo>
                        <a:pt x="58964" y="68888"/>
                        <a:pt x="58978" y="68754"/>
                        <a:pt x="58978" y="68619"/>
                      </a:cubicBezTo>
                      <a:cubicBezTo>
                        <a:pt x="58985" y="68422"/>
                        <a:pt x="58978" y="68224"/>
                        <a:pt x="58949" y="68026"/>
                      </a:cubicBezTo>
                      <a:cubicBezTo>
                        <a:pt x="58907" y="67638"/>
                        <a:pt x="58801" y="67256"/>
                        <a:pt x="58639" y="66903"/>
                      </a:cubicBezTo>
                      <a:cubicBezTo>
                        <a:pt x="58745" y="66402"/>
                        <a:pt x="58851" y="65900"/>
                        <a:pt x="58964" y="65392"/>
                      </a:cubicBezTo>
                      <a:cubicBezTo>
                        <a:pt x="59649" y="62227"/>
                        <a:pt x="60411" y="58929"/>
                        <a:pt x="61132" y="55680"/>
                      </a:cubicBezTo>
                      <a:cubicBezTo>
                        <a:pt x="62467" y="54599"/>
                        <a:pt x="63576" y="53264"/>
                        <a:pt x="64395" y="51760"/>
                      </a:cubicBezTo>
                      <a:cubicBezTo>
                        <a:pt x="65200" y="50319"/>
                        <a:pt x="65744" y="48744"/>
                        <a:pt x="65998" y="47119"/>
                      </a:cubicBezTo>
                      <a:cubicBezTo>
                        <a:pt x="66111" y="46328"/>
                        <a:pt x="66161" y="45530"/>
                        <a:pt x="66140" y="44732"/>
                      </a:cubicBezTo>
                      <a:cubicBezTo>
                        <a:pt x="66260" y="44499"/>
                        <a:pt x="66373" y="44266"/>
                        <a:pt x="66479" y="44011"/>
                      </a:cubicBezTo>
                      <a:cubicBezTo>
                        <a:pt x="67114" y="42507"/>
                        <a:pt x="67482" y="40784"/>
                        <a:pt x="67446" y="39484"/>
                      </a:cubicBezTo>
                      <a:cubicBezTo>
                        <a:pt x="67213" y="31128"/>
                        <a:pt x="68626" y="25753"/>
                        <a:pt x="71741" y="20060"/>
                      </a:cubicBezTo>
                      <a:cubicBezTo>
                        <a:pt x="72818" y="20718"/>
                        <a:pt x="74054" y="21063"/>
                        <a:pt x="75312" y="21063"/>
                      </a:cubicBezTo>
                      <a:cubicBezTo>
                        <a:pt x="75325" y="21063"/>
                        <a:pt x="75337" y="21063"/>
                        <a:pt x="75350" y="21063"/>
                      </a:cubicBezTo>
                      <a:cubicBezTo>
                        <a:pt x="76099" y="21063"/>
                        <a:pt x="76840" y="20943"/>
                        <a:pt x="77554" y="20710"/>
                      </a:cubicBezTo>
                      <a:cubicBezTo>
                        <a:pt x="79348" y="21204"/>
                        <a:pt x="81474" y="21861"/>
                        <a:pt x="81474" y="21861"/>
                      </a:cubicBezTo>
                      <a:lnTo>
                        <a:pt x="81403" y="22836"/>
                      </a:lnTo>
                      <a:cubicBezTo>
                        <a:pt x="81368" y="23288"/>
                        <a:pt x="82004" y="24044"/>
                        <a:pt x="82420" y="24227"/>
                      </a:cubicBezTo>
                      <a:lnTo>
                        <a:pt x="83437" y="24227"/>
                      </a:lnTo>
                      <a:lnTo>
                        <a:pt x="83614" y="21925"/>
                      </a:lnTo>
                      <a:lnTo>
                        <a:pt x="84829" y="23973"/>
                      </a:lnTo>
                      <a:lnTo>
                        <a:pt x="85648" y="23698"/>
                      </a:lnTo>
                      <a:cubicBezTo>
                        <a:pt x="86107" y="23542"/>
                        <a:pt x="86489" y="23225"/>
                        <a:pt x="86722" y="22801"/>
                      </a:cubicBezTo>
                      <a:cubicBezTo>
                        <a:pt x="87174" y="21996"/>
                        <a:pt x="87873" y="20661"/>
                        <a:pt x="87873" y="20124"/>
                      </a:cubicBezTo>
                      <a:cubicBezTo>
                        <a:pt x="87873" y="18245"/>
                        <a:pt x="86037" y="17009"/>
                        <a:pt x="85260" y="16232"/>
                      </a:cubicBezTo>
                      <a:cubicBezTo>
                        <a:pt x="83134" y="14106"/>
                        <a:pt x="80026" y="12467"/>
                        <a:pt x="78754" y="9345"/>
                      </a:cubicBezTo>
                      <a:cubicBezTo>
                        <a:pt x="78578" y="8915"/>
                        <a:pt x="76636" y="7332"/>
                        <a:pt x="76311" y="7071"/>
                      </a:cubicBezTo>
                      <a:cubicBezTo>
                        <a:pt x="76240" y="7015"/>
                        <a:pt x="76176" y="6965"/>
                        <a:pt x="76113" y="6916"/>
                      </a:cubicBezTo>
                      <a:cubicBezTo>
                        <a:pt x="75901" y="6767"/>
                        <a:pt x="75689" y="6626"/>
                        <a:pt x="75463" y="6499"/>
                      </a:cubicBezTo>
                      <a:cubicBezTo>
                        <a:pt x="74976" y="6238"/>
                        <a:pt x="74460" y="6040"/>
                        <a:pt x="73923" y="5920"/>
                      </a:cubicBezTo>
                      <a:lnTo>
                        <a:pt x="7475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48"/>
                <p:cNvSpPr/>
                <p:nvPr/>
              </p:nvSpPr>
              <p:spPr>
                <a:xfrm>
                  <a:off x="4956200" y="5278675"/>
                  <a:ext cx="158950" cy="4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8" h="16367" extrusionOk="0">
                      <a:moveTo>
                        <a:pt x="1738" y="1"/>
                      </a:moveTo>
                      <a:lnTo>
                        <a:pt x="1738" y="1"/>
                      </a:lnTo>
                      <a:cubicBezTo>
                        <a:pt x="579" y="1710"/>
                        <a:pt x="262" y="4500"/>
                        <a:pt x="127" y="6661"/>
                      </a:cubicBezTo>
                      <a:cubicBezTo>
                        <a:pt x="0" y="8759"/>
                        <a:pt x="798" y="11175"/>
                        <a:pt x="1936" y="12912"/>
                      </a:cubicBezTo>
                      <a:cubicBezTo>
                        <a:pt x="2444" y="13689"/>
                        <a:pt x="3016" y="14473"/>
                        <a:pt x="3701" y="15031"/>
                      </a:cubicBezTo>
                      <a:cubicBezTo>
                        <a:pt x="4528" y="15702"/>
                        <a:pt x="5481" y="15872"/>
                        <a:pt x="6357" y="16366"/>
                      </a:cubicBezTo>
                      <a:cubicBezTo>
                        <a:pt x="3355" y="13936"/>
                        <a:pt x="1215" y="8886"/>
                        <a:pt x="1215" y="4910"/>
                      </a:cubicBezTo>
                      <a:cubicBezTo>
                        <a:pt x="1222" y="3370"/>
                        <a:pt x="1469" y="1533"/>
                        <a:pt x="173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48"/>
                <p:cNvSpPr/>
                <p:nvPr/>
              </p:nvSpPr>
              <p:spPr>
                <a:xfrm>
                  <a:off x="6164175" y="5538725"/>
                  <a:ext cx="238925" cy="11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7" h="44556" extrusionOk="0">
                      <a:moveTo>
                        <a:pt x="240" y="1"/>
                      </a:moveTo>
                      <a:cubicBezTo>
                        <a:pt x="226" y="50"/>
                        <a:pt x="219" y="107"/>
                        <a:pt x="212" y="156"/>
                      </a:cubicBezTo>
                      <a:cubicBezTo>
                        <a:pt x="0" y="1533"/>
                        <a:pt x="127" y="3130"/>
                        <a:pt x="763" y="4902"/>
                      </a:cubicBezTo>
                      <a:cubicBezTo>
                        <a:pt x="1130" y="5983"/>
                        <a:pt x="1434" y="7092"/>
                        <a:pt x="1674" y="8208"/>
                      </a:cubicBezTo>
                      <a:cubicBezTo>
                        <a:pt x="2296" y="11019"/>
                        <a:pt x="2472" y="13731"/>
                        <a:pt x="2190" y="16331"/>
                      </a:cubicBezTo>
                      <a:cubicBezTo>
                        <a:pt x="1801" y="16853"/>
                        <a:pt x="1561" y="17468"/>
                        <a:pt x="1484" y="18111"/>
                      </a:cubicBezTo>
                      <a:cubicBezTo>
                        <a:pt x="1349" y="19015"/>
                        <a:pt x="1554" y="19940"/>
                        <a:pt x="2063" y="20703"/>
                      </a:cubicBezTo>
                      <a:cubicBezTo>
                        <a:pt x="2098" y="25866"/>
                        <a:pt x="2190" y="32611"/>
                        <a:pt x="1074" y="35627"/>
                      </a:cubicBezTo>
                      <a:cubicBezTo>
                        <a:pt x="904" y="36086"/>
                        <a:pt x="657" y="36510"/>
                        <a:pt x="940" y="36849"/>
                      </a:cubicBezTo>
                      <a:cubicBezTo>
                        <a:pt x="1194" y="37153"/>
                        <a:pt x="1484" y="37414"/>
                        <a:pt x="1801" y="37647"/>
                      </a:cubicBezTo>
                      <a:lnTo>
                        <a:pt x="1964" y="40642"/>
                      </a:lnTo>
                      <a:lnTo>
                        <a:pt x="806" y="42556"/>
                      </a:lnTo>
                      <a:lnTo>
                        <a:pt x="1752" y="42867"/>
                      </a:lnTo>
                      <a:lnTo>
                        <a:pt x="1985" y="43736"/>
                      </a:lnTo>
                      <a:lnTo>
                        <a:pt x="2218" y="44555"/>
                      </a:lnTo>
                      <a:lnTo>
                        <a:pt x="9557" y="44555"/>
                      </a:lnTo>
                      <a:cubicBezTo>
                        <a:pt x="9204" y="44181"/>
                        <a:pt x="8829" y="43828"/>
                        <a:pt x="8434" y="43496"/>
                      </a:cubicBezTo>
                      <a:cubicBezTo>
                        <a:pt x="8377" y="43453"/>
                        <a:pt x="8314" y="43404"/>
                        <a:pt x="8257" y="43361"/>
                      </a:cubicBezTo>
                      <a:cubicBezTo>
                        <a:pt x="8243" y="43354"/>
                        <a:pt x="8229" y="43340"/>
                        <a:pt x="8215" y="43333"/>
                      </a:cubicBezTo>
                      <a:cubicBezTo>
                        <a:pt x="7727" y="43008"/>
                        <a:pt x="7226" y="42712"/>
                        <a:pt x="6710" y="42443"/>
                      </a:cubicBezTo>
                      <a:cubicBezTo>
                        <a:pt x="6378" y="42260"/>
                        <a:pt x="6046" y="42083"/>
                        <a:pt x="5721" y="41871"/>
                      </a:cubicBezTo>
                      <a:cubicBezTo>
                        <a:pt x="4365" y="40988"/>
                        <a:pt x="3624" y="39787"/>
                        <a:pt x="3228" y="38452"/>
                      </a:cubicBezTo>
                      <a:cubicBezTo>
                        <a:pt x="3073" y="37887"/>
                        <a:pt x="2967" y="37308"/>
                        <a:pt x="2910" y="36722"/>
                      </a:cubicBezTo>
                      <a:cubicBezTo>
                        <a:pt x="2790" y="35528"/>
                        <a:pt x="2840" y="34292"/>
                        <a:pt x="2910" y="33106"/>
                      </a:cubicBezTo>
                      <a:cubicBezTo>
                        <a:pt x="3143" y="28924"/>
                        <a:pt x="3299" y="27003"/>
                        <a:pt x="3532" y="23401"/>
                      </a:cubicBezTo>
                      <a:cubicBezTo>
                        <a:pt x="3567" y="22871"/>
                        <a:pt x="3645" y="22348"/>
                        <a:pt x="3758" y="21833"/>
                      </a:cubicBezTo>
                      <a:cubicBezTo>
                        <a:pt x="3970" y="20865"/>
                        <a:pt x="4245" y="20018"/>
                        <a:pt x="4323" y="18838"/>
                      </a:cubicBezTo>
                      <a:cubicBezTo>
                        <a:pt x="4337" y="18718"/>
                        <a:pt x="4337" y="18591"/>
                        <a:pt x="4337" y="18464"/>
                      </a:cubicBezTo>
                      <a:lnTo>
                        <a:pt x="4337" y="18365"/>
                      </a:lnTo>
                      <a:cubicBezTo>
                        <a:pt x="4323" y="17418"/>
                        <a:pt x="4118" y="16239"/>
                        <a:pt x="3949" y="15151"/>
                      </a:cubicBezTo>
                      <a:cubicBezTo>
                        <a:pt x="3843" y="14544"/>
                        <a:pt x="3772" y="13929"/>
                        <a:pt x="3730" y="13308"/>
                      </a:cubicBezTo>
                      <a:cubicBezTo>
                        <a:pt x="3638" y="11634"/>
                        <a:pt x="3546" y="9917"/>
                        <a:pt x="3631" y="8215"/>
                      </a:cubicBezTo>
                      <a:cubicBezTo>
                        <a:pt x="3631" y="8137"/>
                        <a:pt x="3645" y="8060"/>
                        <a:pt x="3645" y="7982"/>
                      </a:cubicBezTo>
                      <a:cubicBezTo>
                        <a:pt x="3673" y="7325"/>
                        <a:pt x="3723" y="6562"/>
                        <a:pt x="3836" y="5757"/>
                      </a:cubicBezTo>
                      <a:cubicBezTo>
                        <a:pt x="3885" y="5362"/>
                        <a:pt x="3956" y="4959"/>
                        <a:pt x="4055" y="4542"/>
                      </a:cubicBezTo>
                      <a:cubicBezTo>
                        <a:pt x="4238" y="3695"/>
                        <a:pt x="4514" y="2861"/>
                        <a:pt x="4881" y="2070"/>
                      </a:cubicBezTo>
                      <a:lnTo>
                        <a:pt x="4881" y="2070"/>
                      </a:lnTo>
                      <a:cubicBezTo>
                        <a:pt x="4508" y="2139"/>
                        <a:pt x="4162" y="2170"/>
                        <a:pt x="3841" y="2170"/>
                      </a:cubicBezTo>
                      <a:cubicBezTo>
                        <a:pt x="2078" y="2170"/>
                        <a:pt x="1057" y="1210"/>
                        <a:pt x="304" y="92"/>
                      </a:cubicBezTo>
                      <a:cubicBezTo>
                        <a:pt x="283" y="57"/>
                        <a:pt x="262" y="29"/>
                        <a:pt x="24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7" name="Google Shape;3677;p48"/>
                <p:cNvSpPr/>
                <p:nvPr/>
              </p:nvSpPr>
              <p:spPr>
                <a:xfrm>
                  <a:off x="6176350" y="5419900"/>
                  <a:ext cx="145175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6153" extrusionOk="0">
                      <a:moveTo>
                        <a:pt x="71" y="0"/>
                      </a:moveTo>
                      <a:cubicBezTo>
                        <a:pt x="71" y="1653"/>
                        <a:pt x="1" y="3475"/>
                        <a:pt x="1152" y="4782"/>
                      </a:cubicBezTo>
                      <a:cubicBezTo>
                        <a:pt x="2261" y="6039"/>
                        <a:pt x="4246" y="6138"/>
                        <a:pt x="5807" y="6152"/>
                      </a:cubicBezTo>
                      <a:cubicBezTo>
                        <a:pt x="2550" y="5192"/>
                        <a:pt x="884" y="3009"/>
                        <a:pt x="7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8" name="Google Shape;3678;p48"/>
                <p:cNvSpPr/>
                <p:nvPr/>
              </p:nvSpPr>
              <p:spPr>
                <a:xfrm>
                  <a:off x="6482000" y="4613800"/>
                  <a:ext cx="478025" cy="77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1" h="30860" extrusionOk="0">
                      <a:moveTo>
                        <a:pt x="3836" y="1"/>
                      </a:moveTo>
                      <a:cubicBezTo>
                        <a:pt x="3829" y="2317"/>
                        <a:pt x="3829" y="4493"/>
                        <a:pt x="3271" y="6647"/>
                      </a:cubicBezTo>
                      <a:cubicBezTo>
                        <a:pt x="2713" y="8752"/>
                        <a:pt x="1816" y="10680"/>
                        <a:pt x="1209" y="12700"/>
                      </a:cubicBezTo>
                      <a:cubicBezTo>
                        <a:pt x="566" y="14833"/>
                        <a:pt x="1" y="17327"/>
                        <a:pt x="86" y="19615"/>
                      </a:cubicBezTo>
                      <a:cubicBezTo>
                        <a:pt x="170" y="21861"/>
                        <a:pt x="962" y="23655"/>
                        <a:pt x="1385" y="25810"/>
                      </a:cubicBezTo>
                      <a:cubicBezTo>
                        <a:pt x="1717" y="27476"/>
                        <a:pt x="1922" y="29165"/>
                        <a:pt x="1986" y="30860"/>
                      </a:cubicBezTo>
                      <a:cubicBezTo>
                        <a:pt x="2621" y="29348"/>
                        <a:pt x="2996" y="27625"/>
                        <a:pt x="2953" y="26325"/>
                      </a:cubicBezTo>
                      <a:cubicBezTo>
                        <a:pt x="2720" y="17969"/>
                        <a:pt x="4133" y="12594"/>
                        <a:pt x="7248" y="6901"/>
                      </a:cubicBezTo>
                      <a:cubicBezTo>
                        <a:pt x="8325" y="7559"/>
                        <a:pt x="9561" y="7905"/>
                        <a:pt x="10819" y="7905"/>
                      </a:cubicBezTo>
                      <a:cubicBezTo>
                        <a:pt x="10832" y="7905"/>
                        <a:pt x="10844" y="7904"/>
                        <a:pt x="10857" y="7904"/>
                      </a:cubicBezTo>
                      <a:cubicBezTo>
                        <a:pt x="11606" y="7904"/>
                        <a:pt x="12354" y="7784"/>
                        <a:pt x="13061" y="7551"/>
                      </a:cubicBezTo>
                      <a:cubicBezTo>
                        <a:pt x="14862" y="8039"/>
                        <a:pt x="16981" y="8703"/>
                        <a:pt x="16981" y="8703"/>
                      </a:cubicBezTo>
                      <a:lnTo>
                        <a:pt x="16910" y="9677"/>
                      </a:lnTo>
                      <a:cubicBezTo>
                        <a:pt x="16875" y="10129"/>
                        <a:pt x="17511" y="10892"/>
                        <a:pt x="17927" y="11069"/>
                      </a:cubicBezTo>
                      <a:lnTo>
                        <a:pt x="18944" y="11069"/>
                      </a:lnTo>
                      <a:lnTo>
                        <a:pt x="19121" y="8766"/>
                      </a:lnTo>
                      <a:cubicBezTo>
                        <a:pt x="18916" y="8053"/>
                        <a:pt x="18881" y="7735"/>
                        <a:pt x="17567" y="7339"/>
                      </a:cubicBezTo>
                      <a:cubicBezTo>
                        <a:pt x="16232" y="6937"/>
                        <a:pt x="15907" y="6824"/>
                        <a:pt x="15158" y="6393"/>
                      </a:cubicBezTo>
                      <a:cubicBezTo>
                        <a:pt x="13746" y="5581"/>
                        <a:pt x="13244" y="4874"/>
                        <a:pt x="13244" y="4874"/>
                      </a:cubicBezTo>
                      <a:cubicBezTo>
                        <a:pt x="13244" y="4874"/>
                        <a:pt x="11936" y="5471"/>
                        <a:pt x="10247" y="5471"/>
                      </a:cubicBezTo>
                      <a:cubicBezTo>
                        <a:pt x="9923" y="5471"/>
                        <a:pt x="9585" y="5449"/>
                        <a:pt x="9240" y="5397"/>
                      </a:cubicBezTo>
                      <a:cubicBezTo>
                        <a:pt x="8901" y="5340"/>
                        <a:pt x="8569" y="5263"/>
                        <a:pt x="8251" y="5157"/>
                      </a:cubicBezTo>
                      <a:cubicBezTo>
                        <a:pt x="7008" y="4747"/>
                        <a:pt x="5750" y="3857"/>
                        <a:pt x="4762" y="2127"/>
                      </a:cubicBezTo>
                      <a:cubicBezTo>
                        <a:pt x="4380" y="1456"/>
                        <a:pt x="4069" y="735"/>
                        <a:pt x="383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48"/>
                <p:cNvSpPr/>
                <p:nvPr/>
              </p:nvSpPr>
              <p:spPr>
                <a:xfrm>
                  <a:off x="7016175" y="4754375"/>
                  <a:ext cx="31625" cy="5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2291" extrusionOk="0">
                      <a:moveTo>
                        <a:pt x="704" y="0"/>
                      </a:moveTo>
                      <a:cubicBezTo>
                        <a:pt x="528" y="0"/>
                        <a:pt x="327" y="132"/>
                        <a:pt x="141" y="377"/>
                      </a:cubicBezTo>
                      <a:cubicBezTo>
                        <a:pt x="0" y="560"/>
                        <a:pt x="396" y="1005"/>
                        <a:pt x="396" y="1288"/>
                      </a:cubicBezTo>
                      <a:cubicBezTo>
                        <a:pt x="388" y="1620"/>
                        <a:pt x="311" y="2255"/>
                        <a:pt x="756" y="2291"/>
                      </a:cubicBezTo>
                      <a:cubicBezTo>
                        <a:pt x="1059" y="1789"/>
                        <a:pt x="1264" y="1189"/>
                        <a:pt x="1151" y="567"/>
                      </a:cubicBezTo>
                      <a:cubicBezTo>
                        <a:pt x="1079" y="179"/>
                        <a:pt x="909" y="0"/>
                        <a:pt x="7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48"/>
                <p:cNvSpPr/>
                <p:nvPr/>
              </p:nvSpPr>
              <p:spPr>
                <a:xfrm>
                  <a:off x="6673425" y="4300600"/>
                  <a:ext cx="57225" cy="13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5595" extrusionOk="0">
                      <a:moveTo>
                        <a:pt x="2275" y="1"/>
                      </a:moveTo>
                      <a:lnTo>
                        <a:pt x="2275" y="1"/>
                      </a:lnTo>
                      <a:cubicBezTo>
                        <a:pt x="1851" y="538"/>
                        <a:pt x="241" y="2967"/>
                        <a:pt x="0" y="5595"/>
                      </a:cubicBezTo>
                      <a:cubicBezTo>
                        <a:pt x="170" y="5440"/>
                        <a:pt x="1159" y="5277"/>
                        <a:pt x="1434" y="5277"/>
                      </a:cubicBezTo>
                      <a:cubicBezTo>
                        <a:pt x="1696" y="4542"/>
                        <a:pt x="2289" y="199"/>
                        <a:pt x="22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48"/>
                <p:cNvSpPr/>
                <p:nvPr/>
              </p:nvSpPr>
              <p:spPr>
                <a:xfrm>
                  <a:off x="6746700" y="4551725"/>
                  <a:ext cx="79502" cy="4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" h="1898" extrusionOk="0">
                      <a:moveTo>
                        <a:pt x="2194" y="0"/>
                      </a:moveTo>
                      <a:cubicBezTo>
                        <a:pt x="1322" y="0"/>
                        <a:pt x="648" y="326"/>
                        <a:pt x="0" y="1024"/>
                      </a:cubicBezTo>
                      <a:cubicBezTo>
                        <a:pt x="410" y="847"/>
                        <a:pt x="834" y="706"/>
                        <a:pt x="1272" y="614"/>
                      </a:cubicBezTo>
                      <a:lnTo>
                        <a:pt x="1272" y="614"/>
                      </a:lnTo>
                      <a:cubicBezTo>
                        <a:pt x="1081" y="755"/>
                        <a:pt x="968" y="981"/>
                        <a:pt x="982" y="1215"/>
                      </a:cubicBezTo>
                      <a:cubicBezTo>
                        <a:pt x="1015" y="1608"/>
                        <a:pt x="1413" y="1898"/>
                        <a:pt x="1888" y="1898"/>
                      </a:cubicBezTo>
                      <a:cubicBezTo>
                        <a:pt x="1925" y="1898"/>
                        <a:pt x="1962" y="1896"/>
                        <a:pt x="1999" y="1893"/>
                      </a:cubicBezTo>
                      <a:cubicBezTo>
                        <a:pt x="2529" y="1850"/>
                        <a:pt x="2925" y="1476"/>
                        <a:pt x="2889" y="1052"/>
                      </a:cubicBezTo>
                      <a:cubicBezTo>
                        <a:pt x="2868" y="847"/>
                        <a:pt x="2755" y="671"/>
                        <a:pt x="2578" y="558"/>
                      </a:cubicBezTo>
                      <a:lnTo>
                        <a:pt x="2578" y="558"/>
                      </a:lnTo>
                      <a:cubicBezTo>
                        <a:pt x="2797" y="579"/>
                        <a:pt x="3002" y="628"/>
                        <a:pt x="3207" y="699"/>
                      </a:cubicBezTo>
                      <a:lnTo>
                        <a:pt x="2903" y="63"/>
                      </a:lnTo>
                      <a:cubicBezTo>
                        <a:pt x="2652" y="22"/>
                        <a:pt x="2417" y="0"/>
                        <a:pt x="219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48"/>
                <p:cNvSpPr/>
                <p:nvPr/>
              </p:nvSpPr>
              <p:spPr>
                <a:xfrm>
                  <a:off x="5397100" y="5034475"/>
                  <a:ext cx="651425" cy="53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" h="21544" extrusionOk="0">
                      <a:moveTo>
                        <a:pt x="22787" y="0"/>
                      </a:moveTo>
                      <a:cubicBezTo>
                        <a:pt x="19500" y="2020"/>
                        <a:pt x="15449" y="3081"/>
                        <a:pt x="9540" y="3081"/>
                      </a:cubicBezTo>
                      <a:cubicBezTo>
                        <a:pt x="7741" y="3081"/>
                        <a:pt x="5770" y="2983"/>
                        <a:pt x="3596" y="2783"/>
                      </a:cubicBezTo>
                      <a:cubicBezTo>
                        <a:pt x="3222" y="2748"/>
                        <a:pt x="375" y="2282"/>
                        <a:pt x="1" y="2239"/>
                      </a:cubicBezTo>
                      <a:lnTo>
                        <a:pt x="1" y="2239"/>
                      </a:lnTo>
                      <a:lnTo>
                        <a:pt x="495" y="16154"/>
                      </a:lnTo>
                      <a:cubicBezTo>
                        <a:pt x="789" y="18716"/>
                        <a:pt x="2960" y="20609"/>
                        <a:pt x="5491" y="20609"/>
                      </a:cubicBezTo>
                      <a:cubicBezTo>
                        <a:pt x="5640" y="20609"/>
                        <a:pt x="5790" y="20603"/>
                        <a:pt x="5941" y="20590"/>
                      </a:cubicBezTo>
                      <a:lnTo>
                        <a:pt x="18492" y="21543"/>
                      </a:lnTo>
                      <a:cubicBezTo>
                        <a:pt x="22949" y="21140"/>
                        <a:pt x="26057" y="16952"/>
                        <a:pt x="25146" y="12573"/>
                      </a:cubicBezTo>
                      <a:lnTo>
                        <a:pt x="227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48"/>
                <p:cNvSpPr/>
                <p:nvPr/>
              </p:nvSpPr>
              <p:spPr>
                <a:xfrm>
                  <a:off x="5686000" y="5435300"/>
                  <a:ext cx="105975" cy="3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9" h="12376" extrusionOk="0">
                      <a:moveTo>
                        <a:pt x="4238" y="1"/>
                      </a:moveTo>
                      <a:lnTo>
                        <a:pt x="3779" y="64"/>
                      </a:lnTo>
                      <a:lnTo>
                        <a:pt x="2077" y="347"/>
                      </a:lnTo>
                      <a:lnTo>
                        <a:pt x="1145" y="481"/>
                      </a:lnTo>
                      <a:lnTo>
                        <a:pt x="862" y="531"/>
                      </a:lnTo>
                      <a:lnTo>
                        <a:pt x="615" y="3737"/>
                      </a:lnTo>
                      <a:lnTo>
                        <a:pt x="516" y="5023"/>
                      </a:lnTo>
                      <a:lnTo>
                        <a:pt x="0" y="11704"/>
                      </a:lnTo>
                      <a:cubicBezTo>
                        <a:pt x="608" y="11846"/>
                        <a:pt x="1215" y="11973"/>
                        <a:pt x="1837" y="12079"/>
                      </a:cubicBezTo>
                      <a:cubicBezTo>
                        <a:pt x="2225" y="12156"/>
                        <a:pt x="2614" y="12220"/>
                        <a:pt x="3023" y="12277"/>
                      </a:cubicBezTo>
                      <a:cubicBezTo>
                        <a:pt x="3242" y="12319"/>
                        <a:pt x="3461" y="12347"/>
                        <a:pt x="3694" y="12375"/>
                      </a:cubicBezTo>
                      <a:lnTo>
                        <a:pt x="3814" y="9699"/>
                      </a:lnTo>
                      <a:lnTo>
                        <a:pt x="4005" y="5284"/>
                      </a:lnTo>
                      <a:lnTo>
                        <a:pt x="4069" y="3857"/>
                      </a:lnTo>
                      <a:lnTo>
                        <a:pt x="42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48"/>
                <p:cNvSpPr/>
                <p:nvPr/>
              </p:nvSpPr>
              <p:spPr>
                <a:xfrm>
                  <a:off x="5411300" y="5038650"/>
                  <a:ext cx="488025" cy="1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6341" extrusionOk="0">
                      <a:moveTo>
                        <a:pt x="1193" y="0"/>
                      </a:moveTo>
                      <a:cubicBezTo>
                        <a:pt x="628" y="0"/>
                        <a:pt x="292" y="166"/>
                        <a:pt x="231" y="589"/>
                      </a:cubicBezTo>
                      <a:cubicBezTo>
                        <a:pt x="1" y="2141"/>
                        <a:pt x="2729" y="6340"/>
                        <a:pt x="10428" y="6340"/>
                      </a:cubicBezTo>
                      <a:cubicBezTo>
                        <a:pt x="10511" y="6340"/>
                        <a:pt x="10594" y="6340"/>
                        <a:pt x="10678" y="6339"/>
                      </a:cubicBezTo>
                      <a:cubicBezTo>
                        <a:pt x="16151" y="6275"/>
                        <a:pt x="19521" y="2765"/>
                        <a:pt x="19408" y="1387"/>
                      </a:cubicBezTo>
                      <a:cubicBezTo>
                        <a:pt x="19351" y="718"/>
                        <a:pt x="19053" y="480"/>
                        <a:pt x="18548" y="480"/>
                      </a:cubicBezTo>
                      <a:cubicBezTo>
                        <a:pt x="17308" y="480"/>
                        <a:pt x="14814" y="1913"/>
                        <a:pt x="11538" y="1913"/>
                      </a:cubicBezTo>
                      <a:cubicBezTo>
                        <a:pt x="11025" y="1913"/>
                        <a:pt x="10492" y="1878"/>
                        <a:pt x="9943" y="1797"/>
                      </a:cubicBezTo>
                      <a:cubicBezTo>
                        <a:pt x="5932" y="1209"/>
                        <a:pt x="2722" y="0"/>
                        <a:pt x="11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48"/>
                <p:cNvSpPr/>
                <p:nvPr/>
              </p:nvSpPr>
              <p:spPr>
                <a:xfrm>
                  <a:off x="5534125" y="5072800"/>
                  <a:ext cx="488800" cy="45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2" h="18366" extrusionOk="0">
                      <a:moveTo>
                        <a:pt x="827" y="0"/>
                      </a:moveTo>
                      <a:lnTo>
                        <a:pt x="86" y="12961"/>
                      </a:lnTo>
                      <a:cubicBezTo>
                        <a:pt x="1" y="15758"/>
                        <a:pt x="2205" y="18089"/>
                        <a:pt x="5002" y="18174"/>
                      </a:cubicBezTo>
                      <a:cubicBezTo>
                        <a:pt x="6565" y="18201"/>
                        <a:pt x="8226" y="18365"/>
                        <a:pt x="9677" y="18365"/>
                      </a:cubicBezTo>
                      <a:cubicBezTo>
                        <a:pt x="10461" y="18365"/>
                        <a:pt x="11184" y="18317"/>
                        <a:pt x="11796" y="18174"/>
                      </a:cubicBezTo>
                      <a:cubicBezTo>
                        <a:pt x="18485" y="16591"/>
                        <a:pt x="19552" y="8229"/>
                        <a:pt x="12397" y="2564"/>
                      </a:cubicBezTo>
                      <a:cubicBezTo>
                        <a:pt x="12022" y="2267"/>
                        <a:pt x="11620" y="1971"/>
                        <a:pt x="11203" y="1681"/>
                      </a:cubicBezTo>
                      <a:lnTo>
                        <a:pt x="827" y="0"/>
                      </a:ln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48"/>
                <p:cNvSpPr/>
                <p:nvPr/>
              </p:nvSpPr>
              <p:spPr>
                <a:xfrm>
                  <a:off x="5435950" y="4980500"/>
                  <a:ext cx="429125" cy="19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5" h="7773" extrusionOk="0">
                      <a:moveTo>
                        <a:pt x="631" y="1"/>
                      </a:moveTo>
                      <a:cubicBezTo>
                        <a:pt x="481" y="1"/>
                        <a:pt x="331" y="55"/>
                        <a:pt x="213" y="161"/>
                      </a:cubicBezTo>
                      <a:cubicBezTo>
                        <a:pt x="206" y="168"/>
                        <a:pt x="192" y="175"/>
                        <a:pt x="192" y="189"/>
                      </a:cubicBezTo>
                      <a:cubicBezTo>
                        <a:pt x="64" y="316"/>
                        <a:pt x="1" y="492"/>
                        <a:pt x="15" y="676"/>
                      </a:cubicBezTo>
                      <a:lnTo>
                        <a:pt x="220" y="2724"/>
                      </a:lnTo>
                      <a:cubicBezTo>
                        <a:pt x="340" y="3946"/>
                        <a:pt x="1308" y="4900"/>
                        <a:pt x="2529" y="5006"/>
                      </a:cubicBezTo>
                      <a:lnTo>
                        <a:pt x="6040" y="5288"/>
                      </a:lnTo>
                      <a:cubicBezTo>
                        <a:pt x="6683" y="5338"/>
                        <a:pt x="7318" y="5472"/>
                        <a:pt x="7933" y="5677"/>
                      </a:cubicBezTo>
                      <a:cubicBezTo>
                        <a:pt x="8597" y="5896"/>
                        <a:pt x="9232" y="6207"/>
                        <a:pt x="9812" y="6602"/>
                      </a:cubicBezTo>
                      <a:cubicBezTo>
                        <a:pt x="10836" y="7410"/>
                        <a:pt x="11966" y="7772"/>
                        <a:pt x="13180" y="7772"/>
                      </a:cubicBezTo>
                      <a:cubicBezTo>
                        <a:pt x="14068" y="7772"/>
                        <a:pt x="15001" y="7579"/>
                        <a:pt x="15971" y="7224"/>
                      </a:cubicBezTo>
                      <a:cubicBezTo>
                        <a:pt x="17164" y="6729"/>
                        <a:pt x="17108" y="5804"/>
                        <a:pt x="16613" y="5147"/>
                      </a:cubicBezTo>
                      <a:lnTo>
                        <a:pt x="15978" y="4321"/>
                      </a:lnTo>
                      <a:cubicBezTo>
                        <a:pt x="15632" y="3855"/>
                        <a:pt x="15144" y="3516"/>
                        <a:pt x="14586" y="3360"/>
                      </a:cubicBezTo>
                      <a:cubicBezTo>
                        <a:pt x="14358" y="3293"/>
                        <a:pt x="14124" y="3259"/>
                        <a:pt x="13889" y="3259"/>
                      </a:cubicBezTo>
                      <a:cubicBezTo>
                        <a:pt x="13681" y="3259"/>
                        <a:pt x="13472" y="3286"/>
                        <a:pt x="13265" y="3339"/>
                      </a:cubicBezTo>
                      <a:cubicBezTo>
                        <a:pt x="12651" y="3494"/>
                        <a:pt x="12022" y="3579"/>
                        <a:pt x="11394" y="3586"/>
                      </a:cubicBezTo>
                      <a:cubicBezTo>
                        <a:pt x="10829" y="3636"/>
                        <a:pt x="10266" y="3662"/>
                        <a:pt x="9710" y="3662"/>
                      </a:cubicBezTo>
                      <a:cubicBezTo>
                        <a:pt x="6263" y="3662"/>
                        <a:pt x="3058" y="2656"/>
                        <a:pt x="947" y="90"/>
                      </a:cubicBezTo>
                      <a:cubicBezTo>
                        <a:pt x="851" y="30"/>
                        <a:pt x="742" y="1"/>
                        <a:pt x="631" y="1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48"/>
                <p:cNvSpPr/>
                <p:nvPr/>
              </p:nvSpPr>
              <p:spPr>
                <a:xfrm>
                  <a:off x="5430850" y="4971325"/>
                  <a:ext cx="374900" cy="15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6" h="6243" extrusionOk="0">
                      <a:moveTo>
                        <a:pt x="817" y="0"/>
                      </a:moveTo>
                      <a:cubicBezTo>
                        <a:pt x="639" y="0"/>
                        <a:pt x="428" y="111"/>
                        <a:pt x="198" y="429"/>
                      </a:cubicBezTo>
                      <a:cubicBezTo>
                        <a:pt x="184" y="436"/>
                        <a:pt x="177" y="450"/>
                        <a:pt x="177" y="457"/>
                      </a:cubicBezTo>
                      <a:cubicBezTo>
                        <a:pt x="57" y="598"/>
                        <a:pt x="0" y="775"/>
                        <a:pt x="7" y="951"/>
                      </a:cubicBezTo>
                      <a:lnTo>
                        <a:pt x="184" y="2696"/>
                      </a:lnTo>
                      <a:lnTo>
                        <a:pt x="212" y="3035"/>
                      </a:lnTo>
                      <a:cubicBezTo>
                        <a:pt x="318" y="4151"/>
                        <a:pt x="1144" y="5069"/>
                        <a:pt x="2239" y="5302"/>
                      </a:cubicBezTo>
                      <a:cubicBezTo>
                        <a:pt x="2246" y="5309"/>
                        <a:pt x="2255" y="5313"/>
                        <a:pt x="2264" y="5313"/>
                      </a:cubicBezTo>
                      <a:cubicBezTo>
                        <a:pt x="2273" y="5313"/>
                        <a:pt x="2281" y="5309"/>
                        <a:pt x="2289" y="5302"/>
                      </a:cubicBezTo>
                      <a:cubicBezTo>
                        <a:pt x="2373" y="5330"/>
                        <a:pt x="2458" y="5345"/>
                        <a:pt x="2550" y="5352"/>
                      </a:cubicBezTo>
                      <a:lnTo>
                        <a:pt x="2726" y="5359"/>
                      </a:lnTo>
                      <a:lnTo>
                        <a:pt x="4867" y="5535"/>
                      </a:lnTo>
                      <a:lnTo>
                        <a:pt x="4909" y="5535"/>
                      </a:lnTo>
                      <a:lnTo>
                        <a:pt x="6110" y="5634"/>
                      </a:lnTo>
                      <a:cubicBezTo>
                        <a:pt x="6279" y="5648"/>
                        <a:pt x="6435" y="5669"/>
                        <a:pt x="6604" y="5684"/>
                      </a:cubicBezTo>
                      <a:cubicBezTo>
                        <a:pt x="7028" y="5747"/>
                        <a:pt x="7445" y="5846"/>
                        <a:pt x="7854" y="5980"/>
                      </a:cubicBezTo>
                      <a:cubicBezTo>
                        <a:pt x="7918" y="5994"/>
                        <a:pt x="7974" y="6009"/>
                        <a:pt x="8031" y="6030"/>
                      </a:cubicBezTo>
                      <a:cubicBezTo>
                        <a:pt x="8094" y="6044"/>
                        <a:pt x="8158" y="6058"/>
                        <a:pt x="8222" y="6072"/>
                      </a:cubicBezTo>
                      <a:cubicBezTo>
                        <a:pt x="8765" y="6171"/>
                        <a:pt x="9323" y="6227"/>
                        <a:pt x="9881" y="6242"/>
                      </a:cubicBezTo>
                      <a:cubicBezTo>
                        <a:pt x="9916" y="6242"/>
                        <a:pt x="9951" y="6242"/>
                        <a:pt x="9986" y="6242"/>
                      </a:cubicBezTo>
                      <a:cubicBezTo>
                        <a:pt x="11406" y="6242"/>
                        <a:pt x="12822" y="5962"/>
                        <a:pt x="13766" y="5486"/>
                      </a:cubicBezTo>
                      <a:cubicBezTo>
                        <a:pt x="13978" y="5380"/>
                        <a:pt x="14176" y="5253"/>
                        <a:pt x="14366" y="5104"/>
                      </a:cubicBezTo>
                      <a:cubicBezTo>
                        <a:pt x="14790" y="4765"/>
                        <a:pt x="14995" y="4363"/>
                        <a:pt x="14875" y="3932"/>
                      </a:cubicBezTo>
                      <a:cubicBezTo>
                        <a:pt x="14861" y="3861"/>
                        <a:pt x="14833" y="3798"/>
                        <a:pt x="14797" y="3734"/>
                      </a:cubicBezTo>
                      <a:cubicBezTo>
                        <a:pt x="14797" y="3713"/>
                        <a:pt x="14790" y="3706"/>
                        <a:pt x="14776" y="3685"/>
                      </a:cubicBezTo>
                      <a:cubicBezTo>
                        <a:pt x="14568" y="3622"/>
                        <a:pt x="14353" y="3597"/>
                        <a:pt x="14134" y="3597"/>
                      </a:cubicBezTo>
                      <a:cubicBezTo>
                        <a:pt x="13908" y="3597"/>
                        <a:pt x="13678" y="3624"/>
                        <a:pt x="13448" y="3664"/>
                      </a:cubicBezTo>
                      <a:cubicBezTo>
                        <a:pt x="12806" y="3770"/>
                        <a:pt x="12177" y="3861"/>
                        <a:pt x="11541" y="3911"/>
                      </a:cubicBezTo>
                      <a:cubicBezTo>
                        <a:pt x="11040" y="3961"/>
                        <a:pt x="10535" y="3985"/>
                        <a:pt x="10030" y="3985"/>
                      </a:cubicBezTo>
                      <a:cubicBezTo>
                        <a:pt x="9602" y="3985"/>
                        <a:pt x="9175" y="3968"/>
                        <a:pt x="8751" y="3932"/>
                      </a:cubicBezTo>
                      <a:cubicBezTo>
                        <a:pt x="7494" y="3833"/>
                        <a:pt x="6251" y="3551"/>
                        <a:pt x="5078" y="3084"/>
                      </a:cubicBezTo>
                      <a:cubicBezTo>
                        <a:pt x="4633" y="2894"/>
                        <a:pt x="4210" y="2675"/>
                        <a:pt x="3800" y="2428"/>
                      </a:cubicBezTo>
                      <a:cubicBezTo>
                        <a:pt x="2818" y="1848"/>
                        <a:pt x="1949" y="1100"/>
                        <a:pt x="1229" y="224"/>
                      </a:cubicBezTo>
                      <a:cubicBezTo>
                        <a:pt x="1129" y="103"/>
                        <a:pt x="988" y="0"/>
                        <a:pt x="817" y="0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48"/>
                <p:cNvSpPr/>
                <p:nvPr/>
              </p:nvSpPr>
              <p:spPr>
                <a:xfrm>
                  <a:off x="5928800" y="5796150"/>
                  <a:ext cx="81425" cy="12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7" h="5139" extrusionOk="0">
                      <a:moveTo>
                        <a:pt x="1304" y="282"/>
                      </a:moveTo>
                      <a:cubicBezTo>
                        <a:pt x="1346" y="282"/>
                        <a:pt x="1387" y="287"/>
                        <a:pt x="1427" y="301"/>
                      </a:cubicBezTo>
                      <a:cubicBezTo>
                        <a:pt x="1921" y="364"/>
                        <a:pt x="2380" y="915"/>
                        <a:pt x="2635" y="1699"/>
                      </a:cubicBezTo>
                      <a:cubicBezTo>
                        <a:pt x="2712" y="1932"/>
                        <a:pt x="2769" y="2179"/>
                        <a:pt x="2804" y="2427"/>
                      </a:cubicBezTo>
                      <a:lnTo>
                        <a:pt x="3009" y="4079"/>
                      </a:lnTo>
                      <a:lnTo>
                        <a:pt x="3016" y="4178"/>
                      </a:lnTo>
                      <a:lnTo>
                        <a:pt x="2041" y="4305"/>
                      </a:lnTo>
                      <a:lnTo>
                        <a:pt x="657" y="4475"/>
                      </a:lnTo>
                      <a:lnTo>
                        <a:pt x="452" y="4503"/>
                      </a:lnTo>
                      <a:lnTo>
                        <a:pt x="226" y="2751"/>
                      </a:lnTo>
                      <a:cubicBezTo>
                        <a:pt x="184" y="2419"/>
                        <a:pt x="184" y="2073"/>
                        <a:pt x="240" y="1741"/>
                      </a:cubicBezTo>
                      <a:cubicBezTo>
                        <a:pt x="240" y="1643"/>
                        <a:pt x="261" y="1551"/>
                        <a:pt x="283" y="1459"/>
                      </a:cubicBezTo>
                      <a:cubicBezTo>
                        <a:pt x="311" y="1346"/>
                        <a:pt x="339" y="1233"/>
                        <a:pt x="382" y="1127"/>
                      </a:cubicBezTo>
                      <a:cubicBezTo>
                        <a:pt x="389" y="1085"/>
                        <a:pt x="410" y="1049"/>
                        <a:pt x="431" y="1014"/>
                      </a:cubicBezTo>
                      <a:cubicBezTo>
                        <a:pt x="452" y="957"/>
                        <a:pt x="487" y="894"/>
                        <a:pt x="523" y="837"/>
                      </a:cubicBezTo>
                      <a:cubicBezTo>
                        <a:pt x="537" y="788"/>
                        <a:pt x="565" y="746"/>
                        <a:pt x="600" y="710"/>
                      </a:cubicBezTo>
                      <a:cubicBezTo>
                        <a:pt x="615" y="682"/>
                        <a:pt x="629" y="654"/>
                        <a:pt x="657" y="633"/>
                      </a:cubicBezTo>
                      <a:cubicBezTo>
                        <a:pt x="699" y="576"/>
                        <a:pt x="749" y="527"/>
                        <a:pt x="805" y="484"/>
                      </a:cubicBezTo>
                      <a:cubicBezTo>
                        <a:pt x="918" y="378"/>
                        <a:pt x="1060" y="315"/>
                        <a:pt x="1215" y="301"/>
                      </a:cubicBezTo>
                      <a:lnTo>
                        <a:pt x="1229" y="286"/>
                      </a:lnTo>
                      <a:cubicBezTo>
                        <a:pt x="1255" y="284"/>
                        <a:pt x="1280" y="282"/>
                        <a:pt x="1304" y="282"/>
                      </a:cubicBezTo>
                      <a:close/>
                      <a:moveTo>
                        <a:pt x="1300" y="1"/>
                      </a:moveTo>
                      <a:cubicBezTo>
                        <a:pt x="1267" y="1"/>
                        <a:pt x="1236" y="6"/>
                        <a:pt x="1201" y="11"/>
                      </a:cubicBezTo>
                      <a:lnTo>
                        <a:pt x="1173" y="18"/>
                      </a:lnTo>
                      <a:cubicBezTo>
                        <a:pt x="1151" y="18"/>
                        <a:pt x="1144" y="32"/>
                        <a:pt x="1123" y="39"/>
                      </a:cubicBezTo>
                      <a:lnTo>
                        <a:pt x="1088" y="46"/>
                      </a:lnTo>
                      <a:cubicBezTo>
                        <a:pt x="1053" y="56"/>
                        <a:pt x="1020" y="66"/>
                        <a:pt x="988" y="79"/>
                      </a:cubicBezTo>
                      <a:lnTo>
                        <a:pt x="988" y="79"/>
                      </a:lnTo>
                      <a:cubicBezTo>
                        <a:pt x="946" y="93"/>
                        <a:pt x="905" y="111"/>
                        <a:pt x="869" y="131"/>
                      </a:cubicBezTo>
                      <a:cubicBezTo>
                        <a:pt x="869" y="131"/>
                        <a:pt x="869" y="131"/>
                        <a:pt x="869" y="131"/>
                      </a:cubicBezTo>
                      <a:lnTo>
                        <a:pt x="869" y="131"/>
                      </a:lnTo>
                      <a:cubicBezTo>
                        <a:pt x="842" y="142"/>
                        <a:pt x="816" y="156"/>
                        <a:pt x="791" y="172"/>
                      </a:cubicBezTo>
                      <a:lnTo>
                        <a:pt x="791" y="172"/>
                      </a:lnTo>
                      <a:cubicBezTo>
                        <a:pt x="748" y="198"/>
                        <a:pt x="710" y="229"/>
                        <a:pt x="678" y="265"/>
                      </a:cubicBezTo>
                      <a:cubicBezTo>
                        <a:pt x="636" y="293"/>
                        <a:pt x="608" y="329"/>
                        <a:pt x="579" y="364"/>
                      </a:cubicBezTo>
                      <a:cubicBezTo>
                        <a:pt x="579" y="364"/>
                        <a:pt x="579" y="364"/>
                        <a:pt x="579" y="364"/>
                      </a:cubicBezTo>
                      <a:lnTo>
                        <a:pt x="579" y="364"/>
                      </a:lnTo>
                      <a:cubicBezTo>
                        <a:pt x="522" y="426"/>
                        <a:pt x="473" y="493"/>
                        <a:pt x="429" y="566"/>
                      </a:cubicBezTo>
                      <a:lnTo>
                        <a:pt x="429" y="566"/>
                      </a:lnTo>
                      <a:cubicBezTo>
                        <a:pt x="401" y="611"/>
                        <a:pt x="375" y="656"/>
                        <a:pt x="353" y="703"/>
                      </a:cubicBezTo>
                      <a:cubicBezTo>
                        <a:pt x="276" y="837"/>
                        <a:pt x="219" y="986"/>
                        <a:pt x="184" y="1134"/>
                      </a:cubicBezTo>
                      <a:cubicBezTo>
                        <a:pt x="35" y="1671"/>
                        <a:pt x="0" y="2229"/>
                        <a:pt x="78" y="2773"/>
                      </a:cubicBezTo>
                      <a:lnTo>
                        <a:pt x="297" y="4517"/>
                      </a:lnTo>
                      <a:lnTo>
                        <a:pt x="374" y="5139"/>
                      </a:lnTo>
                      <a:lnTo>
                        <a:pt x="2133" y="4913"/>
                      </a:lnTo>
                      <a:lnTo>
                        <a:pt x="3256" y="4772"/>
                      </a:lnTo>
                      <a:lnTo>
                        <a:pt x="3179" y="4157"/>
                      </a:lnTo>
                      <a:lnTo>
                        <a:pt x="3157" y="4037"/>
                      </a:lnTo>
                      <a:lnTo>
                        <a:pt x="2953" y="2412"/>
                      </a:lnTo>
                      <a:cubicBezTo>
                        <a:pt x="2917" y="2179"/>
                        <a:pt x="2875" y="1960"/>
                        <a:pt x="2811" y="1741"/>
                      </a:cubicBezTo>
                      <a:cubicBezTo>
                        <a:pt x="2536" y="738"/>
                        <a:pt x="1942" y="39"/>
                        <a:pt x="1342" y="4"/>
                      </a:cubicBezTo>
                      <a:cubicBezTo>
                        <a:pt x="1328" y="2"/>
                        <a:pt x="1314" y="1"/>
                        <a:pt x="1300" y="1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48"/>
                <p:cNvSpPr/>
                <p:nvPr/>
              </p:nvSpPr>
              <p:spPr>
                <a:xfrm>
                  <a:off x="5905650" y="5482625"/>
                  <a:ext cx="56725" cy="3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2602" extrusionOk="0">
                      <a:moveTo>
                        <a:pt x="757" y="1"/>
                      </a:moveTo>
                      <a:cubicBezTo>
                        <a:pt x="524" y="220"/>
                        <a:pt x="269" y="417"/>
                        <a:pt x="1" y="594"/>
                      </a:cubicBezTo>
                      <a:lnTo>
                        <a:pt x="1901" y="12601"/>
                      </a:lnTo>
                      <a:lnTo>
                        <a:pt x="2268" y="12552"/>
                      </a:lnTo>
                      <a:lnTo>
                        <a:pt x="7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48"/>
                <p:cNvSpPr/>
                <p:nvPr/>
              </p:nvSpPr>
              <p:spPr>
                <a:xfrm>
                  <a:off x="6912675" y="4688725"/>
                  <a:ext cx="124875" cy="12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" h="4910" extrusionOk="0">
                      <a:moveTo>
                        <a:pt x="3992" y="1"/>
                      </a:moveTo>
                      <a:lnTo>
                        <a:pt x="1" y="3871"/>
                      </a:lnTo>
                      <a:lnTo>
                        <a:pt x="1004" y="4910"/>
                      </a:lnTo>
                      <a:lnTo>
                        <a:pt x="4995" y="1039"/>
                      </a:lnTo>
                      <a:lnTo>
                        <a:pt x="39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48"/>
                <p:cNvSpPr/>
                <p:nvPr/>
              </p:nvSpPr>
              <p:spPr>
                <a:xfrm>
                  <a:off x="6677125" y="4552950"/>
                  <a:ext cx="226925" cy="24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7" h="9684" extrusionOk="0">
                      <a:moveTo>
                        <a:pt x="566" y="0"/>
                      </a:moveTo>
                      <a:lnTo>
                        <a:pt x="1" y="389"/>
                      </a:lnTo>
                      <a:cubicBezTo>
                        <a:pt x="4020" y="6950"/>
                        <a:pt x="8794" y="9655"/>
                        <a:pt x="8851" y="9684"/>
                      </a:cubicBezTo>
                      <a:lnTo>
                        <a:pt x="9077" y="9246"/>
                      </a:lnTo>
                      <a:cubicBezTo>
                        <a:pt x="9020" y="9211"/>
                        <a:pt x="4507" y="6435"/>
                        <a:pt x="5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48"/>
                <p:cNvSpPr/>
                <p:nvPr/>
              </p:nvSpPr>
              <p:spPr>
                <a:xfrm>
                  <a:off x="6677125" y="4475600"/>
                  <a:ext cx="133700" cy="8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8" h="3582" extrusionOk="0">
                      <a:moveTo>
                        <a:pt x="4867" y="0"/>
                      </a:moveTo>
                      <a:cubicBezTo>
                        <a:pt x="4761" y="64"/>
                        <a:pt x="2996" y="897"/>
                        <a:pt x="1" y="3052"/>
                      </a:cubicBezTo>
                      <a:lnTo>
                        <a:pt x="354" y="3581"/>
                      </a:lnTo>
                      <a:cubicBezTo>
                        <a:pt x="3320" y="1448"/>
                        <a:pt x="5235" y="551"/>
                        <a:pt x="5348" y="495"/>
                      </a:cubicBezTo>
                      <a:lnTo>
                        <a:pt x="48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3" name="Google Shape;3693;p48"/>
                <p:cNvSpPr/>
                <p:nvPr/>
              </p:nvSpPr>
              <p:spPr>
                <a:xfrm>
                  <a:off x="6596975" y="4431100"/>
                  <a:ext cx="90075" cy="1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" h="5143" extrusionOk="0">
                      <a:moveTo>
                        <a:pt x="487" y="1"/>
                      </a:moveTo>
                      <a:lnTo>
                        <a:pt x="0" y="114"/>
                      </a:lnTo>
                      <a:cubicBezTo>
                        <a:pt x="841" y="3610"/>
                        <a:pt x="3164" y="5107"/>
                        <a:pt x="3207" y="5143"/>
                      </a:cubicBezTo>
                      <a:lnTo>
                        <a:pt x="3602" y="4768"/>
                      </a:lnTo>
                      <a:cubicBezTo>
                        <a:pt x="3588" y="4761"/>
                        <a:pt x="1271" y="3285"/>
                        <a:pt x="4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48"/>
                <p:cNvSpPr/>
                <p:nvPr/>
              </p:nvSpPr>
              <p:spPr>
                <a:xfrm>
                  <a:off x="6596975" y="4546225"/>
                  <a:ext cx="94300" cy="2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10370" extrusionOk="0">
                      <a:moveTo>
                        <a:pt x="3355" y="1"/>
                      </a:moveTo>
                      <a:lnTo>
                        <a:pt x="0" y="5157"/>
                      </a:lnTo>
                      <a:lnTo>
                        <a:pt x="78" y="5291"/>
                      </a:lnTo>
                      <a:cubicBezTo>
                        <a:pt x="106" y="5319"/>
                        <a:pt x="1879" y="8173"/>
                        <a:pt x="2366" y="10369"/>
                      </a:cubicBezTo>
                      <a:lnTo>
                        <a:pt x="2847" y="10264"/>
                      </a:lnTo>
                      <a:cubicBezTo>
                        <a:pt x="2402" y="8229"/>
                        <a:pt x="954" y="5764"/>
                        <a:pt x="593" y="5164"/>
                      </a:cubicBezTo>
                      <a:lnTo>
                        <a:pt x="3772" y="269"/>
                      </a:lnTo>
                      <a:lnTo>
                        <a:pt x="335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48"/>
                <p:cNvSpPr/>
                <p:nvPr/>
              </p:nvSpPr>
              <p:spPr>
                <a:xfrm>
                  <a:off x="6869425" y="4778650"/>
                  <a:ext cx="77200" cy="10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398" extrusionOk="0">
                      <a:moveTo>
                        <a:pt x="1806" y="0"/>
                      </a:moveTo>
                      <a:cubicBezTo>
                        <a:pt x="1551" y="0"/>
                        <a:pt x="1298" y="105"/>
                        <a:pt x="1117" y="310"/>
                      </a:cubicBezTo>
                      <a:lnTo>
                        <a:pt x="1003" y="430"/>
                      </a:lnTo>
                      <a:cubicBezTo>
                        <a:pt x="707" y="762"/>
                        <a:pt x="700" y="1270"/>
                        <a:pt x="996" y="1609"/>
                      </a:cubicBezTo>
                      <a:lnTo>
                        <a:pt x="1230" y="1878"/>
                      </a:lnTo>
                      <a:cubicBezTo>
                        <a:pt x="636" y="2527"/>
                        <a:pt x="234" y="3170"/>
                        <a:pt x="57" y="3792"/>
                      </a:cubicBezTo>
                      <a:cubicBezTo>
                        <a:pt x="1" y="3990"/>
                        <a:pt x="78" y="4201"/>
                        <a:pt x="255" y="4314"/>
                      </a:cubicBezTo>
                      <a:lnTo>
                        <a:pt x="262" y="4322"/>
                      </a:lnTo>
                      <a:cubicBezTo>
                        <a:pt x="342" y="4373"/>
                        <a:pt x="430" y="4397"/>
                        <a:pt x="516" y="4397"/>
                      </a:cubicBezTo>
                      <a:cubicBezTo>
                        <a:pt x="711" y="4397"/>
                        <a:pt x="897" y="4273"/>
                        <a:pt x="961" y="4067"/>
                      </a:cubicBezTo>
                      <a:cubicBezTo>
                        <a:pt x="1343" y="2895"/>
                        <a:pt x="1957" y="2245"/>
                        <a:pt x="2706" y="1666"/>
                      </a:cubicBezTo>
                      <a:cubicBezTo>
                        <a:pt x="3073" y="1376"/>
                        <a:pt x="3087" y="839"/>
                        <a:pt x="2748" y="536"/>
                      </a:cubicBezTo>
                      <a:lnTo>
                        <a:pt x="2423" y="239"/>
                      </a:lnTo>
                      <a:cubicBezTo>
                        <a:pt x="2246" y="79"/>
                        <a:pt x="2025" y="0"/>
                        <a:pt x="18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48"/>
                <p:cNvSpPr/>
                <p:nvPr/>
              </p:nvSpPr>
              <p:spPr>
                <a:xfrm>
                  <a:off x="6898750" y="4790425"/>
                  <a:ext cx="35750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199" extrusionOk="0">
                      <a:moveTo>
                        <a:pt x="663" y="1"/>
                      </a:moveTo>
                      <a:cubicBezTo>
                        <a:pt x="620" y="1"/>
                        <a:pt x="575" y="5"/>
                        <a:pt x="530" y="15"/>
                      </a:cubicBezTo>
                      <a:cubicBezTo>
                        <a:pt x="205" y="86"/>
                        <a:pt x="0" y="404"/>
                        <a:pt x="78" y="729"/>
                      </a:cubicBezTo>
                      <a:cubicBezTo>
                        <a:pt x="143" y="1031"/>
                        <a:pt x="400" y="1199"/>
                        <a:pt x="661" y="1199"/>
                      </a:cubicBezTo>
                      <a:cubicBezTo>
                        <a:pt x="851" y="1199"/>
                        <a:pt x="1043" y="1110"/>
                        <a:pt x="1165" y="919"/>
                      </a:cubicBezTo>
                      <a:cubicBezTo>
                        <a:pt x="1430" y="513"/>
                        <a:pt x="1117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48"/>
                <p:cNvSpPr/>
                <p:nvPr/>
              </p:nvSpPr>
              <p:spPr>
                <a:xfrm>
                  <a:off x="6669000" y="4544625"/>
                  <a:ext cx="35600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" h="1199" extrusionOk="0">
                      <a:moveTo>
                        <a:pt x="657" y="1"/>
                      </a:moveTo>
                      <a:cubicBezTo>
                        <a:pt x="614" y="1"/>
                        <a:pt x="569" y="5"/>
                        <a:pt x="524" y="15"/>
                      </a:cubicBezTo>
                      <a:cubicBezTo>
                        <a:pt x="206" y="86"/>
                        <a:pt x="1" y="404"/>
                        <a:pt x="71" y="729"/>
                      </a:cubicBezTo>
                      <a:cubicBezTo>
                        <a:pt x="137" y="1031"/>
                        <a:pt x="394" y="1199"/>
                        <a:pt x="655" y="1199"/>
                      </a:cubicBezTo>
                      <a:cubicBezTo>
                        <a:pt x="845" y="1199"/>
                        <a:pt x="1037" y="1110"/>
                        <a:pt x="1159" y="919"/>
                      </a:cubicBezTo>
                      <a:cubicBezTo>
                        <a:pt x="1424" y="513"/>
                        <a:pt x="1111" y="1"/>
                        <a:pt x="6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48"/>
                <p:cNvSpPr/>
                <p:nvPr/>
              </p:nvSpPr>
              <p:spPr>
                <a:xfrm>
                  <a:off x="5862400" y="4935200"/>
                  <a:ext cx="126450" cy="1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8" h="5485" extrusionOk="0">
                      <a:moveTo>
                        <a:pt x="1969" y="1"/>
                      </a:moveTo>
                      <a:cubicBezTo>
                        <a:pt x="1951" y="1"/>
                        <a:pt x="1933" y="1"/>
                        <a:pt x="1914" y="2"/>
                      </a:cubicBezTo>
                      <a:cubicBezTo>
                        <a:pt x="1752" y="37"/>
                        <a:pt x="1597" y="101"/>
                        <a:pt x="1462" y="193"/>
                      </a:cubicBezTo>
                      <a:cubicBezTo>
                        <a:pt x="1243" y="313"/>
                        <a:pt x="1025" y="440"/>
                        <a:pt x="820" y="567"/>
                      </a:cubicBezTo>
                      <a:cubicBezTo>
                        <a:pt x="565" y="715"/>
                        <a:pt x="290" y="885"/>
                        <a:pt x="149" y="1139"/>
                      </a:cubicBezTo>
                      <a:cubicBezTo>
                        <a:pt x="113" y="1181"/>
                        <a:pt x="92" y="1231"/>
                        <a:pt x="78" y="1287"/>
                      </a:cubicBezTo>
                      <a:cubicBezTo>
                        <a:pt x="78" y="1294"/>
                        <a:pt x="71" y="1309"/>
                        <a:pt x="78" y="1316"/>
                      </a:cubicBezTo>
                      <a:cubicBezTo>
                        <a:pt x="0" y="1641"/>
                        <a:pt x="170" y="1994"/>
                        <a:pt x="375" y="2269"/>
                      </a:cubicBezTo>
                      <a:cubicBezTo>
                        <a:pt x="389" y="2276"/>
                        <a:pt x="389" y="2297"/>
                        <a:pt x="396" y="2297"/>
                      </a:cubicBezTo>
                      <a:cubicBezTo>
                        <a:pt x="622" y="2594"/>
                        <a:pt x="890" y="2870"/>
                        <a:pt x="989" y="3237"/>
                      </a:cubicBezTo>
                      <a:cubicBezTo>
                        <a:pt x="1025" y="3385"/>
                        <a:pt x="1074" y="3583"/>
                        <a:pt x="1138" y="3767"/>
                      </a:cubicBezTo>
                      <a:lnTo>
                        <a:pt x="1138" y="3774"/>
                      </a:lnTo>
                      <a:cubicBezTo>
                        <a:pt x="1173" y="3915"/>
                        <a:pt x="1215" y="4042"/>
                        <a:pt x="1258" y="4155"/>
                      </a:cubicBezTo>
                      <a:cubicBezTo>
                        <a:pt x="1453" y="4695"/>
                        <a:pt x="1702" y="4894"/>
                        <a:pt x="1912" y="4894"/>
                      </a:cubicBezTo>
                      <a:cubicBezTo>
                        <a:pt x="1929" y="4894"/>
                        <a:pt x="1947" y="4892"/>
                        <a:pt x="1964" y="4890"/>
                      </a:cubicBezTo>
                      <a:cubicBezTo>
                        <a:pt x="2020" y="4890"/>
                        <a:pt x="2084" y="4875"/>
                        <a:pt x="2141" y="4840"/>
                      </a:cubicBezTo>
                      <a:cubicBezTo>
                        <a:pt x="2049" y="4332"/>
                        <a:pt x="1922" y="3364"/>
                        <a:pt x="1992" y="2848"/>
                      </a:cubicBezTo>
                      <a:cubicBezTo>
                        <a:pt x="2070" y="2642"/>
                        <a:pt x="2234" y="2514"/>
                        <a:pt x="2444" y="2514"/>
                      </a:cubicBezTo>
                      <a:cubicBezTo>
                        <a:pt x="2636" y="2514"/>
                        <a:pt x="2865" y="2620"/>
                        <a:pt x="3101" y="2870"/>
                      </a:cubicBezTo>
                      <a:cubicBezTo>
                        <a:pt x="3341" y="3117"/>
                        <a:pt x="3687" y="3512"/>
                        <a:pt x="3532" y="3816"/>
                      </a:cubicBezTo>
                      <a:cubicBezTo>
                        <a:pt x="3370" y="4120"/>
                        <a:pt x="2762" y="4487"/>
                        <a:pt x="2480" y="4699"/>
                      </a:cubicBezTo>
                      <a:cubicBezTo>
                        <a:pt x="2303" y="4840"/>
                        <a:pt x="2098" y="5066"/>
                        <a:pt x="2155" y="5271"/>
                      </a:cubicBezTo>
                      <a:cubicBezTo>
                        <a:pt x="2169" y="5299"/>
                        <a:pt x="2183" y="5328"/>
                        <a:pt x="2197" y="5349"/>
                      </a:cubicBezTo>
                      <a:cubicBezTo>
                        <a:pt x="2261" y="5447"/>
                        <a:pt x="2363" y="5484"/>
                        <a:pt x="2477" y="5484"/>
                      </a:cubicBezTo>
                      <a:cubicBezTo>
                        <a:pt x="2617" y="5484"/>
                        <a:pt x="2775" y="5429"/>
                        <a:pt x="2903" y="5363"/>
                      </a:cubicBezTo>
                      <a:cubicBezTo>
                        <a:pt x="3497" y="5045"/>
                        <a:pt x="4090" y="4748"/>
                        <a:pt x="4676" y="4452"/>
                      </a:cubicBezTo>
                      <a:cubicBezTo>
                        <a:pt x="4803" y="4395"/>
                        <a:pt x="4909" y="4310"/>
                        <a:pt x="4994" y="4197"/>
                      </a:cubicBezTo>
                      <a:cubicBezTo>
                        <a:pt x="5043" y="4063"/>
                        <a:pt x="5058" y="3922"/>
                        <a:pt x="5022" y="3781"/>
                      </a:cubicBezTo>
                      <a:cubicBezTo>
                        <a:pt x="4952" y="3237"/>
                        <a:pt x="4888" y="2700"/>
                        <a:pt x="4817" y="2142"/>
                      </a:cubicBezTo>
                      <a:cubicBezTo>
                        <a:pt x="4803" y="1973"/>
                        <a:pt x="4761" y="1803"/>
                        <a:pt x="4690" y="1648"/>
                      </a:cubicBezTo>
                      <a:cubicBezTo>
                        <a:pt x="4570" y="1422"/>
                        <a:pt x="4344" y="1273"/>
                        <a:pt x="4118" y="1139"/>
                      </a:cubicBezTo>
                      <a:lnTo>
                        <a:pt x="2663" y="249"/>
                      </a:lnTo>
                      <a:cubicBezTo>
                        <a:pt x="2557" y="193"/>
                        <a:pt x="2451" y="122"/>
                        <a:pt x="2338" y="73"/>
                      </a:cubicBezTo>
                      <a:cubicBezTo>
                        <a:pt x="2221" y="23"/>
                        <a:pt x="2097" y="1"/>
                        <a:pt x="1969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48"/>
                <p:cNvSpPr/>
                <p:nvPr/>
              </p:nvSpPr>
              <p:spPr>
                <a:xfrm>
                  <a:off x="5924550" y="4867925"/>
                  <a:ext cx="966275" cy="2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51" h="8513" extrusionOk="0">
                      <a:moveTo>
                        <a:pt x="38374" y="1"/>
                      </a:moveTo>
                      <a:cubicBezTo>
                        <a:pt x="38331" y="1"/>
                        <a:pt x="38287" y="13"/>
                        <a:pt x="38248" y="37"/>
                      </a:cubicBezTo>
                      <a:cubicBezTo>
                        <a:pt x="32936" y="3166"/>
                        <a:pt x="28719" y="5137"/>
                        <a:pt x="24587" y="6408"/>
                      </a:cubicBezTo>
                      <a:cubicBezTo>
                        <a:pt x="21107" y="7480"/>
                        <a:pt x="17749" y="8017"/>
                        <a:pt x="14549" y="8017"/>
                      </a:cubicBezTo>
                      <a:cubicBezTo>
                        <a:pt x="12898" y="8017"/>
                        <a:pt x="11289" y="7874"/>
                        <a:pt x="9727" y="7588"/>
                      </a:cubicBezTo>
                      <a:cubicBezTo>
                        <a:pt x="8844" y="7425"/>
                        <a:pt x="7947" y="7213"/>
                        <a:pt x="7078" y="7008"/>
                      </a:cubicBezTo>
                      <a:cubicBezTo>
                        <a:pt x="5475" y="6620"/>
                        <a:pt x="3808" y="6224"/>
                        <a:pt x="2120" y="6133"/>
                      </a:cubicBezTo>
                      <a:cubicBezTo>
                        <a:pt x="2030" y="6128"/>
                        <a:pt x="1934" y="6125"/>
                        <a:pt x="1834" y="6125"/>
                      </a:cubicBezTo>
                      <a:cubicBezTo>
                        <a:pt x="1273" y="6125"/>
                        <a:pt x="587" y="6219"/>
                        <a:pt x="149" y="6705"/>
                      </a:cubicBezTo>
                      <a:cubicBezTo>
                        <a:pt x="0" y="6890"/>
                        <a:pt x="163" y="7112"/>
                        <a:pt x="345" y="7112"/>
                      </a:cubicBezTo>
                      <a:cubicBezTo>
                        <a:pt x="406" y="7112"/>
                        <a:pt x="469" y="7088"/>
                        <a:pt x="523" y="7030"/>
                      </a:cubicBezTo>
                      <a:cubicBezTo>
                        <a:pt x="820" y="6693"/>
                        <a:pt x="1321" y="6619"/>
                        <a:pt x="1793" y="6619"/>
                      </a:cubicBezTo>
                      <a:cubicBezTo>
                        <a:pt x="1894" y="6619"/>
                        <a:pt x="1995" y="6622"/>
                        <a:pt x="2091" y="6627"/>
                      </a:cubicBezTo>
                      <a:cubicBezTo>
                        <a:pt x="3737" y="6719"/>
                        <a:pt x="5376" y="7107"/>
                        <a:pt x="6965" y="7489"/>
                      </a:cubicBezTo>
                      <a:cubicBezTo>
                        <a:pt x="7841" y="7694"/>
                        <a:pt x="8745" y="7913"/>
                        <a:pt x="9642" y="8075"/>
                      </a:cubicBezTo>
                      <a:cubicBezTo>
                        <a:pt x="11259" y="8365"/>
                        <a:pt x="12898" y="8513"/>
                        <a:pt x="14537" y="8513"/>
                      </a:cubicBezTo>
                      <a:cubicBezTo>
                        <a:pt x="17786" y="8513"/>
                        <a:pt x="21197" y="7969"/>
                        <a:pt x="24729" y="6881"/>
                      </a:cubicBezTo>
                      <a:cubicBezTo>
                        <a:pt x="28903" y="5596"/>
                        <a:pt x="33148" y="3611"/>
                        <a:pt x="38495" y="461"/>
                      </a:cubicBezTo>
                      <a:cubicBezTo>
                        <a:pt x="38615" y="390"/>
                        <a:pt x="38650" y="242"/>
                        <a:pt x="38580" y="122"/>
                      </a:cubicBezTo>
                      <a:cubicBezTo>
                        <a:pt x="38538" y="43"/>
                        <a:pt x="38457" y="1"/>
                        <a:pt x="383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48"/>
                <p:cNvSpPr/>
                <p:nvPr/>
              </p:nvSpPr>
              <p:spPr>
                <a:xfrm>
                  <a:off x="5428725" y="4982450"/>
                  <a:ext cx="384075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3" h="30667" extrusionOk="0">
                      <a:moveTo>
                        <a:pt x="4887" y="0"/>
                      </a:moveTo>
                      <a:cubicBezTo>
                        <a:pt x="3948" y="0"/>
                        <a:pt x="3002" y="226"/>
                        <a:pt x="2352" y="845"/>
                      </a:cubicBezTo>
                      <a:cubicBezTo>
                        <a:pt x="1222" y="1919"/>
                        <a:pt x="0" y="3409"/>
                        <a:pt x="530" y="4702"/>
                      </a:cubicBezTo>
                      <a:cubicBezTo>
                        <a:pt x="587" y="4850"/>
                        <a:pt x="671" y="4984"/>
                        <a:pt x="770" y="5119"/>
                      </a:cubicBezTo>
                      <a:cubicBezTo>
                        <a:pt x="1808" y="6482"/>
                        <a:pt x="3426" y="7266"/>
                        <a:pt x="4973" y="8007"/>
                      </a:cubicBezTo>
                      <a:cubicBezTo>
                        <a:pt x="6520" y="8756"/>
                        <a:pt x="8130" y="9568"/>
                        <a:pt x="9119" y="10974"/>
                      </a:cubicBezTo>
                      <a:cubicBezTo>
                        <a:pt x="9959" y="12168"/>
                        <a:pt x="10256" y="13658"/>
                        <a:pt x="10291" y="15113"/>
                      </a:cubicBezTo>
                      <a:cubicBezTo>
                        <a:pt x="10327" y="16561"/>
                        <a:pt x="10136" y="18009"/>
                        <a:pt x="10072" y="19457"/>
                      </a:cubicBezTo>
                      <a:cubicBezTo>
                        <a:pt x="9924" y="23052"/>
                        <a:pt x="10630" y="26591"/>
                        <a:pt x="11556" y="30080"/>
                      </a:cubicBezTo>
                      <a:cubicBezTo>
                        <a:pt x="12347" y="30242"/>
                        <a:pt x="13159" y="30376"/>
                        <a:pt x="13985" y="30489"/>
                      </a:cubicBezTo>
                      <a:cubicBezTo>
                        <a:pt x="14444" y="30553"/>
                        <a:pt x="14896" y="30610"/>
                        <a:pt x="15363" y="30666"/>
                      </a:cubicBezTo>
                      <a:cubicBezTo>
                        <a:pt x="15137" y="26845"/>
                        <a:pt x="14918" y="23024"/>
                        <a:pt x="14692" y="19203"/>
                      </a:cubicBezTo>
                      <a:cubicBezTo>
                        <a:pt x="14423" y="14640"/>
                        <a:pt x="14112" y="9922"/>
                        <a:pt x="12001" y="5860"/>
                      </a:cubicBezTo>
                      <a:cubicBezTo>
                        <a:pt x="11775" y="5422"/>
                        <a:pt x="11556" y="5006"/>
                        <a:pt x="11344" y="4610"/>
                      </a:cubicBezTo>
                      <a:cubicBezTo>
                        <a:pt x="10058" y="2223"/>
                        <a:pt x="8850" y="570"/>
                        <a:pt x="5940" y="90"/>
                      </a:cubicBezTo>
                      <a:cubicBezTo>
                        <a:pt x="5601" y="33"/>
                        <a:pt x="5244" y="0"/>
                        <a:pt x="488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48"/>
                <p:cNvSpPr/>
                <p:nvPr/>
              </p:nvSpPr>
              <p:spPr>
                <a:xfrm>
                  <a:off x="5511175" y="4851175"/>
                  <a:ext cx="399100" cy="5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4" h="20838" extrusionOk="0">
                      <a:moveTo>
                        <a:pt x="1964" y="1"/>
                      </a:moveTo>
                      <a:cubicBezTo>
                        <a:pt x="1865" y="142"/>
                        <a:pt x="1767" y="269"/>
                        <a:pt x="1668" y="396"/>
                      </a:cubicBezTo>
                      <a:cubicBezTo>
                        <a:pt x="1632" y="467"/>
                        <a:pt x="1583" y="523"/>
                        <a:pt x="1541" y="594"/>
                      </a:cubicBezTo>
                      <a:cubicBezTo>
                        <a:pt x="1533" y="594"/>
                        <a:pt x="1533" y="594"/>
                        <a:pt x="1533" y="601"/>
                      </a:cubicBezTo>
                      <a:cubicBezTo>
                        <a:pt x="1343" y="877"/>
                        <a:pt x="1173" y="1166"/>
                        <a:pt x="1018" y="1463"/>
                      </a:cubicBezTo>
                      <a:cubicBezTo>
                        <a:pt x="1011" y="1491"/>
                        <a:pt x="997" y="1519"/>
                        <a:pt x="975" y="1548"/>
                      </a:cubicBezTo>
                      <a:cubicBezTo>
                        <a:pt x="700" y="2084"/>
                        <a:pt x="502" y="2650"/>
                        <a:pt x="375" y="3236"/>
                      </a:cubicBezTo>
                      <a:cubicBezTo>
                        <a:pt x="1" y="5037"/>
                        <a:pt x="594" y="6598"/>
                        <a:pt x="1873" y="7890"/>
                      </a:cubicBezTo>
                      <a:cubicBezTo>
                        <a:pt x="1950" y="7961"/>
                        <a:pt x="2035" y="8039"/>
                        <a:pt x="2113" y="8109"/>
                      </a:cubicBezTo>
                      <a:cubicBezTo>
                        <a:pt x="2339" y="8321"/>
                        <a:pt x="2586" y="8526"/>
                        <a:pt x="2840" y="8710"/>
                      </a:cubicBezTo>
                      <a:cubicBezTo>
                        <a:pt x="3059" y="8865"/>
                        <a:pt x="3278" y="9013"/>
                        <a:pt x="3511" y="9162"/>
                      </a:cubicBezTo>
                      <a:cubicBezTo>
                        <a:pt x="3652" y="9254"/>
                        <a:pt x="3787" y="9331"/>
                        <a:pt x="3928" y="9409"/>
                      </a:cubicBezTo>
                      <a:cubicBezTo>
                        <a:pt x="4097" y="9734"/>
                        <a:pt x="4260" y="10066"/>
                        <a:pt x="4436" y="10398"/>
                      </a:cubicBezTo>
                      <a:cubicBezTo>
                        <a:pt x="4493" y="10518"/>
                        <a:pt x="4557" y="10638"/>
                        <a:pt x="4627" y="10751"/>
                      </a:cubicBezTo>
                      <a:cubicBezTo>
                        <a:pt x="4627" y="10765"/>
                        <a:pt x="4634" y="10779"/>
                        <a:pt x="4648" y="10793"/>
                      </a:cubicBezTo>
                      <a:cubicBezTo>
                        <a:pt x="5178" y="11803"/>
                        <a:pt x="5750" y="12842"/>
                        <a:pt x="6365" y="13838"/>
                      </a:cubicBezTo>
                      <a:cubicBezTo>
                        <a:pt x="7170" y="15144"/>
                        <a:pt x="8039" y="16387"/>
                        <a:pt x="8971" y="17412"/>
                      </a:cubicBezTo>
                      <a:cubicBezTo>
                        <a:pt x="9169" y="17630"/>
                        <a:pt x="9352" y="17814"/>
                        <a:pt x="9543" y="18012"/>
                      </a:cubicBezTo>
                      <a:cubicBezTo>
                        <a:pt x="9677" y="18224"/>
                        <a:pt x="9819" y="18429"/>
                        <a:pt x="9981" y="18626"/>
                      </a:cubicBezTo>
                      <a:cubicBezTo>
                        <a:pt x="9995" y="18633"/>
                        <a:pt x="10002" y="18655"/>
                        <a:pt x="10009" y="18662"/>
                      </a:cubicBezTo>
                      <a:cubicBezTo>
                        <a:pt x="10391" y="19121"/>
                        <a:pt x="10843" y="19516"/>
                        <a:pt x="11351" y="19820"/>
                      </a:cubicBezTo>
                      <a:cubicBezTo>
                        <a:pt x="11902" y="20145"/>
                        <a:pt x="12495" y="20392"/>
                        <a:pt x="13117" y="20541"/>
                      </a:cubicBezTo>
                      <a:cubicBezTo>
                        <a:pt x="13908" y="20724"/>
                        <a:pt x="14713" y="20823"/>
                        <a:pt x="15526" y="20837"/>
                      </a:cubicBezTo>
                      <a:cubicBezTo>
                        <a:pt x="15822" y="20307"/>
                        <a:pt x="15963" y="19679"/>
                        <a:pt x="15963" y="18980"/>
                      </a:cubicBezTo>
                      <a:lnTo>
                        <a:pt x="15963" y="18951"/>
                      </a:lnTo>
                      <a:cubicBezTo>
                        <a:pt x="15949" y="18266"/>
                        <a:pt x="15850" y="17588"/>
                        <a:pt x="15667" y="16931"/>
                      </a:cubicBezTo>
                      <a:cubicBezTo>
                        <a:pt x="15278" y="15427"/>
                        <a:pt x="14558" y="13725"/>
                        <a:pt x="13703" y="11867"/>
                      </a:cubicBezTo>
                      <a:cubicBezTo>
                        <a:pt x="13682" y="11817"/>
                        <a:pt x="13654" y="11761"/>
                        <a:pt x="13626" y="11697"/>
                      </a:cubicBezTo>
                      <a:lnTo>
                        <a:pt x="13626" y="11676"/>
                      </a:lnTo>
                      <a:cubicBezTo>
                        <a:pt x="13604" y="11641"/>
                        <a:pt x="13583" y="11591"/>
                        <a:pt x="13555" y="11542"/>
                      </a:cubicBezTo>
                      <a:cubicBezTo>
                        <a:pt x="13265" y="10906"/>
                        <a:pt x="12962" y="10271"/>
                        <a:pt x="12658" y="9607"/>
                      </a:cubicBezTo>
                      <a:cubicBezTo>
                        <a:pt x="12538" y="9360"/>
                        <a:pt x="12432" y="9112"/>
                        <a:pt x="12312" y="8865"/>
                      </a:cubicBezTo>
                      <a:cubicBezTo>
                        <a:pt x="12262" y="8773"/>
                        <a:pt x="12220" y="8681"/>
                        <a:pt x="12185" y="8583"/>
                      </a:cubicBezTo>
                      <a:cubicBezTo>
                        <a:pt x="11662" y="7467"/>
                        <a:pt x="11139" y="6322"/>
                        <a:pt x="10666" y="5157"/>
                      </a:cubicBezTo>
                      <a:lnTo>
                        <a:pt x="10659" y="5157"/>
                      </a:lnTo>
                      <a:cubicBezTo>
                        <a:pt x="10419" y="4585"/>
                        <a:pt x="10193" y="4013"/>
                        <a:pt x="9974" y="3434"/>
                      </a:cubicBezTo>
                      <a:cubicBezTo>
                        <a:pt x="9974" y="3419"/>
                        <a:pt x="9967" y="3419"/>
                        <a:pt x="9967" y="3412"/>
                      </a:cubicBezTo>
                      <a:cubicBezTo>
                        <a:pt x="9875" y="3186"/>
                        <a:pt x="9790" y="2946"/>
                        <a:pt x="9698" y="2713"/>
                      </a:cubicBezTo>
                      <a:cubicBezTo>
                        <a:pt x="9670" y="2614"/>
                        <a:pt x="9635" y="2501"/>
                        <a:pt x="9593" y="2409"/>
                      </a:cubicBezTo>
                      <a:lnTo>
                        <a:pt x="8194" y="1964"/>
                      </a:lnTo>
                      <a:lnTo>
                        <a:pt x="7403" y="1717"/>
                      </a:lnTo>
                      <a:lnTo>
                        <a:pt x="7375" y="1710"/>
                      </a:lnTo>
                      <a:lnTo>
                        <a:pt x="5496" y="1117"/>
                      </a:lnTo>
                      <a:lnTo>
                        <a:pt x="3116" y="368"/>
                      </a:lnTo>
                      <a:lnTo>
                        <a:pt x="19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48"/>
                <p:cNvSpPr/>
                <p:nvPr/>
              </p:nvSpPr>
              <p:spPr>
                <a:xfrm>
                  <a:off x="5780650" y="5767275"/>
                  <a:ext cx="328975" cy="1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9" h="5714" extrusionOk="0">
                      <a:moveTo>
                        <a:pt x="4853" y="1"/>
                      </a:moveTo>
                      <a:lnTo>
                        <a:pt x="2352" y="636"/>
                      </a:lnTo>
                      <a:lnTo>
                        <a:pt x="1427" y="883"/>
                      </a:lnTo>
                      <a:lnTo>
                        <a:pt x="954" y="996"/>
                      </a:lnTo>
                      <a:cubicBezTo>
                        <a:pt x="0" y="3243"/>
                        <a:pt x="127" y="5072"/>
                        <a:pt x="452" y="5333"/>
                      </a:cubicBezTo>
                      <a:cubicBezTo>
                        <a:pt x="452" y="5333"/>
                        <a:pt x="3592" y="5714"/>
                        <a:pt x="5401" y="5714"/>
                      </a:cubicBezTo>
                      <a:cubicBezTo>
                        <a:pt x="5727" y="5714"/>
                        <a:pt x="6009" y="5701"/>
                        <a:pt x="6223" y="5672"/>
                      </a:cubicBezTo>
                      <a:cubicBezTo>
                        <a:pt x="6272" y="5665"/>
                        <a:pt x="6329" y="5658"/>
                        <a:pt x="6378" y="5658"/>
                      </a:cubicBezTo>
                      <a:cubicBezTo>
                        <a:pt x="6901" y="5580"/>
                        <a:pt x="7572" y="5446"/>
                        <a:pt x="8490" y="5270"/>
                      </a:cubicBezTo>
                      <a:cubicBezTo>
                        <a:pt x="8491" y="5270"/>
                        <a:pt x="8493" y="5270"/>
                        <a:pt x="8496" y="5270"/>
                      </a:cubicBezTo>
                      <a:cubicBezTo>
                        <a:pt x="8701" y="5270"/>
                        <a:pt x="12500" y="4401"/>
                        <a:pt x="12897" y="3793"/>
                      </a:cubicBezTo>
                      <a:cubicBezTo>
                        <a:pt x="13159" y="3405"/>
                        <a:pt x="12128" y="3264"/>
                        <a:pt x="11654" y="3214"/>
                      </a:cubicBezTo>
                      <a:cubicBezTo>
                        <a:pt x="7099" y="2663"/>
                        <a:pt x="5552" y="1554"/>
                        <a:pt x="5290" y="1159"/>
                      </a:cubicBezTo>
                      <a:cubicBezTo>
                        <a:pt x="5001" y="700"/>
                        <a:pt x="5001" y="290"/>
                        <a:pt x="485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48"/>
                <p:cNvSpPr/>
                <p:nvPr/>
              </p:nvSpPr>
              <p:spPr>
                <a:xfrm>
                  <a:off x="5735975" y="5255025"/>
                  <a:ext cx="179250" cy="5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0" h="22723" extrusionOk="0">
                      <a:moveTo>
                        <a:pt x="6251" y="0"/>
                      </a:moveTo>
                      <a:lnTo>
                        <a:pt x="3694" y="276"/>
                      </a:lnTo>
                      <a:lnTo>
                        <a:pt x="3207" y="325"/>
                      </a:lnTo>
                      <a:cubicBezTo>
                        <a:pt x="3207" y="325"/>
                        <a:pt x="2465" y="876"/>
                        <a:pt x="1893" y="1349"/>
                      </a:cubicBezTo>
                      <a:cubicBezTo>
                        <a:pt x="1568" y="1618"/>
                        <a:pt x="1279" y="1858"/>
                        <a:pt x="1243" y="1943"/>
                      </a:cubicBezTo>
                      <a:cubicBezTo>
                        <a:pt x="1144" y="2112"/>
                        <a:pt x="1060" y="2289"/>
                        <a:pt x="996" y="2472"/>
                      </a:cubicBezTo>
                      <a:cubicBezTo>
                        <a:pt x="452" y="3758"/>
                        <a:pt x="163" y="5545"/>
                        <a:pt x="78" y="7558"/>
                      </a:cubicBezTo>
                      <a:cubicBezTo>
                        <a:pt x="7" y="8709"/>
                        <a:pt x="0" y="9868"/>
                        <a:pt x="57" y="11026"/>
                      </a:cubicBezTo>
                      <a:cubicBezTo>
                        <a:pt x="64" y="11471"/>
                        <a:pt x="85" y="11909"/>
                        <a:pt x="113" y="12354"/>
                      </a:cubicBezTo>
                      <a:cubicBezTo>
                        <a:pt x="276" y="14932"/>
                        <a:pt x="1526" y="19473"/>
                        <a:pt x="2303" y="22722"/>
                      </a:cubicBezTo>
                      <a:cubicBezTo>
                        <a:pt x="2303" y="22722"/>
                        <a:pt x="6285" y="20495"/>
                        <a:pt x="6623" y="20495"/>
                      </a:cubicBezTo>
                      <a:cubicBezTo>
                        <a:pt x="6630" y="20495"/>
                        <a:pt x="6636" y="20496"/>
                        <a:pt x="6640" y="20498"/>
                      </a:cubicBezTo>
                      <a:cubicBezTo>
                        <a:pt x="6357" y="15024"/>
                        <a:pt x="6844" y="15108"/>
                        <a:pt x="6873" y="12276"/>
                      </a:cubicBezTo>
                      <a:cubicBezTo>
                        <a:pt x="6873" y="11662"/>
                        <a:pt x="6894" y="11061"/>
                        <a:pt x="6901" y="10482"/>
                      </a:cubicBezTo>
                      <a:cubicBezTo>
                        <a:pt x="6922" y="10171"/>
                        <a:pt x="6936" y="9875"/>
                        <a:pt x="6943" y="9578"/>
                      </a:cubicBezTo>
                      <a:cubicBezTo>
                        <a:pt x="6943" y="9472"/>
                        <a:pt x="6950" y="9366"/>
                        <a:pt x="6950" y="9267"/>
                      </a:cubicBezTo>
                      <a:cubicBezTo>
                        <a:pt x="7049" y="6816"/>
                        <a:pt x="7169" y="4648"/>
                        <a:pt x="6971" y="2833"/>
                      </a:cubicBezTo>
                      <a:lnTo>
                        <a:pt x="6971" y="2804"/>
                      </a:lnTo>
                      <a:cubicBezTo>
                        <a:pt x="6866" y="1745"/>
                        <a:pt x="6640" y="805"/>
                        <a:pt x="62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48"/>
                <p:cNvSpPr/>
                <p:nvPr/>
              </p:nvSpPr>
              <p:spPr>
                <a:xfrm>
                  <a:off x="5926150" y="5796525"/>
                  <a:ext cx="55825" cy="12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" h="5124" extrusionOk="0">
                      <a:moveTo>
                        <a:pt x="1363" y="0"/>
                      </a:moveTo>
                      <a:cubicBezTo>
                        <a:pt x="1344" y="0"/>
                        <a:pt x="1325" y="1"/>
                        <a:pt x="1307" y="3"/>
                      </a:cubicBezTo>
                      <a:lnTo>
                        <a:pt x="1279" y="3"/>
                      </a:lnTo>
                      <a:cubicBezTo>
                        <a:pt x="495" y="102"/>
                        <a:pt x="0" y="1338"/>
                        <a:pt x="184" y="2758"/>
                      </a:cubicBezTo>
                      <a:lnTo>
                        <a:pt x="403" y="4509"/>
                      </a:lnTo>
                      <a:lnTo>
                        <a:pt x="480" y="5124"/>
                      </a:lnTo>
                      <a:lnTo>
                        <a:pt x="2232" y="4905"/>
                      </a:lnTo>
                      <a:cubicBezTo>
                        <a:pt x="2211" y="4700"/>
                        <a:pt x="2176" y="4488"/>
                        <a:pt x="2154" y="4283"/>
                      </a:cubicBezTo>
                      <a:lnTo>
                        <a:pt x="558" y="4488"/>
                      </a:lnTo>
                      <a:lnTo>
                        <a:pt x="332" y="2736"/>
                      </a:lnTo>
                      <a:cubicBezTo>
                        <a:pt x="177" y="1472"/>
                        <a:pt x="615" y="363"/>
                        <a:pt x="1314" y="278"/>
                      </a:cubicBezTo>
                      <a:lnTo>
                        <a:pt x="1342" y="278"/>
                      </a:lnTo>
                      <a:cubicBezTo>
                        <a:pt x="1361" y="276"/>
                        <a:pt x="1380" y="276"/>
                        <a:pt x="1399" y="276"/>
                      </a:cubicBezTo>
                      <a:cubicBezTo>
                        <a:pt x="1447" y="276"/>
                        <a:pt x="1495" y="281"/>
                        <a:pt x="1540" y="286"/>
                      </a:cubicBezTo>
                      <a:cubicBezTo>
                        <a:pt x="1519" y="194"/>
                        <a:pt x="1505" y="102"/>
                        <a:pt x="1491" y="10"/>
                      </a:cubicBezTo>
                      <a:cubicBezTo>
                        <a:pt x="1451" y="5"/>
                        <a:pt x="1407" y="0"/>
                        <a:pt x="13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48"/>
                <p:cNvSpPr/>
                <p:nvPr/>
              </p:nvSpPr>
              <p:spPr>
                <a:xfrm>
                  <a:off x="5749750" y="5231700"/>
                  <a:ext cx="189825" cy="14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3" h="5617" extrusionOk="0">
                      <a:moveTo>
                        <a:pt x="5587" y="1"/>
                      </a:moveTo>
                      <a:cubicBezTo>
                        <a:pt x="3934" y="1343"/>
                        <a:pt x="2063" y="2254"/>
                        <a:pt x="0" y="2798"/>
                      </a:cubicBezTo>
                      <a:lnTo>
                        <a:pt x="0" y="4783"/>
                      </a:lnTo>
                      <a:cubicBezTo>
                        <a:pt x="427" y="4736"/>
                        <a:pt x="859" y="4713"/>
                        <a:pt x="1297" y="4713"/>
                      </a:cubicBezTo>
                      <a:cubicBezTo>
                        <a:pt x="2973" y="4713"/>
                        <a:pt x="4724" y="5045"/>
                        <a:pt x="6534" y="5616"/>
                      </a:cubicBezTo>
                      <a:cubicBezTo>
                        <a:pt x="7593" y="3490"/>
                        <a:pt x="7148" y="940"/>
                        <a:pt x="55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48"/>
                <p:cNvSpPr/>
                <p:nvPr/>
              </p:nvSpPr>
              <p:spPr>
                <a:xfrm>
                  <a:off x="5511175" y="4875725"/>
                  <a:ext cx="587150" cy="10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6" h="41376" extrusionOk="0">
                      <a:moveTo>
                        <a:pt x="1279" y="1"/>
                      </a:moveTo>
                      <a:cubicBezTo>
                        <a:pt x="1194" y="163"/>
                        <a:pt x="1096" y="318"/>
                        <a:pt x="1018" y="474"/>
                      </a:cubicBezTo>
                      <a:cubicBezTo>
                        <a:pt x="1004" y="509"/>
                        <a:pt x="990" y="537"/>
                        <a:pt x="975" y="566"/>
                      </a:cubicBezTo>
                      <a:cubicBezTo>
                        <a:pt x="700" y="1095"/>
                        <a:pt x="495" y="1660"/>
                        <a:pt x="375" y="2254"/>
                      </a:cubicBezTo>
                      <a:cubicBezTo>
                        <a:pt x="1" y="4055"/>
                        <a:pt x="594" y="5616"/>
                        <a:pt x="1873" y="6908"/>
                      </a:cubicBezTo>
                      <a:cubicBezTo>
                        <a:pt x="1950" y="6972"/>
                        <a:pt x="2028" y="7050"/>
                        <a:pt x="2113" y="7120"/>
                      </a:cubicBezTo>
                      <a:cubicBezTo>
                        <a:pt x="2339" y="7339"/>
                        <a:pt x="2586" y="7537"/>
                        <a:pt x="2840" y="7721"/>
                      </a:cubicBezTo>
                      <a:cubicBezTo>
                        <a:pt x="3059" y="7883"/>
                        <a:pt x="3271" y="8031"/>
                        <a:pt x="3511" y="8180"/>
                      </a:cubicBezTo>
                      <a:cubicBezTo>
                        <a:pt x="3652" y="8265"/>
                        <a:pt x="3787" y="8342"/>
                        <a:pt x="3928" y="8427"/>
                      </a:cubicBezTo>
                      <a:cubicBezTo>
                        <a:pt x="4090" y="8752"/>
                        <a:pt x="4260" y="9077"/>
                        <a:pt x="4436" y="9409"/>
                      </a:cubicBezTo>
                      <a:cubicBezTo>
                        <a:pt x="4493" y="9536"/>
                        <a:pt x="4557" y="9649"/>
                        <a:pt x="4627" y="9762"/>
                      </a:cubicBezTo>
                      <a:cubicBezTo>
                        <a:pt x="4627" y="9776"/>
                        <a:pt x="4634" y="9790"/>
                        <a:pt x="4648" y="9804"/>
                      </a:cubicBezTo>
                      <a:cubicBezTo>
                        <a:pt x="5178" y="10821"/>
                        <a:pt x="5750" y="11853"/>
                        <a:pt x="6365" y="12856"/>
                      </a:cubicBezTo>
                      <a:cubicBezTo>
                        <a:pt x="7170" y="14155"/>
                        <a:pt x="8039" y="15398"/>
                        <a:pt x="8971" y="16422"/>
                      </a:cubicBezTo>
                      <a:cubicBezTo>
                        <a:pt x="9169" y="16641"/>
                        <a:pt x="9352" y="16832"/>
                        <a:pt x="9543" y="17030"/>
                      </a:cubicBezTo>
                      <a:lnTo>
                        <a:pt x="9543" y="19015"/>
                      </a:lnTo>
                      <a:cubicBezTo>
                        <a:pt x="9275" y="20095"/>
                        <a:pt x="9119" y="21353"/>
                        <a:pt x="9063" y="22723"/>
                      </a:cubicBezTo>
                      <a:cubicBezTo>
                        <a:pt x="8999" y="23881"/>
                        <a:pt x="8992" y="25040"/>
                        <a:pt x="9042" y="26198"/>
                      </a:cubicBezTo>
                      <a:cubicBezTo>
                        <a:pt x="9056" y="26643"/>
                        <a:pt x="9070" y="27081"/>
                        <a:pt x="9098" y="27519"/>
                      </a:cubicBezTo>
                      <a:cubicBezTo>
                        <a:pt x="9261" y="30097"/>
                        <a:pt x="10518" y="34638"/>
                        <a:pt x="11295" y="37887"/>
                      </a:cubicBezTo>
                      <a:cubicBezTo>
                        <a:pt x="10829" y="39547"/>
                        <a:pt x="10956" y="40783"/>
                        <a:pt x="11224" y="40995"/>
                      </a:cubicBezTo>
                      <a:cubicBezTo>
                        <a:pt x="11224" y="40995"/>
                        <a:pt x="14364" y="41376"/>
                        <a:pt x="16173" y="41376"/>
                      </a:cubicBezTo>
                      <a:cubicBezTo>
                        <a:pt x="16499" y="41376"/>
                        <a:pt x="16781" y="41363"/>
                        <a:pt x="16995" y="41334"/>
                      </a:cubicBezTo>
                      <a:cubicBezTo>
                        <a:pt x="17051" y="41327"/>
                        <a:pt x="17101" y="41320"/>
                        <a:pt x="17150" y="41320"/>
                      </a:cubicBezTo>
                      <a:cubicBezTo>
                        <a:pt x="17673" y="41242"/>
                        <a:pt x="18351" y="41108"/>
                        <a:pt x="19262" y="40932"/>
                      </a:cubicBezTo>
                      <a:cubicBezTo>
                        <a:pt x="19264" y="40932"/>
                        <a:pt x="19266" y="40932"/>
                        <a:pt x="19269" y="40932"/>
                      </a:cubicBezTo>
                      <a:cubicBezTo>
                        <a:pt x="19466" y="40932"/>
                        <a:pt x="22615" y="40210"/>
                        <a:pt x="23486" y="39625"/>
                      </a:cubicBezTo>
                      <a:lnTo>
                        <a:pt x="23486" y="39625"/>
                      </a:lnTo>
                      <a:cubicBezTo>
                        <a:pt x="22026" y="39790"/>
                        <a:pt x="20533" y="39977"/>
                        <a:pt x="19134" y="39977"/>
                      </a:cubicBezTo>
                      <a:cubicBezTo>
                        <a:pt x="16638" y="39977"/>
                        <a:pt x="14439" y="39383"/>
                        <a:pt x="13258" y="37012"/>
                      </a:cubicBezTo>
                      <a:cubicBezTo>
                        <a:pt x="11733" y="28543"/>
                        <a:pt x="11394" y="23577"/>
                        <a:pt x="13089" y="17122"/>
                      </a:cubicBezTo>
                      <a:cubicBezTo>
                        <a:pt x="11450" y="15165"/>
                        <a:pt x="10603" y="13188"/>
                        <a:pt x="10235" y="10701"/>
                      </a:cubicBezTo>
                      <a:cubicBezTo>
                        <a:pt x="10052" y="9451"/>
                        <a:pt x="9868" y="4486"/>
                        <a:pt x="10073" y="2720"/>
                      </a:cubicBezTo>
                      <a:cubicBezTo>
                        <a:pt x="8187" y="368"/>
                        <a:pt x="3370" y="2226"/>
                        <a:pt x="127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48"/>
                <p:cNvSpPr/>
                <p:nvPr/>
              </p:nvSpPr>
              <p:spPr>
                <a:xfrm>
                  <a:off x="5474275" y="4889850"/>
                  <a:ext cx="288900" cy="2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6" h="10597" extrusionOk="0">
                      <a:moveTo>
                        <a:pt x="2451" y="1"/>
                      </a:moveTo>
                      <a:cubicBezTo>
                        <a:pt x="2324" y="114"/>
                        <a:pt x="2204" y="234"/>
                        <a:pt x="2091" y="361"/>
                      </a:cubicBezTo>
                      <a:cubicBezTo>
                        <a:pt x="601" y="1971"/>
                        <a:pt x="1" y="4634"/>
                        <a:pt x="170" y="8222"/>
                      </a:cubicBezTo>
                      <a:cubicBezTo>
                        <a:pt x="1081" y="8801"/>
                        <a:pt x="2056" y="9268"/>
                        <a:pt x="3073" y="9628"/>
                      </a:cubicBezTo>
                      <a:cubicBezTo>
                        <a:pt x="4606" y="10165"/>
                        <a:pt x="6209" y="10489"/>
                        <a:pt x="7827" y="10595"/>
                      </a:cubicBezTo>
                      <a:lnTo>
                        <a:pt x="7947" y="10595"/>
                      </a:lnTo>
                      <a:cubicBezTo>
                        <a:pt x="7975" y="10596"/>
                        <a:pt x="8003" y="10597"/>
                        <a:pt x="8031" y="10597"/>
                      </a:cubicBezTo>
                      <a:cubicBezTo>
                        <a:pt x="9715" y="10597"/>
                        <a:pt x="11052" y="9147"/>
                        <a:pt x="10892" y="7452"/>
                      </a:cubicBezTo>
                      <a:cubicBezTo>
                        <a:pt x="10737" y="5658"/>
                        <a:pt x="10963" y="3857"/>
                        <a:pt x="11556" y="2155"/>
                      </a:cubicBezTo>
                      <a:lnTo>
                        <a:pt x="6040" y="848"/>
                      </a:ln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48"/>
                <p:cNvSpPr/>
                <p:nvPr/>
              </p:nvSpPr>
              <p:spPr>
                <a:xfrm>
                  <a:off x="5501475" y="4917750"/>
                  <a:ext cx="229575" cy="2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8470" extrusionOk="0">
                      <a:moveTo>
                        <a:pt x="1681" y="1"/>
                      </a:moveTo>
                      <a:cubicBezTo>
                        <a:pt x="537" y="1300"/>
                        <a:pt x="0" y="3490"/>
                        <a:pt x="78" y="6520"/>
                      </a:cubicBezTo>
                      <a:cubicBezTo>
                        <a:pt x="2020" y="7643"/>
                        <a:pt x="4224" y="8279"/>
                        <a:pt x="6809" y="8462"/>
                      </a:cubicBezTo>
                      <a:cubicBezTo>
                        <a:pt x="6859" y="8469"/>
                        <a:pt x="6908" y="8469"/>
                        <a:pt x="6950" y="8469"/>
                      </a:cubicBezTo>
                      <a:cubicBezTo>
                        <a:pt x="7466" y="8469"/>
                        <a:pt x="7960" y="8257"/>
                        <a:pt x="8307" y="7876"/>
                      </a:cubicBezTo>
                      <a:cubicBezTo>
                        <a:pt x="8660" y="7481"/>
                        <a:pt x="8836" y="6958"/>
                        <a:pt x="8787" y="6428"/>
                      </a:cubicBezTo>
                      <a:cubicBezTo>
                        <a:pt x="8653" y="4867"/>
                        <a:pt x="8787" y="3299"/>
                        <a:pt x="9182" y="1781"/>
                      </a:cubicBezTo>
                      <a:lnTo>
                        <a:pt x="168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9" name="Google Shape;3709;p48"/>
                <p:cNvSpPr/>
                <p:nvPr/>
              </p:nvSpPr>
              <p:spPr>
                <a:xfrm>
                  <a:off x="5597350" y="4289475"/>
                  <a:ext cx="124150" cy="2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8159" extrusionOk="0">
                      <a:moveTo>
                        <a:pt x="587" y="1"/>
                      </a:moveTo>
                      <a:lnTo>
                        <a:pt x="1" y="6909"/>
                      </a:lnTo>
                      <a:lnTo>
                        <a:pt x="4966" y="8159"/>
                      </a:lnTo>
                      <a:lnTo>
                        <a:pt x="4288" y="3010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0" name="Google Shape;3710;p48"/>
                <p:cNvSpPr/>
                <p:nvPr/>
              </p:nvSpPr>
              <p:spPr>
                <a:xfrm>
                  <a:off x="5537675" y="4123875"/>
                  <a:ext cx="248100" cy="2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4" h="11442" extrusionOk="0">
                      <a:moveTo>
                        <a:pt x="5103" y="1"/>
                      </a:moveTo>
                      <a:cubicBezTo>
                        <a:pt x="4101" y="1"/>
                        <a:pt x="3318" y="264"/>
                        <a:pt x="2910" y="480"/>
                      </a:cubicBezTo>
                      <a:cubicBezTo>
                        <a:pt x="1173" y="1391"/>
                        <a:pt x="523" y="3899"/>
                        <a:pt x="714" y="4626"/>
                      </a:cubicBezTo>
                      <a:cubicBezTo>
                        <a:pt x="1003" y="5721"/>
                        <a:pt x="452" y="6356"/>
                        <a:pt x="438" y="6766"/>
                      </a:cubicBezTo>
                      <a:cubicBezTo>
                        <a:pt x="431" y="7183"/>
                        <a:pt x="311" y="7621"/>
                        <a:pt x="0" y="7875"/>
                      </a:cubicBezTo>
                      <a:cubicBezTo>
                        <a:pt x="240" y="7812"/>
                        <a:pt x="481" y="7748"/>
                        <a:pt x="721" y="7677"/>
                      </a:cubicBezTo>
                      <a:lnTo>
                        <a:pt x="721" y="7677"/>
                      </a:lnTo>
                      <a:cubicBezTo>
                        <a:pt x="445" y="8214"/>
                        <a:pt x="205" y="8779"/>
                        <a:pt x="14" y="9358"/>
                      </a:cubicBezTo>
                      <a:cubicBezTo>
                        <a:pt x="219" y="9132"/>
                        <a:pt x="466" y="8963"/>
                        <a:pt x="749" y="8843"/>
                      </a:cubicBezTo>
                      <a:lnTo>
                        <a:pt x="749" y="8843"/>
                      </a:lnTo>
                      <a:cubicBezTo>
                        <a:pt x="728" y="9436"/>
                        <a:pt x="530" y="10015"/>
                        <a:pt x="191" y="10496"/>
                      </a:cubicBezTo>
                      <a:cubicBezTo>
                        <a:pt x="777" y="10404"/>
                        <a:pt x="1300" y="10065"/>
                        <a:pt x="1639" y="9570"/>
                      </a:cubicBezTo>
                      <a:lnTo>
                        <a:pt x="1639" y="9570"/>
                      </a:lnTo>
                      <a:cubicBezTo>
                        <a:pt x="1681" y="10277"/>
                        <a:pt x="1399" y="10969"/>
                        <a:pt x="876" y="11442"/>
                      </a:cubicBezTo>
                      <a:cubicBezTo>
                        <a:pt x="1448" y="11442"/>
                        <a:pt x="1999" y="11223"/>
                        <a:pt x="2416" y="10842"/>
                      </a:cubicBezTo>
                      <a:cubicBezTo>
                        <a:pt x="2451" y="10905"/>
                        <a:pt x="2472" y="10969"/>
                        <a:pt x="2501" y="11025"/>
                      </a:cubicBezTo>
                      <a:cubicBezTo>
                        <a:pt x="2525" y="11031"/>
                        <a:pt x="2549" y="11033"/>
                        <a:pt x="2574" y="11033"/>
                      </a:cubicBezTo>
                      <a:cubicBezTo>
                        <a:pt x="3342" y="11033"/>
                        <a:pt x="4333" y="8444"/>
                        <a:pt x="4443" y="8355"/>
                      </a:cubicBezTo>
                      <a:cubicBezTo>
                        <a:pt x="4466" y="8335"/>
                        <a:pt x="4493" y="8326"/>
                        <a:pt x="4523" y="8326"/>
                      </a:cubicBezTo>
                      <a:cubicBezTo>
                        <a:pt x="4853" y="8326"/>
                        <a:pt x="5574" y="9448"/>
                        <a:pt x="5865" y="9448"/>
                      </a:cubicBezTo>
                      <a:cubicBezTo>
                        <a:pt x="5899" y="9448"/>
                        <a:pt x="5927" y="9434"/>
                        <a:pt x="5947" y="9401"/>
                      </a:cubicBezTo>
                      <a:cubicBezTo>
                        <a:pt x="6590" y="8405"/>
                        <a:pt x="6986" y="7261"/>
                        <a:pt x="7099" y="6081"/>
                      </a:cubicBezTo>
                      <a:cubicBezTo>
                        <a:pt x="7155" y="5685"/>
                        <a:pt x="7162" y="5290"/>
                        <a:pt x="7134" y="4894"/>
                      </a:cubicBezTo>
                      <a:cubicBezTo>
                        <a:pt x="7134" y="4760"/>
                        <a:pt x="7127" y="4626"/>
                        <a:pt x="7113" y="4492"/>
                      </a:cubicBezTo>
                      <a:cubicBezTo>
                        <a:pt x="7099" y="4308"/>
                        <a:pt x="7056" y="4132"/>
                        <a:pt x="6972" y="3969"/>
                      </a:cubicBezTo>
                      <a:cubicBezTo>
                        <a:pt x="6943" y="3927"/>
                        <a:pt x="6908" y="3877"/>
                        <a:pt x="6873" y="3842"/>
                      </a:cubicBezTo>
                      <a:cubicBezTo>
                        <a:pt x="6696" y="3644"/>
                        <a:pt x="9924" y="2154"/>
                        <a:pt x="9726" y="1977"/>
                      </a:cubicBezTo>
                      <a:cubicBezTo>
                        <a:pt x="8048" y="438"/>
                        <a:pt x="6394" y="1"/>
                        <a:pt x="51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48"/>
                <p:cNvSpPr/>
                <p:nvPr/>
              </p:nvSpPr>
              <p:spPr>
                <a:xfrm>
                  <a:off x="5615000" y="4189325"/>
                  <a:ext cx="168150" cy="2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" h="9055" extrusionOk="0">
                      <a:moveTo>
                        <a:pt x="2843" y="0"/>
                      </a:moveTo>
                      <a:cubicBezTo>
                        <a:pt x="2528" y="0"/>
                        <a:pt x="2218" y="20"/>
                        <a:pt x="2035" y="80"/>
                      </a:cubicBezTo>
                      <a:cubicBezTo>
                        <a:pt x="1901" y="129"/>
                        <a:pt x="2120" y="1577"/>
                        <a:pt x="2007" y="1655"/>
                      </a:cubicBezTo>
                      <a:cubicBezTo>
                        <a:pt x="1964" y="1683"/>
                        <a:pt x="1922" y="1704"/>
                        <a:pt x="1887" y="1740"/>
                      </a:cubicBezTo>
                      <a:cubicBezTo>
                        <a:pt x="1562" y="2008"/>
                        <a:pt x="1519" y="2453"/>
                        <a:pt x="1569" y="2884"/>
                      </a:cubicBezTo>
                      <a:cubicBezTo>
                        <a:pt x="1582" y="3030"/>
                        <a:pt x="1606" y="3177"/>
                        <a:pt x="1636" y="3323"/>
                      </a:cubicBezTo>
                      <a:lnTo>
                        <a:pt x="1636" y="3323"/>
                      </a:lnTo>
                      <a:cubicBezTo>
                        <a:pt x="1584" y="3110"/>
                        <a:pt x="1449" y="2925"/>
                        <a:pt x="1265" y="2820"/>
                      </a:cubicBezTo>
                      <a:cubicBezTo>
                        <a:pt x="1251" y="2813"/>
                        <a:pt x="1251" y="2813"/>
                        <a:pt x="1244" y="2813"/>
                      </a:cubicBezTo>
                      <a:cubicBezTo>
                        <a:pt x="1195" y="2778"/>
                        <a:pt x="1138" y="2750"/>
                        <a:pt x="1082" y="2736"/>
                      </a:cubicBezTo>
                      <a:cubicBezTo>
                        <a:pt x="1025" y="2728"/>
                        <a:pt x="961" y="2721"/>
                        <a:pt x="905" y="2721"/>
                      </a:cubicBezTo>
                      <a:lnTo>
                        <a:pt x="898" y="2721"/>
                      </a:lnTo>
                      <a:cubicBezTo>
                        <a:pt x="658" y="2728"/>
                        <a:pt x="432" y="2841"/>
                        <a:pt x="290" y="3032"/>
                      </a:cubicBezTo>
                      <a:cubicBezTo>
                        <a:pt x="1" y="3428"/>
                        <a:pt x="163" y="3986"/>
                        <a:pt x="333" y="4445"/>
                      </a:cubicBezTo>
                      <a:cubicBezTo>
                        <a:pt x="439" y="4713"/>
                        <a:pt x="531" y="4975"/>
                        <a:pt x="637" y="5250"/>
                      </a:cubicBezTo>
                      <a:cubicBezTo>
                        <a:pt x="700" y="5427"/>
                        <a:pt x="771" y="5603"/>
                        <a:pt x="919" y="5723"/>
                      </a:cubicBezTo>
                      <a:cubicBezTo>
                        <a:pt x="983" y="5775"/>
                        <a:pt x="1070" y="5803"/>
                        <a:pt x="1154" y="5803"/>
                      </a:cubicBezTo>
                      <a:cubicBezTo>
                        <a:pt x="1255" y="5803"/>
                        <a:pt x="1353" y="5762"/>
                        <a:pt x="1406" y="5674"/>
                      </a:cubicBezTo>
                      <a:lnTo>
                        <a:pt x="1406" y="5674"/>
                      </a:lnTo>
                      <a:cubicBezTo>
                        <a:pt x="1392" y="6458"/>
                        <a:pt x="2141" y="7475"/>
                        <a:pt x="2586" y="8132"/>
                      </a:cubicBezTo>
                      <a:cubicBezTo>
                        <a:pt x="2882" y="8574"/>
                        <a:pt x="4032" y="9054"/>
                        <a:pt x="4805" y="9054"/>
                      </a:cubicBezTo>
                      <a:cubicBezTo>
                        <a:pt x="5081" y="9054"/>
                        <a:pt x="5309" y="8992"/>
                        <a:pt x="5432" y="8845"/>
                      </a:cubicBezTo>
                      <a:cubicBezTo>
                        <a:pt x="5715" y="8513"/>
                        <a:pt x="5666" y="7651"/>
                        <a:pt x="5687" y="7221"/>
                      </a:cubicBezTo>
                      <a:cubicBezTo>
                        <a:pt x="5722" y="6747"/>
                        <a:pt x="5722" y="6274"/>
                        <a:pt x="5687" y="5808"/>
                      </a:cubicBezTo>
                      <a:lnTo>
                        <a:pt x="5687" y="5808"/>
                      </a:lnTo>
                      <a:cubicBezTo>
                        <a:pt x="5814" y="5837"/>
                        <a:pt x="5960" y="5870"/>
                        <a:pt x="6097" y="5870"/>
                      </a:cubicBezTo>
                      <a:cubicBezTo>
                        <a:pt x="6256" y="5870"/>
                        <a:pt x="6401" y="5825"/>
                        <a:pt x="6485" y="5681"/>
                      </a:cubicBezTo>
                      <a:cubicBezTo>
                        <a:pt x="6534" y="5582"/>
                        <a:pt x="6506" y="5462"/>
                        <a:pt x="6520" y="5356"/>
                      </a:cubicBezTo>
                      <a:cubicBezTo>
                        <a:pt x="6725" y="3781"/>
                        <a:pt x="6139" y="3463"/>
                        <a:pt x="6153" y="3209"/>
                      </a:cubicBezTo>
                      <a:cubicBezTo>
                        <a:pt x="6160" y="3096"/>
                        <a:pt x="6231" y="2990"/>
                        <a:pt x="6344" y="2947"/>
                      </a:cubicBezTo>
                      <a:lnTo>
                        <a:pt x="6351" y="2947"/>
                      </a:lnTo>
                      <a:cubicBezTo>
                        <a:pt x="6506" y="2856"/>
                        <a:pt x="6527" y="2432"/>
                        <a:pt x="6457" y="2029"/>
                      </a:cubicBezTo>
                      <a:lnTo>
                        <a:pt x="6450" y="1987"/>
                      </a:lnTo>
                      <a:cubicBezTo>
                        <a:pt x="6407" y="1761"/>
                        <a:pt x="6273" y="984"/>
                        <a:pt x="6068" y="715"/>
                      </a:cubicBezTo>
                      <a:cubicBezTo>
                        <a:pt x="6035" y="671"/>
                        <a:pt x="6005" y="653"/>
                        <a:pt x="5978" y="653"/>
                      </a:cubicBezTo>
                      <a:cubicBezTo>
                        <a:pt x="5861" y="653"/>
                        <a:pt x="5778" y="975"/>
                        <a:pt x="5554" y="975"/>
                      </a:cubicBezTo>
                      <a:cubicBezTo>
                        <a:pt x="5529" y="975"/>
                        <a:pt x="5503" y="971"/>
                        <a:pt x="5475" y="963"/>
                      </a:cubicBezTo>
                      <a:lnTo>
                        <a:pt x="5468" y="956"/>
                      </a:lnTo>
                      <a:lnTo>
                        <a:pt x="5461" y="956"/>
                      </a:lnTo>
                      <a:cubicBezTo>
                        <a:pt x="5212" y="890"/>
                        <a:pt x="4994" y="236"/>
                        <a:pt x="4671" y="236"/>
                      </a:cubicBezTo>
                      <a:cubicBezTo>
                        <a:pt x="4645" y="236"/>
                        <a:pt x="4619" y="240"/>
                        <a:pt x="4592" y="249"/>
                      </a:cubicBezTo>
                      <a:cubicBezTo>
                        <a:pt x="4590" y="250"/>
                        <a:pt x="4587" y="250"/>
                        <a:pt x="4585" y="250"/>
                      </a:cubicBezTo>
                      <a:cubicBezTo>
                        <a:pt x="4519" y="250"/>
                        <a:pt x="4348" y="98"/>
                        <a:pt x="4275" y="98"/>
                      </a:cubicBezTo>
                      <a:cubicBezTo>
                        <a:pt x="4269" y="98"/>
                        <a:pt x="4264" y="99"/>
                        <a:pt x="4260" y="101"/>
                      </a:cubicBezTo>
                      <a:cubicBezTo>
                        <a:pt x="4222" y="116"/>
                        <a:pt x="4192" y="122"/>
                        <a:pt x="4165" y="122"/>
                      </a:cubicBezTo>
                      <a:cubicBezTo>
                        <a:pt x="4079" y="122"/>
                        <a:pt x="4034" y="62"/>
                        <a:pt x="3923" y="62"/>
                      </a:cubicBezTo>
                      <a:cubicBezTo>
                        <a:pt x="3907" y="62"/>
                        <a:pt x="3890" y="63"/>
                        <a:pt x="3872" y="66"/>
                      </a:cubicBezTo>
                      <a:cubicBezTo>
                        <a:pt x="3925" y="57"/>
                        <a:pt x="3378" y="0"/>
                        <a:pt x="2843" y="0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48"/>
                <p:cNvSpPr/>
                <p:nvPr/>
              </p:nvSpPr>
              <p:spPr>
                <a:xfrm>
                  <a:off x="5431025" y="4419400"/>
                  <a:ext cx="407550" cy="5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2" h="20973" extrusionOk="0">
                      <a:moveTo>
                        <a:pt x="6987" y="1"/>
                      </a:moveTo>
                      <a:cubicBezTo>
                        <a:pt x="6909" y="1"/>
                        <a:pt x="6844" y="8"/>
                        <a:pt x="6795" y="24"/>
                      </a:cubicBezTo>
                      <a:cubicBezTo>
                        <a:pt x="6781" y="38"/>
                        <a:pt x="6760" y="45"/>
                        <a:pt x="6738" y="45"/>
                      </a:cubicBezTo>
                      <a:lnTo>
                        <a:pt x="6731" y="45"/>
                      </a:lnTo>
                      <a:cubicBezTo>
                        <a:pt x="6647" y="73"/>
                        <a:pt x="6569" y="108"/>
                        <a:pt x="6491" y="144"/>
                      </a:cubicBezTo>
                      <a:cubicBezTo>
                        <a:pt x="6364" y="193"/>
                        <a:pt x="6223" y="250"/>
                        <a:pt x="6103" y="313"/>
                      </a:cubicBezTo>
                      <a:cubicBezTo>
                        <a:pt x="5495" y="596"/>
                        <a:pt x="4944" y="984"/>
                        <a:pt x="4478" y="1472"/>
                      </a:cubicBezTo>
                      <a:cubicBezTo>
                        <a:pt x="4478" y="1479"/>
                        <a:pt x="4471" y="1486"/>
                        <a:pt x="4471" y="1486"/>
                      </a:cubicBezTo>
                      <a:cubicBezTo>
                        <a:pt x="4090" y="1853"/>
                        <a:pt x="3828" y="2291"/>
                        <a:pt x="3532" y="2722"/>
                      </a:cubicBezTo>
                      <a:cubicBezTo>
                        <a:pt x="0" y="7878"/>
                        <a:pt x="3828" y="15322"/>
                        <a:pt x="4224" y="18727"/>
                      </a:cubicBezTo>
                      <a:cubicBezTo>
                        <a:pt x="4309" y="19476"/>
                        <a:pt x="13053" y="20789"/>
                        <a:pt x="13286" y="20973"/>
                      </a:cubicBezTo>
                      <a:cubicBezTo>
                        <a:pt x="13265" y="20916"/>
                        <a:pt x="16302" y="8980"/>
                        <a:pt x="11979" y="2609"/>
                      </a:cubicBezTo>
                      <a:lnTo>
                        <a:pt x="11965" y="2602"/>
                      </a:lnTo>
                      <a:cubicBezTo>
                        <a:pt x="11951" y="2474"/>
                        <a:pt x="11909" y="2347"/>
                        <a:pt x="11880" y="2213"/>
                      </a:cubicBezTo>
                      <a:lnTo>
                        <a:pt x="11803" y="2157"/>
                      </a:lnTo>
                      <a:lnTo>
                        <a:pt x="11485" y="1895"/>
                      </a:lnTo>
                      <a:lnTo>
                        <a:pt x="11365" y="1803"/>
                      </a:lnTo>
                      <a:cubicBezTo>
                        <a:pt x="11358" y="1796"/>
                        <a:pt x="11358" y="1796"/>
                        <a:pt x="11358" y="1782"/>
                      </a:cubicBezTo>
                      <a:lnTo>
                        <a:pt x="10164" y="815"/>
                      </a:lnTo>
                      <a:cubicBezTo>
                        <a:pt x="10164" y="815"/>
                        <a:pt x="7822" y="1"/>
                        <a:pt x="69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48"/>
                <p:cNvSpPr/>
                <p:nvPr/>
              </p:nvSpPr>
              <p:spPr>
                <a:xfrm>
                  <a:off x="5568575" y="4459075"/>
                  <a:ext cx="189125" cy="4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5" h="16399" extrusionOk="0">
                      <a:moveTo>
                        <a:pt x="2675" y="0"/>
                      </a:moveTo>
                      <a:cubicBezTo>
                        <a:pt x="2430" y="0"/>
                        <a:pt x="2188" y="29"/>
                        <a:pt x="1957" y="89"/>
                      </a:cubicBezTo>
                      <a:lnTo>
                        <a:pt x="1943" y="96"/>
                      </a:lnTo>
                      <a:cubicBezTo>
                        <a:pt x="1837" y="118"/>
                        <a:pt x="1731" y="160"/>
                        <a:pt x="1625" y="202"/>
                      </a:cubicBezTo>
                      <a:cubicBezTo>
                        <a:pt x="1582" y="216"/>
                        <a:pt x="1540" y="231"/>
                        <a:pt x="1505" y="252"/>
                      </a:cubicBezTo>
                      <a:cubicBezTo>
                        <a:pt x="1469" y="273"/>
                        <a:pt x="1420" y="294"/>
                        <a:pt x="1378" y="315"/>
                      </a:cubicBezTo>
                      <a:cubicBezTo>
                        <a:pt x="1300" y="358"/>
                        <a:pt x="1215" y="414"/>
                        <a:pt x="1137" y="471"/>
                      </a:cubicBezTo>
                      <a:cubicBezTo>
                        <a:pt x="1095" y="499"/>
                        <a:pt x="1046" y="541"/>
                        <a:pt x="1003" y="577"/>
                      </a:cubicBezTo>
                      <a:cubicBezTo>
                        <a:pt x="954" y="619"/>
                        <a:pt x="904" y="661"/>
                        <a:pt x="862" y="711"/>
                      </a:cubicBezTo>
                      <a:cubicBezTo>
                        <a:pt x="820" y="753"/>
                        <a:pt x="770" y="796"/>
                        <a:pt x="735" y="845"/>
                      </a:cubicBezTo>
                      <a:cubicBezTo>
                        <a:pt x="248" y="1431"/>
                        <a:pt x="0" y="2335"/>
                        <a:pt x="219" y="3607"/>
                      </a:cubicBezTo>
                      <a:lnTo>
                        <a:pt x="2847" y="13629"/>
                      </a:lnTo>
                      <a:lnTo>
                        <a:pt x="3320" y="15431"/>
                      </a:lnTo>
                      <a:cubicBezTo>
                        <a:pt x="3419" y="15600"/>
                        <a:pt x="3532" y="15755"/>
                        <a:pt x="3673" y="15890"/>
                      </a:cubicBezTo>
                      <a:cubicBezTo>
                        <a:pt x="3927" y="16137"/>
                        <a:pt x="4245" y="16299"/>
                        <a:pt x="4591" y="16363"/>
                      </a:cubicBezTo>
                      <a:cubicBezTo>
                        <a:pt x="4711" y="16391"/>
                        <a:pt x="4831" y="16398"/>
                        <a:pt x="4952" y="16398"/>
                      </a:cubicBezTo>
                      <a:cubicBezTo>
                        <a:pt x="4956" y="16398"/>
                        <a:pt x="4960" y="16398"/>
                        <a:pt x="4963" y="16398"/>
                      </a:cubicBezTo>
                      <a:cubicBezTo>
                        <a:pt x="6434" y="16398"/>
                        <a:pt x="7564" y="15095"/>
                        <a:pt x="7360" y="13644"/>
                      </a:cubicBezTo>
                      <a:cubicBezTo>
                        <a:pt x="7346" y="13502"/>
                        <a:pt x="7318" y="13361"/>
                        <a:pt x="7282" y="13227"/>
                      </a:cubicBezTo>
                      <a:cubicBezTo>
                        <a:pt x="7268" y="13170"/>
                        <a:pt x="7254" y="13114"/>
                        <a:pt x="7233" y="13057"/>
                      </a:cubicBezTo>
                      <a:lnTo>
                        <a:pt x="7219" y="12951"/>
                      </a:lnTo>
                      <a:lnTo>
                        <a:pt x="7134" y="12302"/>
                      </a:lnTo>
                      <a:lnTo>
                        <a:pt x="5757" y="2519"/>
                      </a:lnTo>
                      <a:cubicBezTo>
                        <a:pt x="5564" y="950"/>
                        <a:pt x="4073" y="0"/>
                        <a:pt x="26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48"/>
                <p:cNvSpPr/>
                <p:nvPr/>
              </p:nvSpPr>
              <p:spPr>
                <a:xfrm>
                  <a:off x="5660225" y="4766600"/>
                  <a:ext cx="261000" cy="2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0" h="9042" extrusionOk="0">
                      <a:moveTo>
                        <a:pt x="2734" y="1"/>
                      </a:moveTo>
                      <a:lnTo>
                        <a:pt x="1194" y="2028"/>
                      </a:lnTo>
                      <a:lnTo>
                        <a:pt x="848" y="2494"/>
                      </a:lnTo>
                      <a:lnTo>
                        <a:pt x="7" y="3589"/>
                      </a:lnTo>
                      <a:lnTo>
                        <a:pt x="7" y="3596"/>
                      </a:lnTo>
                      <a:lnTo>
                        <a:pt x="0" y="3610"/>
                      </a:lnTo>
                      <a:cubicBezTo>
                        <a:pt x="254" y="3956"/>
                        <a:pt x="551" y="4281"/>
                        <a:pt x="869" y="4585"/>
                      </a:cubicBezTo>
                      <a:cubicBezTo>
                        <a:pt x="1031" y="4761"/>
                        <a:pt x="1208" y="4924"/>
                        <a:pt x="1392" y="5079"/>
                      </a:cubicBezTo>
                      <a:cubicBezTo>
                        <a:pt x="1399" y="5079"/>
                        <a:pt x="1406" y="5079"/>
                        <a:pt x="1406" y="5086"/>
                      </a:cubicBezTo>
                      <a:cubicBezTo>
                        <a:pt x="1406" y="5093"/>
                        <a:pt x="1420" y="5093"/>
                        <a:pt x="1427" y="5107"/>
                      </a:cubicBezTo>
                      <a:cubicBezTo>
                        <a:pt x="1872" y="5460"/>
                        <a:pt x="2331" y="5799"/>
                        <a:pt x="2811" y="6103"/>
                      </a:cubicBezTo>
                      <a:cubicBezTo>
                        <a:pt x="3171" y="6329"/>
                        <a:pt x="3581" y="6555"/>
                        <a:pt x="4005" y="6781"/>
                      </a:cubicBezTo>
                      <a:lnTo>
                        <a:pt x="4005" y="6795"/>
                      </a:lnTo>
                      <a:cubicBezTo>
                        <a:pt x="4358" y="6993"/>
                        <a:pt x="4747" y="7191"/>
                        <a:pt x="5149" y="7389"/>
                      </a:cubicBezTo>
                      <a:cubicBezTo>
                        <a:pt x="6131" y="7876"/>
                        <a:pt x="7233" y="8399"/>
                        <a:pt x="8469" y="9013"/>
                      </a:cubicBezTo>
                      <a:lnTo>
                        <a:pt x="8504" y="9041"/>
                      </a:lnTo>
                      <a:cubicBezTo>
                        <a:pt x="8716" y="8978"/>
                        <a:pt x="8900" y="8907"/>
                        <a:pt x="9090" y="8830"/>
                      </a:cubicBezTo>
                      <a:cubicBezTo>
                        <a:pt x="9387" y="8702"/>
                        <a:pt x="9655" y="8526"/>
                        <a:pt x="9881" y="8300"/>
                      </a:cubicBezTo>
                      <a:cubicBezTo>
                        <a:pt x="10192" y="7975"/>
                        <a:pt x="10411" y="7516"/>
                        <a:pt x="10439" y="6817"/>
                      </a:cubicBezTo>
                      <a:lnTo>
                        <a:pt x="10439" y="6774"/>
                      </a:lnTo>
                      <a:cubicBezTo>
                        <a:pt x="7925" y="4457"/>
                        <a:pt x="5983" y="2685"/>
                        <a:pt x="4379" y="1328"/>
                      </a:cubicBezTo>
                      <a:cubicBezTo>
                        <a:pt x="4097" y="1081"/>
                        <a:pt x="3821" y="855"/>
                        <a:pt x="3553" y="650"/>
                      </a:cubicBezTo>
                      <a:cubicBezTo>
                        <a:pt x="3503" y="601"/>
                        <a:pt x="3447" y="559"/>
                        <a:pt x="3397" y="509"/>
                      </a:cubicBezTo>
                      <a:cubicBezTo>
                        <a:pt x="3171" y="333"/>
                        <a:pt x="2952" y="163"/>
                        <a:pt x="27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48"/>
                <p:cNvSpPr/>
                <p:nvPr/>
              </p:nvSpPr>
              <p:spPr>
                <a:xfrm>
                  <a:off x="5601775" y="4149900"/>
                  <a:ext cx="211025" cy="1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1" h="5274" extrusionOk="0">
                      <a:moveTo>
                        <a:pt x="4377" y="1"/>
                      </a:moveTo>
                      <a:cubicBezTo>
                        <a:pt x="3416" y="1"/>
                        <a:pt x="2463" y="289"/>
                        <a:pt x="1653" y="845"/>
                      </a:cubicBezTo>
                      <a:cubicBezTo>
                        <a:pt x="1130" y="1212"/>
                        <a:pt x="636" y="1706"/>
                        <a:pt x="0" y="1742"/>
                      </a:cubicBezTo>
                      <a:cubicBezTo>
                        <a:pt x="598" y="2112"/>
                        <a:pt x="1327" y="2195"/>
                        <a:pt x="2039" y="2195"/>
                      </a:cubicBezTo>
                      <a:cubicBezTo>
                        <a:pt x="2101" y="2195"/>
                        <a:pt x="2163" y="2195"/>
                        <a:pt x="2225" y="2194"/>
                      </a:cubicBezTo>
                      <a:cubicBezTo>
                        <a:pt x="2685" y="2189"/>
                        <a:pt x="3147" y="2155"/>
                        <a:pt x="3606" y="2155"/>
                      </a:cubicBezTo>
                      <a:cubicBezTo>
                        <a:pt x="3915" y="2155"/>
                        <a:pt x="4223" y="2171"/>
                        <a:pt x="4528" y="2222"/>
                      </a:cubicBezTo>
                      <a:cubicBezTo>
                        <a:pt x="5008" y="2307"/>
                        <a:pt x="5474" y="2462"/>
                        <a:pt x="5912" y="2688"/>
                      </a:cubicBezTo>
                      <a:cubicBezTo>
                        <a:pt x="6406" y="2935"/>
                        <a:pt x="6880" y="3260"/>
                        <a:pt x="7212" y="3705"/>
                      </a:cubicBezTo>
                      <a:cubicBezTo>
                        <a:pt x="7551" y="4150"/>
                        <a:pt x="7734" y="4722"/>
                        <a:pt x="7628" y="5273"/>
                      </a:cubicBezTo>
                      <a:cubicBezTo>
                        <a:pt x="7946" y="4955"/>
                        <a:pt x="8066" y="4482"/>
                        <a:pt x="8059" y="4037"/>
                      </a:cubicBezTo>
                      <a:cubicBezTo>
                        <a:pt x="8052" y="3585"/>
                        <a:pt x="7918" y="3154"/>
                        <a:pt x="7791" y="2723"/>
                      </a:cubicBezTo>
                      <a:lnTo>
                        <a:pt x="7791" y="2723"/>
                      </a:lnTo>
                      <a:lnTo>
                        <a:pt x="8342" y="3606"/>
                      </a:lnTo>
                      <a:cubicBezTo>
                        <a:pt x="8441" y="2879"/>
                        <a:pt x="8208" y="2137"/>
                        <a:pt x="7770" y="1558"/>
                      </a:cubicBezTo>
                      <a:cubicBezTo>
                        <a:pt x="7318" y="979"/>
                        <a:pt x="6717" y="541"/>
                        <a:pt x="6025" y="294"/>
                      </a:cubicBezTo>
                      <a:cubicBezTo>
                        <a:pt x="5490" y="97"/>
                        <a:pt x="4932" y="1"/>
                        <a:pt x="43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48"/>
                <p:cNvSpPr/>
                <p:nvPr/>
              </p:nvSpPr>
              <p:spPr>
                <a:xfrm>
                  <a:off x="5628425" y="4766600"/>
                  <a:ext cx="131575" cy="11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" h="4585" extrusionOk="0">
                      <a:moveTo>
                        <a:pt x="4740" y="1"/>
                      </a:moveTo>
                      <a:lnTo>
                        <a:pt x="4217" y="163"/>
                      </a:lnTo>
                      <a:lnTo>
                        <a:pt x="3779" y="297"/>
                      </a:lnTo>
                      <a:lnTo>
                        <a:pt x="2409" y="721"/>
                      </a:lnTo>
                      <a:lnTo>
                        <a:pt x="460" y="1328"/>
                      </a:lnTo>
                      <a:cubicBezTo>
                        <a:pt x="1" y="2685"/>
                        <a:pt x="912" y="3977"/>
                        <a:pt x="2141" y="4585"/>
                      </a:cubicBezTo>
                      <a:lnTo>
                        <a:pt x="2558" y="4097"/>
                      </a:lnTo>
                      <a:lnTo>
                        <a:pt x="3688" y="2805"/>
                      </a:lnTo>
                      <a:lnTo>
                        <a:pt x="4966" y="1343"/>
                      </a:lnTo>
                      <a:lnTo>
                        <a:pt x="5263" y="1004"/>
                      </a:lnTo>
                      <a:lnTo>
                        <a:pt x="47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48"/>
                <p:cNvSpPr/>
                <p:nvPr/>
              </p:nvSpPr>
              <p:spPr>
                <a:xfrm>
                  <a:off x="5568575" y="4461125"/>
                  <a:ext cx="330925" cy="53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7" h="21261" extrusionOk="0">
                      <a:moveTo>
                        <a:pt x="1950" y="0"/>
                      </a:moveTo>
                      <a:cubicBezTo>
                        <a:pt x="1653" y="78"/>
                        <a:pt x="1378" y="205"/>
                        <a:pt x="1130" y="382"/>
                      </a:cubicBezTo>
                      <a:cubicBezTo>
                        <a:pt x="1088" y="417"/>
                        <a:pt x="1039" y="452"/>
                        <a:pt x="996" y="488"/>
                      </a:cubicBezTo>
                      <a:cubicBezTo>
                        <a:pt x="947" y="530"/>
                        <a:pt x="897" y="579"/>
                        <a:pt x="855" y="622"/>
                      </a:cubicBezTo>
                      <a:cubicBezTo>
                        <a:pt x="813" y="664"/>
                        <a:pt x="770" y="714"/>
                        <a:pt x="728" y="763"/>
                      </a:cubicBezTo>
                      <a:cubicBezTo>
                        <a:pt x="248" y="1349"/>
                        <a:pt x="0" y="2253"/>
                        <a:pt x="219" y="3525"/>
                      </a:cubicBezTo>
                      <a:lnTo>
                        <a:pt x="2847" y="13547"/>
                      </a:lnTo>
                      <a:cubicBezTo>
                        <a:pt x="2395" y="14904"/>
                        <a:pt x="3306" y="16196"/>
                        <a:pt x="4535" y="16804"/>
                      </a:cubicBezTo>
                      <a:cubicBezTo>
                        <a:pt x="4697" y="16980"/>
                        <a:pt x="4867" y="17143"/>
                        <a:pt x="5050" y="17298"/>
                      </a:cubicBezTo>
                      <a:cubicBezTo>
                        <a:pt x="5058" y="17298"/>
                        <a:pt x="5065" y="17298"/>
                        <a:pt x="5072" y="17305"/>
                      </a:cubicBezTo>
                      <a:cubicBezTo>
                        <a:pt x="5072" y="17319"/>
                        <a:pt x="5086" y="17319"/>
                        <a:pt x="5093" y="17326"/>
                      </a:cubicBezTo>
                      <a:cubicBezTo>
                        <a:pt x="5538" y="17686"/>
                        <a:pt x="5997" y="18018"/>
                        <a:pt x="6477" y="18322"/>
                      </a:cubicBezTo>
                      <a:cubicBezTo>
                        <a:pt x="6837" y="18548"/>
                        <a:pt x="7247" y="18774"/>
                        <a:pt x="7671" y="19007"/>
                      </a:cubicBezTo>
                      <a:lnTo>
                        <a:pt x="7671" y="19014"/>
                      </a:lnTo>
                      <a:cubicBezTo>
                        <a:pt x="8024" y="19212"/>
                        <a:pt x="8413" y="19410"/>
                        <a:pt x="8815" y="19608"/>
                      </a:cubicBezTo>
                      <a:cubicBezTo>
                        <a:pt x="9790" y="20095"/>
                        <a:pt x="10899" y="20625"/>
                        <a:pt x="12135" y="21232"/>
                      </a:cubicBezTo>
                      <a:lnTo>
                        <a:pt x="12170" y="21260"/>
                      </a:lnTo>
                      <a:cubicBezTo>
                        <a:pt x="12382" y="21197"/>
                        <a:pt x="12566" y="21126"/>
                        <a:pt x="12756" y="21049"/>
                      </a:cubicBezTo>
                      <a:cubicBezTo>
                        <a:pt x="12841" y="21006"/>
                        <a:pt x="12926" y="20964"/>
                        <a:pt x="13004" y="20914"/>
                      </a:cubicBezTo>
                      <a:cubicBezTo>
                        <a:pt x="13081" y="20872"/>
                        <a:pt x="13166" y="20823"/>
                        <a:pt x="13237" y="20773"/>
                      </a:cubicBezTo>
                      <a:cubicBezTo>
                        <a:pt x="11082" y="19078"/>
                        <a:pt x="8504" y="17658"/>
                        <a:pt x="6633" y="15652"/>
                      </a:cubicBezTo>
                      <a:cubicBezTo>
                        <a:pt x="6442" y="15454"/>
                        <a:pt x="6258" y="15243"/>
                        <a:pt x="6082" y="15031"/>
                      </a:cubicBezTo>
                      <a:cubicBezTo>
                        <a:pt x="5898" y="14791"/>
                        <a:pt x="5714" y="14550"/>
                        <a:pt x="5545" y="14296"/>
                      </a:cubicBezTo>
                      <a:cubicBezTo>
                        <a:pt x="5439" y="14120"/>
                        <a:pt x="5326" y="13943"/>
                        <a:pt x="5227" y="13766"/>
                      </a:cubicBezTo>
                      <a:cubicBezTo>
                        <a:pt x="5072" y="13491"/>
                        <a:pt x="4930" y="13215"/>
                        <a:pt x="4803" y="12940"/>
                      </a:cubicBezTo>
                      <a:cubicBezTo>
                        <a:pt x="2988" y="9069"/>
                        <a:pt x="3165" y="4351"/>
                        <a:pt x="19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48"/>
                <p:cNvSpPr/>
                <p:nvPr/>
              </p:nvSpPr>
              <p:spPr>
                <a:xfrm>
                  <a:off x="5559925" y="4442750"/>
                  <a:ext cx="157700" cy="14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8" h="5760" extrusionOk="0">
                      <a:moveTo>
                        <a:pt x="3079" y="1"/>
                      </a:moveTo>
                      <a:cubicBezTo>
                        <a:pt x="3074" y="1"/>
                        <a:pt x="3070" y="1"/>
                        <a:pt x="3066" y="1"/>
                      </a:cubicBezTo>
                      <a:lnTo>
                        <a:pt x="3002" y="1"/>
                      </a:lnTo>
                      <a:cubicBezTo>
                        <a:pt x="1293" y="1"/>
                        <a:pt x="0" y="2014"/>
                        <a:pt x="219" y="3702"/>
                      </a:cubicBezTo>
                      <a:cubicBezTo>
                        <a:pt x="318" y="4528"/>
                        <a:pt x="954" y="5736"/>
                        <a:pt x="954" y="5736"/>
                      </a:cubicBezTo>
                      <a:cubicBezTo>
                        <a:pt x="1215" y="5751"/>
                        <a:pt x="1474" y="5759"/>
                        <a:pt x="1729" y="5759"/>
                      </a:cubicBezTo>
                      <a:cubicBezTo>
                        <a:pt x="3465" y="5759"/>
                        <a:pt x="5039" y="5401"/>
                        <a:pt x="6308" y="4662"/>
                      </a:cubicBezTo>
                      <a:lnTo>
                        <a:pt x="6308" y="3236"/>
                      </a:lnTo>
                      <a:cubicBezTo>
                        <a:pt x="6308" y="1453"/>
                        <a:pt x="4860" y="1"/>
                        <a:pt x="307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48"/>
                <p:cNvSpPr/>
                <p:nvPr/>
              </p:nvSpPr>
              <p:spPr>
                <a:xfrm>
                  <a:off x="5560100" y="4448475"/>
                  <a:ext cx="80900" cy="14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6" h="5751" extrusionOk="0">
                      <a:moveTo>
                        <a:pt x="2889" y="1"/>
                      </a:moveTo>
                      <a:lnTo>
                        <a:pt x="2889" y="1"/>
                      </a:lnTo>
                      <a:cubicBezTo>
                        <a:pt x="1236" y="78"/>
                        <a:pt x="0" y="2049"/>
                        <a:pt x="212" y="3695"/>
                      </a:cubicBezTo>
                      <a:cubicBezTo>
                        <a:pt x="318" y="4521"/>
                        <a:pt x="947" y="5729"/>
                        <a:pt x="947" y="5729"/>
                      </a:cubicBezTo>
                      <a:cubicBezTo>
                        <a:pt x="1172" y="5744"/>
                        <a:pt x="1398" y="5751"/>
                        <a:pt x="1624" y="5751"/>
                      </a:cubicBezTo>
                      <a:cubicBezTo>
                        <a:pt x="2163" y="5751"/>
                        <a:pt x="2703" y="5710"/>
                        <a:pt x="3235" y="5630"/>
                      </a:cubicBezTo>
                      <a:cubicBezTo>
                        <a:pt x="2578" y="3589"/>
                        <a:pt x="2479" y="1724"/>
                        <a:pt x="288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48"/>
                <p:cNvSpPr/>
                <p:nvPr/>
              </p:nvSpPr>
              <p:spPr>
                <a:xfrm>
                  <a:off x="5477800" y="4525575"/>
                  <a:ext cx="213350" cy="62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4" h="25174" extrusionOk="0">
                      <a:moveTo>
                        <a:pt x="2409" y="0"/>
                      </a:moveTo>
                      <a:lnTo>
                        <a:pt x="2409" y="0"/>
                      </a:lnTo>
                      <a:cubicBezTo>
                        <a:pt x="848" y="1773"/>
                        <a:pt x="1" y="4062"/>
                        <a:pt x="29" y="6421"/>
                      </a:cubicBezTo>
                      <a:cubicBezTo>
                        <a:pt x="64" y="8490"/>
                        <a:pt x="778" y="10475"/>
                        <a:pt x="1336" y="12467"/>
                      </a:cubicBezTo>
                      <a:cubicBezTo>
                        <a:pt x="1569" y="13279"/>
                        <a:pt x="1774" y="14105"/>
                        <a:pt x="1957" y="14939"/>
                      </a:cubicBezTo>
                      <a:cubicBezTo>
                        <a:pt x="2614" y="17983"/>
                        <a:pt x="2946" y="21091"/>
                        <a:pt x="2939" y="24206"/>
                      </a:cubicBezTo>
                      <a:cubicBezTo>
                        <a:pt x="4472" y="24743"/>
                        <a:pt x="6068" y="25068"/>
                        <a:pt x="7693" y="25173"/>
                      </a:cubicBezTo>
                      <a:lnTo>
                        <a:pt x="7813" y="25173"/>
                      </a:lnTo>
                      <a:cubicBezTo>
                        <a:pt x="7968" y="25046"/>
                        <a:pt x="8095" y="24877"/>
                        <a:pt x="8180" y="24693"/>
                      </a:cubicBezTo>
                      <a:cubicBezTo>
                        <a:pt x="8533" y="23902"/>
                        <a:pt x="7926" y="23033"/>
                        <a:pt x="7481" y="22285"/>
                      </a:cubicBezTo>
                      <a:cubicBezTo>
                        <a:pt x="6259" y="20243"/>
                        <a:pt x="6139" y="17821"/>
                        <a:pt x="5906" y="15419"/>
                      </a:cubicBezTo>
                      <a:cubicBezTo>
                        <a:pt x="5835" y="14572"/>
                        <a:pt x="5715" y="13731"/>
                        <a:pt x="5560" y="12898"/>
                      </a:cubicBezTo>
                      <a:cubicBezTo>
                        <a:pt x="5115" y="10708"/>
                        <a:pt x="4189" y="8660"/>
                        <a:pt x="3441" y="6555"/>
                      </a:cubicBezTo>
                      <a:cubicBezTo>
                        <a:pt x="2692" y="4450"/>
                        <a:pt x="2106" y="2211"/>
                        <a:pt x="240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48"/>
                <p:cNvSpPr/>
                <p:nvPr/>
              </p:nvSpPr>
              <p:spPr>
                <a:xfrm>
                  <a:off x="5109475" y="4418200"/>
                  <a:ext cx="618750" cy="158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0" h="63574" extrusionOk="0">
                      <a:moveTo>
                        <a:pt x="20522" y="0"/>
                      </a:moveTo>
                      <a:cubicBezTo>
                        <a:pt x="17863" y="0"/>
                        <a:pt x="15645" y="2511"/>
                        <a:pt x="15002" y="4959"/>
                      </a:cubicBezTo>
                      <a:cubicBezTo>
                        <a:pt x="13794" y="9501"/>
                        <a:pt x="14098" y="14014"/>
                        <a:pt x="13477" y="18676"/>
                      </a:cubicBezTo>
                      <a:cubicBezTo>
                        <a:pt x="13293" y="20025"/>
                        <a:pt x="12876" y="21339"/>
                        <a:pt x="12248" y="22554"/>
                      </a:cubicBezTo>
                      <a:cubicBezTo>
                        <a:pt x="12043" y="22949"/>
                        <a:pt x="11810" y="23331"/>
                        <a:pt x="11562" y="23698"/>
                      </a:cubicBezTo>
                      <a:cubicBezTo>
                        <a:pt x="11414" y="23811"/>
                        <a:pt x="11266" y="23917"/>
                        <a:pt x="11103" y="24009"/>
                      </a:cubicBezTo>
                      <a:cubicBezTo>
                        <a:pt x="10750" y="24228"/>
                        <a:pt x="10376" y="24411"/>
                        <a:pt x="9980" y="24553"/>
                      </a:cubicBezTo>
                      <a:cubicBezTo>
                        <a:pt x="9860" y="24602"/>
                        <a:pt x="9740" y="24644"/>
                        <a:pt x="9613" y="24680"/>
                      </a:cubicBezTo>
                      <a:cubicBezTo>
                        <a:pt x="8808" y="24948"/>
                        <a:pt x="7953" y="25110"/>
                        <a:pt x="7120" y="25266"/>
                      </a:cubicBezTo>
                      <a:cubicBezTo>
                        <a:pt x="5488" y="25570"/>
                        <a:pt x="3751" y="25732"/>
                        <a:pt x="2126" y="26198"/>
                      </a:cubicBezTo>
                      <a:lnTo>
                        <a:pt x="2119" y="26198"/>
                      </a:lnTo>
                      <a:cubicBezTo>
                        <a:pt x="1377" y="26403"/>
                        <a:pt x="664" y="26707"/>
                        <a:pt x="0" y="27088"/>
                      </a:cubicBezTo>
                      <a:cubicBezTo>
                        <a:pt x="219" y="27131"/>
                        <a:pt x="438" y="27194"/>
                        <a:pt x="650" y="27265"/>
                      </a:cubicBezTo>
                      <a:cubicBezTo>
                        <a:pt x="2712" y="28042"/>
                        <a:pt x="4203" y="29673"/>
                        <a:pt x="4930" y="31771"/>
                      </a:cubicBezTo>
                      <a:cubicBezTo>
                        <a:pt x="4994" y="31919"/>
                        <a:pt x="5036" y="32075"/>
                        <a:pt x="5086" y="32237"/>
                      </a:cubicBezTo>
                      <a:cubicBezTo>
                        <a:pt x="5820" y="34794"/>
                        <a:pt x="5799" y="37499"/>
                        <a:pt x="6279" y="40113"/>
                      </a:cubicBezTo>
                      <a:cubicBezTo>
                        <a:pt x="6329" y="40388"/>
                        <a:pt x="6392" y="40664"/>
                        <a:pt x="6456" y="40932"/>
                      </a:cubicBezTo>
                      <a:cubicBezTo>
                        <a:pt x="6491" y="41094"/>
                        <a:pt x="6526" y="41257"/>
                        <a:pt x="6569" y="41412"/>
                      </a:cubicBezTo>
                      <a:cubicBezTo>
                        <a:pt x="6611" y="41589"/>
                        <a:pt x="6661" y="41758"/>
                        <a:pt x="6703" y="41935"/>
                      </a:cubicBezTo>
                      <a:cubicBezTo>
                        <a:pt x="6731" y="42027"/>
                        <a:pt x="6760" y="42133"/>
                        <a:pt x="6795" y="42232"/>
                      </a:cubicBezTo>
                      <a:cubicBezTo>
                        <a:pt x="6837" y="42387"/>
                        <a:pt x="6880" y="42542"/>
                        <a:pt x="6929" y="42698"/>
                      </a:cubicBezTo>
                      <a:cubicBezTo>
                        <a:pt x="6993" y="42903"/>
                        <a:pt x="7063" y="43107"/>
                        <a:pt x="7127" y="43312"/>
                      </a:cubicBezTo>
                      <a:cubicBezTo>
                        <a:pt x="7176" y="43461"/>
                        <a:pt x="7226" y="43602"/>
                        <a:pt x="7275" y="43743"/>
                      </a:cubicBezTo>
                      <a:cubicBezTo>
                        <a:pt x="7339" y="43906"/>
                        <a:pt x="7395" y="44075"/>
                        <a:pt x="7452" y="44230"/>
                      </a:cubicBezTo>
                      <a:cubicBezTo>
                        <a:pt x="7522" y="44428"/>
                        <a:pt x="7593" y="44619"/>
                        <a:pt x="7671" y="44810"/>
                      </a:cubicBezTo>
                      <a:cubicBezTo>
                        <a:pt x="7699" y="44894"/>
                        <a:pt x="7734" y="44979"/>
                        <a:pt x="7770" y="45057"/>
                      </a:cubicBezTo>
                      <a:cubicBezTo>
                        <a:pt x="7854" y="45269"/>
                        <a:pt x="7939" y="45481"/>
                        <a:pt x="8024" y="45693"/>
                      </a:cubicBezTo>
                      <a:cubicBezTo>
                        <a:pt x="8193" y="46109"/>
                        <a:pt x="8377" y="46519"/>
                        <a:pt x="8554" y="46929"/>
                      </a:cubicBezTo>
                      <a:cubicBezTo>
                        <a:pt x="9020" y="47988"/>
                        <a:pt x="9521" y="49033"/>
                        <a:pt x="10016" y="50079"/>
                      </a:cubicBezTo>
                      <a:cubicBezTo>
                        <a:pt x="11916" y="54048"/>
                        <a:pt x="13816" y="58025"/>
                        <a:pt x="15716" y="61994"/>
                      </a:cubicBezTo>
                      <a:cubicBezTo>
                        <a:pt x="16061" y="62727"/>
                        <a:pt x="16686" y="63574"/>
                        <a:pt x="17405" y="63574"/>
                      </a:cubicBezTo>
                      <a:cubicBezTo>
                        <a:pt x="17525" y="63574"/>
                        <a:pt x="17647" y="63550"/>
                        <a:pt x="17771" y="63499"/>
                      </a:cubicBezTo>
                      <a:cubicBezTo>
                        <a:pt x="18414" y="63230"/>
                        <a:pt x="18555" y="62397"/>
                        <a:pt x="18590" y="61698"/>
                      </a:cubicBezTo>
                      <a:lnTo>
                        <a:pt x="19777" y="40939"/>
                      </a:lnTo>
                      <a:cubicBezTo>
                        <a:pt x="19996" y="37153"/>
                        <a:pt x="20208" y="33346"/>
                        <a:pt x="20059" y="29567"/>
                      </a:cubicBezTo>
                      <a:cubicBezTo>
                        <a:pt x="20052" y="29419"/>
                        <a:pt x="20045" y="29278"/>
                        <a:pt x="20038" y="29122"/>
                      </a:cubicBezTo>
                      <a:cubicBezTo>
                        <a:pt x="20031" y="28974"/>
                        <a:pt x="20031" y="28854"/>
                        <a:pt x="20017" y="28720"/>
                      </a:cubicBezTo>
                      <a:cubicBezTo>
                        <a:pt x="19996" y="28331"/>
                        <a:pt x="19968" y="27943"/>
                        <a:pt x="19939" y="27554"/>
                      </a:cubicBezTo>
                      <a:cubicBezTo>
                        <a:pt x="19925" y="27335"/>
                        <a:pt x="19904" y="27123"/>
                        <a:pt x="19883" y="26905"/>
                      </a:cubicBezTo>
                      <a:cubicBezTo>
                        <a:pt x="19876" y="26770"/>
                        <a:pt x="19862" y="26629"/>
                        <a:pt x="19848" y="26495"/>
                      </a:cubicBezTo>
                      <a:cubicBezTo>
                        <a:pt x="19826" y="26361"/>
                        <a:pt x="19819" y="26205"/>
                        <a:pt x="19798" y="26057"/>
                      </a:cubicBezTo>
                      <a:cubicBezTo>
                        <a:pt x="19763" y="25697"/>
                        <a:pt x="19720" y="25337"/>
                        <a:pt x="19671" y="24969"/>
                      </a:cubicBezTo>
                      <a:cubicBezTo>
                        <a:pt x="19650" y="24835"/>
                        <a:pt x="19629" y="24708"/>
                        <a:pt x="19614" y="24574"/>
                      </a:cubicBezTo>
                      <a:cubicBezTo>
                        <a:pt x="19600" y="24454"/>
                        <a:pt x="19579" y="24341"/>
                        <a:pt x="19558" y="24228"/>
                      </a:cubicBezTo>
                      <a:cubicBezTo>
                        <a:pt x="19466" y="23620"/>
                        <a:pt x="19360" y="23013"/>
                        <a:pt x="19233" y="22412"/>
                      </a:cubicBezTo>
                      <a:cubicBezTo>
                        <a:pt x="19021" y="21402"/>
                        <a:pt x="18838" y="20470"/>
                        <a:pt x="18668" y="19587"/>
                      </a:cubicBezTo>
                      <a:cubicBezTo>
                        <a:pt x="18633" y="19418"/>
                        <a:pt x="18604" y="19255"/>
                        <a:pt x="18569" y="19093"/>
                      </a:cubicBezTo>
                      <a:cubicBezTo>
                        <a:pt x="18520" y="18817"/>
                        <a:pt x="18470" y="18542"/>
                        <a:pt x="18421" y="18273"/>
                      </a:cubicBezTo>
                      <a:cubicBezTo>
                        <a:pt x="18385" y="18061"/>
                        <a:pt x="18350" y="17850"/>
                        <a:pt x="18308" y="17631"/>
                      </a:cubicBezTo>
                      <a:cubicBezTo>
                        <a:pt x="18272" y="17419"/>
                        <a:pt x="18237" y="17214"/>
                        <a:pt x="18202" y="17002"/>
                      </a:cubicBezTo>
                      <a:cubicBezTo>
                        <a:pt x="17941" y="15370"/>
                        <a:pt x="17736" y="13725"/>
                        <a:pt x="17587" y="11775"/>
                      </a:cubicBezTo>
                      <a:cubicBezTo>
                        <a:pt x="17319" y="8385"/>
                        <a:pt x="17072" y="4550"/>
                        <a:pt x="18506" y="3003"/>
                      </a:cubicBezTo>
                      <a:cubicBezTo>
                        <a:pt x="19363" y="2079"/>
                        <a:pt x="20574" y="1267"/>
                        <a:pt x="22007" y="1267"/>
                      </a:cubicBezTo>
                      <a:cubicBezTo>
                        <a:pt x="22853" y="1267"/>
                        <a:pt x="23776" y="1550"/>
                        <a:pt x="24749" y="2261"/>
                      </a:cubicBezTo>
                      <a:cubicBezTo>
                        <a:pt x="23326" y="643"/>
                        <a:pt x="21868" y="0"/>
                        <a:pt x="205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48"/>
                <p:cNvSpPr/>
                <p:nvPr/>
              </p:nvSpPr>
              <p:spPr>
                <a:xfrm>
                  <a:off x="5109475" y="4842875"/>
                  <a:ext cx="505200" cy="116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" h="46587" extrusionOk="0">
                      <a:moveTo>
                        <a:pt x="18202" y="1"/>
                      </a:moveTo>
                      <a:lnTo>
                        <a:pt x="18202" y="15"/>
                      </a:lnTo>
                      <a:cubicBezTo>
                        <a:pt x="18039" y="1258"/>
                        <a:pt x="18018" y="2515"/>
                        <a:pt x="18152" y="3766"/>
                      </a:cubicBezTo>
                      <a:cubicBezTo>
                        <a:pt x="19169" y="14607"/>
                        <a:pt x="18152" y="25110"/>
                        <a:pt x="15440" y="35613"/>
                      </a:cubicBezTo>
                      <a:cubicBezTo>
                        <a:pt x="13745" y="29172"/>
                        <a:pt x="16789" y="21727"/>
                        <a:pt x="14910" y="15201"/>
                      </a:cubicBezTo>
                      <a:lnTo>
                        <a:pt x="14910" y="15201"/>
                      </a:lnTo>
                      <a:cubicBezTo>
                        <a:pt x="14232" y="19940"/>
                        <a:pt x="12205" y="21770"/>
                        <a:pt x="11527" y="26509"/>
                      </a:cubicBezTo>
                      <a:cubicBezTo>
                        <a:pt x="10171" y="22448"/>
                        <a:pt x="8328" y="22737"/>
                        <a:pt x="8667" y="18337"/>
                      </a:cubicBezTo>
                      <a:lnTo>
                        <a:pt x="8667" y="18337"/>
                      </a:lnTo>
                      <a:cubicBezTo>
                        <a:pt x="8328" y="19008"/>
                        <a:pt x="8328" y="19686"/>
                        <a:pt x="7989" y="20364"/>
                      </a:cubicBezTo>
                      <a:cubicBezTo>
                        <a:pt x="7374" y="15462"/>
                        <a:pt x="5283" y="11909"/>
                        <a:pt x="2161" y="9204"/>
                      </a:cubicBezTo>
                      <a:lnTo>
                        <a:pt x="2119" y="9204"/>
                      </a:lnTo>
                      <a:cubicBezTo>
                        <a:pt x="1377" y="9416"/>
                        <a:pt x="664" y="9713"/>
                        <a:pt x="0" y="10101"/>
                      </a:cubicBezTo>
                      <a:cubicBezTo>
                        <a:pt x="219" y="10144"/>
                        <a:pt x="438" y="10207"/>
                        <a:pt x="650" y="10278"/>
                      </a:cubicBezTo>
                      <a:cubicBezTo>
                        <a:pt x="2712" y="11055"/>
                        <a:pt x="4203" y="12686"/>
                        <a:pt x="4930" y="14784"/>
                      </a:cubicBezTo>
                      <a:cubicBezTo>
                        <a:pt x="4994" y="14932"/>
                        <a:pt x="5036" y="15088"/>
                        <a:pt x="5086" y="15250"/>
                      </a:cubicBezTo>
                      <a:cubicBezTo>
                        <a:pt x="5820" y="17807"/>
                        <a:pt x="5799" y="20512"/>
                        <a:pt x="6279" y="23126"/>
                      </a:cubicBezTo>
                      <a:cubicBezTo>
                        <a:pt x="6329" y="23401"/>
                        <a:pt x="6392" y="23677"/>
                        <a:pt x="6456" y="23945"/>
                      </a:cubicBezTo>
                      <a:cubicBezTo>
                        <a:pt x="6491" y="24107"/>
                        <a:pt x="6526" y="24270"/>
                        <a:pt x="6569" y="24425"/>
                      </a:cubicBezTo>
                      <a:cubicBezTo>
                        <a:pt x="6611" y="24602"/>
                        <a:pt x="6661" y="24771"/>
                        <a:pt x="6703" y="24948"/>
                      </a:cubicBezTo>
                      <a:cubicBezTo>
                        <a:pt x="6731" y="25040"/>
                        <a:pt x="6760" y="25146"/>
                        <a:pt x="6795" y="25245"/>
                      </a:cubicBezTo>
                      <a:cubicBezTo>
                        <a:pt x="6837" y="25400"/>
                        <a:pt x="6880" y="25555"/>
                        <a:pt x="6929" y="25711"/>
                      </a:cubicBezTo>
                      <a:cubicBezTo>
                        <a:pt x="6993" y="25916"/>
                        <a:pt x="7063" y="26120"/>
                        <a:pt x="7127" y="26325"/>
                      </a:cubicBezTo>
                      <a:cubicBezTo>
                        <a:pt x="7176" y="26474"/>
                        <a:pt x="7226" y="26615"/>
                        <a:pt x="7275" y="26756"/>
                      </a:cubicBezTo>
                      <a:cubicBezTo>
                        <a:pt x="7339" y="26919"/>
                        <a:pt x="7395" y="27088"/>
                        <a:pt x="7452" y="27243"/>
                      </a:cubicBezTo>
                      <a:cubicBezTo>
                        <a:pt x="7522" y="27441"/>
                        <a:pt x="7593" y="27632"/>
                        <a:pt x="7671" y="27823"/>
                      </a:cubicBezTo>
                      <a:cubicBezTo>
                        <a:pt x="7699" y="27907"/>
                        <a:pt x="7734" y="27992"/>
                        <a:pt x="7770" y="28070"/>
                      </a:cubicBezTo>
                      <a:cubicBezTo>
                        <a:pt x="7854" y="28282"/>
                        <a:pt x="7939" y="28494"/>
                        <a:pt x="8024" y="28706"/>
                      </a:cubicBezTo>
                      <a:cubicBezTo>
                        <a:pt x="8193" y="29122"/>
                        <a:pt x="8377" y="29532"/>
                        <a:pt x="8554" y="29942"/>
                      </a:cubicBezTo>
                      <a:cubicBezTo>
                        <a:pt x="9020" y="31001"/>
                        <a:pt x="9521" y="32046"/>
                        <a:pt x="10016" y="33092"/>
                      </a:cubicBezTo>
                      <a:cubicBezTo>
                        <a:pt x="11916" y="37061"/>
                        <a:pt x="13816" y="41038"/>
                        <a:pt x="15716" y="45007"/>
                      </a:cubicBezTo>
                      <a:cubicBezTo>
                        <a:pt x="16061" y="45740"/>
                        <a:pt x="16686" y="46587"/>
                        <a:pt x="17405" y="46587"/>
                      </a:cubicBezTo>
                      <a:cubicBezTo>
                        <a:pt x="17525" y="46587"/>
                        <a:pt x="17647" y="46563"/>
                        <a:pt x="17771" y="46512"/>
                      </a:cubicBezTo>
                      <a:cubicBezTo>
                        <a:pt x="18414" y="46243"/>
                        <a:pt x="18555" y="45410"/>
                        <a:pt x="18590" y="44711"/>
                      </a:cubicBezTo>
                      <a:lnTo>
                        <a:pt x="19777" y="23952"/>
                      </a:lnTo>
                      <a:cubicBezTo>
                        <a:pt x="19996" y="20166"/>
                        <a:pt x="20208" y="16359"/>
                        <a:pt x="20059" y="12580"/>
                      </a:cubicBezTo>
                      <a:cubicBezTo>
                        <a:pt x="20052" y="12432"/>
                        <a:pt x="20045" y="12291"/>
                        <a:pt x="20038" y="12135"/>
                      </a:cubicBezTo>
                      <a:cubicBezTo>
                        <a:pt x="20031" y="11987"/>
                        <a:pt x="20031" y="11867"/>
                        <a:pt x="20017" y="11733"/>
                      </a:cubicBezTo>
                      <a:cubicBezTo>
                        <a:pt x="19996" y="11344"/>
                        <a:pt x="19968" y="10956"/>
                        <a:pt x="19939" y="10567"/>
                      </a:cubicBezTo>
                      <a:cubicBezTo>
                        <a:pt x="19925" y="10348"/>
                        <a:pt x="19904" y="10136"/>
                        <a:pt x="19883" y="9918"/>
                      </a:cubicBezTo>
                      <a:cubicBezTo>
                        <a:pt x="19876" y="9783"/>
                        <a:pt x="19862" y="9642"/>
                        <a:pt x="19848" y="9508"/>
                      </a:cubicBezTo>
                      <a:cubicBezTo>
                        <a:pt x="19826" y="9374"/>
                        <a:pt x="19819" y="9218"/>
                        <a:pt x="19798" y="9070"/>
                      </a:cubicBezTo>
                      <a:cubicBezTo>
                        <a:pt x="19763" y="8710"/>
                        <a:pt x="19720" y="8350"/>
                        <a:pt x="19671" y="7982"/>
                      </a:cubicBezTo>
                      <a:cubicBezTo>
                        <a:pt x="19650" y="7848"/>
                        <a:pt x="19629" y="7721"/>
                        <a:pt x="19614" y="7587"/>
                      </a:cubicBezTo>
                      <a:cubicBezTo>
                        <a:pt x="19600" y="7467"/>
                        <a:pt x="19579" y="7354"/>
                        <a:pt x="19558" y="7241"/>
                      </a:cubicBezTo>
                      <a:cubicBezTo>
                        <a:pt x="19466" y="6633"/>
                        <a:pt x="19360" y="6026"/>
                        <a:pt x="19233" y="5425"/>
                      </a:cubicBezTo>
                      <a:cubicBezTo>
                        <a:pt x="19021" y="4415"/>
                        <a:pt x="18838" y="3483"/>
                        <a:pt x="18668" y="2600"/>
                      </a:cubicBezTo>
                      <a:cubicBezTo>
                        <a:pt x="18633" y="2431"/>
                        <a:pt x="18604" y="2268"/>
                        <a:pt x="18569" y="2106"/>
                      </a:cubicBezTo>
                      <a:cubicBezTo>
                        <a:pt x="18520" y="1830"/>
                        <a:pt x="18470" y="1555"/>
                        <a:pt x="18421" y="1286"/>
                      </a:cubicBezTo>
                      <a:cubicBezTo>
                        <a:pt x="18385" y="1074"/>
                        <a:pt x="18350" y="863"/>
                        <a:pt x="18308" y="644"/>
                      </a:cubicBezTo>
                      <a:cubicBezTo>
                        <a:pt x="18272" y="432"/>
                        <a:pt x="18237" y="213"/>
                        <a:pt x="1820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48"/>
                <p:cNvSpPr/>
                <p:nvPr/>
              </p:nvSpPr>
              <p:spPr>
                <a:xfrm>
                  <a:off x="5459625" y="4664550"/>
                  <a:ext cx="85125" cy="8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32760" extrusionOk="0">
                      <a:moveTo>
                        <a:pt x="1385" y="0"/>
                      </a:moveTo>
                      <a:lnTo>
                        <a:pt x="1385" y="0"/>
                      </a:lnTo>
                      <a:cubicBezTo>
                        <a:pt x="0" y="10863"/>
                        <a:pt x="1300" y="21882"/>
                        <a:pt x="2600" y="32759"/>
                      </a:cubicBezTo>
                      <a:cubicBezTo>
                        <a:pt x="3405" y="21825"/>
                        <a:pt x="2995" y="10842"/>
                        <a:pt x="138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48"/>
                <p:cNvSpPr/>
                <p:nvPr/>
              </p:nvSpPr>
              <p:spPr>
                <a:xfrm>
                  <a:off x="5387050" y="4982025"/>
                  <a:ext cx="78425" cy="2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7" h="8463" extrusionOk="0">
                      <a:moveTo>
                        <a:pt x="1130" y="1"/>
                      </a:moveTo>
                      <a:cubicBezTo>
                        <a:pt x="926" y="396"/>
                        <a:pt x="700" y="785"/>
                        <a:pt x="445" y="1152"/>
                      </a:cubicBezTo>
                      <a:cubicBezTo>
                        <a:pt x="304" y="1265"/>
                        <a:pt x="156" y="1364"/>
                        <a:pt x="0" y="1463"/>
                      </a:cubicBezTo>
                      <a:cubicBezTo>
                        <a:pt x="799" y="2416"/>
                        <a:pt x="1434" y="3497"/>
                        <a:pt x="1886" y="4662"/>
                      </a:cubicBezTo>
                      <a:cubicBezTo>
                        <a:pt x="1978" y="4867"/>
                        <a:pt x="2049" y="5079"/>
                        <a:pt x="2119" y="5298"/>
                      </a:cubicBezTo>
                      <a:cubicBezTo>
                        <a:pt x="2451" y="6322"/>
                        <a:pt x="2642" y="7382"/>
                        <a:pt x="2684" y="8462"/>
                      </a:cubicBezTo>
                      <a:cubicBezTo>
                        <a:pt x="2995" y="7728"/>
                        <a:pt x="3136" y="6937"/>
                        <a:pt x="3087" y="6139"/>
                      </a:cubicBezTo>
                      <a:cubicBezTo>
                        <a:pt x="3066" y="5701"/>
                        <a:pt x="3002" y="5256"/>
                        <a:pt x="2910" y="4825"/>
                      </a:cubicBezTo>
                      <a:cubicBezTo>
                        <a:pt x="2812" y="4387"/>
                        <a:pt x="2691" y="3956"/>
                        <a:pt x="2543" y="3532"/>
                      </a:cubicBezTo>
                      <a:cubicBezTo>
                        <a:pt x="2126" y="2339"/>
                        <a:pt x="1561" y="1194"/>
                        <a:pt x="1130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48"/>
                <p:cNvSpPr/>
                <p:nvPr/>
              </p:nvSpPr>
              <p:spPr>
                <a:xfrm>
                  <a:off x="5349800" y="5032175"/>
                  <a:ext cx="74350" cy="42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17193" extrusionOk="0">
                      <a:moveTo>
                        <a:pt x="367" y="1"/>
                      </a:moveTo>
                      <a:cubicBezTo>
                        <a:pt x="247" y="43"/>
                        <a:pt x="127" y="85"/>
                        <a:pt x="0" y="128"/>
                      </a:cubicBezTo>
                      <a:cubicBezTo>
                        <a:pt x="134" y="693"/>
                        <a:pt x="276" y="1258"/>
                        <a:pt x="403" y="1823"/>
                      </a:cubicBezTo>
                      <a:cubicBezTo>
                        <a:pt x="473" y="2134"/>
                        <a:pt x="544" y="2437"/>
                        <a:pt x="607" y="2741"/>
                      </a:cubicBezTo>
                      <a:cubicBezTo>
                        <a:pt x="607" y="2762"/>
                        <a:pt x="615" y="2783"/>
                        <a:pt x="615" y="2798"/>
                      </a:cubicBezTo>
                      <a:cubicBezTo>
                        <a:pt x="1599" y="7510"/>
                        <a:pt x="1891" y="12335"/>
                        <a:pt x="1481" y="17132"/>
                      </a:cubicBezTo>
                      <a:lnTo>
                        <a:pt x="1481" y="17132"/>
                      </a:lnTo>
                      <a:cubicBezTo>
                        <a:pt x="1750" y="14060"/>
                        <a:pt x="2678" y="11063"/>
                        <a:pt x="2861" y="7989"/>
                      </a:cubicBezTo>
                      <a:cubicBezTo>
                        <a:pt x="2974" y="6096"/>
                        <a:pt x="2733" y="4083"/>
                        <a:pt x="1978" y="2367"/>
                      </a:cubicBezTo>
                      <a:cubicBezTo>
                        <a:pt x="1978" y="2367"/>
                        <a:pt x="1978" y="2353"/>
                        <a:pt x="1971" y="2346"/>
                      </a:cubicBezTo>
                      <a:cubicBezTo>
                        <a:pt x="1589" y="1470"/>
                        <a:pt x="1045" y="672"/>
                        <a:pt x="367" y="1"/>
                      </a:cubicBezTo>
                      <a:close/>
                      <a:moveTo>
                        <a:pt x="1481" y="17132"/>
                      </a:moveTo>
                      <a:lnTo>
                        <a:pt x="1481" y="17132"/>
                      </a:lnTo>
                      <a:cubicBezTo>
                        <a:pt x="1480" y="17152"/>
                        <a:pt x="1478" y="17172"/>
                        <a:pt x="1476" y="17192"/>
                      </a:cubicBezTo>
                      <a:cubicBezTo>
                        <a:pt x="1478" y="17172"/>
                        <a:pt x="1480" y="17152"/>
                        <a:pt x="1481" y="17132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48"/>
                <p:cNvSpPr/>
                <p:nvPr/>
              </p:nvSpPr>
              <p:spPr>
                <a:xfrm>
                  <a:off x="5560100" y="4758725"/>
                  <a:ext cx="90600" cy="3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12932" extrusionOk="0">
                      <a:moveTo>
                        <a:pt x="2801" y="1"/>
                      </a:moveTo>
                      <a:cubicBezTo>
                        <a:pt x="2552" y="1"/>
                        <a:pt x="2355" y="101"/>
                        <a:pt x="2317" y="266"/>
                      </a:cubicBezTo>
                      <a:lnTo>
                        <a:pt x="2268" y="506"/>
                      </a:lnTo>
                      <a:lnTo>
                        <a:pt x="2155" y="1100"/>
                      </a:lnTo>
                      <a:lnTo>
                        <a:pt x="2027" y="1756"/>
                      </a:lnTo>
                      <a:lnTo>
                        <a:pt x="1929" y="2265"/>
                      </a:lnTo>
                      <a:lnTo>
                        <a:pt x="1794" y="2929"/>
                      </a:lnTo>
                      <a:lnTo>
                        <a:pt x="1688" y="3437"/>
                      </a:lnTo>
                      <a:lnTo>
                        <a:pt x="1561" y="4101"/>
                      </a:lnTo>
                      <a:lnTo>
                        <a:pt x="1462" y="4610"/>
                      </a:lnTo>
                      <a:lnTo>
                        <a:pt x="1335" y="5274"/>
                      </a:lnTo>
                      <a:lnTo>
                        <a:pt x="1229" y="5782"/>
                      </a:lnTo>
                      <a:lnTo>
                        <a:pt x="1095" y="6439"/>
                      </a:lnTo>
                      <a:lnTo>
                        <a:pt x="1003" y="6955"/>
                      </a:lnTo>
                      <a:lnTo>
                        <a:pt x="869" y="7612"/>
                      </a:lnTo>
                      <a:lnTo>
                        <a:pt x="763" y="8127"/>
                      </a:lnTo>
                      <a:lnTo>
                        <a:pt x="636" y="8784"/>
                      </a:lnTo>
                      <a:lnTo>
                        <a:pt x="537" y="9300"/>
                      </a:lnTo>
                      <a:lnTo>
                        <a:pt x="403" y="9957"/>
                      </a:lnTo>
                      <a:lnTo>
                        <a:pt x="304" y="10465"/>
                      </a:lnTo>
                      <a:lnTo>
                        <a:pt x="177" y="11129"/>
                      </a:lnTo>
                      <a:lnTo>
                        <a:pt x="50" y="11751"/>
                      </a:lnTo>
                      <a:cubicBezTo>
                        <a:pt x="50" y="11772"/>
                        <a:pt x="43" y="11793"/>
                        <a:pt x="43" y="11807"/>
                      </a:cubicBezTo>
                      <a:cubicBezTo>
                        <a:pt x="0" y="12040"/>
                        <a:pt x="43" y="12274"/>
                        <a:pt x="163" y="12478"/>
                      </a:cubicBezTo>
                      <a:cubicBezTo>
                        <a:pt x="255" y="12627"/>
                        <a:pt x="389" y="12747"/>
                        <a:pt x="551" y="12824"/>
                      </a:cubicBezTo>
                      <a:lnTo>
                        <a:pt x="558" y="12824"/>
                      </a:lnTo>
                      <a:cubicBezTo>
                        <a:pt x="664" y="12881"/>
                        <a:pt x="784" y="12909"/>
                        <a:pt x="904" y="12923"/>
                      </a:cubicBezTo>
                      <a:lnTo>
                        <a:pt x="926" y="12923"/>
                      </a:lnTo>
                      <a:cubicBezTo>
                        <a:pt x="958" y="12929"/>
                        <a:pt x="991" y="12931"/>
                        <a:pt x="1025" y="12931"/>
                      </a:cubicBezTo>
                      <a:cubicBezTo>
                        <a:pt x="1079" y="12931"/>
                        <a:pt x="1134" y="12925"/>
                        <a:pt x="1187" y="12916"/>
                      </a:cubicBezTo>
                      <a:lnTo>
                        <a:pt x="1201" y="12916"/>
                      </a:lnTo>
                      <a:cubicBezTo>
                        <a:pt x="1378" y="12888"/>
                        <a:pt x="1547" y="12824"/>
                        <a:pt x="1695" y="12718"/>
                      </a:cubicBezTo>
                      <a:lnTo>
                        <a:pt x="1738" y="12690"/>
                      </a:lnTo>
                      <a:cubicBezTo>
                        <a:pt x="1907" y="12549"/>
                        <a:pt x="2042" y="12358"/>
                        <a:pt x="2105" y="12146"/>
                      </a:cubicBezTo>
                      <a:cubicBezTo>
                        <a:pt x="2119" y="12097"/>
                        <a:pt x="2133" y="12040"/>
                        <a:pt x="2140" y="11984"/>
                      </a:cubicBezTo>
                      <a:lnTo>
                        <a:pt x="2204" y="11461"/>
                      </a:lnTo>
                      <a:lnTo>
                        <a:pt x="2296" y="10797"/>
                      </a:lnTo>
                      <a:lnTo>
                        <a:pt x="2359" y="10275"/>
                      </a:lnTo>
                      <a:lnTo>
                        <a:pt x="2444" y="9611"/>
                      </a:lnTo>
                      <a:lnTo>
                        <a:pt x="2508" y="9088"/>
                      </a:lnTo>
                      <a:lnTo>
                        <a:pt x="2592" y="8424"/>
                      </a:lnTo>
                      <a:lnTo>
                        <a:pt x="2656" y="7908"/>
                      </a:lnTo>
                      <a:lnTo>
                        <a:pt x="2741" y="7237"/>
                      </a:lnTo>
                      <a:lnTo>
                        <a:pt x="2804" y="6722"/>
                      </a:lnTo>
                      <a:lnTo>
                        <a:pt x="2889" y="6058"/>
                      </a:lnTo>
                      <a:lnTo>
                        <a:pt x="2960" y="5542"/>
                      </a:lnTo>
                      <a:lnTo>
                        <a:pt x="3044" y="4871"/>
                      </a:lnTo>
                      <a:lnTo>
                        <a:pt x="3108" y="4356"/>
                      </a:lnTo>
                      <a:lnTo>
                        <a:pt x="3200" y="3685"/>
                      </a:lnTo>
                      <a:lnTo>
                        <a:pt x="3263" y="3169"/>
                      </a:lnTo>
                      <a:lnTo>
                        <a:pt x="3348" y="2498"/>
                      </a:lnTo>
                      <a:lnTo>
                        <a:pt x="3412" y="1982"/>
                      </a:lnTo>
                      <a:lnTo>
                        <a:pt x="3504" y="1319"/>
                      </a:lnTo>
                      <a:lnTo>
                        <a:pt x="3574" y="725"/>
                      </a:lnTo>
                      <a:lnTo>
                        <a:pt x="3595" y="549"/>
                      </a:lnTo>
                      <a:cubicBezTo>
                        <a:pt x="3624" y="337"/>
                        <a:pt x="3369" y="104"/>
                        <a:pt x="3023" y="26"/>
                      </a:cubicBezTo>
                      <a:cubicBezTo>
                        <a:pt x="2946" y="9"/>
                        <a:pt x="2871" y="1"/>
                        <a:pt x="28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48"/>
                <p:cNvSpPr/>
                <p:nvPr/>
              </p:nvSpPr>
              <p:spPr>
                <a:xfrm>
                  <a:off x="5426075" y="5069250"/>
                  <a:ext cx="186125" cy="8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5" h="34503" extrusionOk="0">
                      <a:moveTo>
                        <a:pt x="5206" y="1"/>
                      </a:moveTo>
                      <a:lnTo>
                        <a:pt x="5156" y="326"/>
                      </a:lnTo>
                      <a:lnTo>
                        <a:pt x="156" y="31361"/>
                      </a:lnTo>
                      <a:cubicBezTo>
                        <a:pt x="50" y="32075"/>
                        <a:pt x="7" y="32788"/>
                        <a:pt x="14" y="33508"/>
                      </a:cubicBezTo>
                      <a:cubicBezTo>
                        <a:pt x="0" y="33975"/>
                        <a:pt x="332" y="34391"/>
                        <a:pt x="791" y="34476"/>
                      </a:cubicBezTo>
                      <a:cubicBezTo>
                        <a:pt x="868" y="34494"/>
                        <a:pt x="946" y="34502"/>
                        <a:pt x="1025" y="34502"/>
                      </a:cubicBezTo>
                      <a:cubicBezTo>
                        <a:pt x="1424" y="34502"/>
                        <a:pt x="1821" y="34274"/>
                        <a:pt x="1957" y="33784"/>
                      </a:cubicBezTo>
                      <a:cubicBezTo>
                        <a:pt x="1957" y="33770"/>
                        <a:pt x="1964" y="33756"/>
                        <a:pt x="1964" y="33735"/>
                      </a:cubicBezTo>
                      <a:cubicBezTo>
                        <a:pt x="2006" y="33586"/>
                        <a:pt x="2049" y="33431"/>
                        <a:pt x="2084" y="33268"/>
                      </a:cubicBezTo>
                      <a:cubicBezTo>
                        <a:pt x="2126" y="33099"/>
                        <a:pt x="2162" y="32929"/>
                        <a:pt x="2197" y="32760"/>
                      </a:cubicBezTo>
                      <a:cubicBezTo>
                        <a:pt x="2275" y="32421"/>
                        <a:pt x="2338" y="32075"/>
                        <a:pt x="2395" y="31729"/>
                      </a:cubicBezTo>
                      <a:lnTo>
                        <a:pt x="7395" y="693"/>
                      </a:lnTo>
                      <a:lnTo>
                        <a:pt x="7445" y="368"/>
                      </a:lnTo>
                      <a:lnTo>
                        <a:pt x="7049" y="305"/>
                      </a:lnTo>
                      <a:lnTo>
                        <a:pt x="6315" y="184"/>
                      </a:lnTo>
                      <a:lnTo>
                        <a:pt x="5524" y="57"/>
                      </a:lnTo>
                      <a:lnTo>
                        <a:pt x="520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48"/>
                <p:cNvSpPr/>
                <p:nvPr/>
              </p:nvSpPr>
              <p:spPr>
                <a:xfrm>
                  <a:off x="5445850" y="5073850"/>
                  <a:ext cx="166350" cy="85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34319" extrusionOk="0">
                      <a:moveTo>
                        <a:pt x="5524" y="0"/>
                      </a:moveTo>
                      <a:lnTo>
                        <a:pt x="5481" y="276"/>
                      </a:lnTo>
                      <a:lnTo>
                        <a:pt x="5474" y="325"/>
                      </a:lnTo>
                      <a:lnTo>
                        <a:pt x="0" y="34292"/>
                      </a:lnTo>
                      <a:cubicBezTo>
                        <a:pt x="77" y="34310"/>
                        <a:pt x="155" y="34318"/>
                        <a:pt x="234" y="34318"/>
                      </a:cubicBezTo>
                      <a:cubicBezTo>
                        <a:pt x="633" y="34318"/>
                        <a:pt x="1030" y="34090"/>
                        <a:pt x="1166" y="33600"/>
                      </a:cubicBezTo>
                      <a:cubicBezTo>
                        <a:pt x="1166" y="33586"/>
                        <a:pt x="1173" y="33572"/>
                        <a:pt x="1173" y="33551"/>
                      </a:cubicBezTo>
                      <a:cubicBezTo>
                        <a:pt x="1215" y="33402"/>
                        <a:pt x="1258" y="33247"/>
                        <a:pt x="1293" y="33091"/>
                      </a:cubicBezTo>
                      <a:cubicBezTo>
                        <a:pt x="1335" y="32922"/>
                        <a:pt x="1378" y="32752"/>
                        <a:pt x="1406" y="32576"/>
                      </a:cubicBezTo>
                      <a:cubicBezTo>
                        <a:pt x="1484" y="32237"/>
                        <a:pt x="1547" y="31891"/>
                        <a:pt x="1604" y="31545"/>
                      </a:cubicBezTo>
                      <a:lnTo>
                        <a:pt x="6604" y="509"/>
                      </a:lnTo>
                      <a:lnTo>
                        <a:pt x="6654" y="184"/>
                      </a:lnTo>
                      <a:lnTo>
                        <a:pt x="6258" y="121"/>
                      </a:lnTo>
                      <a:lnTo>
                        <a:pt x="5524" y="0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48"/>
                <p:cNvSpPr/>
                <p:nvPr/>
              </p:nvSpPr>
              <p:spPr>
                <a:xfrm>
                  <a:off x="5459975" y="5053150"/>
                  <a:ext cx="246000" cy="6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0" h="2743" extrusionOk="0">
                      <a:moveTo>
                        <a:pt x="2994" y="1"/>
                      </a:moveTo>
                      <a:cubicBezTo>
                        <a:pt x="1994" y="1"/>
                        <a:pt x="990" y="115"/>
                        <a:pt x="0" y="348"/>
                      </a:cubicBezTo>
                      <a:lnTo>
                        <a:pt x="212" y="1266"/>
                      </a:lnTo>
                      <a:cubicBezTo>
                        <a:pt x="1134" y="1049"/>
                        <a:pt x="2070" y="942"/>
                        <a:pt x="3002" y="942"/>
                      </a:cubicBezTo>
                      <a:cubicBezTo>
                        <a:pt x="5225" y="942"/>
                        <a:pt x="7424" y="1553"/>
                        <a:pt x="9345" y="2743"/>
                      </a:cubicBezTo>
                      <a:lnTo>
                        <a:pt x="9839" y="1937"/>
                      </a:lnTo>
                      <a:cubicBezTo>
                        <a:pt x="7766" y="661"/>
                        <a:pt x="5393" y="1"/>
                        <a:pt x="2994" y="1"/>
                      </a:cubicBezTo>
                      <a:close/>
                    </a:path>
                  </a:pathLst>
                </a:custGeom>
                <a:solidFill>
                  <a:srgbClr val="445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48"/>
                <p:cNvSpPr/>
                <p:nvPr/>
              </p:nvSpPr>
              <p:spPr>
                <a:xfrm>
                  <a:off x="5604250" y="4741375"/>
                  <a:ext cx="60050" cy="3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2" h="1455" extrusionOk="0">
                      <a:moveTo>
                        <a:pt x="1122" y="1"/>
                      </a:moveTo>
                      <a:cubicBezTo>
                        <a:pt x="688" y="1"/>
                        <a:pt x="252" y="212"/>
                        <a:pt x="0" y="663"/>
                      </a:cubicBezTo>
                      <a:cubicBezTo>
                        <a:pt x="120" y="911"/>
                        <a:pt x="134" y="932"/>
                        <a:pt x="254" y="1172"/>
                      </a:cubicBezTo>
                      <a:lnTo>
                        <a:pt x="2006" y="1455"/>
                      </a:lnTo>
                      <a:lnTo>
                        <a:pt x="2402" y="1052"/>
                      </a:lnTo>
                      <a:cubicBezTo>
                        <a:pt x="2272" y="374"/>
                        <a:pt x="1699" y="1"/>
                        <a:pt x="11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48"/>
                <p:cNvSpPr/>
                <p:nvPr/>
              </p:nvSpPr>
              <p:spPr>
                <a:xfrm>
                  <a:off x="5563975" y="5020700"/>
                  <a:ext cx="53350" cy="2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" h="990" extrusionOk="0">
                      <a:moveTo>
                        <a:pt x="128" y="0"/>
                      </a:moveTo>
                      <a:lnTo>
                        <a:pt x="1" y="657"/>
                      </a:lnTo>
                      <a:lnTo>
                        <a:pt x="2049" y="989"/>
                      </a:lnTo>
                      <a:lnTo>
                        <a:pt x="2134" y="318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48"/>
                <p:cNvSpPr/>
                <p:nvPr/>
              </p:nvSpPr>
              <p:spPr>
                <a:xfrm>
                  <a:off x="5569625" y="4991375"/>
                  <a:ext cx="51425" cy="2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" h="976" extrusionOk="0">
                      <a:moveTo>
                        <a:pt x="135" y="1"/>
                      </a:moveTo>
                      <a:lnTo>
                        <a:pt x="1" y="658"/>
                      </a:lnTo>
                      <a:lnTo>
                        <a:pt x="1971" y="976"/>
                      </a:lnTo>
                      <a:lnTo>
                        <a:pt x="2056" y="312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48"/>
                <p:cNvSpPr/>
                <p:nvPr/>
              </p:nvSpPr>
              <p:spPr>
                <a:xfrm>
                  <a:off x="5575450" y="4962075"/>
                  <a:ext cx="49300" cy="2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" h="962" extrusionOk="0">
                      <a:moveTo>
                        <a:pt x="128" y="0"/>
                      </a:moveTo>
                      <a:lnTo>
                        <a:pt x="1" y="657"/>
                      </a:lnTo>
                      <a:lnTo>
                        <a:pt x="1887" y="961"/>
                      </a:lnTo>
                      <a:lnTo>
                        <a:pt x="1971" y="297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48"/>
                <p:cNvSpPr/>
                <p:nvPr/>
              </p:nvSpPr>
              <p:spPr>
                <a:xfrm>
                  <a:off x="5581275" y="4932775"/>
                  <a:ext cx="47175" cy="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954" extrusionOk="0">
                      <a:moveTo>
                        <a:pt x="128" y="0"/>
                      </a:moveTo>
                      <a:lnTo>
                        <a:pt x="1" y="657"/>
                      </a:lnTo>
                      <a:lnTo>
                        <a:pt x="1802" y="954"/>
                      </a:lnTo>
                      <a:lnTo>
                        <a:pt x="1887" y="283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48"/>
                <p:cNvSpPr/>
                <p:nvPr/>
              </p:nvSpPr>
              <p:spPr>
                <a:xfrm>
                  <a:off x="5587100" y="4903450"/>
                  <a:ext cx="45075" cy="2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940" extrusionOk="0">
                      <a:moveTo>
                        <a:pt x="128" y="1"/>
                      </a:moveTo>
                      <a:lnTo>
                        <a:pt x="1" y="657"/>
                      </a:lnTo>
                      <a:lnTo>
                        <a:pt x="1717" y="940"/>
                      </a:lnTo>
                      <a:lnTo>
                        <a:pt x="1802" y="276"/>
                      </a:lnTo>
                      <a:lnTo>
                        <a:pt x="128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48"/>
                <p:cNvSpPr/>
                <p:nvPr/>
              </p:nvSpPr>
              <p:spPr>
                <a:xfrm>
                  <a:off x="5592750" y="4874150"/>
                  <a:ext cx="43125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926" extrusionOk="0">
                      <a:moveTo>
                        <a:pt x="135" y="0"/>
                      </a:moveTo>
                      <a:lnTo>
                        <a:pt x="1" y="664"/>
                      </a:lnTo>
                      <a:lnTo>
                        <a:pt x="1640" y="925"/>
                      </a:lnTo>
                      <a:lnTo>
                        <a:pt x="1724" y="261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48"/>
                <p:cNvSpPr/>
                <p:nvPr/>
              </p:nvSpPr>
              <p:spPr>
                <a:xfrm>
                  <a:off x="5598600" y="4845000"/>
                  <a:ext cx="40975" cy="2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905" extrusionOk="0">
                      <a:moveTo>
                        <a:pt x="134" y="1"/>
                      </a:moveTo>
                      <a:lnTo>
                        <a:pt x="0" y="657"/>
                      </a:lnTo>
                      <a:lnTo>
                        <a:pt x="1554" y="905"/>
                      </a:lnTo>
                      <a:lnTo>
                        <a:pt x="1639" y="241"/>
                      </a:ln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48"/>
                <p:cNvSpPr/>
                <p:nvPr/>
              </p:nvSpPr>
              <p:spPr>
                <a:xfrm>
                  <a:off x="5604425" y="4815700"/>
                  <a:ext cx="38850" cy="2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898" extrusionOk="0">
                      <a:moveTo>
                        <a:pt x="127" y="0"/>
                      </a:moveTo>
                      <a:lnTo>
                        <a:pt x="0" y="657"/>
                      </a:lnTo>
                      <a:lnTo>
                        <a:pt x="1469" y="897"/>
                      </a:lnTo>
                      <a:lnTo>
                        <a:pt x="1554" y="226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48"/>
                <p:cNvSpPr/>
                <p:nvPr/>
              </p:nvSpPr>
              <p:spPr>
                <a:xfrm>
                  <a:off x="5610250" y="4786375"/>
                  <a:ext cx="36750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" h="884" extrusionOk="0">
                      <a:moveTo>
                        <a:pt x="127" y="1"/>
                      </a:moveTo>
                      <a:lnTo>
                        <a:pt x="0" y="658"/>
                      </a:lnTo>
                      <a:lnTo>
                        <a:pt x="1385" y="884"/>
                      </a:lnTo>
                      <a:lnTo>
                        <a:pt x="1469" y="220"/>
                      </a:lnTo>
                      <a:lnTo>
                        <a:pt x="127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48"/>
                <p:cNvSpPr/>
                <p:nvPr/>
              </p:nvSpPr>
              <p:spPr>
                <a:xfrm>
                  <a:off x="5243850" y="5003625"/>
                  <a:ext cx="493200" cy="6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8" h="24522" extrusionOk="0">
                      <a:moveTo>
                        <a:pt x="3526" y="1"/>
                      </a:moveTo>
                      <a:cubicBezTo>
                        <a:pt x="2598" y="1"/>
                        <a:pt x="1662" y="39"/>
                        <a:pt x="721" y="111"/>
                      </a:cubicBezTo>
                      <a:cubicBezTo>
                        <a:pt x="226" y="2859"/>
                        <a:pt x="0" y="5649"/>
                        <a:pt x="43" y="8439"/>
                      </a:cubicBezTo>
                      <a:cubicBezTo>
                        <a:pt x="156" y="14344"/>
                        <a:pt x="1639" y="19712"/>
                        <a:pt x="4577" y="24522"/>
                      </a:cubicBezTo>
                      <a:cubicBezTo>
                        <a:pt x="9458" y="21732"/>
                        <a:pt x="13342" y="17748"/>
                        <a:pt x="16288" y="12648"/>
                      </a:cubicBezTo>
                      <a:cubicBezTo>
                        <a:pt x="17672" y="10219"/>
                        <a:pt x="18823" y="7655"/>
                        <a:pt x="19728" y="4999"/>
                      </a:cubicBezTo>
                      <a:cubicBezTo>
                        <a:pt x="16867" y="3127"/>
                        <a:pt x="13872" y="1686"/>
                        <a:pt x="10658" y="860"/>
                      </a:cubicBezTo>
                      <a:cubicBezTo>
                        <a:pt x="8334" y="262"/>
                        <a:pt x="5954" y="1"/>
                        <a:pt x="352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48"/>
                <p:cNvSpPr/>
                <p:nvPr/>
              </p:nvSpPr>
              <p:spPr>
                <a:xfrm>
                  <a:off x="5434375" y="4976200"/>
                  <a:ext cx="283075" cy="29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3" h="11797" extrusionOk="0">
                      <a:moveTo>
                        <a:pt x="2261" y="1"/>
                      </a:moveTo>
                      <a:lnTo>
                        <a:pt x="0" y="8794"/>
                      </a:lnTo>
                      <a:cubicBezTo>
                        <a:pt x="2819" y="9529"/>
                        <a:pt x="5566" y="10560"/>
                        <a:pt x="7883" y="11796"/>
                      </a:cubicBezTo>
                      <a:cubicBezTo>
                        <a:pt x="9274" y="9359"/>
                        <a:pt x="10426" y="6795"/>
                        <a:pt x="11323" y="4147"/>
                      </a:cubicBezTo>
                      <a:cubicBezTo>
                        <a:pt x="8462" y="2268"/>
                        <a:pt x="5474" y="827"/>
                        <a:pt x="22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2" name="Google Shape;3742;p48"/>
                <p:cNvSpPr/>
                <p:nvPr/>
              </p:nvSpPr>
              <p:spPr>
                <a:xfrm>
                  <a:off x="5224425" y="4954775"/>
                  <a:ext cx="26647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9652" extrusionOk="0">
                      <a:moveTo>
                        <a:pt x="3563" y="1"/>
                      </a:moveTo>
                      <a:cubicBezTo>
                        <a:pt x="2623" y="1"/>
                        <a:pt x="1675" y="41"/>
                        <a:pt x="721" y="116"/>
                      </a:cubicBezTo>
                      <a:cubicBezTo>
                        <a:pt x="226" y="2863"/>
                        <a:pt x="0" y="5646"/>
                        <a:pt x="36" y="8443"/>
                      </a:cubicBezTo>
                      <a:cubicBezTo>
                        <a:pt x="2649" y="8479"/>
                        <a:pt x="5559" y="8917"/>
                        <a:pt x="8398" y="9651"/>
                      </a:cubicBezTo>
                      <a:lnTo>
                        <a:pt x="10659" y="858"/>
                      </a:lnTo>
                      <a:cubicBezTo>
                        <a:pt x="8346" y="263"/>
                        <a:pt x="5978" y="1"/>
                        <a:pt x="35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3" name="Google Shape;3743;p48"/>
                <p:cNvSpPr/>
                <p:nvPr/>
              </p:nvSpPr>
              <p:spPr>
                <a:xfrm>
                  <a:off x="5338675" y="5196050"/>
                  <a:ext cx="292775" cy="3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1" h="14876" extrusionOk="0">
                      <a:moveTo>
                        <a:pt x="3828" y="0"/>
                      </a:moveTo>
                      <a:lnTo>
                        <a:pt x="0" y="14875"/>
                      </a:lnTo>
                      <a:cubicBezTo>
                        <a:pt x="4881" y="12078"/>
                        <a:pt x="8765" y="8102"/>
                        <a:pt x="11711" y="3002"/>
                      </a:cubicBezTo>
                      <a:cubicBezTo>
                        <a:pt x="9394" y="1766"/>
                        <a:pt x="6647" y="728"/>
                        <a:pt x="3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48"/>
                <p:cNvSpPr/>
                <p:nvPr/>
              </p:nvSpPr>
              <p:spPr>
                <a:xfrm>
                  <a:off x="5225300" y="5165675"/>
                  <a:ext cx="209100" cy="40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4" h="16084" extrusionOk="0">
                      <a:moveTo>
                        <a:pt x="1" y="0"/>
                      </a:moveTo>
                      <a:cubicBezTo>
                        <a:pt x="114" y="5905"/>
                        <a:pt x="1597" y="11273"/>
                        <a:pt x="4535" y="16083"/>
                      </a:cubicBezTo>
                      <a:lnTo>
                        <a:pt x="8363" y="1215"/>
                      </a:lnTo>
                      <a:cubicBezTo>
                        <a:pt x="5524" y="481"/>
                        <a:pt x="2614" y="43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48"/>
                <p:cNvSpPr/>
                <p:nvPr/>
              </p:nvSpPr>
              <p:spPr>
                <a:xfrm>
                  <a:off x="5239775" y="5154725"/>
                  <a:ext cx="449250" cy="4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0" h="16529" extrusionOk="0">
                      <a:moveTo>
                        <a:pt x="17969" y="0"/>
                      </a:moveTo>
                      <a:lnTo>
                        <a:pt x="17969" y="0"/>
                      </a:lnTo>
                      <a:cubicBezTo>
                        <a:pt x="14161" y="4116"/>
                        <a:pt x="8698" y="6486"/>
                        <a:pt x="3402" y="6486"/>
                      </a:cubicBezTo>
                      <a:cubicBezTo>
                        <a:pt x="2254" y="6486"/>
                        <a:pt x="1114" y="6374"/>
                        <a:pt x="1" y="6145"/>
                      </a:cubicBezTo>
                      <a:lnTo>
                        <a:pt x="1" y="6145"/>
                      </a:lnTo>
                      <a:cubicBezTo>
                        <a:pt x="672" y="9818"/>
                        <a:pt x="2014" y="13336"/>
                        <a:pt x="3956" y="16528"/>
                      </a:cubicBezTo>
                      <a:cubicBezTo>
                        <a:pt x="8844" y="13731"/>
                        <a:pt x="12729" y="9755"/>
                        <a:pt x="15674" y="4655"/>
                      </a:cubicBezTo>
                      <a:cubicBezTo>
                        <a:pt x="16536" y="3151"/>
                        <a:pt x="17298" y="1597"/>
                        <a:pt x="1796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46" name="Google Shape;3746;p48"/>
            <p:cNvGrpSpPr/>
            <p:nvPr/>
          </p:nvGrpSpPr>
          <p:grpSpPr>
            <a:xfrm rot="-827527" flipH="1">
              <a:off x="2561024" y="2875972"/>
              <a:ext cx="36285" cy="38499"/>
              <a:chOff x="-710431" y="2357882"/>
              <a:chExt cx="47218" cy="50093"/>
            </a:xfrm>
          </p:grpSpPr>
          <p:sp>
            <p:nvSpPr>
              <p:cNvPr id="3747" name="Google Shape;3747;p48"/>
              <p:cNvSpPr/>
              <p:nvPr/>
            </p:nvSpPr>
            <p:spPr>
              <a:xfrm flipH="1">
                <a:off x="-710431" y="2357882"/>
                <a:ext cx="47218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8" extrusionOk="0">
                    <a:moveTo>
                      <a:pt x="246" y="0"/>
                    </a:moveTo>
                    <a:cubicBezTo>
                      <a:pt x="128" y="0"/>
                      <a:pt x="0" y="76"/>
                      <a:pt x="64" y="81"/>
                    </a:cubicBezTo>
                    <a:cubicBezTo>
                      <a:pt x="220" y="97"/>
                      <a:pt x="459" y="187"/>
                      <a:pt x="463" y="187"/>
                    </a:cubicBezTo>
                    <a:cubicBezTo>
                      <a:pt x="463" y="187"/>
                      <a:pt x="463" y="187"/>
                      <a:pt x="463" y="187"/>
                    </a:cubicBezTo>
                    <a:cubicBezTo>
                      <a:pt x="509" y="112"/>
                      <a:pt x="376" y="6"/>
                      <a:pt x="256" y="0"/>
                    </a:cubicBezTo>
                    <a:cubicBezTo>
                      <a:pt x="253" y="0"/>
                      <a:pt x="250" y="0"/>
                      <a:pt x="2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8"/>
              <p:cNvSpPr/>
              <p:nvPr/>
            </p:nvSpPr>
            <p:spPr>
              <a:xfrm flipH="1">
                <a:off x="-697637" y="2386219"/>
                <a:ext cx="953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5" extrusionOk="0">
                    <a:moveTo>
                      <a:pt x="73" y="1"/>
                    </a:moveTo>
                    <a:cubicBezTo>
                      <a:pt x="53" y="1"/>
                      <a:pt x="27" y="49"/>
                      <a:pt x="15" y="110"/>
                    </a:cubicBezTo>
                    <a:cubicBezTo>
                      <a:pt x="0" y="173"/>
                      <a:pt x="6" y="230"/>
                      <a:pt x="28" y="234"/>
                    </a:cubicBezTo>
                    <a:cubicBezTo>
                      <a:pt x="28" y="234"/>
                      <a:pt x="29" y="234"/>
                      <a:pt x="30" y="234"/>
                    </a:cubicBezTo>
                    <a:cubicBezTo>
                      <a:pt x="50" y="234"/>
                      <a:pt x="76" y="187"/>
                      <a:pt x="88" y="126"/>
                    </a:cubicBezTo>
                    <a:cubicBezTo>
                      <a:pt x="103" y="60"/>
                      <a:pt x="96" y="6"/>
                      <a:pt x="75" y="1"/>
                    </a:cubicBezTo>
                    <a:cubicBezTo>
                      <a:pt x="75" y="1"/>
                      <a:pt x="74" y="1"/>
                      <a:pt x="7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9" name="Google Shape;3749;p48"/>
            <p:cNvSpPr/>
            <p:nvPr/>
          </p:nvSpPr>
          <p:spPr>
            <a:xfrm>
              <a:off x="2573727" y="2955900"/>
              <a:ext cx="21575" cy="6425"/>
            </a:xfrm>
            <a:custGeom>
              <a:avLst/>
              <a:gdLst/>
              <a:ahLst/>
              <a:cxnLst/>
              <a:rect l="l" t="t" r="r" b="b"/>
              <a:pathLst>
                <a:path w="306" h="50" extrusionOk="0">
                  <a:moveTo>
                    <a:pt x="9" y="1"/>
                  </a:moveTo>
                  <a:cubicBezTo>
                    <a:pt x="6" y="1"/>
                    <a:pt x="4" y="2"/>
                    <a:pt x="2" y="5"/>
                  </a:cubicBezTo>
                  <a:cubicBezTo>
                    <a:pt x="1" y="9"/>
                    <a:pt x="2" y="14"/>
                    <a:pt x="6" y="17"/>
                  </a:cubicBezTo>
                  <a:cubicBezTo>
                    <a:pt x="55" y="38"/>
                    <a:pt x="108" y="50"/>
                    <a:pt x="161" y="50"/>
                  </a:cubicBezTo>
                  <a:cubicBezTo>
                    <a:pt x="210" y="50"/>
                    <a:pt x="258" y="38"/>
                    <a:pt x="301" y="15"/>
                  </a:cubicBezTo>
                  <a:cubicBezTo>
                    <a:pt x="304" y="14"/>
                    <a:pt x="306" y="9"/>
                    <a:pt x="304" y="5"/>
                  </a:cubicBezTo>
                  <a:cubicBezTo>
                    <a:pt x="303" y="2"/>
                    <a:pt x="301" y="1"/>
                    <a:pt x="298" y="1"/>
                  </a:cubicBezTo>
                  <a:cubicBezTo>
                    <a:pt x="296" y="1"/>
                    <a:pt x="294" y="1"/>
                    <a:pt x="293" y="2"/>
                  </a:cubicBezTo>
                  <a:cubicBezTo>
                    <a:pt x="249" y="25"/>
                    <a:pt x="203" y="33"/>
                    <a:pt x="162" y="33"/>
                  </a:cubicBezTo>
                  <a:cubicBezTo>
                    <a:pt x="80" y="33"/>
                    <a:pt x="14" y="2"/>
                    <a:pt x="14" y="2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48"/>
          <p:cNvGrpSpPr/>
          <p:nvPr/>
        </p:nvGrpSpPr>
        <p:grpSpPr>
          <a:xfrm>
            <a:off x="7713500" y="3583866"/>
            <a:ext cx="846600" cy="1423042"/>
            <a:chOff x="7589550" y="3704391"/>
            <a:chExt cx="846600" cy="1423042"/>
          </a:xfrm>
        </p:grpSpPr>
        <p:grpSp>
          <p:nvGrpSpPr>
            <p:cNvPr id="3751" name="Google Shape;3751;p48"/>
            <p:cNvGrpSpPr/>
            <p:nvPr/>
          </p:nvGrpSpPr>
          <p:grpSpPr>
            <a:xfrm>
              <a:off x="7589550" y="3704391"/>
              <a:ext cx="846600" cy="1423042"/>
              <a:chOff x="7589550" y="3704391"/>
              <a:chExt cx="846600" cy="1423042"/>
            </a:xfrm>
          </p:grpSpPr>
          <p:sp>
            <p:nvSpPr>
              <p:cNvPr id="3752" name="Google Shape;3752;p48"/>
              <p:cNvSpPr/>
              <p:nvPr/>
            </p:nvSpPr>
            <p:spPr>
              <a:xfrm>
                <a:off x="7589550" y="5019733"/>
                <a:ext cx="846600" cy="107700"/>
              </a:xfrm>
              <a:prstGeom prst="ellipse">
                <a:avLst/>
              </a:pr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53" name="Google Shape;3753;p48"/>
              <p:cNvGrpSpPr/>
              <p:nvPr/>
            </p:nvGrpSpPr>
            <p:grpSpPr>
              <a:xfrm>
                <a:off x="7740091" y="3704391"/>
                <a:ext cx="532240" cy="1395341"/>
                <a:chOff x="7531075" y="2573650"/>
                <a:chExt cx="716050" cy="1877225"/>
              </a:xfrm>
            </p:grpSpPr>
            <p:sp>
              <p:nvSpPr>
                <p:cNvPr id="3754" name="Google Shape;3754;p48"/>
                <p:cNvSpPr/>
                <p:nvPr/>
              </p:nvSpPr>
              <p:spPr>
                <a:xfrm>
                  <a:off x="7617950" y="4338400"/>
                  <a:ext cx="228150" cy="1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6" h="4499" extrusionOk="0">
                      <a:moveTo>
                        <a:pt x="5342" y="1"/>
                      </a:moveTo>
                      <a:cubicBezTo>
                        <a:pt x="5257" y="1"/>
                        <a:pt x="5193" y="10"/>
                        <a:pt x="5170" y="36"/>
                      </a:cubicBezTo>
                      <a:cubicBezTo>
                        <a:pt x="4987" y="241"/>
                        <a:pt x="4535" y="1109"/>
                        <a:pt x="3369" y="1943"/>
                      </a:cubicBezTo>
                      <a:cubicBezTo>
                        <a:pt x="2649" y="2451"/>
                        <a:pt x="99" y="3045"/>
                        <a:pt x="14" y="3970"/>
                      </a:cubicBezTo>
                      <a:cubicBezTo>
                        <a:pt x="0" y="4083"/>
                        <a:pt x="57" y="4182"/>
                        <a:pt x="156" y="4231"/>
                      </a:cubicBezTo>
                      <a:cubicBezTo>
                        <a:pt x="163" y="4238"/>
                        <a:pt x="233" y="4259"/>
                        <a:pt x="332" y="4288"/>
                      </a:cubicBezTo>
                      <a:cubicBezTo>
                        <a:pt x="579" y="4351"/>
                        <a:pt x="7099" y="4464"/>
                        <a:pt x="7572" y="4485"/>
                      </a:cubicBezTo>
                      <a:cubicBezTo>
                        <a:pt x="7726" y="4493"/>
                        <a:pt x="7860" y="4498"/>
                        <a:pt x="7980" y="4498"/>
                      </a:cubicBezTo>
                      <a:cubicBezTo>
                        <a:pt x="8418" y="4498"/>
                        <a:pt x="8649" y="4427"/>
                        <a:pt x="8872" y="4132"/>
                      </a:cubicBezTo>
                      <a:cubicBezTo>
                        <a:pt x="9126" y="3786"/>
                        <a:pt x="8907" y="2769"/>
                        <a:pt x="8766" y="2367"/>
                      </a:cubicBezTo>
                      <a:cubicBezTo>
                        <a:pt x="8610" y="1907"/>
                        <a:pt x="8398" y="1116"/>
                        <a:pt x="8398" y="1116"/>
                      </a:cubicBezTo>
                      <a:cubicBezTo>
                        <a:pt x="8398" y="1116"/>
                        <a:pt x="8342" y="431"/>
                        <a:pt x="8342" y="424"/>
                      </a:cubicBezTo>
                      <a:cubicBezTo>
                        <a:pt x="8253" y="260"/>
                        <a:pt x="6326" y="35"/>
                        <a:pt x="6188" y="35"/>
                      </a:cubicBezTo>
                      <a:cubicBezTo>
                        <a:pt x="6184" y="35"/>
                        <a:pt x="6181" y="35"/>
                        <a:pt x="6180" y="36"/>
                      </a:cubicBezTo>
                      <a:cubicBezTo>
                        <a:pt x="6159" y="48"/>
                        <a:pt x="6117" y="53"/>
                        <a:pt x="6062" y="53"/>
                      </a:cubicBezTo>
                      <a:cubicBezTo>
                        <a:pt x="5878" y="53"/>
                        <a:pt x="5548" y="1"/>
                        <a:pt x="53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48"/>
                <p:cNvSpPr/>
                <p:nvPr/>
              </p:nvSpPr>
              <p:spPr>
                <a:xfrm>
                  <a:off x="7928375" y="4338400"/>
                  <a:ext cx="228150" cy="1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6" h="4499" extrusionOk="0">
                      <a:moveTo>
                        <a:pt x="3781" y="1"/>
                      </a:moveTo>
                      <a:cubicBezTo>
                        <a:pt x="3578" y="1"/>
                        <a:pt x="3248" y="53"/>
                        <a:pt x="3064" y="53"/>
                      </a:cubicBezTo>
                      <a:cubicBezTo>
                        <a:pt x="3009" y="53"/>
                        <a:pt x="2967" y="48"/>
                        <a:pt x="2946" y="36"/>
                      </a:cubicBezTo>
                      <a:cubicBezTo>
                        <a:pt x="2945" y="35"/>
                        <a:pt x="2942" y="35"/>
                        <a:pt x="2938" y="35"/>
                      </a:cubicBezTo>
                      <a:cubicBezTo>
                        <a:pt x="2800" y="35"/>
                        <a:pt x="867" y="260"/>
                        <a:pt x="784" y="424"/>
                      </a:cubicBezTo>
                      <a:cubicBezTo>
                        <a:pt x="784" y="431"/>
                        <a:pt x="728" y="1116"/>
                        <a:pt x="728" y="1116"/>
                      </a:cubicBezTo>
                      <a:cubicBezTo>
                        <a:pt x="728" y="1116"/>
                        <a:pt x="516" y="1907"/>
                        <a:pt x="360" y="2367"/>
                      </a:cubicBezTo>
                      <a:cubicBezTo>
                        <a:pt x="226" y="2769"/>
                        <a:pt x="0" y="3786"/>
                        <a:pt x="255" y="4132"/>
                      </a:cubicBezTo>
                      <a:cubicBezTo>
                        <a:pt x="477" y="4427"/>
                        <a:pt x="708" y="4498"/>
                        <a:pt x="1146" y="4498"/>
                      </a:cubicBezTo>
                      <a:cubicBezTo>
                        <a:pt x="1266" y="4498"/>
                        <a:pt x="1400" y="4493"/>
                        <a:pt x="1554" y="4485"/>
                      </a:cubicBezTo>
                      <a:cubicBezTo>
                        <a:pt x="2020" y="4464"/>
                        <a:pt x="8547" y="4351"/>
                        <a:pt x="8794" y="4288"/>
                      </a:cubicBezTo>
                      <a:cubicBezTo>
                        <a:pt x="8893" y="4259"/>
                        <a:pt x="8963" y="4238"/>
                        <a:pt x="8970" y="4231"/>
                      </a:cubicBezTo>
                      <a:cubicBezTo>
                        <a:pt x="9069" y="4182"/>
                        <a:pt x="9126" y="4083"/>
                        <a:pt x="9112" y="3970"/>
                      </a:cubicBezTo>
                      <a:cubicBezTo>
                        <a:pt x="9020" y="3045"/>
                        <a:pt x="6477" y="2451"/>
                        <a:pt x="5757" y="1943"/>
                      </a:cubicBezTo>
                      <a:cubicBezTo>
                        <a:pt x="4591" y="1109"/>
                        <a:pt x="4139" y="241"/>
                        <a:pt x="3949" y="36"/>
                      </a:cubicBezTo>
                      <a:cubicBezTo>
                        <a:pt x="3928" y="10"/>
                        <a:pt x="3865" y="1"/>
                        <a:pt x="37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48"/>
                <p:cNvSpPr/>
                <p:nvPr/>
              </p:nvSpPr>
              <p:spPr>
                <a:xfrm>
                  <a:off x="7724425" y="2573650"/>
                  <a:ext cx="321050" cy="5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2" h="20457" extrusionOk="0">
                      <a:moveTo>
                        <a:pt x="6792" y="1"/>
                      </a:moveTo>
                      <a:cubicBezTo>
                        <a:pt x="5035" y="1"/>
                        <a:pt x="3130" y="870"/>
                        <a:pt x="1745" y="3187"/>
                      </a:cubicBezTo>
                      <a:cubicBezTo>
                        <a:pt x="1342" y="3858"/>
                        <a:pt x="1088" y="4656"/>
                        <a:pt x="926" y="5517"/>
                      </a:cubicBezTo>
                      <a:lnTo>
                        <a:pt x="926" y="5525"/>
                      </a:lnTo>
                      <a:cubicBezTo>
                        <a:pt x="742" y="6513"/>
                        <a:pt x="678" y="7594"/>
                        <a:pt x="643" y="8661"/>
                      </a:cubicBezTo>
                      <a:cubicBezTo>
                        <a:pt x="629" y="9035"/>
                        <a:pt x="622" y="9388"/>
                        <a:pt x="629" y="9734"/>
                      </a:cubicBezTo>
                      <a:cubicBezTo>
                        <a:pt x="629" y="10342"/>
                        <a:pt x="685" y="10949"/>
                        <a:pt x="784" y="11549"/>
                      </a:cubicBezTo>
                      <a:cubicBezTo>
                        <a:pt x="869" y="12065"/>
                        <a:pt x="968" y="12595"/>
                        <a:pt x="883" y="13110"/>
                      </a:cubicBezTo>
                      <a:lnTo>
                        <a:pt x="883" y="13132"/>
                      </a:lnTo>
                      <a:cubicBezTo>
                        <a:pt x="791" y="13640"/>
                        <a:pt x="488" y="14142"/>
                        <a:pt x="0" y="14318"/>
                      </a:cubicBezTo>
                      <a:cubicBezTo>
                        <a:pt x="304" y="14784"/>
                        <a:pt x="834" y="15032"/>
                        <a:pt x="1335" y="15300"/>
                      </a:cubicBezTo>
                      <a:cubicBezTo>
                        <a:pt x="1378" y="15321"/>
                        <a:pt x="1413" y="15342"/>
                        <a:pt x="1448" y="15363"/>
                      </a:cubicBezTo>
                      <a:cubicBezTo>
                        <a:pt x="2416" y="15893"/>
                        <a:pt x="3228" y="16628"/>
                        <a:pt x="3949" y="17468"/>
                      </a:cubicBezTo>
                      <a:cubicBezTo>
                        <a:pt x="4005" y="17539"/>
                        <a:pt x="4062" y="17617"/>
                        <a:pt x="4125" y="17687"/>
                      </a:cubicBezTo>
                      <a:cubicBezTo>
                        <a:pt x="4259" y="17857"/>
                        <a:pt x="4394" y="18026"/>
                        <a:pt x="4521" y="18203"/>
                      </a:cubicBezTo>
                      <a:cubicBezTo>
                        <a:pt x="5058" y="18930"/>
                        <a:pt x="5552" y="19679"/>
                        <a:pt x="6011" y="20456"/>
                      </a:cubicBezTo>
                      <a:cubicBezTo>
                        <a:pt x="6774" y="19736"/>
                        <a:pt x="7544" y="19015"/>
                        <a:pt x="8321" y="18302"/>
                      </a:cubicBezTo>
                      <a:cubicBezTo>
                        <a:pt x="8356" y="18266"/>
                        <a:pt x="8384" y="18231"/>
                        <a:pt x="8420" y="18203"/>
                      </a:cubicBezTo>
                      <a:cubicBezTo>
                        <a:pt x="8744" y="17899"/>
                        <a:pt x="9076" y="17595"/>
                        <a:pt x="9415" y="17299"/>
                      </a:cubicBezTo>
                      <a:cubicBezTo>
                        <a:pt x="9465" y="17256"/>
                        <a:pt x="9521" y="17207"/>
                        <a:pt x="9571" y="17165"/>
                      </a:cubicBezTo>
                      <a:cubicBezTo>
                        <a:pt x="9578" y="17165"/>
                        <a:pt x="9578" y="17165"/>
                        <a:pt x="9578" y="17158"/>
                      </a:cubicBezTo>
                      <a:cubicBezTo>
                        <a:pt x="9776" y="16988"/>
                        <a:pt x="9981" y="16819"/>
                        <a:pt x="10178" y="16656"/>
                      </a:cubicBezTo>
                      <a:lnTo>
                        <a:pt x="10185" y="16656"/>
                      </a:lnTo>
                      <a:cubicBezTo>
                        <a:pt x="10772" y="16190"/>
                        <a:pt x="11400" y="15780"/>
                        <a:pt x="12071" y="15448"/>
                      </a:cubicBezTo>
                      <a:cubicBezTo>
                        <a:pt x="12128" y="15420"/>
                        <a:pt x="12184" y="15399"/>
                        <a:pt x="12234" y="15371"/>
                      </a:cubicBezTo>
                      <a:cubicBezTo>
                        <a:pt x="12262" y="15356"/>
                        <a:pt x="12290" y="15342"/>
                        <a:pt x="12325" y="15335"/>
                      </a:cubicBezTo>
                      <a:cubicBezTo>
                        <a:pt x="12488" y="15250"/>
                        <a:pt x="12665" y="15187"/>
                        <a:pt x="12841" y="15123"/>
                      </a:cubicBezTo>
                      <a:cubicBezTo>
                        <a:pt x="12488" y="14777"/>
                        <a:pt x="12234" y="14339"/>
                        <a:pt x="12107" y="13852"/>
                      </a:cubicBezTo>
                      <a:cubicBezTo>
                        <a:pt x="12029" y="13562"/>
                        <a:pt x="11979" y="13259"/>
                        <a:pt x="11972" y="12955"/>
                      </a:cubicBezTo>
                      <a:cubicBezTo>
                        <a:pt x="11965" y="12934"/>
                        <a:pt x="11965" y="12913"/>
                        <a:pt x="11972" y="12898"/>
                      </a:cubicBezTo>
                      <a:cubicBezTo>
                        <a:pt x="11944" y="12072"/>
                        <a:pt x="12001" y="11945"/>
                        <a:pt x="12156" y="11140"/>
                      </a:cubicBezTo>
                      <a:cubicBezTo>
                        <a:pt x="12198" y="10907"/>
                        <a:pt x="12234" y="10666"/>
                        <a:pt x="12276" y="10412"/>
                      </a:cubicBezTo>
                      <a:cubicBezTo>
                        <a:pt x="12474" y="9176"/>
                        <a:pt x="12601" y="7714"/>
                        <a:pt x="12354" y="6301"/>
                      </a:cubicBezTo>
                      <a:cubicBezTo>
                        <a:pt x="12057" y="4592"/>
                        <a:pt x="11760" y="3314"/>
                        <a:pt x="11019" y="2134"/>
                      </a:cubicBezTo>
                      <a:cubicBezTo>
                        <a:pt x="10255" y="923"/>
                        <a:pt x="8603" y="1"/>
                        <a:pt x="67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48"/>
                <p:cNvSpPr/>
                <p:nvPr/>
              </p:nvSpPr>
              <p:spPr>
                <a:xfrm>
                  <a:off x="7766625" y="2616900"/>
                  <a:ext cx="24865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6" h="16002" extrusionOk="0">
                      <a:moveTo>
                        <a:pt x="4967" y="0"/>
                      </a:moveTo>
                      <a:cubicBezTo>
                        <a:pt x="3938" y="0"/>
                        <a:pt x="2885" y="284"/>
                        <a:pt x="2141" y="828"/>
                      </a:cubicBezTo>
                      <a:cubicBezTo>
                        <a:pt x="841" y="1781"/>
                        <a:pt x="382" y="3696"/>
                        <a:pt x="142" y="5292"/>
                      </a:cubicBezTo>
                      <a:cubicBezTo>
                        <a:pt x="0" y="6189"/>
                        <a:pt x="29" y="7100"/>
                        <a:pt x="205" y="7990"/>
                      </a:cubicBezTo>
                      <a:cubicBezTo>
                        <a:pt x="438" y="9177"/>
                        <a:pt x="686" y="10215"/>
                        <a:pt x="1194" y="11317"/>
                      </a:cubicBezTo>
                      <a:cubicBezTo>
                        <a:pt x="1732" y="12503"/>
                        <a:pt x="4490" y="16001"/>
                        <a:pt x="4971" y="16001"/>
                      </a:cubicBezTo>
                      <a:cubicBezTo>
                        <a:pt x="4977" y="16001"/>
                        <a:pt x="4982" y="16001"/>
                        <a:pt x="4987" y="16000"/>
                      </a:cubicBezTo>
                      <a:cubicBezTo>
                        <a:pt x="6004" y="15816"/>
                        <a:pt x="8476" y="12186"/>
                        <a:pt x="8879" y="11239"/>
                      </a:cubicBezTo>
                      <a:cubicBezTo>
                        <a:pt x="9564" y="9615"/>
                        <a:pt x="9945" y="8145"/>
                        <a:pt x="9917" y="6387"/>
                      </a:cubicBezTo>
                      <a:cubicBezTo>
                        <a:pt x="9889" y="4628"/>
                        <a:pt x="9479" y="2679"/>
                        <a:pt x="8250" y="1414"/>
                      </a:cubicBezTo>
                      <a:cubicBezTo>
                        <a:pt x="7939" y="1096"/>
                        <a:pt x="7509" y="708"/>
                        <a:pt x="7113" y="496"/>
                      </a:cubicBezTo>
                      <a:cubicBezTo>
                        <a:pt x="6506" y="162"/>
                        <a:pt x="5743" y="0"/>
                        <a:pt x="496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8" name="Google Shape;3758;p48"/>
                <p:cNvSpPr/>
                <p:nvPr/>
              </p:nvSpPr>
              <p:spPr>
                <a:xfrm>
                  <a:off x="7822950" y="2844725"/>
                  <a:ext cx="136700" cy="18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8" h="7367" extrusionOk="0">
                      <a:moveTo>
                        <a:pt x="1" y="0"/>
                      </a:moveTo>
                      <a:lnTo>
                        <a:pt x="1" y="7367"/>
                      </a:lnTo>
                      <a:lnTo>
                        <a:pt x="5467" y="7367"/>
                      </a:lnTo>
                      <a:lnTo>
                        <a:pt x="5467" y="0"/>
                      </a:ln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9" name="Google Shape;3759;p48"/>
                <p:cNvSpPr/>
                <p:nvPr/>
              </p:nvSpPr>
              <p:spPr>
                <a:xfrm>
                  <a:off x="7701100" y="2945375"/>
                  <a:ext cx="377375" cy="65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5" h="26106" extrusionOk="0">
                      <a:moveTo>
                        <a:pt x="2374" y="0"/>
                      </a:moveTo>
                      <a:cubicBezTo>
                        <a:pt x="552" y="6639"/>
                        <a:pt x="1" y="14049"/>
                        <a:pt x="142" y="21875"/>
                      </a:cubicBezTo>
                      <a:cubicBezTo>
                        <a:pt x="2654" y="22439"/>
                        <a:pt x="5427" y="26106"/>
                        <a:pt x="7616" y="26106"/>
                      </a:cubicBezTo>
                      <a:cubicBezTo>
                        <a:pt x="7618" y="26106"/>
                        <a:pt x="7620" y="26106"/>
                        <a:pt x="7622" y="26106"/>
                      </a:cubicBezTo>
                      <a:cubicBezTo>
                        <a:pt x="7624" y="26106"/>
                        <a:pt x="7626" y="26106"/>
                        <a:pt x="7628" y="26106"/>
                      </a:cubicBezTo>
                      <a:cubicBezTo>
                        <a:pt x="9810" y="26106"/>
                        <a:pt x="12583" y="22439"/>
                        <a:pt x="15095" y="21875"/>
                      </a:cubicBezTo>
                      <a:cubicBezTo>
                        <a:pt x="14961" y="13681"/>
                        <a:pt x="14382" y="6145"/>
                        <a:pt x="12863" y="0"/>
                      </a:cubicBezTo>
                      <a:lnTo>
                        <a:pt x="7622" y="812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0" name="Google Shape;3760;p48"/>
                <p:cNvSpPr/>
                <p:nvPr/>
              </p:nvSpPr>
              <p:spPr>
                <a:xfrm>
                  <a:off x="7572550" y="2892700"/>
                  <a:ext cx="637475" cy="1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9" h="61043" extrusionOk="0">
                      <a:moveTo>
                        <a:pt x="15966" y="0"/>
                      </a:moveTo>
                      <a:cubicBezTo>
                        <a:pt x="15803" y="0"/>
                        <a:pt x="15647" y="3"/>
                        <a:pt x="15498" y="9"/>
                      </a:cubicBezTo>
                      <a:cubicBezTo>
                        <a:pt x="15490" y="9"/>
                        <a:pt x="15490" y="16"/>
                        <a:pt x="15490" y="23"/>
                      </a:cubicBezTo>
                      <a:cubicBezTo>
                        <a:pt x="15455" y="165"/>
                        <a:pt x="15413" y="299"/>
                        <a:pt x="15363" y="447"/>
                      </a:cubicBezTo>
                      <a:cubicBezTo>
                        <a:pt x="15349" y="483"/>
                        <a:pt x="15335" y="525"/>
                        <a:pt x="15314" y="567"/>
                      </a:cubicBezTo>
                      <a:cubicBezTo>
                        <a:pt x="15250" y="744"/>
                        <a:pt x="15180" y="913"/>
                        <a:pt x="15095" y="1083"/>
                      </a:cubicBezTo>
                      <a:cubicBezTo>
                        <a:pt x="15060" y="1146"/>
                        <a:pt x="15024" y="1217"/>
                        <a:pt x="14982" y="1288"/>
                      </a:cubicBezTo>
                      <a:cubicBezTo>
                        <a:pt x="14911" y="1415"/>
                        <a:pt x="14827" y="1535"/>
                        <a:pt x="14742" y="1655"/>
                      </a:cubicBezTo>
                      <a:cubicBezTo>
                        <a:pt x="14558" y="1909"/>
                        <a:pt x="14332" y="2128"/>
                        <a:pt x="14078" y="2305"/>
                      </a:cubicBezTo>
                      <a:cubicBezTo>
                        <a:pt x="13986" y="2361"/>
                        <a:pt x="13887" y="2411"/>
                        <a:pt x="13788" y="2460"/>
                      </a:cubicBezTo>
                      <a:cubicBezTo>
                        <a:pt x="13619" y="2531"/>
                        <a:pt x="13428" y="2580"/>
                        <a:pt x="13244" y="2601"/>
                      </a:cubicBezTo>
                      <a:cubicBezTo>
                        <a:pt x="13068" y="2614"/>
                        <a:pt x="12894" y="2621"/>
                        <a:pt x="12719" y="2621"/>
                      </a:cubicBezTo>
                      <a:cubicBezTo>
                        <a:pt x="12594" y="2621"/>
                        <a:pt x="12468" y="2617"/>
                        <a:pt x="12340" y="2609"/>
                      </a:cubicBezTo>
                      <a:cubicBezTo>
                        <a:pt x="11005" y="2496"/>
                        <a:pt x="10214" y="1069"/>
                        <a:pt x="10024" y="9"/>
                      </a:cubicBezTo>
                      <a:lnTo>
                        <a:pt x="10009" y="9"/>
                      </a:lnTo>
                      <a:cubicBezTo>
                        <a:pt x="9685" y="45"/>
                        <a:pt x="9317" y="66"/>
                        <a:pt x="8922" y="101"/>
                      </a:cubicBezTo>
                      <a:cubicBezTo>
                        <a:pt x="8912" y="101"/>
                        <a:pt x="8903" y="98"/>
                        <a:pt x="8893" y="98"/>
                      </a:cubicBezTo>
                      <a:cubicBezTo>
                        <a:pt x="8889" y="98"/>
                        <a:pt x="8884" y="99"/>
                        <a:pt x="8879" y="101"/>
                      </a:cubicBezTo>
                      <a:cubicBezTo>
                        <a:pt x="8858" y="108"/>
                        <a:pt x="8837" y="108"/>
                        <a:pt x="8816" y="108"/>
                      </a:cubicBezTo>
                      <a:cubicBezTo>
                        <a:pt x="8463" y="136"/>
                        <a:pt x="8088" y="179"/>
                        <a:pt x="7700" y="235"/>
                      </a:cubicBezTo>
                      <a:cubicBezTo>
                        <a:pt x="7453" y="271"/>
                        <a:pt x="7205" y="313"/>
                        <a:pt x="6951" y="370"/>
                      </a:cubicBezTo>
                      <a:cubicBezTo>
                        <a:pt x="5927" y="581"/>
                        <a:pt x="4867" y="970"/>
                        <a:pt x="3949" y="1719"/>
                      </a:cubicBezTo>
                      <a:cubicBezTo>
                        <a:pt x="2636" y="2778"/>
                        <a:pt x="1590" y="4565"/>
                        <a:pt x="1301" y="7630"/>
                      </a:cubicBezTo>
                      <a:cubicBezTo>
                        <a:pt x="2367" y="12462"/>
                        <a:pt x="2812" y="12885"/>
                        <a:pt x="3144" y="15223"/>
                      </a:cubicBezTo>
                      <a:cubicBezTo>
                        <a:pt x="3229" y="15838"/>
                        <a:pt x="3476" y="16544"/>
                        <a:pt x="3716" y="17434"/>
                      </a:cubicBezTo>
                      <a:cubicBezTo>
                        <a:pt x="3773" y="17604"/>
                        <a:pt x="3815" y="17787"/>
                        <a:pt x="3865" y="17978"/>
                      </a:cubicBezTo>
                      <a:cubicBezTo>
                        <a:pt x="3879" y="18027"/>
                        <a:pt x="3893" y="18077"/>
                        <a:pt x="3900" y="18133"/>
                      </a:cubicBezTo>
                      <a:cubicBezTo>
                        <a:pt x="3985" y="18487"/>
                        <a:pt x="4069" y="18875"/>
                        <a:pt x="4133" y="19292"/>
                      </a:cubicBezTo>
                      <a:cubicBezTo>
                        <a:pt x="4154" y="19426"/>
                        <a:pt x="4175" y="19567"/>
                        <a:pt x="4196" y="19708"/>
                      </a:cubicBezTo>
                      <a:cubicBezTo>
                        <a:pt x="4218" y="19892"/>
                        <a:pt x="4239" y="20083"/>
                        <a:pt x="4260" y="20274"/>
                      </a:cubicBezTo>
                      <a:cubicBezTo>
                        <a:pt x="4267" y="20351"/>
                        <a:pt x="4274" y="20429"/>
                        <a:pt x="4274" y="20514"/>
                      </a:cubicBezTo>
                      <a:cubicBezTo>
                        <a:pt x="4295" y="20704"/>
                        <a:pt x="4302" y="20909"/>
                        <a:pt x="4310" y="21100"/>
                      </a:cubicBezTo>
                      <a:cubicBezTo>
                        <a:pt x="4317" y="21298"/>
                        <a:pt x="4324" y="21503"/>
                        <a:pt x="4324" y="21707"/>
                      </a:cubicBezTo>
                      <a:cubicBezTo>
                        <a:pt x="4324" y="22188"/>
                        <a:pt x="206" y="53428"/>
                        <a:pt x="8" y="58916"/>
                      </a:cubicBezTo>
                      <a:cubicBezTo>
                        <a:pt x="1" y="59050"/>
                        <a:pt x="1" y="59170"/>
                        <a:pt x="1" y="59269"/>
                      </a:cubicBezTo>
                      <a:lnTo>
                        <a:pt x="1" y="59283"/>
                      </a:lnTo>
                      <a:cubicBezTo>
                        <a:pt x="495" y="59538"/>
                        <a:pt x="1018" y="59735"/>
                        <a:pt x="1555" y="59884"/>
                      </a:cubicBezTo>
                      <a:cubicBezTo>
                        <a:pt x="3017" y="60315"/>
                        <a:pt x="4973" y="60625"/>
                        <a:pt x="6944" y="60816"/>
                      </a:cubicBezTo>
                      <a:cubicBezTo>
                        <a:pt x="7481" y="60873"/>
                        <a:pt x="8018" y="60908"/>
                        <a:pt x="8547" y="60943"/>
                      </a:cubicBezTo>
                      <a:cubicBezTo>
                        <a:pt x="9381" y="61000"/>
                        <a:pt x="10200" y="61035"/>
                        <a:pt x="10956" y="61035"/>
                      </a:cubicBezTo>
                      <a:cubicBezTo>
                        <a:pt x="11142" y="61040"/>
                        <a:pt x="11325" y="61043"/>
                        <a:pt x="11504" y="61043"/>
                      </a:cubicBezTo>
                      <a:cubicBezTo>
                        <a:pt x="11794" y="61043"/>
                        <a:pt x="12074" y="61037"/>
                        <a:pt x="12340" y="61028"/>
                      </a:cubicBezTo>
                      <a:cubicBezTo>
                        <a:pt x="12467" y="61021"/>
                        <a:pt x="12602" y="61014"/>
                        <a:pt x="12722" y="61007"/>
                      </a:cubicBezTo>
                      <a:cubicBezTo>
                        <a:pt x="12891" y="61014"/>
                        <a:pt x="13061" y="61028"/>
                        <a:pt x="13237" y="61028"/>
                      </a:cubicBezTo>
                      <a:cubicBezTo>
                        <a:pt x="13542" y="61033"/>
                        <a:pt x="13864" y="61038"/>
                        <a:pt x="14202" y="61038"/>
                      </a:cubicBezTo>
                      <a:cubicBezTo>
                        <a:pt x="14342" y="61038"/>
                        <a:pt x="14484" y="61037"/>
                        <a:pt x="14629" y="61035"/>
                      </a:cubicBezTo>
                      <a:cubicBezTo>
                        <a:pt x="14989" y="61035"/>
                        <a:pt x="15349" y="61021"/>
                        <a:pt x="15738" y="61007"/>
                      </a:cubicBezTo>
                      <a:cubicBezTo>
                        <a:pt x="16352" y="60979"/>
                        <a:pt x="17009" y="60943"/>
                        <a:pt x="17666" y="60894"/>
                      </a:cubicBezTo>
                      <a:cubicBezTo>
                        <a:pt x="18612" y="60823"/>
                        <a:pt x="19580" y="60717"/>
                        <a:pt x="20498" y="60583"/>
                      </a:cubicBezTo>
                      <a:cubicBezTo>
                        <a:pt x="21480" y="60449"/>
                        <a:pt x="22412" y="60279"/>
                        <a:pt x="23232" y="60074"/>
                      </a:cubicBezTo>
                      <a:cubicBezTo>
                        <a:pt x="23719" y="59961"/>
                        <a:pt x="24206" y="59813"/>
                        <a:pt x="24687" y="59644"/>
                      </a:cubicBezTo>
                      <a:cubicBezTo>
                        <a:pt x="24962" y="59545"/>
                        <a:pt x="25238" y="59418"/>
                        <a:pt x="25499" y="59276"/>
                      </a:cubicBezTo>
                      <a:lnTo>
                        <a:pt x="25499" y="59269"/>
                      </a:lnTo>
                      <a:cubicBezTo>
                        <a:pt x="25499" y="59170"/>
                        <a:pt x="25499" y="59050"/>
                        <a:pt x="25485" y="58902"/>
                      </a:cubicBezTo>
                      <a:cubicBezTo>
                        <a:pt x="25287" y="53421"/>
                        <a:pt x="21169" y="22513"/>
                        <a:pt x="21169" y="22032"/>
                      </a:cubicBezTo>
                      <a:cubicBezTo>
                        <a:pt x="21169" y="21799"/>
                        <a:pt x="21176" y="21580"/>
                        <a:pt x="21183" y="21361"/>
                      </a:cubicBezTo>
                      <a:cubicBezTo>
                        <a:pt x="21190" y="21178"/>
                        <a:pt x="21205" y="20994"/>
                        <a:pt x="21219" y="20817"/>
                      </a:cubicBezTo>
                      <a:lnTo>
                        <a:pt x="21226" y="20726"/>
                      </a:lnTo>
                      <a:cubicBezTo>
                        <a:pt x="21247" y="20450"/>
                        <a:pt x="21268" y="20182"/>
                        <a:pt x="21303" y="19920"/>
                      </a:cubicBezTo>
                      <a:cubicBezTo>
                        <a:pt x="21346" y="19546"/>
                        <a:pt x="21402" y="19200"/>
                        <a:pt x="21466" y="18868"/>
                      </a:cubicBezTo>
                      <a:cubicBezTo>
                        <a:pt x="21487" y="18734"/>
                        <a:pt x="21515" y="18600"/>
                        <a:pt x="21544" y="18472"/>
                      </a:cubicBezTo>
                      <a:cubicBezTo>
                        <a:pt x="21593" y="18225"/>
                        <a:pt x="21642" y="17992"/>
                        <a:pt x="21692" y="17773"/>
                      </a:cubicBezTo>
                      <a:cubicBezTo>
                        <a:pt x="21713" y="17695"/>
                        <a:pt x="21727" y="17625"/>
                        <a:pt x="21748" y="17554"/>
                      </a:cubicBezTo>
                      <a:cubicBezTo>
                        <a:pt x="21784" y="17441"/>
                        <a:pt x="21812" y="17321"/>
                        <a:pt x="21840" y="17215"/>
                      </a:cubicBezTo>
                      <a:cubicBezTo>
                        <a:pt x="21847" y="17173"/>
                        <a:pt x="21861" y="17137"/>
                        <a:pt x="21869" y="17102"/>
                      </a:cubicBezTo>
                      <a:cubicBezTo>
                        <a:pt x="21911" y="16933"/>
                        <a:pt x="21953" y="16770"/>
                        <a:pt x="21996" y="16622"/>
                      </a:cubicBezTo>
                      <a:cubicBezTo>
                        <a:pt x="22052" y="16424"/>
                        <a:pt x="22095" y="16248"/>
                        <a:pt x="22137" y="16071"/>
                      </a:cubicBezTo>
                      <a:cubicBezTo>
                        <a:pt x="22158" y="16000"/>
                        <a:pt x="22172" y="15930"/>
                        <a:pt x="22193" y="15859"/>
                      </a:cubicBezTo>
                      <a:cubicBezTo>
                        <a:pt x="22208" y="15788"/>
                        <a:pt x="22222" y="15718"/>
                        <a:pt x="22236" y="15654"/>
                      </a:cubicBezTo>
                      <a:cubicBezTo>
                        <a:pt x="22257" y="15555"/>
                        <a:pt x="22271" y="15478"/>
                        <a:pt x="22292" y="15386"/>
                      </a:cubicBezTo>
                      <a:cubicBezTo>
                        <a:pt x="22306" y="15287"/>
                        <a:pt x="22321" y="15188"/>
                        <a:pt x="22335" y="15096"/>
                      </a:cubicBezTo>
                      <a:cubicBezTo>
                        <a:pt x="22667" y="12229"/>
                        <a:pt x="22780" y="12179"/>
                        <a:pt x="23860" y="7122"/>
                      </a:cubicBezTo>
                      <a:cubicBezTo>
                        <a:pt x="23860" y="7094"/>
                        <a:pt x="23853" y="7072"/>
                        <a:pt x="23853" y="7051"/>
                      </a:cubicBezTo>
                      <a:cubicBezTo>
                        <a:pt x="23698" y="6133"/>
                        <a:pt x="23437" y="5243"/>
                        <a:pt x="23083" y="4381"/>
                      </a:cubicBezTo>
                      <a:lnTo>
                        <a:pt x="23083" y="4374"/>
                      </a:lnTo>
                      <a:cubicBezTo>
                        <a:pt x="22893" y="3915"/>
                        <a:pt x="22660" y="3477"/>
                        <a:pt x="22384" y="3061"/>
                      </a:cubicBezTo>
                      <a:cubicBezTo>
                        <a:pt x="21565" y="1782"/>
                        <a:pt x="20315" y="836"/>
                        <a:pt x="18860" y="398"/>
                      </a:cubicBezTo>
                      <a:cubicBezTo>
                        <a:pt x="18591" y="313"/>
                        <a:pt x="18323" y="242"/>
                        <a:pt x="18047" y="186"/>
                      </a:cubicBezTo>
                      <a:cubicBezTo>
                        <a:pt x="17828" y="144"/>
                        <a:pt x="17602" y="108"/>
                        <a:pt x="17383" y="80"/>
                      </a:cubicBezTo>
                      <a:cubicBezTo>
                        <a:pt x="17179" y="59"/>
                        <a:pt x="16981" y="38"/>
                        <a:pt x="16783" y="23"/>
                      </a:cubicBezTo>
                      <a:lnTo>
                        <a:pt x="16691" y="23"/>
                      </a:lnTo>
                      <a:cubicBezTo>
                        <a:pt x="16439" y="7"/>
                        <a:pt x="16196" y="0"/>
                        <a:pt x="159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1" name="Google Shape;3761;p48"/>
                <p:cNvSpPr/>
                <p:nvPr/>
              </p:nvSpPr>
              <p:spPr>
                <a:xfrm>
                  <a:off x="7572550" y="3060325"/>
                  <a:ext cx="158075" cy="131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3" h="52565" extrusionOk="0">
                      <a:moveTo>
                        <a:pt x="4846" y="0"/>
                      </a:moveTo>
                      <a:lnTo>
                        <a:pt x="3137" y="8518"/>
                      </a:lnTo>
                      <a:cubicBezTo>
                        <a:pt x="3335" y="9874"/>
                        <a:pt x="4317" y="11690"/>
                        <a:pt x="4324" y="15002"/>
                      </a:cubicBezTo>
                      <a:cubicBezTo>
                        <a:pt x="4324" y="15476"/>
                        <a:pt x="206" y="46716"/>
                        <a:pt x="8" y="52211"/>
                      </a:cubicBezTo>
                      <a:cubicBezTo>
                        <a:pt x="1" y="52345"/>
                        <a:pt x="1" y="52458"/>
                        <a:pt x="1" y="52564"/>
                      </a:cubicBezTo>
                      <a:lnTo>
                        <a:pt x="6323" y="13971"/>
                      </a:lnTo>
                      <a:lnTo>
                        <a:pt x="4846" y="0"/>
                      </a:ln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2" name="Google Shape;3762;p48"/>
                <p:cNvSpPr/>
                <p:nvPr/>
              </p:nvSpPr>
              <p:spPr>
                <a:xfrm>
                  <a:off x="8052150" y="3060500"/>
                  <a:ext cx="157875" cy="131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5" h="52558" extrusionOk="0">
                      <a:moveTo>
                        <a:pt x="1470" y="0"/>
                      </a:moveTo>
                      <a:lnTo>
                        <a:pt x="1" y="13957"/>
                      </a:lnTo>
                      <a:lnTo>
                        <a:pt x="6315" y="52557"/>
                      </a:lnTo>
                      <a:cubicBezTo>
                        <a:pt x="6315" y="52458"/>
                        <a:pt x="6308" y="52338"/>
                        <a:pt x="6301" y="52204"/>
                      </a:cubicBezTo>
                      <a:cubicBezTo>
                        <a:pt x="6103" y="46723"/>
                        <a:pt x="1992" y="15815"/>
                        <a:pt x="1992" y="15334"/>
                      </a:cubicBezTo>
                      <a:cubicBezTo>
                        <a:pt x="2014" y="11796"/>
                        <a:pt x="2995" y="9769"/>
                        <a:pt x="3151" y="8391"/>
                      </a:cubicBezTo>
                      <a:lnTo>
                        <a:pt x="1470" y="0"/>
                      </a:ln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3" name="Google Shape;3763;p48"/>
                <p:cNvSpPr/>
                <p:nvPr/>
              </p:nvSpPr>
              <p:spPr>
                <a:xfrm>
                  <a:off x="7534425" y="2950800"/>
                  <a:ext cx="226225" cy="4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9" h="17394" extrusionOk="0">
                      <a:moveTo>
                        <a:pt x="6244" y="1"/>
                      </a:moveTo>
                      <a:cubicBezTo>
                        <a:pt x="5151" y="1"/>
                        <a:pt x="4143" y="722"/>
                        <a:pt x="3829" y="1824"/>
                      </a:cubicBezTo>
                      <a:lnTo>
                        <a:pt x="1095" y="11345"/>
                      </a:lnTo>
                      <a:lnTo>
                        <a:pt x="339" y="13945"/>
                      </a:lnTo>
                      <a:lnTo>
                        <a:pt x="276" y="14185"/>
                      </a:lnTo>
                      <a:cubicBezTo>
                        <a:pt x="0" y="15131"/>
                        <a:pt x="304" y="16148"/>
                        <a:pt x="1053" y="16784"/>
                      </a:cubicBezTo>
                      <a:cubicBezTo>
                        <a:pt x="1328" y="17017"/>
                        <a:pt x="1653" y="17194"/>
                        <a:pt x="1999" y="17293"/>
                      </a:cubicBezTo>
                      <a:cubicBezTo>
                        <a:pt x="2233" y="17361"/>
                        <a:pt x="2469" y="17393"/>
                        <a:pt x="2701" y="17393"/>
                      </a:cubicBezTo>
                      <a:cubicBezTo>
                        <a:pt x="3791" y="17393"/>
                        <a:pt x="4793" y="16676"/>
                        <a:pt x="5107" y="15569"/>
                      </a:cubicBezTo>
                      <a:lnTo>
                        <a:pt x="5503" y="14199"/>
                      </a:lnTo>
                      <a:lnTo>
                        <a:pt x="8667" y="3216"/>
                      </a:lnTo>
                      <a:cubicBezTo>
                        <a:pt x="9048" y="1881"/>
                        <a:pt x="8278" y="482"/>
                        <a:pt x="6943" y="101"/>
                      </a:cubicBezTo>
                      <a:cubicBezTo>
                        <a:pt x="6710" y="33"/>
                        <a:pt x="6475" y="1"/>
                        <a:pt x="624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4" name="Google Shape;3764;p48"/>
                <p:cNvSpPr/>
                <p:nvPr/>
              </p:nvSpPr>
              <p:spPr>
                <a:xfrm>
                  <a:off x="7838850" y="3377175"/>
                  <a:ext cx="120975" cy="3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9" h="1464" extrusionOk="0">
                      <a:moveTo>
                        <a:pt x="506" y="0"/>
                      </a:moveTo>
                      <a:cubicBezTo>
                        <a:pt x="266" y="0"/>
                        <a:pt x="61" y="175"/>
                        <a:pt x="36" y="414"/>
                      </a:cubicBezTo>
                      <a:lnTo>
                        <a:pt x="36" y="428"/>
                      </a:lnTo>
                      <a:cubicBezTo>
                        <a:pt x="0" y="683"/>
                        <a:pt x="184" y="923"/>
                        <a:pt x="445" y="958"/>
                      </a:cubicBezTo>
                      <a:lnTo>
                        <a:pt x="4266" y="1460"/>
                      </a:lnTo>
                      <a:cubicBezTo>
                        <a:pt x="4288" y="1463"/>
                        <a:pt x="4310" y="1464"/>
                        <a:pt x="4331" y="1464"/>
                      </a:cubicBezTo>
                      <a:cubicBezTo>
                        <a:pt x="4566" y="1464"/>
                        <a:pt x="4771" y="1290"/>
                        <a:pt x="4803" y="1050"/>
                      </a:cubicBezTo>
                      <a:lnTo>
                        <a:pt x="4803" y="1043"/>
                      </a:lnTo>
                      <a:cubicBezTo>
                        <a:pt x="4838" y="782"/>
                        <a:pt x="4655" y="541"/>
                        <a:pt x="4394" y="506"/>
                      </a:cubicBezTo>
                      <a:lnTo>
                        <a:pt x="572" y="5"/>
                      </a:lnTo>
                      <a:cubicBezTo>
                        <a:pt x="550" y="2"/>
                        <a:pt x="528" y="0"/>
                        <a:pt x="506" y="0"/>
                      </a:cubicBezTo>
                      <a:close/>
                    </a:path>
                  </a:pathLst>
                </a:custGeom>
                <a:solidFill>
                  <a:srgbClr val="F2BC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5" name="Google Shape;3765;p48"/>
                <p:cNvSpPr/>
                <p:nvPr/>
              </p:nvSpPr>
              <p:spPr>
                <a:xfrm>
                  <a:off x="7845900" y="3401750"/>
                  <a:ext cx="12152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1" h="1525" extrusionOk="0">
                      <a:moveTo>
                        <a:pt x="536" y="1"/>
                      </a:moveTo>
                      <a:cubicBezTo>
                        <a:pt x="288" y="1"/>
                        <a:pt x="70" y="190"/>
                        <a:pt x="50" y="448"/>
                      </a:cubicBezTo>
                      <a:lnTo>
                        <a:pt x="50" y="455"/>
                      </a:lnTo>
                      <a:cubicBezTo>
                        <a:pt x="1" y="724"/>
                        <a:pt x="184" y="978"/>
                        <a:pt x="453" y="1020"/>
                      </a:cubicBezTo>
                      <a:lnTo>
                        <a:pt x="4281" y="1522"/>
                      </a:lnTo>
                      <a:cubicBezTo>
                        <a:pt x="4298" y="1524"/>
                        <a:pt x="4315" y="1525"/>
                        <a:pt x="4332" y="1525"/>
                      </a:cubicBezTo>
                      <a:cubicBezTo>
                        <a:pt x="4579" y="1525"/>
                        <a:pt x="4791" y="1335"/>
                        <a:pt x="4818" y="1084"/>
                      </a:cubicBezTo>
                      <a:lnTo>
                        <a:pt x="4818" y="1070"/>
                      </a:lnTo>
                      <a:cubicBezTo>
                        <a:pt x="4860" y="801"/>
                        <a:pt x="4677" y="554"/>
                        <a:pt x="4408" y="512"/>
                      </a:cubicBezTo>
                      <a:lnTo>
                        <a:pt x="587" y="3"/>
                      </a:lnTo>
                      <a:cubicBezTo>
                        <a:pt x="570" y="2"/>
                        <a:pt x="553" y="1"/>
                        <a:pt x="536" y="1"/>
                      </a:cubicBezTo>
                      <a:close/>
                    </a:path>
                  </a:pathLst>
                </a:custGeom>
                <a:solidFill>
                  <a:srgbClr val="F2BC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6" name="Google Shape;3766;p48"/>
                <p:cNvSpPr/>
                <p:nvPr/>
              </p:nvSpPr>
              <p:spPr>
                <a:xfrm>
                  <a:off x="7833900" y="3425900"/>
                  <a:ext cx="121150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6" h="1485" extrusionOk="0">
                      <a:moveTo>
                        <a:pt x="516" y="1"/>
                      </a:moveTo>
                      <a:cubicBezTo>
                        <a:pt x="274" y="1"/>
                        <a:pt x="69" y="181"/>
                        <a:pt x="43" y="422"/>
                      </a:cubicBezTo>
                      <a:lnTo>
                        <a:pt x="43" y="429"/>
                      </a:lnTo>
                      <a:cubicBezTo>
                        <a:pt x="0" y="697"/>
                        <a:pt x="184" y="937"/>
                        <a:pt x="452" y="973"/>
                      </a:cubicBezTo>
                      <a:lnTo>
                        <a:pt x="4274" y="1481"/>
                      </a:lnTo>
                      <a:cubicBezTo>
                        <a:pt x="4291" y="1483"/>
                        <a:pt x="4309" y="1484"/>
                        <a:pt x="4327" y="1484"/>
                      </a:cubicBezTo>
                      <a:cubicBezTo>
                        <a:pt x="4567" y="1484"/>
                        <a:pt x="4778" y="1308"/>
                        <a:pt x="4810" y="1057"/>
                      </a:cubicBezTo>
                      <a:lnTo>
                        <a:pt x="4810" y="1050"/>
                      </a:lnTo>
                      <a:cubicBezTo>
                        <a:pt x="4846" y="789"/>
                        <a:pt x="4662" y="542"/>
                        <a:pt x="4401" y="506"/>
                      </a:cubicBezTo>
                      <a:lnTo>
                        <a:pt x="580" y="5"/>
                      </a:lnTo>
                      <a:cubicBezTo>
                        <a:pt x="558" y="2"/>
                        <a:pt x="537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2BC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7" name="Google Shape;3767;p48"/>
                <p:cNvSpPr/>
                <p:nvPr/>
              </p:nvSpPr>
              <p:spPr>
                <a:xfrm>
                  <a:off x="7809000" y="3354450"/>
                  <a:ext cx="114100" cy="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4" h="1924" extrusionOk="0">
                      <a:moveTo>
                        <a:pt x="3951" y="1"/>
                      </a:moveTo>
                      <a:cubicBezTo>
                        <a:pt x="3892" y="1"/>
                        <a:pt x="3831" y="10"/>
                        <a:pt x="3772" y="31"/>
                      </a:cubicBezTo>
                      <a:cubicBezTo>
                        <a:pt x="2720" y="433"/>
                        <a:pt x="1625" y="723"/>
                        <a:pt x="509" y="885"/>
                      </a:cubicBezTo>
                      <a:cubicBezTo>
                        <a:pt x="212" y="928"/>
                        <a:pt x="1" y="1182"/>
                        <a:pt x="57" y="1465"/>
                      </a:cubicBezTo>
                      <a:lnTo>
                        <a:pt x="57" y="1479"/>
                      </a:lnTo>
                      <a:cubicBezTo>
                        <a:pt x="108" y="1733"/>
                        <a:pt x="364" y="1924"/>
                        <a:pt x="647" y="1924"/>
                      </a:cubicBezTo>
                      <a:cubicBezTo>
                        <a:pt x="678" y="1924"/>
                        <a:pt x="710" y="1922"/>
                        <a:pt x="742" y="1917"/>
                      </a:cubicBezTo>
                      <a:cubicBezTo>
                        <a:pt x="1908" y="1733"/>
                        <a:pt x="3052" y="1429"/>
                        <a:pt x="4161" y="1005"/>
                      </a:cubicBezTo>
                      <a:cubicBezTo>
                        <a:pt x="4429" y="907"/>
                        <a:pt x="4563" y="596"/>
                        <a:pt x="4450" y="334"/>
                      </a:cubicBezTo>
                      <a:lnTo>
                        <a:pt x="4450" y="320"/>
                      </a:lnTo>
                      <a:cubicBezTo>
                        <a:pt x="4362" y="122"/>
                        <a:pt x="4162" y="1"/>
                        <a:pt x="3951" y="1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8" name="Google Shape;3768;p48"/>
                <p:cNvSpPr/>
                <p:nvPr/>
              </p:nvSpPr>
              <p:spPr>
                <a:xfrm>
                  <a:off x="7840600" y="3450250"/>
                  <a:ext cx="86025" cy="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1" h="1210" extrusionOk="0">
                      <a:moveTo>
                        <a:pt x="439" y="1"/>
                      </a:moveTo>
                      <a:cubicBezTo>
                        <a:pt x="232" y="1"/>
                        <a:pt x="55" y="154"/>
                        <a:pt x="29" y="366"/>
                      </a:cubicBezTo>
                      <a:lnTo>
                        <a:pt x="29" y="380"/>
                      </a:lnTo>
                      <a:cubicBezTo>
                        <a:pt x="1" y="606"/>
                        <a:pt x="163" y="818"/>
                        <a:pt x="389" y="853"/>
                      </a:cubicBezTo>
                      <a:lnTo>
                        <a:pt x="2939" y="1206"/>
                      </a:lnTo>
                      <a:cubicBezTo>
                        <a:pt x="2957" y="1209"/>
                        <a:pt x="2974" y="1210"/>
                        <a:pt x="2992" y="1210"/>
                      </a:cubicBezTo>
                      <a:cubicBezTo>
                        <a:pt x="3203" y="1210"/>
                        <a:pt x="3386" y="1055"/>
                        <a:pt x="3412" y="839"/>
                      </a:cubicBezTo>
                      <a:lnTo>
                        <a:pt x="3412" y="832"/>
                      </a:lnTo>
                      <a:cubicBezTo>
                        <a:pt x="3441" y="599"/>
                        <a:pt x="3278" y="387"/>
                        <a:pt x="3052" y="359"/>
                      </a:cubicBezTo>
                      <a:lnTo>
                        <a:pt x="502" y="6"/>
                      </a:lnTo>
                      <a:cubicBezTo>
                        <a:pt x="481" y="2"/>
                        <a:pt x="460" y="1"/>
                        <a:pt x="439" y="1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9" name="Google Shape;3769;p48"/>
                <p:cNvSpPr/>
                <p:nvPr/>
              </p:nvSpPr>
              <p:spPr>
                <a:xfrm>
                  <a:off x="7756725" y="3382400"/>
                  <a:ext cx="71200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" h="2770" extrusionOk="0">
                      <a:moveTo>
                        <a:pt x="319" y="0"/>
                      </a:moveTo>
                      <a:lnTo>
                        <a:pt x="1" y="2437"/>
                      </a:lnTo>
                      <a:lnTo>
                        <a:pt x="2529" y="2769"/>
                      </a:lnTo>
                      <a:lnTo>
                        <a:pt x="2847" y="33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rgbClr val="FFC9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0" name="Google Shape;3770;p48"/>
                <p:cNvSpPr/>
                <p:nvPr/>
              </p:nvSpPr>
              <p:spPr>
                <a:xfrm>
                  <a:off x="7790450" y="3375050"/>
                  <a:ext cx="108800" cy="9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2" h="3972" extrusionOk="0">
                      <a:moveTo>
                        <a:pt x="1614" y="0"/>
                      </a:moveTo>
                      <a:cubicBezTo>
                        <a:pt x="918" y="0"/>
                        <a:pt x="317" y="517"/>
                        <a:pt x="220" y="1220"/>
                      </a:cubicBezTo>
                      <a:lnTo>
                        <a:pt x="100" y="2152"/>
                      </a:lnTo>
                      <a:cubicBezTo>
                        <a:pt x="1" y="2922"/>
                        <a:pt x="538" y="3628"/>
                        <a:pt x="1308" y="3727"/>
                      </a:cubicBezTo>
                      <a:lnTo>
                        <a:pt x="2268" y="3854"/>
                      </a:lnTo>
                      <a:lnTo>
                        <a:pt x="2445" y="3875"/>
                      </a:lnTo>
                      <a:lnTo>
                        <a:pt x="3123" y="3967"/>
                      </a:lnTo>
                      <a:cubicBezTo>
                        <a:pt x="3144" y="3970"/>
                        <a:pt x="3164" y="3972"/>
                        <a:pt x="3184" y="3972"/>
                      </a:cubicBezTo>
                      <a:cubicBezTo>
                        <a:pt x="3392" y="3972"/>
                        <a:pt x="3571" y="3812"/>
                        <a:pt x="3603" y="3600"/>
                      </a:cubicBezTo>
                      <a:lnTo>
                        <a:pt x="3603" y="3593"/>
                      </a:lnTo>
                      <a:cubicBezTo>
                        <a:pt x="3631" y="3364"/>
                        <a:pt x="3475" y="3156"/>
                        <a:pt x="3249" y="3121"/>
                      </a:cubicBezTo>
                      <a:lnTo>
                        <a:pt x="3249" y="3121"/>
                      </a:lnTo>
                      <a:lnTo>
                        <a:pt x="3391" y="3141"/>
                      </a:lnTo>
                      <a:cubicBezTo>
                        <a:pt x="3413" y="3144"/>
                        <a:pt x="3434" y="3145"/>
                        <a:pt x="3456" y="3145"/>
                      </a:cubicBezTo>
                      <a:cubicBezTo>
                        <a:pt x="3691" y="3145"/>
                        <a:pt x="3896" y="2971"/>
                        <a:pt x="3928" y="2731"/>
                      </a:cubicBezTo>
                      <a:lnTo>
                        <a:pt x="3928" y="2717"/>
                      </a:lnTo>
                      <a:cubicBezTo>
                        <a:pt x="3963" y="2456"/>
                        <a:pt x="3780" y="2216"/>
                        <a:pt x="3518" y="2187"/>
                      </a:cubicBezTo>
                      <a:lnTo>
                        <a:pt x="3518" y="2187"/>
                      </a:lnTo>
                      <a:lnTo>
                        <a:pt x="3660" y="2201"/>
                      </a:lnTo>
                      <a:cubicBezTo>
                        <a:pt x="3681" y="2204"/>
                        <a:pt x="3703" y="2206"/>
                        <a:pt x="3724" y="2206"/>
                      </a:cubicBezTo>
                      <a:cubicBezTo>
                        <a:pt x="3959" y="2206"/>
                        <a:pt x="4164" y="2031"/>
                        <a:pt x="4196" y="1792"/>
                      </a:cubicBezTo>
                      <a:lnTo>
                        <a:pt x="4196" y="1785"/>
                      </a:lnTo>
                      <a:cubicBezTo>
                        <a:pt x="4232" y="1523"/>
                        <a:pt x="4048" y="1283"/>
                        <a:pt x="3787" y="1248"/>
                      </a:cubicBezTo>
                      <a:lnTo>
                        <a:pt x="3787" y="1248"/>
                      </a:lnTo>
                      <a:cubicBezTo>
                        <a:pt x="3808" y="1251"/>
                        <a:pt x="3830" y="1252"/>
                        <a:pt x="3851" y="1252"/>
                      </a:cubicBezTo>
                      <a:cubicBezTo>
                        <a:pt x="4086" y="1252"/>
                        <a:pt x="4291" y="1078"/>
                        <a:pt x="4317" y="838"/>
                      </a:cubicBezTo>
                      <a:lnTo>
                        <a:pt x="4317" y="831"/>
                      </a:lnTo>
                      <a:cubicBezTo>
                        <a:pt x="4352" y="570"/>
                        <a:pt x="4168" y="330"/>
                        <a:pt x="3907" y="294"/>
                      </a:cubicBezTo>
                      <a:lnTo>
                        <a:pt x="2939" y="167"/>
                      </a:lnTo>
                      <a:lnTo>
                        <a:pt x="2763" y="146"/>
                      </a:lnTo>
                      <a:lnTo>
                        <a:pt x="1795" y="12"/>
                      </a:lnTo>
                      <a:cubicBezTo>
                        <a:pt x="1734" y="4"/>
                        <a:pt x="1674" y="0"/>
                        <a:pt x="1614" y="0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1" name="Google Shape;3771;p48"/>
                <p:cNvSpPr/>
                <p:nvPr/>
              </p:nvSpPr>
              <p:spPr>
                <a:xfrm>
                  <a:off x="7822075" y="3377175"/>
                  <a:ext cx="120975" cy="3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9" h="1471" extrusionOk="0">
                      <a:moveTo>
                        <a:pt x="4331" y="0"/>
                      </a:moveTo>
                      <a:cubicBezTo>
                        <a:pt x="4310" y="0"/>
                        <a:pt x="4288" y="2"/>
                        <a:pt x="4266" y="5"/>
                      </a:cubicBezTo>
                      <a:lnTo>
                        <a:pt x="445" y="506"/>
                      </a:lnTo>
                      <a:cubicBezTo>
                        <a:pt x="184" y="541"/>
                        <a:pt x="0" y="782"/>
                        <a:pt x="36" y="1043"/>
                      </a:cubicBezTo>
                      <a:lnTo>
                        <a:pt x="36" y="1057"/>
                      </a:lnTo>
                      <a:cubicBezTo>
                        <a:pt x="68" y="1291"/>
                        <a:pt x="274" y="1471"/>
                        <a:pt x="510" y="1471"/>
                      </a:cubicBezTo>
                      <a:cubicBezTo>
                        <a:pt x="530" y="1471"/>
                        <a:pt x="551" y="1469"/>
                        <a:pt x="572" y="1467"/>
                      </a:cubicBezTo>
                      <a:lnTo>
                        <a:pt x="4394" y="958"/>
                      </a:lnTo>
                      <a:cubicBezTo>
                        <a:pt x="4655" y="923"/>
                        <a:pt x="4838" y="683"/>
                        <a:pt x="4803" y="428"/>
                      </a:cubicBezTo>
                      <a:lnTo>
                        <a:pt x="4803" y="414"/>
                      </a:lnTo>
                      <a:cubicBezTo>
                        <a:pt x="4771" y="175"/>
                        <a:pt x="4566" y="0"/>
                        <a:pt x="4331" y="0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48"/>
                <p:cNvSpPr/>
                <p:nvPr/>
              </p:nvSpPr>
              <p:spPr>
                <a:xfrm>
                  <a:off x="7814475" y="3401750"/>
                  <a:ext cx="12132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525" extrusionOk="0">
                      <a:moveTo>
                        <a:pt x="4325" y="1"/>
                      </a:moveTo>
                      <a:cubicBezTo>
                        <a:pt x="4308" y="1"/>
                        <a:pt x="4291" y="2"/>
                        <a:pt x="4274" y="3"/>
                      </a:cubicBezTo>
                      <a:lnTo>
                        <a:pt x="445" y="512"/>
                      </a:lnTo>
                      <a:cubicBezTo>
                        <a:pt x="177" y="554"/>
                        <a:pt x="1" y="801"/>
                        <a:pt x="43" y="1070"/>
                      </a:cubicBezTo>
                      <a:lnTo>
                        <a:pt x="43" y="1084"/>
                      </a:lnTo>
                      <a:cubicBezTo>
                        <a:pt x="69" y="1335"/>
                        <a:pt x="281" y="1525"/>
                        <a:pt x="529" y="1525"/>
                      </a:cubicBezTo>
                      <a:cubicBezTo>
                        <a:pt x="545" y="1525"/>
                        <a:pt x="563" y="1524"/>
                        <a:pt x="580" y="1522"/>
                      </a:cubicBezTo>
                      <a:lnTo>
                        <a:pt x="4408" y="1020"/>
                      </a:lnTo>
                      <a:cubicBezTo>
                        <a:pt x="4669" y="978"/>
                        <a:pt x="4853" y="724"/>
                        <a:pt x="4811" y="455"/>
                      </a:cubicBezTo>
                      <a:lnTo>
                        <a:pt x="4811" y="448"/>
                      </a:lnTo>
                      <a:cubicBezTo>
                        <a:pt x="4784" y="190"/>
                        <a:pt x="4572" y="1"/>
                        <a:pt x="4325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48"/>
                <p:cNvSpPr/>
                <p:nvPr/>
              </p:nvSpPr>
              <p:spPr>
                <a:xfrm>
                  <a:off x="7826650" y="3425900"/>
                  <a:ext cx="12117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1485" extrusionOk="0">
                      <a:moveTo>
                        <a:pt x="4337" y="1"/>
                      </a:moveTo>
                      <a:cubicBezTo>
                        <a:pt x="4316" y="1"/>
                        <a:pt x="4295" y="2"/>
                        <a:pt x="4274" y="5"/>
                      </a:cubicBezTo>
                      <a:lnTo>
                        <a:pt x="453" y="506"/>
                      </a:lnTo>
                      <a:cubicBezTo>
                        <a:pt x="185" y="542"/>
                        <a:pt x="1" y="789"/>
                        <a:pt x="43" y="1050"/>
                      </a:cubicBezTo>
                      <a:lnTo>
                        <a:pt x="43" y="1057"/>
                      </a:lnTo>
                      <a:cubicBezTo>
                        <a:pt x="70" y="1308"/>
                        <a:pt x="280" y="1484"/>
                        <a:pt x="526" y="1484"/>
                      </a:cubicBezTo>
                      <a:cubicBezTo>
                        <a:pt x="544" y="1484"/>
                        <a:pt x="562" y="1483"/>
                        <a:pt x="580" y="1481"/>
                      </a:cubicBezTo>
                      <a:lnTo>
                        <a:pt x="4401" y="973"/>
                      </a:lnTo>
                      <a:cubicBezTo>
                        <a:pt x="4663" y="937"/>
                        <a:pt x="4846" y="697"/>
                        <a:pt x="4811" y="429"/>
                      </a:cubicBezTo>
                      <a:lnTo>
                        <a:pt x="4811" y="422"/>
                      </a:lnTo>
                      <a:cubicBezTo>
                        <a:pt x="4778" y="181"/>
                        <a:pt x="4573" y="1"/>
                        <a:pt x="4337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48"/>
                <p:cNvSpPr/>
                <p:nvPr/>
              </p:nvSpPr>
              <p:spPr>
                <a:xfrm>
                  <a:off x="7858625" y="3354450"/>
                  <a:ext cx="114100" cy="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4" h="1924" extrusionOk="0">
                      <a:moveTo>
                        <a:pt x="613" y="1"/>
                      </a:moveTo>
                      <a:cubicBezTo>
                        <a:pt x="402" y="1"/>
                        <a:pt x="203" y="122"/>
                        <a:pt x="120" y="320"/>
                      </a:cubicBezTo>
                      <a:lnTo>
                        <a:pt x="120" y="334"/>
                      </a:lnTo>
                      <a:cubicBezTo>
                        <a:pt x="0" y="596"/>
                        <a:pt x="134" y="907"/>
                        <a:pt x="410" y="1005"/>
                      </a:cubicBezTo>
                      <a:cubicBezTo>
                        <a:pt x="1512" y="1429"/>
                        <a:pt x="2656" y="1733"/>
                        <a:pt x="3821" y="1917"/>
                      </a:cubicBezTo>
                      <a:cubicBezTo>
                        <a:pt x="3853" y="1922"/>
                        <a:pt x="3885" y="1924"/>
                        <a:pt x="3917" y="1924"/>
                      </a:cubicBezTo>
                      <a:cubicBezTo>
                        <a:pt x="4199" y="1924"/>
                        <a:pt x="4456" y="1733"/>
                        <a:pt x="4507" y="1479"/>
                      </a:cubicBezTo>
                      <a:lnTo>
                        <a:pt x="4507" y="1465"/>
                      </a:lnTo>
                      <a:cubicBezTo>
                        <a:pt x="4563" y="1182"/>
                        <a:pt x="4351" y="928"/>
                        <a:pt x="4055" y="885"/>
                      </a:cubicBezTo>
                      <a:cubicBezTo>
                        <a:pt x="2939" y="723"/>
                        <a:pt x="1844" y="433"/>
                        <a:pt x="791" y="31"/>
                      </a:cubicBezTo>
                      <a:cubicBezTo>
                        <a:pt x="732" y="10"/>
                        <a:pt x="672" y="1"/>
                        <a:pt x="613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48"/>
                <p:cNvSpPr/>
                <p:nvPr/>
              </p:nvSpPr>
              <p:spPr>
                <a:xfrm>
                  <a:off x="7855100" y="3450250"/>
                  <a:ext cx="86175" cy="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7" h="1210" extrusionOk="0">
                      <a:moveTo>
                        <a:pt x="3002" y="1"/>
                      </a:moveTo>
                      <a:cubicBezTo>
                        <a:pt x="2981" y="1"/>
                        <a:pt x="2960" y="2"/>
                        <a:pt x="2938" y="6"/>
                      </a:cubicBezTo>
                      <a:lnTo>
                        <a:pt x="396" y="359"/>
                      </a:lnTo>
                      <a:cubicBezTo>
                        <a:pt x="162" y="387"/>
                        <a:pt x="0" y="599"/>
                        <a:pt x="28" y="832"/>
                      </a:cubicBezTo>
                      <a:lnTo>
                        <a:pt x="28" y="839"/>
                      </a:lnTo>
                      <a:cubicBezTo>
                        <a:pt x="61" y="1055"/>
                        <a:pt x="244" y="1210"/>
                        <a:pt x="456" y="1210"/>
                      </a:cubicBezTo>
                      <a:cubicBezTo>
                        <a:pt x="473" y="1210"/>
                        <a:pt x="491" y="1209"/>
                        <a:pt x="509" y="1206"/>
                      </a:cubicBezTo>
                      <a:lnTo>
                        <a:pt x="3051" y="853"/>
                      </a:lnTo>
                      <a:cubicBezTo>
                        <a:pt x="3284" y="818"/>
                        <a:pt x="3447" y="606"/>
                        <a:pt x="3419" y="380"/>
                      </a:cubicBezTo>
                      <a:lnTo>
                        <a:pt x="3419" y="366"/>
                      </a:lnTo>
                      <a:cubicBezTo>
                        <a:pt x="3387" y="154"/>
                        <a:pt x="3209" y="1"/>
                        <a:pt x="3002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6" name="Google Shape;3776;p48"/>
                <p:cNvSpPr/>
                <p:nvPr/>
              </p:nvSpPr>
              <p:spPr>
                <a:xfrm>
                  <a:off x="7954150" y="3382750"/>
                  <a:ext cx="711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" h="2770" extrusionOk="0">
                      <a:moveTo>
                        <a:pt x="2522" y="1"/>
                      </a:moveTo>
                      <a:lnTo>
                        <a:pt x="0" y="333"/>
                      </a:lnTo>
                      <a:lnTo>
                        <a:pt x="318" y="2769"/>
                      </a:lnTo>
                      <a:lnTo>
                        <a:pt x="2847" y="2437"/>
                      </a:lnTo>
                      <a:lnTo>
                        <a:pt x="2522" y="1"/>
                      </a:lnTo>
                      <a:close/>
                    </a:path>
                  </a:pathLst>
                </a:custGeom>
                <a:solidFill>
                  <a:srgbClr val="FFC9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7" name="Google Shape;3777;p48"/>
                <p:cNvSpPr/>
                <p:nvPr/>
              </p:nvSpPr>
              <p:spPr>
                <a:xfrm>
                  <a:off x="7882450" y="3375075"/>
                  <a:ext cx="1086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5" h="3970" extrusionOk="0">
                      <a:moveTo>
                        <a:pt x="2728" y="1"/>
                      </a:moveTo>
                      <a:cubicBezTo>
                        <a:pt x="2671" y="1"/>
                        <a:pt x="2615" y="4"/>
                        <a:pt x="2558" y="11"/>
                      </a:cubicBezTo>
                      <a:lnTo>
                        <a:pt x="1597" y="145"/>
                      </a:lnTo>
                      <a:lnTo>
                        <a:pt x="1421" y="166"/>
                      </a:lnTo>
                      <a:lnTo>
                        <a:pt x="446" y="293"/>
                      </a:lnTo>
                      <a:cubicBezTo>
                        <a:pt x="184" y="329"/>
                        <a:pt x="1" y="569"/>
                        <a:pt x="36" y="830"/>
                      </a:cubicBezTo>
                      <a:lnTo>
                        <a:pt x="36" y="837"/>
                      </a:lnTo>
                      <a:cubicBezTo>
                        <a:pt x="69" y="1077"/>
                        <a:pt x="273" y="1251"/>
                        <a:pt x="509" y="1251"/>
                      </a:cubicBezTo>
                      <a:cubicBezTo>
                        <a:pt x="530" y="1251"/>
                        <a:pt x="551" y="1250"/>
                        <a:pt x="573" y="1247"/>
                      </a:cubicBezTo>
                      <a:lnTo>
                        <a:pt x="573" y="1247"/>
                      </a:lnTo>
                      <a:cubicBezTo>
                        <a:pt x="312" y="1282"/>
                        <a:pt x="128" y="1522"/>
                        <a:pt x="163" y="1784"/>
                      </a:cubicBezTo>
                      <a:lnTo>
                        <a:pt x="163" y="1791"/>
                      </a:lnTo>
                      <a:cubicBezTo>
                        <a:pt x="196" y="2030"/>
                        <a:pt x="400" y="2205"/>
                        <a:pt x="636" y="2205"/>
                      </a:cubicBezTo>
                      <a:cubicBezTo>
                        <a:pt x="657" y="2205"/>
                        <a:pt x="678" y="2203"/>
                        <a:pt x="700" y="2200"/>
                      </a:cubicBezTo>
                      <a:lnTo>
                        <a:pt x="841" y="2186"/>
                      </a:lnTo>
                      <a:lnTo>
                        <a:pt x="841" y="2186"/>
                      </a:lnTo>
                      <a:cubicBezTo>
                        <a:pt x="580" y="2215"/>
                        <a:pt x="396" y="2455"/>
                        <a:pt x="432" y="2716"/>
                      </a:cubicBezTo>
                      <a:lnTo>
                        <a:pt x="432" y="2730"/>
                      </a:lnTo>
                      <a:cubicBezTo>
                        <a:pt x="458" y="2970"/>
                        <a:pt x="662" y="3144"/>
                        <a:pt x="897" y="3144"/>
                      </a:cubicBezTo>
                      <a:cubicBezTo>
                        <a:pt x="918" y="3144"/>
                        <a:pt x="940" y="3143"/>
                        <a:pt x="961" y="3140"/>
                      </a:cubicBezTo>
                      <a:lnTo>
                        <a:pt x="1104" y="3120"/>
                      </a:lnTo>
                      <a:lnTo>
                        <a:pt x="1104" y="3120"/>
                      </a:lnTo>
                      <a:cubicBezTo>
                        <a:pt x="878" y="3155"/>
                        <a:pt x="722" y="3363"/>
                        <a:pt x="757" y="3592"/>
                      </a:cubicBezTo>
                      <a:lnTo>
                        <a:pt x="757" y="3599"/>
                      </a:lnTo>
                      <a:cubicBezTo>
                        <a:pt x="783" y="3814"/>
                        <a:pt x="966" y="3969"/>
                        <a:pt x="1172" y="3969"/>
                      </a:cubicBezTo>
                      <a:cubicBezTo>
                        <a:pt x="1189" y="3969"/>
                        <a:pt x="1206" y="3968"/>
                        <a:pt x="1223" y="3966"/>
                      </a:cubicBezTo>
                      <a:lnTo>
                        <a:pt x="1894" y="3874"/>
                      </a:lnTo>
                      <a:lnTo>
                        <a:pt x="2070" y="3853"/>
                      </a:lnTo>
                      <a:lnTo>
                        <a:pt x="3038" y="3726"/>
                      </a:lnTo>
                      <a:cubicBezTo>
                        <a:pt x="3808" y="3627"/>
                        <a:pt x="4345" y="2921"/>
                        <a:pt x="4246" y="2151"/>
                      </a:cubicBezTo>
                      <a:lnTo>
                        <a:pt x="4126" y="1219"/>
                      </a:lnTo>
                      <a:cubicBezTo>
                        <a:pt x="4028" y="513"/>
                        <a:pt x="3422" y="1"/>
                        <a:pt x="2728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48"/>
                <p:cNvSpPr/>
                <p:nvPr/>
              </p:nvSpPr>
              <p:spPr>
                <a:xfrm>
                  <a:off x="7531075" y="3260525"/>
                  <a:ext cx="277425" cy="2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7" h="9156" extrusionOk="0">
                      <a:moveTo>
                        <a:pt x="3170" y="0"/>
                      </a:moveTo>
                      <a:cubicBezTo>
                        <a:pt x="1811" y="0"/>
                        <a:pt x="443" y="1243"/>
                        <a:pt x="318" y="2601"/>
                      </a:cubicBezTo>
                      <a:cubicBezTo>
                        <a:pt x="0" y="5970"/>
                        <a:pt x="10793" y="9156"/>
                        <a:pt x="10793" y="9156"/>
                      </a:cubicBezTo>
                      <a:cubicBezTo>
                        <a:pt x="10694" y="7446"/>
                        <a:pt x="10305" y="5787"/>
                        <a:pt x="11096" y="4861"/>
                      </a:cubicBezTo>
                      <a:lnTo>
                        <a:pt x="3249" y="2"/>
                      </a:lnTo>
                      <a:cubicBezTo>
                        <a:pt x="3223" y="1"/>
                        <a:pt x="3197" y="0"/>
                        <a:pt x="317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9" name="Google Shape;3779;p48"/>
                <p:cNvSpPr/>
                <p:nvPr/>
              </p:nvSpPr>
              <p:spPr>
                <a:xfrm>
                  <a:off x="8017375" y="2950800"/>
                  <a:ext cx="226200" cy="4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8" h="17394" extrusionOk="0">
                      <a:moveTo>
                        <a:pt x="2811" y="1"/>
                      </a:moveTo>
                      <a:cubicBezTo>
                        <a:pt x="2580" y="1"/>
                        <a:pt x="2345" y="33"/>
                        <a:pt x="2112" y="101"/>
                      </a:cubicBezTo>
                      <a:cubicBezTo>
                        <a:pt x="770" y="482"/>
                        <a:pt x="0" y="1881"/>
                        <a:pt x="389" y="3216"/>
                      </a:cubicBezTo>
                      <a:lnTo>
                        <a:pt x="3546" y="14199"/>
                      </a:lnTo>
                      <a:lnTo>
                        <a:pt x="3941" y="15569"/>
                      </a:lnTo>
                      <a:cubicBezTo>
                        <a:pt x="4256" y="16676"/>
                        <a:pt x="5262" y="17393"/>
                        <a:pt x="6353" y="17393"/>
                      </a:cubicBezTo>
                      <a:cubicBezTo>
                        <a:pt x="6586" y="17393"/>
                        <a:pt x="6822" y="17361"/>
                        <a:pt x="7056" y="17293"/>
                      </a:cubicBezTo>
                      <a:cubicBezTo>
                        <a:pt x="7402" y="17194"/>
                        <a:pt x="7720" y="17017"/>
                        <a:pt x="7996" y="16784"/>
                      </a:cubicBezTo>
                      <a:cubicBezTo>
                        <a:pt x="8744" y="16148"/>
                        <a:pt x="9048" y="15131"/>
                        <a:pt x="8780" y="14185"/>
                      </a:cubicBezTo>
                      <a:lnTo>
                        <a:pt x="8709" y="13945"/>
                      </a:lnTo>
                      <a:lnTo>
                        <a:pt x="7960" y="11345"/>
                      </a:lnTo>
                      <a:lnTo>
                        <a:pt x="5227" y="1824"/>
                      </a:lnTo>
                      <a:cubicBezTo>
                        <a:pt x="4906" y="722"/>
                        <a:pt x="3902" y="1"/>
                        <a:pt x="281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0" name="Google Shape;3780;p48"/>
                <p:cNvSpPr/>
                <p:nvPr/>
              </p:nvSpPr>
              <p:spPr>
                <a:xfrm>
                  <a:off x="7969700" y="3260525"/>
                  <a:ext cx="277425" cy="2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7" h="9156" extrusionOk="0">
                      <a:moveTo>
                        <a:pt x="7919" y="0"/>
                      </a:moveTo>
                      <a:cubicBezTo>
                        <a:pt x="7893" y="0"/>
                        <a:pt x="7867" y="1"/>
                        <a:pt x="7840" y="2"/>
                      </a:cubicBezTo>
                      <a:lnTo>
                        <a:pt x="0" y="4861"/>
                      </a:lnTo>
                      <a:cubicBezTo>
                        <a:pt x="791" y="5787"/>
                        <a:pt x="396" y="7446"/>
                        <a:pt x="304" y="9156"/>
                      </a:cubicBezTo>
                      <a:cubicBezTo>
                        <a:pt x="304" y="9156"/>
                        <a:pt x="11096" y="5970"/>
                        <a:pt x="10778" y="2601"/>
                      </a:cubicBezTo>
                      <a:cubicBezTo>
                        <a:pt x="10647" y="1243"/>
                        <a:pt x="9285" y="0"/>
                        <a:pt x="79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48"/>
                <p:cNvSpPr/>
                <p:nvPr/>
              </p:nvSpPr>
              <p:spPr>
                <a:xfrm>
                  <a:off x="7611400" y="4012250"/>
                  <a:ext cx="135125" cy="4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5" h="16035" extrusionOk="0">
                      <a:moveTo>
                        <a:pt x="2395" y="1"/>
                      </a:moveTo>
                      <a:cubicBezTo>
                        <a:pt x="1689" y="4719"/>
                        <a:pt x="990" y="9437"/>
                        <a:pt x="290" y="14162"/>
                      </a:cubicBezTo>
                      <a:cubicBezTo>
                        <a:pt x="248" y="14452"/>
                        <a:pt x="206" y="14749"/>
                        <a:pt x="57" y="15010"/>
                      </a:cubicBezTo>
                      <a:cubicBezTo>
                        <a:pt x="36" y="15045"/>
                        <a:pt x="22" y="15074"/>
                        <a:pt x="1" y="15102"/>
                      </a:cubicBezTo>
                      <a:cubicBezTo>
                        <a:pt x="1463" y="15533"/>
                        <a:pt x="3419" y="15843"/>
                        <a:pt x="5390" y="16034"/>
                      </a:cubicBezTo>
                      <a:cubicBezTo>
                        <a:pt x="5404" y="15872"/>
                        <a:pt x="5397" y="15702"/>
                        <a:pt x="5376" y="15540"/>
                      </a:cubicBezTo>
                      <a:cubicBezTo>
                        <a:pt x="4938" y="11987"/>
                        <a:pt x="4507" y="8441"/>
                        <a:pt x="4069" y="4888"/>
                      </a:cubicBezTo>
                      <a:lnTo>
                        <a:pt x="3476" y="12707"/>
                      </a:lnTo>
                      <a:cubicBezTo>
                        <a:pt x="3455" y="12997"/>
                        <a:pt x="3427" y="13301"/>
                        <a:pt x="3285" y="13569"/>
                      </a:cubicBezTo>
                      <a:cubicBezTo>
                        <a:pt x="3144" y="13866"/>
                        <a:pt x="2854" y="14063"/>
                        <a:pt x="2529" y="14099"/>
                      </a:cubicBezTo>
                      <a:cubicBezTo>
                        <a:pt x="2416" y="9402"/>
                        <a:pt x="2409" y="4698"/>
                        <a:pt x="2395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2" name="Google Shape;3782;p48"/>
                <p:cNvSpPr/>
                <p:nvPr/>
              </p:nvSpPr>
              <p:spPr>
                <a:xfrm>
                  <a:off x="7786225" y="3835500"/>
                  <a:ext cx="61125" cy="5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3324" extrusionOk="0">
                      <a:moveTo>
                        <a:pt x="954" y="0"/>
                      </a:moveTo>
                      <a:cubicBezTo>
                        <a:pt x="636" y="7749"/>
                        <a:pt x="318" y="15490"/>
                        <a:pt x="0" y="23238"/>
                      </a:cubicBezTo>
                      <a:cubicBezTo>
                        <a:pt x="841" y="23288"/>
                        <a:pt x="1653" y="23316"/>
                        <a:pt x="2402" y="23323"/>
                      </a:cubicBezTo>
                      <a:cubicBezTo>
                        <a:pt x="2437" y="23026"/>
                        <a:pt x="2444" y="22723"/>
                        <a:pt x="2416" y="22426"/>
                      </a:cubicBezTo>
                      <a:cubicBezTo>
                        <a:pt x="1929" y="14946"/>
                        <a:pt x="1441" y="7473"/>
                        <a:pt x="954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3" name="Google Shape;3783;p48"/>
                <p:cNvSpPr/>
                <p:nvPr/>
              </p:nvSpPr>
              <p:spPr>
                <a:xfrm>
                  <a:off x="7926775" y="4199425"/>
                  <a:ext cx="39050" cy="2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876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49" y="2868"/>
                        <a:pt x="297" y="5736"/>
                        <a:pt x="453" y="8611"/>
                      </a:cubicBezTo>
                      <a:cubicBezTo>
                        <a:pt x="453" y="8660"/>
                        <a:pt x="460" y="8717"/>
                        <a:pt x="460" y="8766"/>
                      </a:cubicBezTo>
                      <a:cubicBezTo>
                        <a:pt x="813" y="8766"/>
                        <a:pt x="1187" y="8752"/>
                        <a:pt x="1562" y="8738"/>
                      </a:cubicBezTo>
                      <a:cubicBezTo>
                        <a:pt x="1046" y="5828"/>
                        <a:pt x="523" y="2911"/>
                        <a:pt x="1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4" name="Google Shape;3784;p48"/>
                <p:cNvSpPr/>
                <p:nvPr/>
              </p:nvSpPr>
              <p:spPr>
                <a:xfrm>
                  <a:off x="7988750" y="4129500"/>
                  <a:ext cx="102975" cy="2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9" h="11422" extrusionOk="0">
                      <a:moveTo>
                        <a:pt x="1" y="1"/>
                      </a:moveTo>
                      <a:cubicBezTo>
                        <a:pt x="340" y="3808"/>
                        <a:pt x="679" y="7615"/>
                        <a:pt x="1018" y="11422"/>
                      </a:cubicBezTo>
                      <a:cubicBezTo>
                        <a:pt x="1964" y="11351"/>
                        <a:pt x="2932" y="11245"/>
                        <a:pt x="3850" y="11118"/>
                      </a:cubicBezTo>
                      <a:lnTo>
                        <a:pt x="3871" y="11076"/>
                      </a:lnTo>
                      <a:cubicBezTo>
                        <a:pt x="4119" y="10398"/>
                        <a:pt x="3992" y="9670"/>
                        <a:pt x="3864" y="8971"/>
                      </a:cubicBezTo>
                      <a:cubicBezTo>
                        <a:pt x="3504" y="6951"/>
                        <a:pt x="3144" y="4938"/>
                        <a:pt x="2784" y="2918"/>
                      </a:cubicBezTo>
                      <a:cubicBezTo>
                        <a:pt x="2763" y="4846"/>
                        <a:pt x="2734" y="6774"/>
                        <a:pt x="2706" y="8702"/>
                      </a:cubicBezTo>
                      <a:cubicBezTo>
                        <a:pt x="2084" y="8632"/>
                        <a:pt x="1830" y="7989"/>
                        <a:pt x="1710" y="7459"/>
                      </a:cubicBezTo>
                      <a:cubicBezTo>
                        <a:pt x="1145" y="4973"/>
                        <a:pt x="573" y="2487"/>
                        <a:pt x="1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48"/>
                <p:cNvSpPr/>
                <p:nvPr/>
              </p:nvSpPr>
              <p:spPr>
                <a:xfrm>
                  <a:off x="8132850" y="4079875"/>
                  <a:ext cx="56700" cy="31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1258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10" y="3123"/>
                        <a:pt x="714" y="6252"/>
                        <a:pt x="897" y="9395"/>
                      </a:cubicBezTo>
                      <a:cubicBezTo>
                        <a:pt x="961" y="10454"/>
                        <a:pt x="996" y="11542"/>
                        <a:pt x="820" y="12587"/>
                      </a:cubicBezTo>
                      <a:cubicBezTo>
                        <a:pt x="1307" y="12474"/>
                        <a:pt x="1794" y="12326"/>
                        <a:pt x="2268" y="12157"/>
                      </a:cubicBezTo>
                      <a:cubicBezTo>
                        <a:pt x="2261" y="11966"/>
                        <a:pt x="2232" y="11782"/>
                        <a:pt x="2204" y="11599"/>
                      </a:cubicBezTo>
                      <a:cubicBezTo>
                        <a:pt x="1667" y="7693"/>
                        <a:pt x="933" y="3822"/>
                        <a:pt x="0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6" name="Google Shape;3786;p48"/>
                <p:cNvSpPr/>
                <p:nvPr/>
              </p:nvSpPr>
              <p:spPr>
                <a:xfrm>
                  <a:off x="7765450" y="2623800"/>
                  <a:ext cx="251725" cy="30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9" h="12016" extrusionOk="0">
                      <a:moveTo>
                        <a:pt x="5048" y="1"/>
                      </a:moveTo>
                      <a:cubicBezTo>
                        <a:pt x="5032" y="1"/>
                        <a:pt x="5015" y="1"/>
                        <a:pt x="4999" y="1"/>
                      </a:cubicBezTo>
                      <a:cubicBezTo>
                        <a:pt x="2640" y="22"/>
                        <a:pt x="761" y="1541"/>
                        <a:pt x="824" y="4246"/>
                      </a:cubicBezTo>
                      <a:cubicBezTo>
                        <a:pt x="831" y="4345"/>
                        <a:pt x="831" y="4444"/>
                        <a:pt x="838" y="4550"/>
                      </a:cubicBezTo>
                      <a:cubicBezTo>
                        <a:pt x="867" y="4882"/>
                        <a:pt x="909" y="5214"/>
                        <a:pt x="980" y="5546"/>
                      </a:cubicBezTo>
                      <a:cubicBezTo>
                        <a:pt x="874" y="5487"/>
                        <a:pt x="772" y="5460"/>
                        <a:pt x="677" y="5460"/>
                      </a:cubicBezTo>
                      <a:cubicBezTo>
                        <a:pt x="275" y="5460"/>
                        <a:pt x="1" y="5943"/>
                        <a:pt x="160" y="6605"/>
                      </a:cubicBezTo>
                      <a:cubicBezTo>
                        <a:pt x="309" y="7184"/>
                        <a:pt x="598" y="7961"/>
                        <a:pt x="916" y="8074"/>
                      </a:cubicBezTo>
                      <a:cubicBezTo>
                        <a:pt x="1002" y="8103"/>
                        <a:pt x="1075" y="8115"/>
                        <a:pt x="1136" y="8115"/>
                      </a:cubicBezTo>
                      <a:cubicBezTo>
                        <a:pt x="1357" y="8115"/>
                        <a:pt x="1429" y="7967"/>
                        <a:pt x="1446" y="7961"/>
                      </a:cubicBezTo>
                      <a:cubicBezTo>
                        <a:pt x="1630" y="8795"/>
                        <a:pt x="1707" y="9543"/>
                        <a:pt x="2011" y="9981"/>
                      </a:cubicBezTo>
                      <a:cubicBezTo>
                        <a:pt x="2286" y="10398"/>
                        <a:pt x="2583" y="10801"/>
                        <a:pt x="2908" y="11189"/>
                      </a:cubicBezTo>
                      <a:cubicBezTo>
                        <a:pt x="3475" y="11846"/>
                        <a:pt x="3948" y="12016"/>
                        <a:pt x="4996" y="12016"/>
                      </a:cubicBezTo>
                      <a:cubicBezTo>
                        <a:pt x="5018" y="12016"/>
                        <a:pt x="5040" y="12016"/>
                        <a:pt x="5062" y="12015"/>
                      </a:cubicBezTo>
                      <a:lnTo>
                        <a:pt x="5076" y="12015"/>
                      </a:lnTo>
                      <a:cubicBezTo>
                        <a:pt x="6178" y="12001"/>
                        <a:pt x="6651" y="11839"/>
                        <a:pt x="7224" y="11168"/>
                      </a:cubicBezTo>
                      <a:cubicBezTo>
                        <a:pt x="7541" y="10772"/>
                        <a:pt x="7831" y="10370"/>
                        <a:pt x="8106" y="9946"/>
                      </a:cubicBezTo>
                      <a:cubicBezTo>
                        <a:pt x="8403" y="9501"/>
                        <a:pt x="8474" y="8752"/>
                        <a:pt x="8650" y="7912"/>
                      </a:cubicBezTo>
                      <a:cubicBezTo>
                        <a:pt x="8661" y="7917"/>
                        <a:pt x="8736" y="8062"/>
                        <a:pt x="8948" y="8062"/>
                      </a:cubicBezTo>
                      <a:cubicBezTo>
                        <a:pt x="9011" y="8062"/>
                        <a:pt x="9085" y="8050"/>
                        <a:pt x="9173" y="8018"/>
                      </a:cubicBezTo>
                      <a:cubicBezTo>
                        <a:pt x="9498" y="7905"/>
                        <a:pt x="9780" y="7121"/>
                        <a:pt x="9915" y="6542"/>
                      </a:cubicBezTo>
                      <a:cubicBezTo>
                        <a:pt x="10069" y="5880"/>
                        <a:pt x="9785" y="5403"/>
                        <a:pt x="9385" y="5403"/>
                      </a:cubicBezTo>
                      <a:cubicBezTo>
                        <a:pt x="9289" y="5403"/>
                        <a:pt x="9186" y="5430"/>
                        <a:pt x="9081" y="5489"/>
                      </a:cubicBezTo>
                      <a:cubicBezTo>
                        <a:pt x="9145" y="5164"/>
                        <a:pt x="9187" y="4832"/>
                        <a:pt x="9208" y="4493"/>
                      </a:cubicBezTo>
                      <a:cubicBezTo>
                        <a:pt x="9215" y="4380"/>
                        <a:pt x="9222" y="4267"/>
                        <a:pt x="9222" y="4147"/>
                      </a:cubicBezTo>
                      <a:cubicBezTo>
                        <a:pt x="9236" y="1489"/>
                        <a:pt x="7377" y="1"/>
                        <a:pt x="5048" y="1"/>
                      </a:cubicBezTo>
                      <a:close/>
                    </a:path>
                  </a:pathLst>
                </a:custGeom>
                <a:solidFill>
                  <a:srgbClr val="F2B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7" name="Google Shape;3787;p48"/>
                <p:cNvSpPr/>
                <p:nvPr/>
              </p:nvSpPr>
              <p:spPr>
                <a:xfrm>
                  <a:off x="7790275" y="2885250"/>
                  <a:ext cx="203275" cy="1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1" h="5267" extrusionOk="0">
                      <a:moveTo>
                        <a:pt x="8061" y="1"/>
                      </a:moveTo>
                      <a:cubicBezTo>
                        <a:pt x="7621" y="1"/>
                        <a:pt x="7150" y="301"/>
                        <a:pt x="6781" y="307"/>
                      </a:cubicBezTo>
                      <a:cubicBezTo>
                        <a:pt x="6499" y="1395"/>
                        <a:pt x="5779" y="2786"/>
                        <a:pt x="4528" y="2899"/>
                      </a:cubicBezTo>
                      <a:cubicBezTo>
                        <a:pt x="4356" y="2912"/>
                        <a:pt x="4181" y="2919"/>
                        <a:pt x="4007" y="2919"/>
                      </a:cubicBezTo>
                      <a:cubicBezTo>
                        <a:pt x="3881" y="2919"/>
                        <a:pt x="3756" y="2915"/>
                        <a:pt x="3631" y="2907"/>
                      </a:cubicBezTo>
                      <a:cubicBezTo>
                        <a:pt x="2289" y="2801"/>
                        <a:pt x="1498" y="1367"/>
                        <a:pt x="1308" y="307"/>
                      </a:cubicBezTo>
                      <a:cubicBezTo>
                        <a:pt x="1292" y="309"/>
                        <a:pt x="1275" y="310"/>
                        <a:pt x="1259" y="310"/>
                      </a:cubicBezTo>
                      <a:cubicBezTo>
                        <a:pt x="925" y="310"/>
                        <a:pt x="465" y="1"/>
                        <a:pt x="61" y="1"/>
                      </a:cubicBezTo>
                      <a:cubicBezTo>
                        <a:pt x="41" y="1"/>
                        <a:pt x="21" y="2"/>
                        <a:pt x="1" y="4"/>
                      </a:cubicBezTo>
                      <a:cubicBezTo>
                        <a:pt x="560" y="1241"/>
                        <a:pt x="3534" y="5267"/>
                        <a:pt x="4027" y="5267"/>
                      </a:cubicBezTo>
                      <a:cubicBezTo>
                        <a:pt x="4032" y="5267"/>
                        <a:pt x="4036" y="5267"/>
                        <a:pt x="4041" y="5266"/>
                      </a:cubicBezTo>
                      <a:cubicBezTo>
                        <a:pt x="5093" y="5082"/>
                        <a:pt x="7721" y="985"/>
                        <a:pt x="8131" y="4"/>
                      </a:cubicBezTo>
                      <a:cubicBezTo>
                        <a:pt x="8107" y="2"/>
                        <a:pt x="8084" y="1"/>
                        <a:pt x="80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8" name="Google Shape;3788;p48"/>
                <p:cNvSpPr/>
                <p:nvPr/>
              </p:nvSpPr>
              <p:spPr>
                <a:xfrm>
                  <a:off x="7784450" y="2623800"/>
                  <a:ext cx="211750" cy="1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0" h="5242" extrusionOk="0">
                      <a:moveTo>
                        <a:pt x="4304" y="1"/>
                      </a:moveTo>
                      <a:cubicBezTo>
                        <a:pt x="4282" y="1"/>
                        <a:pt x="4260" y="1"/>
                        <a:pt x="4239" y="1"/>
                      </a:cubicBezTo>
                      <a:cubicBezTo>
                        <a:pt x="1880" y="22"/>
                        <a:pt x="1" y="1541"/>
                        <a:pt x="64" y="4239"/>
                      </a:cubicBezTo>
                      <a:cubicBezTo>
                        <a:pt x="413" y="4153"/>
                        <a:pt x="736" y="4117"/>
                        <a:pt x="1039" y="4117"/>
                      </a:cubicBezTo>
                      <a:cubicBezTo>
                        <a:pt x="2730" y="4117"/>
                        <a:pt x="3827" y="5242"/>
                        <a:pt x="5387" y="5242"/>
                      </a:cubicBezTo>
                      <a:cubicBezTo>
                        <a:pt x="6043" y="5242"/>
                        <a:pt x="6781" y="5043"/>
                        <a:pt x="7678" y="4479"/>
                      </a:cubicBezTo>
                      <a:cubicBezTo>
                        <a:pt x="7919" y="4331"/>
                        <a:pt x="8215" y="4288"/>
                        <a:pt x="8462" y="4147"/>
                      </a:cubicBezTo>
                      <a:cubicBezTo>
                        <a:pt x="8469" y="1495"/>
                        <a:pt x="6625" y="1"/>
                        <a:pt x="4304" y="1"/>
                      </a:cubicBezTo>
                      <a:close/>
                    </a:path>
                  </a:pathLst>
                </a:custGeom>
                <a:solidFill>
                  <a:srgbClr val="F393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9" name="Google Shape;3789;p48"/>
                <p:cNvSpPr/>
                <p:nvPr/>
              </p:nvSpPr>
              <p:spPr>
                <a:xfrm>
                  <a:off x="7757275" y="2595325"/>
                  <a:ext cx="262400" cy="1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6" h="5527" extrusionOk="0">
                      <a:moveTo>
                        <a:pt x="5376" y="0"/>
                      </a:moveTo>
                      <a:cubicBezTo>
                        <a:pt x="5331" y="0"/>
                        <a:pt x="5286" y="1"/>
                        <a:pt x="5241" y="3"/>
                      </a:cubicBezTo>
                      <a:cubicBezTo>
                        <a:pt x="3849" y="45"/>
                        <a:pt x="2500" y="709"/>
                        <a:pt x="1554" y="1733"/>
                      </a:cubicBezTo>
                      <a:cubicBezTo>
                        <a:pt x="615" y="2758"/>
                        <a:pt x="78" y="4135"/>
                        <a:pt x="0" y="5526"/>
                      </a:cubicBezTo>
                      <a:cubicBezTo>
                        <a:pt x="85" y="4368"/>
                        <a:pt x="1173" y="2750"/>
                        <a:pt x="2317" y="2524"/>
                      </a:cubicBezTo>
                      <a:cubicBezTo>
                        <a:pt x="2461" y="2496"/>
                        <a:pt x="2599" y="2483"/>
                        <a:pt x="2730" y="2483"/>
                      </a:cubicBezTo>
                      <a:cubicBezTo>
                        <a:pt x="3868" y="2483"/>
                        <a:pt x="4568" y="3450"/>
                        <a:pt x="5658" y="3450"/>
                      </a:cubicBezTo>
                      <a:cubicBezTo>
                        <a:pt x="5829" y="3450"/>
                        <a:pt x="6009" y="3427"/>
                        <a:pt x="6201" y="3372"/>
                      </a:cubicBezTo>
                      <a:cubicBezTo>
                        <a:pt x="6661" y="3238"/>
                        <a:pt x="7868" y="3075"/>
                        <a:pt x="8349" y="3075"/>
                      </a:cubicBezTo>
                      <a:cubicBezTo>
                        <a:pt x="8794" y="3075"/>
                        <a:pt x="9217" y="3308"/>
                        <a:pt x="9535" y="3619"/>
                      </a:cubicBezTo>
                      <a:cubicBezTo>
                        <a:pt x="9853" y="3937"/>
                        <a:pt x="9903" y="5138"/>
                        <a:pt x="10129" y="5526"/>
                      </a:cubicBezTo>
                      <a:cubicBezTo>
                        <a:pt x="9853" y="4424"/>
                        <a:pt x="10496" y="3033"/>
                        <a:pt x="8942" y="1613"/>
                      </a:cubicBezTo>
                      <a:cubicBezTo>
                        <a:pt x="7944" y="704"/>
                        <a:pt x="6715" y="0"/>
                        <a:pt x="5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0" name="Google Shape;3790;p48"/>
                <p:cNvSpPr/>
                <p:nvPr/>
              </p:nvSpPr>
              <p:spPr>
                <a:xfrm>
                  <a:off x="7671100" y="2817000"/>
                  <a:ext cx="212975" cy="29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9" h="11980" extrusionOk="0">
                      <a:moveTo>
                        <a:pt x="2755" y="0"/>
                      </a:moveTo>
                      <a:cubicBezTo>
                        <a:pt x="2755" y="608"/>
                        <a:pt x="2804" y="1215"/>
                        <a:pt x="2903" y="1815"/>
                      </a:cubicBezTo>
                      <a:cubicBezTo>
                        <a:pt x="2995" y="2331"/>
                        <a:pt x="3094" y="2861"/>
                        <a:pt x="3002" y="3376"/>
                      </a:cubicBezTo>
                      <a:lnTo>
                        <a:pt x="3002" y="3398"/>
                      </a:lnTo>
                      <a:cubicBezTo>
                        <a:pt x="1978" y="3616"/>
                        <a:pt x="925" y="3998"/>
                        <a:pt x="0" y="4747"/>
                      </a:cubicBezTo>
                      <a:cubicBezTo>
                        <a:pt x="918" y="4888"/>
                        <a:pt x="1815" y="5177"/>
                        <a:pt x="2635" y="5608"/>
                      </a:cubicBezTo>
                      <a:cubicBezTo>
                        <a:pt x="2882" y="5735"/>
                        <a:pt x="3115" y="5870"/>
                        <a:pt x="3341" y="6018"/>
                      </a:cubicBezTo>
                      <a:cubicBezTo>
                        <a:pt x="4372" y="6682"/>
                        <a:pt x="5255" y="7537"/>
                        <a:pt x="6053" y="8497"/>
                      </a:cubicBezTo>
                      <a:cubicBezTo>
                        <a:pt x="6957" y="9578"/>
                        <a:pt x="7749" y="10793"/>
                        <a:pt x="8518" y="11979"/>
                      </a:cubicBezTo>
                      <a:cubicBezTo>
                        <a:pt x="7932" y="10779"/>
                        <a:pt x="7247" y="9627"/>
                        <a:pt x="6555" y="8476"/>
                      </a:cubicBezTo>
                      <a:cubicBezTo>
                        <a:pt x="6449" y="8306"/>
                        <a:pt x="6350" y="8137"/>
                        <a:pt x="6244" y="7960"/>
                      </a:cubicBezTo>
                      <a:cubicBezTo>
                        <a:pt x="6188" y="7861"/>
                        <a:pt x="6131" y="7763"/>
                        <a:pt x="6067" y="7664"/>
                      </a:cubicBezTo>
                      <a:cubicBezTo>
                        <a:pt x="5608" y="6887"/>
                        <a:pt x="5149" y="6110"/>
                        <a:pt x="4725" y="5312"/>
                      </a:cubicBezTo>
                      <a:cubicBezTo>
                        <a:pt x="4669" y="5213"/>
                        <a:pt x="4620" y="5107"/>
                        <a:pt x="4563" y="5008"/>
                      </a:cubicBezTo>
                      <a:cubicBezTo>
                        <a:pt x="4273" y="4443"/>
                        <a:pt x="3991" y="3857"/>
                        <a:pt x="3744" y="3270"/>
                      </a:cubicBezTo>
                      <a:cubicBezTo>
                        <a:pt x="3292" y="2218"/>
                        <a:pt x="2960" y="1123"/>
                        <a:pt x="275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1" name="Google Shape;3791;p48"/>
                <p:cNvSpPr/>
                <p:nvPr/>
              </p:nvSpPr>
              <p:spPr>
                <a:xfrm>
                  <a:off x="7920425" y="2834300"/>
                  <a:ext cx="123450" cy="19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7664" extrusionOk="0">
                      <a:moveTo>
                        <a:pt x="4436" y="0"/>
                      </a:moveTo>
                      <a:lnTo>
                        <a:pt x="4436" y="0"/>
                      </a:lnTo>
                      <a:cubicBezTo>
                        <a:pt x="4048" y="777"/>
                        <a:pt x="3758" y="1604"/>
                        <a:pt x="3461" y="2430"/>
                      </a:cubicBezTo>
                      <a:cubicBezTo>
                        <a:pt x="3306" y="2889"/>
                        <a:pt x="3136" y="3341"/>
                        <a:pt x="2960" y="3793"/>
                      </a:cubicBezTo>
                      <a:cubicBezTo>
                        <a:pt x="2847" y="4090"/>
                        <a:pt x="2713" y="4380"/>
                        <a:pt x="2571" y="4676"/>
                      </a:cubicBezTo>
                      <a:cubicBezTo>
                        <a:pt x="2303" y="5255"/>
                        <a:pt x="1964" y="5799"/>
                        <a:pt x="1568" y="6301"/>
                      </a:cubicBezTo>
                      <a:cubicBezTo>
                        <a:pt x="1145" y="6852"/>
                        <a:pt x="608" y="7318"/>
                        <a:pt x="0" y="7664"/>
                      </a:cubicBezTo>
                      <a:cubicBezTo>
                        <a:pt x="558" y="7459"/>
                        <a:pt x="1088" y="7191"/>
                        <a:pt x="1568" y="6852"/>
                      </a:cubicBezTo>
                      <a:cubicBezTo>
                        <a:pt x="1625" y="6816"/>
                        <a:pt x="1674" y="6781"/>
                        <a:pt x="1724" y="6739"/>
                      </a:cubicBezTo>
                      <a:cubicBezTo>
                        <a:pt x="1731" y="6739"/>
                        <a:pt x="1731" y="6739"/>
                        <a:pt x="1731" y="6732"/>
                      </a:cubicBezTo>
                      <a:cubicBezTo>
                        <a:pt x="1943" y="6576"/>
                        <a:pt x="2148" y="6414"/>
                        <a:pt x="2338" y="6230"/>
                      </a:cubicBezTo>
                      <a:lnTo>
                        <a:pt x="2345" y="6230"/>
                      </a:lnTo>
                      <a:cubicBezTo>
                        <a:pt x="2854" y="5757"/>
                        <a:pt x="3285" y="5199"/>
                        <a:pt x="3624" y="4591"/>
                      </a:cubicBezTo>
                      <a:cubicBezTo>
                        <a:pt x="3645" y="4563"/>
                        <a:pt x="3659" y="4535"/>
                        <a:pt x="3673" y="4507"/>
                      </a:cubicBezTo>
                      <a:cubicBezTo>
                        <a:pt x="3864" y="4146"/>
                        <a:pt x="4033" y="3772"/>
                        <a:pt x="4267" y="3433"/>
                      </a:cubicBezTo>
                      <a:cubicBezTo>
                        <a:pt x="4302" y="3369"/>
                        <a:pt x="4344" y="3313"/>
                        <a:pt x="4387" y="3256"/>
                      </a:cubicBezTo>
                      <a:cubicBezTo>
                        <a:pt x="4542" y="3052"/>
                        <a:pt x="4726" y="2875"/>
                        <a:pt x="4938" y="2741"/>
                      </a:cubicBezTo>
                      <a:cubicBezTo>
                        <a:pt x="4676" y="2656"/>
                        <a:pt x="4401" y="2585"/>
                        <a:pt x="4125" y="2536"/>
                      </a:cubicBezTo>
                      <a:lnTo>
                        <a:pt x="4125" y="2480"/>
                      </a:lnTo>
                      <a:cubicBezTo>
                        <a:pt x="4104" y="1660"/>
                        <a:pt x="4161" y="1526"/>
                        <a:pt x="4309" y="721"/>
                      </a:cubicBezTo>
                      <a:cubicBezTo>
                        <a:pt x="4351" y="495"/>
                        <a:pt x="4394" y="248"/>
                        <a:pt x="443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2" name="Google Shape;3792;p48"/>
                <p:cNvSpPr/>
                <p:nvPr/>
              </p:nvSpPr>
              <p:spPr>
                <a:xfrm>
                  <a:off x="7771225" y="3006100"/>
                  <a:ext cx="1644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6" h="10427" extrusionOk="0">
                      <a:moveTo>
                        <a:pt x="0" y="1"/>
                      </a:moveTo>
                      <a:cubicBezTo>
                        <a:pt x="728" y="1760"/>
                        <a:pt x="1462" y="3511"/>
                        <a:pt x="2197" y="5270"/>
                      </a:cubicBezTo>
                      <a:cubicBezTo>
                        <a:pt x="2649" y="6351"/>
                        <a:pt x="3108" y="7445"/>
                        <a:pt x="3793" y="8392"/>
                      </a:cubicBezTo>
                      <a:cubicBezTo>
                        <a:pt x="4485" y="9338"/>
                        <a:pt x="5439" y="10144"/>
                        <a:pt x="6576" y="10426"/>
                      </a:cubicBezTo>
                      <a:cubicBezTo>
                        <a:pt x="3567" y="7587"/>
                        <a:pt x="3073" y="2770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3" name="Google Shape;3793;p48"/>
                <p:cNvSpPr/>
                <p:nvPr/>
              </p:nvSpPr>
              <p:spPr>
                <a:xfrm>
                  <a:off x="7901700" y="2946250"/>
                  <a:ext cx="131925" cy="1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7" h="7792" extrusionOk="0">
                      <a:moveTo>
                        <a:pt x="5234" y="0"/>
                      </a:moveTo>
                      <a:cubicBezTo>
                        <a:pt x="5100" y="1067"/>
                        <a:pt x="4443" y="1992"/>
                        <a:pt x="3674" y="2748"/>
                      </a:cubicBezTo>
                      <a:cubicBezTo>
                        <a:pt x="2911" y="3504"/>
                        <a:pt x="2035" y="4139"/>
                        <a:pt x="1307" y="4930"/>
                      </a:cubicBezTo>
                      <a:cubicBezTo>
                        <a:pt x="580" y="5722"/>
                        <a:pt x="1" y="6717"/>
                        <a:pt x="8" y="7791"/>
                      </a:cubicBezTo>
                      <a:cubicBezTo>
                        <a:pt x="100" y="7042"/>
                        <a:pt x="615" y="6407"/>
                        <a:pt x="1209" y="5941"/>
                      </a:cubicBezTo>
                      <a:cubicBezTo>
                        <a:pt x="1802" y="5467"/>
                        <a:pt x="2480" y="5121"/>
                        <a:pt x="3073" y="4648"/>
                      </a:cubicBezTo>
                      <a:cubicBezTo>
                        <a:pt x="4479" y="3518"/>
                        <a:pt x="5277" y="1801"/>
                        <a:pt x="523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94" name="Google Shape;3794;p48"/>
            <p:cNvGrpSpPr/>
            <p:nvPr/>
          </p:nvGrpSpPr>
          <p:grpSpPr>
            <a:xfrm>
              <a:off x="7948947" y="3812500"/>
              <a:ext cx="127903" cy="107578"/>
              <a:chOff x="7108607" y="3357958"/>
              <a:chExt cx="136139" cy="114481"/>
            </a:xfrm>
          </p:grpSpPr>
          <p:sp>
            <p:nvSpPr>
              <p:cNvPr id="3795" name="Google Shape;3795;p48"/>
              <p:cNvSpPr/>
              <p:nvPr/>
            </p:nvSpPr>
            <p:spPr>
              <a:xfrm>
                <a:off x="7108607" y="3357958"/>
                <a:ext cx="47609" cy="1659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37" extrusionOk="0">
                    <a:moveTo>
                      <a:pt x="165" y="1"/>
                    </a:moveTo>
                    <a:cubicBezTo>
                      <a:pt x="81" y="1"/>
                      <a:pt x="3" y="22"/>
                      <a:pt x="0" y="44"/>
                    </a:cubicBezTo>
                    <a:cubicBezTo>
                      <a:pt x="0" y="44"/>
                      <a:pt x="19" y="48"/>
                      <a:pt x="149" y="84"/>
                    </a:cubicBezTo>
                    <a:cubicBezTo>
                      <a:pt x="240" y="110"/>
                      <a:pt x="324" y="136"/>
                      <a:pt x="361" y="136"/>
                    </a:cubicBezTo>
                    <a:cubicBezTo>
                      <a:pt x="373" y="136"/>
                      <a:pt x="380" y="134"/>
                      <a:pt x="382" y="129"/>
                    </a:cubicBezTo>
                    <a:cubicBezTo>
                      <a:pt x="392" y="106"/>
                      <a:pt x="365" y="35"/>
                      <a:pt x="256" y="10"/>
                    </a:cubicBezTo>
                    <a:cubicBezTo>
                      <a:pt x="227" y="4"/>
                      <a:pt x="196" y="1"/>
                      <a:pt x="165" y="1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8"/>
              <p:cNvSpPr/>
              <p:nvPr/>
            </p:nvSpPr>
            <p:spPr>
              <a:xfrm>
                <a:off x="7129807" y="3386669"/>
                <a:ext cx="10418" cy="291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1" extrusionOk="0">
                    <a:moveTo>
                      <a:pt x="42" y="0"/>
                    </a:moveTo>
                    <a:cubicBezTo>
                      <a:pt x="18" y="0"/>
                      <a:pt x="0" y="55"/>
                      <a:pt x="0" y="120"/>
                    </a:cubicBezTo>
                    <a:cubicBezTo>
                      <a:pt x="0" y="186"/>
                      <a:pt x="19" y="241"/>
                      <a:pt x="42" y="241"/>
                    </a:cubicBezTo>
                    <a:cubicBezTo>
                      <a:pt x="65" y="241"/>
                      <a:pt x="86" y="187"/>
                      <a:pt x="86" y="120"/>
                    </a:cubicBezTo>
                    <a:cubicBezTo>
                      <a:pt x="86" y="54"/>
                      <a:pt x="67" y="0"/>
                      <a:pt x="4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8"/>
              <p:cNvSpPr/>
              <p:nvPr/>
            </p:nvSpPr>
            <p:spPr>
              <a:xfrm>
                <a:off x="7199222" y="3386669"/>
                <a:ext cx="10418" cy="291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1" extrusionOk="0">
                    <a:moveTo>
                      <a:pt x="42" y="0"/>
                    </a:moveTo>
                    <a:cubicBezTo>
                      <a:pt x="17" y="0"/>
                      <a:pt x="0" y="55"/>
                      <a:pt x="0" y="120"/>
                    </a:cubicBezTo>
                    <a:cubicBezTo>
                      <a:pt x="0" y="186"/>
                      <a:pt x="19" y="241"/>
                      <a:pt x="42" y="241"/>
                    </a:cubicBezTo>
                    <a:cubicBezTo>
                      <a:pt x="65" y="241"/>
                      <a:pt x="85" y="187"/>
                      <a:pt x="85" y="120"/>
                    </a:cubicBezTo>
                    <a:cubicBezTo>
                      <a:pt x="85" y="54"/>
                      <a:pt x="67" y="0"/>
                      <a:pt x="4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8"/>
              <p:cNvSpPr/>
              <p:nvPr/>
            </p:nvSpPr>
            <p:spPr>
              <a:xfrm>
                <a:off x="7159847" y="3388244"/>
                <a:ext cx="21200" cy="6493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6" extrusionOk="0">
                    <a:moveTo>
                      <a:pt x="46" y="0"/>
                    </a:moveTo>
                    <a:cubicBezTo>
                      <a:pt x="41" y="0"/>
                      <a:pt x="37" y="3"/>
                      <a:pt x="37" y="8"/>
                    </a:cubicBezTo>
                    <a:lnTo>
                      <a:pt x="2" y="527"/>
                    </a:lnTo>
                    <a:cubicBezTo>
                      <a:pt x="1" y="530"/>
                      <a:pt x="2" y="533"/>
                      <a:pt x="5" y="534"/>
                    </a:cubicBezTo>
                    <a:cubicBezTo>
                      <a:pt x="7" y="536"/>
                      <a:pt x="8" y="536"/>
                      <a:pt x="9" y="536"/>
                    </a:cubicBezTo>
                    <a:lnTo>
                      <a:pt x="12" y="536"/>
                    </a:lnTo>
                    <a:cubicBezTo>
                      <a:pt x="17" y="534"/>
                      <a:pt x="118" y="497"/>
                      <a:pt x="172" y="432"/>
                    </a:cubicBezTo>
                    <a:cubicBezTo>
                      <a:pt x="174" y="427"/>
                      <a:pt x="174" y="423"/>
                      <a:pt x="172" y="420"/>
                    </a:cubicBezTo>
                    <a:cubicBezTo>
                      <a:pt x="170" y="419"/>
                      <a:pt x="168" y="418"/>
                      <a:pt x="166" y="418"/>
                    </a:cubicBezTo>
                    <a:cubicBezTo>
                      <a:pt x="164" y="418"/>
                      <a:pt x="162" y="419"/>
                      <a:pt x="160" y="421"/>
                    </a:cubicBezTo>
                    <a:cubicBezTo>
                      <a:pt x="119" y="471"/>
                      <a:pt x="47" y="504"/>
                      <a:pt x="18" y="515"/>
                    </a:cubicBezTo>
                    <a:lnTo>
                      <a:pt x="53" y="9"/>
                    </a:lnTo>
                    <a:cubicBezTo>
                      <a:pt x="53" y="5"/>
                      <a:pt x="50" y="0"/>
                      <a:pt x="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8"/>
              <p:cNvSpPr/>
              <p:nvPr/>
            </p:nvSpPr>
            <p:spPr>
              <a:xfrm>
                <a:off x="7158155" y="3466382"/>
                <a:ext cx="37070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0" extrusionOk="0">
                    <a:moveTo>
                      <a:pt x="9" y="1"/>
                    </a:moveTo>
                    <a:cubicBezTo>
                      <a:pt x="6" y="1"/>
                      <a:pt x="4" y="2"/>
                      <a:pt x="2" y="5"/>
                    </a:cubicBezTo>
                    <a:cubicBezTo>
                      <a:pt x="1" y="9"/>
                      <a:pt x="2" y="14"/>
                      <a:pt x="6" y="17"/>
                    </a:cubicBezTo>
                    <a:cubicBezTo>
                      <a:pt x="55" y="38"/>
                      <a:pt x="108" y="50"/>
                      <a:pt x="161" y="50"/>
                    </a:cubicBezTo>
                    <a:cubicBezTo>
                      <a:pt x="210" y="50"/>
                      <a:pt x="258" y="38"/>
                      <a:pt x="301" y="15"/>
                    </a:cubicBezTo>
                    <a:cubicBezTo>
                      <a:pt x="304" y="14"/>
                      <a:pt x="306" y="9"/>
                      <a:pt x="304" y="5"/>
                    </a:cubicBezTo>
                    <a:cubicBezTo>
                      <a:pt x="303" y="2"/>
                      <a:pt x="301" y="1"/>
                      <a:pt x="298" y="1"/>
                    </a:cubicBezTo>
                    <a:cubicBezTo>
                      <a:pt x="296" y="1"/>
                      <a:pt x="294" y="1"/>
                      <a:pt x="293" y="2"/>
                    </a:cubicBezTo>
                    <a:cubicBezTo>
                      <a:pt x="249" y="25"/>
                      <a:pt x="203" y="33"/>
                      <a:pt x="162" y="33"/>
                    </a:cubicBezTo>
                    <a:cubicBezTo>
                      <a:pt x="80" y="33"/>
                      <a:pt x="14" y="2"/>
                      <a:pt x="14" y="2"/>
                    </a:cubicBezTo>
                    <a:cubicBezTo>
                      <a:pt x="12" y="1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8"/>
              <p:cNvSpPr/>
              <p:nvPr/>
            </p:nvSpPr>
            <p:spPr>
              <a:xfrm>
                <a:off x="7195199" y="3358079"/>
                <a:ext cx="49547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36" extrusionOk="0">
                    <a:moveTo>
                      <a:pt x="214" y="0"/>
                    </a:moveTo>
                    <a:cubicBezTo>
                      <a:pt x="192" y="0"/>
                      <a:pt x="170" y="3"/>
                      <a:pt x="147" y="9"/>
                    </a:cubicBezTo>
                    <a:cubicBezTo>
                      <a:pt x="40" y="38"/>
                      <a:pt x="1" y="100"/>
                      <a:pt x="20" y="128"/>
                    </a:cubicBezTo>
                    <a:cubicBezTo>
                      <a:pt x="23" y="133"/>
                      <a:pt x="35" y="135"/>
                      <a:pt x="51" y="135"/>
                    </a:cubicBezTo>
                    <a:cubicBezTo>
                      <a:pt x="146" y="135"/>
                      <a:pt x="409" y="64"/>
                      <a:pt x="409" y="64"/>
                    </a:cubicBezTo>
                    <a:cubicBezTo>
                      <a:pt x="409" y="64"/>
                      <a:pt x="321" y="0"/>
                      <a:pt x="214" y="0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1" name="Google Shape;3801;p48"/>
          <p:cNvGrpSpPr/>
          <p:nvPr/>
        </p:nvGrpSpPr>
        <p:grpSpPr>
          <a:xfrm>
            <a:off x="5222297" y="4354173"/>
            <a:ext cx="1079928" cy="507186"/>
            <a:chOff x="6599797" y="4891986"/>
            <a:chExt cx="1079928" cy="507186"/>
          </a:xfrm>
        </p:grpSpPr>
        <p:sp>
          <p:nvSpPr>
            <p:cNvPr id="3802" name="Google Shape;3802;p48"/>
            <p:cNvSpPr/>
            <p:nvPr/>
          </p:nvSpPr>
          <p:spPr>
            <a:xfrm rot="426995">
              <a:off x="6663626" y="5180722"/>
              <a:ext cx="1012198" cy="129046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48"/>
            <p:cNvGrpSpPr/>
            <p:nvPr/>
          </p:nvGrpSpPr>
          <p:grpSpPr>
            <a:xfrm rot="-4602902">
              <a:off x="6978986" y="4643560"/>
              <a:ext cx="284065" cy="1004036"/>
              <a:chOff x="4533300" y="1957400"/>
              <a:chExt cx="373650" cy="1320675"/>
            </a:xfrm>
          </p:grpSpPr>
          <p:sp>
            <p:nvSpPr>
              <p:cNvPr id="3804" name="Google Shape;3804;p48"/>
              <p:cNvSpPr/>
              <p:nvPr/>
            </p:nvSpPr>
            <p:spPr>
              <a:xfrm>
                <a:off x="4680550" y="2356825"/>
                <a:ext cx="79125" cy="793225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31729" extrusionOk="0">
                    <a:moveTo>
                      <a:pt x="2113" y="1"/>
                    </a:moveTo>
                    <a:lnTo>
                      <a:pt x="1060" y="1307"/>
                    </a:lnTo>
                    <a:lnTo>
                      <a:pt x="1" y="31728"/>
                    </a:lnTo>
                    <a:lnTo>
                      <a:pt x="3165" y="31728"/>
                    </a:lnTo>
                    <a:lnTo>
                      <a:pt x="21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8"/>
              <p:cNvSpPr/>
              <p:nvPr/>
            </p:nvSpPr>
            <p:spPr>
              <a:xfrm>
                <a:off x="4702450" y="2470550"/>
                <a:ext cx="3535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77" extrusionOk="0">
                    <a:moveTo>
                      <a:pt x="1" y="0"/>
                    </a:moveTo>
                    <a:lnTo>
                      <a:pt x="92" y="1476"/>
                    </a:lnTo>
                    <a:lnTo>
                      <a:pt x="1413" y="933"/>
                    </a:lnTo>
                    <a:lnTo>
                      <a:pt x="14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8"/>
              <p:cNvSpPr/>
              <p:nvPr/>
            </p:nvSpPr>
            <p:spPr>
              <a:xfrm>
                <a:off x="4680550" y="2372725"/>
                <a:ext cx="39925" cy="77732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1093" extrusionOk="0">
                    <a:moveTo>
                      <a:pt x="1597" y="0"/>
                    </a:moveTo>
                    <a:lnTo>
                      <a:pt x="1060" y="671"/>
                    </a:lnTo>
                    <a:lnTo>
                      <a:pt x="1" y="31092"/>
                    </a:lnTo>
                    <a:lnTo>
                      <a:pt x="1597" y="31092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8"/>
              <p:cNvSpPr/>
              <p:nvPr/>
            </p:nvSpPr>
            <p:spPr>
              <a:xfrm>
                <a:off x="4680550" y="3151250"/>
                <a:ext cx="791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5073" extrusionOk="0">
                    <a:moveTo>
                      <a:pt x="1" y="1"/>
                    </a:moveTo>
                    <a:lnTo>
                      <a:pt x="1265" y="5072"/>
                    </a:lnTo>
                    <a:lnTo>
                      <a:pt x="1901" y="507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8"/>
              <p:cNvSpPr/>
              <p:nvPr/>
            </p:nvSpPr>
            <p:spPr>
              <a:xfrm>
                <a:off x="4680550" y="3151250"/>
                <a:ext cx="791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4168" extrusionOk="0">
                    <a:moveTo>
                      <a:pt x="1" y="1"/>
                    </a:moveTo>
                    <a:lnTo>
                      <a:pt x="1039" y="4168"/>
                    </a:lnTo>
                    <a:cubicBezTo>
                      <a:pt x="1265" y="2769"/>
                      <a:pt x="1936" y="1752"/>
                      <a:pt x="2741" y="1710"/>
                    </a:cubicBezTo>
                    <a:lnTo>
                      <a:pt x="3165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8"/>
              <p:cNvSpPr/>
              <p:nvPr/>
            </p:nvSpPr>
            <p:spPr>
              <a:xfrm>
                <a:off x="4692575" y="2342700"/>
                <a:ext cx="55100" cy="1425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5701" extrusionOk="0">
                    <a:moveTo>
                      <a:pt x="410" y="0"/>
                    </a:moveTo>
                    <a:lnTo>
                      <a:pt x="0" y="5700"/>
                    </a:lnTo>
                    <a:lnTo>
                      <a:pt x="2204" y="5700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8"/>
              <p:cNvSpPr/>
              <p:nvPr/>
            </p:nvSpPr>
            <p:spPr>
              <a:xfrm>
                <a:off x="4692575" y="2342700"/>
                <a:ext cx="51225" cy="1423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694" extrusionOk="0">
                    <a:moveTo>
                      <a:pt x="410" y="0"/>
                    </a:moveTo>
                    <a:lnTo>
                      <a:pt x="0" y="5693"/>
                    </a:lnTo>
                    <a:lnTo>
                      <a:pt x="1038" y="5693"/>
                    </a:lnTo>
                    <a:cubicBezTo>
                      <a:pt x="1172" y="4747"/>
                      <a:pt x="1547" y="3963"/>
                      <a:pt x="2048" y="3560"/>
                    </a:cubicBez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8"/>
              <p:cNvSpPr/>
              <p:nvPr/>
            </p:nvSpPr>
            <p:spPr>
              <a:xfrm>
                <a:off x="4533300" y="1957400"/>
                <a:ext cx="373650" cy="457550"/>
              </a:xfrm>
              <a:custGeom>
                <a:avLst/>
                <a:gdLst/>
                <a:ahLst/>
                <a:cxnLst/>
                <a:rect l="l" t="t" r="r" b="b"/>
                <a:pathLst>
                  <a:path w="14946" h="18302" extrusionOk="0">
                    <a:moveTo>
                      <a:pt x="6788" y="1"/>
                    </a:moveTo>
                    <a:lnTo>
                      <a:pt x="0" y="8589"/>
                    </a:lnTo>
                    <a:lnTo>
                      <a:pt x="0" y="10369"/>
                    </a:lnTo>
                    <a:lnTo>
                      <a:pt x="6265" y="18301"/>
                    </a:lnTo>
                    <a:lnTo>
                      <a:pt x="8681" y="18301"/>
                    </a:lnTo>
                    <a:lnTo>
                      <a:pt x="14946" y="10369"/>
                    </a:lnTo>
                    <a:lnTo>
                      <a:pt x="14946" y="8589"/>
                    </a:lnTo>
                    <a:lnTo>
                      <a:pt x="8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8"/>
              <p:cNvSpPr/>
              <p:nvPr/>
            </p:nvSpPr>
            <p:spPr>
              <a:xfrm>
                <a:off x="4533300" y="1957400"/>
                <a:ext cx="188775" cy="45755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18302" extrusionOk="0">
                    <a:moveTo>
                      <a:pt x="6788" y="1"/>
                    </a:moveTo>
                    <a:lnTo>
                      <a:pt x="0" y="8589"/>
                    </a:lnTo>
                    <a:lnTo>
                      <a:pt x="0" y="10369"/>
                    </a:lnTo>
                    <a:lnTo>
                      <a:pt x="6265" y="18301"/>
                    </a:lnTo>
                    <a:lnTo>
                      <a:pt x="7551" y="18301"/>
                    </a:lnTo>
                    <a:lnTo>
                      <a:pt x="75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8"/>
              <p:cNvSpPr/>
              <p:nvPr/>
            </p:nvSpPr>
            <p:spPr>
              <a:xfrm>
                <a:off x="4533300" y="1957400"/>
                <a:ext cx="37365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14946" h="10695" extrusionOk="0">
                    <a:moveTo>
                      <a:pt x="6788" y="1"/>
                    </a:moveTo>
                    <a:lnTo>
                      <a:pt x="0" y="8589"/>
                    </a:lnTo>
                    <a:lnTo>
                      <a:pt x="0" y="9515"/>
                    </a:lnTo>
                    <a:lnTo>
                      <a:pt x="6526" y="1251"/>
                    </a:lnTo>
                    <a:lnTo>
                      <a:pt x="7911" y="1251"/>
                    </a:lnTo>
                    <a:lnTo>
                      <a:pt x="14691" y="9840"/>
                    </a:lnTo>
                    <a:lnTo>
                      <a:pt x="14691" y="10694"/>
                    </a:lnTo>
                    <a:lnTo>
                      <a:pt x="14946" y="10369"/>
                    </a:lnTo>
                    <a:lnTo>
                      <a:pt x="14946" y="8589"/>
                    </a:lnTo>
                    <a:lnTo>
                      <a:pt x="8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8"/>
              <p:cNvSpPr/>
              <p:nvPr/>
            </p:nvSpPr>
            <p:spPr>
              <a:xfrm>
                <a:off x="4533300" y="1967825"/>
                <a:ext cx="169525" cy="227450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9098" extrusionOk="0">
                    <a:moveTo>
                      <a:pt x="6456" y="0"/>
                    </a:moveTo>
                    <a:lnTo>
                      <a:pt x="0" y="8172"/>
                    </a:lnTo>
                    <a:lnTo>
                      <a:pt x="0" y="9098"/>
                    </a:lnTo>
                    <a:lnTo>
                      <a:pt x="6526" y="834"/>
                    </a:lnTo>
                    <a:lnTo>
                      <a:pt x="6781" y="834"/>
                    </a:lnTo>
                    <a:lnTo>
                      <a:pt x="64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8"/>
              <p:cNvSpPr/>
              <p:nvPr/>
            </p:nvSpPr>
            <p:spPr>
              <a:xfrm>
                <a:off x="4672250" y="3137300"/>
                <a:ext cx="95725" cy="23350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934" extrusionOk="0">
                    <a:moveTo>
                      <a:pt x="3397" y="1"/>
                    </a:moveTo>
                    <a:cubicBezTo>
                      <a:pt x="3393" y="1"/>
                      <a:pt x="3388" y="1"/>
                      <a:pt x="3384" y="1"/>
                    </a:cubicBezTo>
                    <a:lnTo>
                      <a:pt x="460" y="1"/>
                    </a:lnTo>
                    <a:cubicBezTo>
                      <a:pt x="456" y="1"/>
                      <a:pt x="452" y="1"/>
                      <a:pt x="447" y="1"/>
                    </a:cubicBezTo>
                    <a:cubicBezTo>
                      <a:pt x="206" y="1"/>
                      <a:pt x="1" y="203"/>
                      <a:pt x="1" y="453"/>
                    </a:cubicBezTo>
                    <a:cubicBezTo>
                      <a:pt x="1" y="721"/>
                      <a:pt x="227" y="933"/>
                      <a:pt x="495" y="933"/>
                    </a:cubicBezTo>
                    <a:lnTo>
                      <a:pt x="3320" y="933"/>
                    </a:lnTo>
                    <a:cubicBezTo>
                      <a:pt x="3325" y="933"/>
                      <a:pt x="3329" y="933"/>
                      <a:pt x="3333" y="933"/>
                    </a:cubicBezTo>
                    <a:cubicBezTo>
                      <a:pt x="3603" y="933"/>
                      <a:pt x="3829" y="710"/>
                      <a:pt x="3829" y="432"/>
                    </a:cubicBezTo>
                    <a:cubicBezTo>
                      <a:pt x="3829" y="196"/>
                      <a:pt x="3638" y="1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8"/>
              <p:cNvSpPr/>
              <p:nvPr/>
            </p:nvSpPr>
            <p:spPr>
              <a:xfrm>
                <a:off x="4672250" y="3137300"/>
                <a:ext cx="95375" cy="233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934" extrusionOk="0">
                    <a:moveTo>
                      <a:pt x="447" y="1"/>
                    </a:moveTo>
                    <a:cubicBezTo>
                      <a:pt x="206" y="1"/>
                      <a:pt x="1" y="203"/>
                      <a:pt x="1" y="453"/>
                    </a:cubicBezTo>
                    <a:cubicBezTo>
                      <a:pt x="1" y="721"/>
                      <a:pt x="227" y="933"/>
                      <a:pt x="495" y="933"/>
                    </a:cubicBezTo>
                    <a:lnTo>
                      <a:pt x="3320" y="933"/>
                    </a:lnTo>
                    <a:cubicBezTo>
                      <a:pt x="3546" y="933"/>
                      <a:pt x="3751" y="785"/>
                      <a:pt x="3815" y="559"/>
                    </a:cubicBezTo>
                    <a:lnTo>
                      <a:pt x="3815" y="559"/>
                    </a:lnTo>
                    <a:cubicBezTo>
                      <a:pt x="3504" y="615"/>
                      <a:pt x="3200" y="636"/>
                      <a:pt x="2890" y="636"/>
                    </a:cubicBezTo>
                    <a:cubicBezTo>
                      <a:pt x="1809" y="636"/>
                      <a:pt x="919" y="354"/>
                      <a:pt x="820" y="1"/>
                    </a:cubicBezTo>
                    <a:lnTo>
                      <a:pt x="460" y="1"/>
                    </a:lnTo>
                    <a:cubicBezTo>
                      <a:pt x="456" y="1"/>
                      <a:pt x="452" y="1"/>
                      <a:pt x="44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8"/>
              <p:cNvSpPr/>
              <p:nvPr/>
            </p:nvSpPr>
            <p:spPr>
              <a:xfrm>
                <a:off x="4572125" y="1999250"/>
                <a:ext cx="2774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6628" extrusionOk="0">
                    <a:moveTo>
                      <a:pt x="7926" y="1"/>
                    </a:moveTo>
                    <a:lnTo>
                      <a:pt x="1" y="10666"/>
                    </a:lnTo>
                    <a:lnTo>
                      <a:pt x="4712" y="16627"/>
                    </a:lnTo>
                    <a:lnTo>
                      <a:pt x="11097" y="4005"/>
                    </a:lnTo>
                    <a:lnTo>
                      <a:pt x="792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8"/>
              <p:cNvSpPr/>
              <p:nvPr/>
            </p:nvSpPr>
            <p:spPr>
              <a:xfrm>
                <a:off x="4700325" y="1969225"/>
                <a:ext cx="39575" cy="23505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9402" extrusionOk="0">
                    <a:moveTo>
                      <a:pt x="1" y="1"/>
                    </a:moveTo>
                    <a:lnTo>
                      <a:pt x="1" y="9402"/>
                    </a:lnTo>
                    <a:lnTo>
                      <a:pt x="1583" y="9402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8"/>
              <p:cNvSpPr/>
              <p:nvPr/>
            </p:nvSpPr>
            <p:spPr>
              <a:xfrm>
                <a:off x="4700325" y="2196325"/>
                <a:ext cx="39575" cy="21862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8745" extrusionOk="0">
                    <a:moveTo>
                      <a:pt x="1" y="0"/>
                    </a:moveTo>
                    <a:lnTo>
                      <a:pt x="1" y="8744"/>
                    </a:lnTo>
                    <a:lnTo>
                      <a:pt x="1583" y="8744"/>
                    </a:lnTo>
                    <a:lnTo>
                      <a:pt x="1583" y="120"/>
                    </a:lnTo>
                    <a:cubicBezTo>
                      <a:pt x="1053" y="113"/>
                      <a:pt x="523" y="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8"/>
              <p:cNvSpPr/>
              <p:nvPr/>
            </p:nvSpPr>
            <p:spPr>
              <a:xfrm>
                <a:off x="4697675" y="1969225"/>
                <a:ext cx="6575" cy="4457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7829" extrusionOk="0">
                    <a:moveTo>
                      <a:pt x="1" y="1"/>
                    </a:moveTo>
                    <a:lnTo>
                      <a:pt x="1" y="9077"/>
                    </a:lnTo>
                    <a:lnTo>
                      <a:pt x="1" y="9402"/>
                    </a:lnTo>
                    <a:lnTo>
                      <a:pt x="1" y="17828"/>
                    </a:lnTo>
                    <a:lnTo>
                      <a:pt x="262" y="17828"/>
                    </a:lnTo>
                    <a:lnTo>
                      <a:pt x="262" y="9402"/>
                    </a:lnTo>
                    <a:lnTo>
                      <a:pt x="262" y="9204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21" name="Google Shape;3821;p48"/>
          <p:cNvGrpSpPr/>
          <p:nvPr/>
        </p:nvGrpSpPr>
        <p:grpSpPr>
          <a:xfrm>
            <a:off x="649499" y="2714606"/>
            <a:ext cx="792978" cy="750902"/>
            <a:chOff x="653575" y="3824396"/>
            <a:chExt cx="1117500" cy="1058204"/>
          </a:xfrm>
        </p:grpSpPr>
        <p:sp>
          <p:nvSpPr>
            <p:cNvPr id="3822" name="Google Shape;3822;p48"/>
            <p:cNvSpPr/>
            <p:nvPr/>
          </p:nvSpPr>
          <p:spPr>
            <a:xfrm>
              <a:off x="653575" y="4774900"/>
              <a:ext cx="1117500" cy="107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3" name="Google Shape;3823;p48"/>
            <p:cNvGrpSpPr/>
            <p:nvPr/>
          </p:nvGrpSpPr>
          <p:grpSpPr>
            <a:xfrm>
              <a:off x="726284" y="3824396"/>
              <a:ext cx="986800" cy="998665"/>
              <a:chOff x="2956800" y="5729675"/>
              <a:chExt cx="1363925" cy="1380325"/>
            </a:xfrm>
          </p:grpSpPr>
          <p:sp>
            <p:nvSpPr>
              <p:cNvPr id="3824" name="Google Shape;3824;p48"/>
              <p:cNvSpPr/>
              <p:nvPr/>
            </p:nvSpPr>
            <p:spPr>
              <a:xfrm>
                <a:off x="3540575" y="5946575"/>
                <a:ext cx="6692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610" extrusionOk="0">
                    <a:moveTo>
                      <a:pt x="962" y="1"/>
                    </a:moveTo>
                    <a:cubicBezTo>
                      <a:pt x="408" y="1"/>
                      <a:pt x="0" y="78"/>
                      <a:pt x="0" y="188"/>
                    </a:cubicBezTo>
                    <a:cubicBezTo>
                      <a:pt x="0" y="315"/>
                      <a:pt x="600" y="570"/>
                      <a:pt x="1342" y="605"/>
                    </a:cubicBezTo>
                    <a:cubicBezTo>
                      <a:pt x="1401" y="608"/>
                      <a:pt x="1458" y="609"/>
                      <a:pt x="1515" y="609"/>
                    </a:cubicBezTo>
                    <a:cubicBezTo>
                      <a:pt x="2169" y="609"/>
                      <a:pt x="2677" y="432"/>
                      <a:pt x="2677" y="308"/>
                    </a:cubicBezTo>
                    <a:cubicBezTo>
                      <a:pt x="2677" y="181"/>
                      <a:pt x="2077" y="47"/>
                      <a:pt x="1335" y="12"/>
                    </a:cubicBezTo>
                    <a:cubicBezTo>
                      <a:pt x="1206" y="4"/>
                      <a:pt x="1080" y="1"/>
                      <a:pt x="962" y="1"/>
                    </a:cubicBezTo>
                    <a:close/>
                  </a:path>
                </a:pathLst>
              </a:custGeom>
              <a:solidFill>
                <a:srgbClr val="9164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25" name="Google Shape;3825;p48"/>
              <p:cNvGrpSpPr/>
              <p:nvPr/>
            </p:nvGrpSpPr>
            <p:grpSpPr>
              <a:xfrm>
                <a:off x="4027050" y="6692200"/>
                <a:ext cx="35500" cy="112675"/>
                <a:chOff x="4027050" y="6692200"/>
                <a:chExt cx="35500" cy="112675"/>
              </a:xfrm>
            </p:grpSpPr>
            <p:sp>
              <p:nvSpPr>
                <p:cNvPr id="3826" name="Google Shape;3826;p48"/>
                <p:cNvSpPr/>
                <p:nvPr/>
              </p:nvSpPr>
              <p:spPr>
                <a:xfrm>
                  <a:off x="4036050" y="6692200"/>
                  <a:ext cx="17675" cy="1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603" extrusionOk="0">
                      <a:moveTo>
                        <a:pt x="304" y="0"/>
                      </a:moveTo>
                      <a:cubicBezTo>
                        <a:pt x="134" y="7"/>
                        <a:pt x="0" y="142"/>
                        <a:pt x="7" y="311"/>
                      </a:cubicBezTo>
                      <a:cubicBezTo>
                        <a:pt x="12" y="489"/>
                        <a:pt x="157" y="602"/>
                        <a:pt x="307" y="602"/>
                      </a:cubicBezTo>
                      <a:cubicBezTo>
                        <a:pt x="383" y="602"/>
                        <a:pt x="461" y="573"/>
                        <a:pt x="523" y="509"/>
                      </a:cubicBezTo>
                      <a:cubicBezTo>
                        <a:pt x="707" y="318"/>
                        <a:pt x="572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8"/>
                <p:cNvSpPr/>
                <p:nvPr/>
              </p:nvSpPr>
              <p:spPr>
                <a:xfrm>
                  <a:off x="4039575" y="6700325"/>
                  <a:ext cx="108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1265" extrusionOk="0">
                      <a:moveTo>
                        <a:pt x="64" y="0"/>
                      </a:moveTo>
                      <a:lnTo>
                        <a:pt x="0" y="1229"/>
                      </a:lnTo>
                      <a:lnTo>
                        <a:pt x="431" y="1265"/>
                      </a:lnTo>
                      <a:lnTo>
                        <a:pt x="311" y="4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8"/>
                <p:cNvSpPr/>
                <p:nvPr/>
              </p:nvSpPr>
              <p:spPr>
                <a:xfrm>
                  <a:off x="4027050" y="6725225"/>
                  <a:ext cx="355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594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420" y="594"/>
                      </a:lnTo>
                      <a:lnTo>
                        <a:pt x="1420" y="2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8"/>
                <p:cNvSpPr/>
                <p:nvPr/>
              </p:nvSpPr>
              <p:spPr>
                <a:xfrm>
                  <a:off x="4035325" y="6731925"/>
                  <a:ext cx="23875" cy="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2918" extrusionOk="0">
                      <a:moveTo>
                        <a:pt x="1" y="1"/>
                      </a:moveTo>
                      <a:lnTo>
                        <a:pt x="86" y="2240"/>
                      </a:lnTo>
                      <a:lnTo>
                        <a:pt x="954" y="2918"/>
                      </a:lnTo>
                      <a:lnTo>
                        <a:pt x="778" y="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30" name="Google Shape;3830;p48"/>
              <p:cNvSpPr/>
              <p:nvPr/>
            </p:nvSpPr>
            <p:spPr>
              <a:xfrm>
                <a:off x="3496250" y="6594375"/>
                <a:ext cx="289250" cy="515450"/>
              </a:xfrm>
              <a:custGeom>
                <a:avLst/>
                <a:gdLst/>
                <a:ahLst/>
                <a:cxnLst/>
                <a:rect l="l" t="t" r="r" b="b"/>
                <a:pathLst>
                  <a:path w="11570" h="20618" extrusionOk="0">
                    <a:moveTo>
                      <a:pt x="0" y="0"/>
                    </a:moveTo>
                    <a:lnTo>
                      <a:pt x="0" y="20618"/>
                    </a:lnTo>
                    <a:lnTo>
                      <a:pt x="11570" y="20618"/>
                    </a:lnTo>
                    <a:lnTo>
                      <a:pt x="11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8"/>
              <p:cNvSpPr/>
              <p:nvPr/>
            </p:nvSpPr>
            <p:spPr>
              <a:xfrm>
                <a:off x="3525900" y="6758775"/>
                <a:ext cx="217925" cy="351050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14042" extrusionOk="0">
                    <a:moveTo>
                      <a:pt x="4458" y="0"/>
                    </a:moveTo>
                    <a:cubicBezTo>
                      <a:pt x="3864" y="5679"/>
                      <a:pt x="2226" y="11944"/>
                      <a:pt x="1" y="14042"/>
                    </a:cubicBezTo>
                    <a:lnTo>
                      <a:pt x="8717" y="14042"/>
                    </a:lnTo>
                    <a:cubicBezTo>
                      <a:pt x="6110" y="11393"/>
                      <a:pt x="4910" y="6265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8"/>
              <p:cNvSpPr/>
              <p:nvPr/>
            </p:nvSpPr>
            <p:spPr>
              <a:xfrm>
                <a:off x="3965950" y="6237850"/>
                <a:ext cx="82300" cy="80877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32351" extrusionOk="0">
                    <a:moveTo>
                      <a:pt x="269" y="1"/>
                    </a:moveTo>
                    <a:lnTo>
                      <a:pt x="0" y="15"/>
                    </a:lnTo>
                    <a:lnTo>
                      <a:pt x="3030" y="32350"/>
                    </a:lnTo>
                    <a:lnTo>
                      <a:pt x="3292" y="32336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8"/>
              <p:cNvSpPr/>
              <p:nvPr/>
            </p:nvSpPr>
            <p:spPr>
              <a:xfrm>
                <a:off x="4055300" y="6231150"/>
                <a:ext cx="26675" cy="8115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2463" extrusionOk="0">
                    <a:moveTo>
                      <a:pt x="0" y="0"/>
                    </a:moveTo>
                    <a:lnTo>
                      <a:pt x="876" y="32463"/>
                    </a:lnTo>
                    <a:lnTo>
                      <a:pt x="1067" y="3246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8"/>
              <p:cNvSpPr/>
              <p:nvPr/>
            </p:nvSpPr>
            <p:spPr>
              <a:xfrm>
                <a:off x="4048050" y="6185425"/>
                <a:ext cx="24225" cy="1706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824" extrusionOk="0">
                    <a:moveTo>
                      <a:pt x="389" y="0"/>
                    </a:moveTo>
                    <a:lnTo>
                      <a:pt x="1" y="4577"/>
                    </a:lnTo>
                    <a:lnTo>
                      <a:pt x="347" y="5425"/>
                    </a:lnTo>
                    <a:lnTo>
                      <a:pt x="234" y="6357"/>
                    </a:lnTo>
                    <a:lnTo>
                      <a:pt x="813" y="6823"/>
                    </a:lnTo>
                    <a:lnTo>
                      <a:pt x="735" y="5425"/>
                    </a:lnTo>
                    <a:lnTo>
                      <a:pt x="968" y="478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8"/>
              <p:cNvSpPr/>
              <p:nvPr/>
            </p:nvSpPr>
            <p:spPr>
              <a:xfrm>
                <a:off x="4156825" y="6837000"/>
                <a:ext cx="31275" cy="2479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9917" extrusionOk="0">
                    <a:moveTo>
                      <a:pt x="0" y="0"/>
                    </a:moveTo>
                    <a:lnTo>
                      <a:pt x="22" y="9917"/>
                    </a:lnTo>
                    <a:lnTo>
                      <a:pt x="1081" y="9380"/>
                    </a:lnTo>
                    <a:lnTo>
                      <a:pt x="1251" y="2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8"/>
              <p:cNvSpPr/>
              <p:nvPr/>
            </p:nvSpPr>
            <p:spPr>
              <a:xfrm>
                <a:off x="4114450" y="6814925"/>
                <a:ext cx="41350" cy="261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61" extrusionOk="0">
                    <a:moveTo>
                      <a:pt x="0" y="0"/>
                    </a:moveTo>
                    <a:lnTo>
                      <a:pt x="636" y="10461"/>
                    </a:lnTo>
                    <a:lnTo>
                      <a:pt x="1653" y="9889"/>
                    </a:lnTo>
                    <a:lnTo>
                      <a:pt x="1265" y="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8"/>
              <p:cNvSpPr/>
              <p:nvPr/>
            </p:nvSpPr>
            <p:spPr>
              <a:xfrm>
                <a:off x="4103500" y="6971025"/>
                <a:ext cx="8707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884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3482" y="883"/>
                    </a:lnTo>
                    <a:lnTo>
                      <a:pt x="3482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8"/>
              <p:cNvSpPr/>
              <p:nvPr/>
            </p:nvSpPr>
            <p:spPr>
              <a:xfrm>
                <a:off x="4103500" y="6859600"/>
                <a:ext cx="9150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10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3659" y="1095"/>
                    </a:lnTo>
                    <a:lnTo>
                      <a:pt x="3659" y="7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8"/>
              <p:cNvSpPr/>
              <p:nvPr/>
            </p:nvSpPr>
            <p:spPr>
              <a:xfrm>
                <a:off x="3983600" y="6746575"/>
                <a:ext cx="139175" cy="279900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11196" extrusionOk="0">
                    <a:moveTo>
                      <a:pt x="0" y="1"/>
                    </a:moveTo>
                    <a:lnTo>
                      <a:pt x="1399" y="10391"/>
                    </a:lnTo>
                    <a:lnTo>
                      <a:pt x="5566" y="11196"/>
                    </a:lnTo>
                    <a:lnTo>
                      <a:pt x="4676" y="1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8"/>
              <p:cNvSpPr/>
              <p:nvPr/>
            </p:nvSpPr>
            <p:spPr>
              <a:xfrm>
                <a:off x="3983600" y="6742500"/>
                <a:ext cx="139175" cy="283987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11196" extrusionOk="0">
                    <a:moveTo>
                      <a:pt x="0" y="1"/>
                    </a:moveTo>
                    <a:lnTo>
                      <a:pt x="1399" y="10391"/>
                    </a:lnTo>
                    <a:lnTo>
                      <a:pt x="5566" y="11196"/>
                    </a:lnTo>
                    <a:lnTo>
                      <a:pt x="5566" y="11196"/>
                    </a:lnTo>
                    <a:lnTo>
                      <a:pt x="2896" y="11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8"/>
              <p:cNvSpPr/>
              <p:nvPr/>
            </p:nvSpPr>
            <p:spPr>
              <a:xfrm>
                <a:off x="4129275" y="6865425"/>
                <a:ext cx="90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89" extrusionOk="0">
                    <a:moveTo>
                      <a:pt x="163" y="0"/>
                    </a:moveTo>
                    <a:cubicBezTo>
                      <a:pt x="64" y="7"/>
                      <a:pt x="1" y="99"/>
                      <a:pt x="15" y="198"/>
                    </a:cubicBezTo>
                    <a:cubicBezTo>
                      <a:pt x="22" y="290"/>
                      <a:pt x="92" y="375"/>
                      <a:pt x="191" y="389"/>
                    </a:cubicBezTo>
                    <a:cubicBezTo>
                      <a:pt x="290" y="382"/>
                      <a:pt x="361" y="290"/>
                      <a:pt x="340" y="198"/>
                    </a:cubicBezTo>
                    <a:cubicBezTo>
                      <a:pt x="340" y="99"/>
                      <a:pt x="262" y="14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8"/>
              <p:cNvSpPr/>
              <p:nvPr/>
            </p:nvSpPr>
            <p:spPr>
              <a:xfrm>
                <a:off x="4170600" y="6872650"/>
                <a:ext cx="88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83" extrusionOk="0">
                    <a:moveTo>
                      <a:pt x="163" y="1"/>
                    </a:moveTo>
                    <a:cubicBezTo>
                      <a:pt x="64" y="8"/>
                      <a:pt x="0" y="100"/>
                      <a:pt x="14" y="192"/>
                    </a:cubicBezTo>
                    <a:cubicBezTo>
                      <a:pt x="22" y="291"/>
                      <a:pt x="92" y="375"/>
                      <a:pt x="191" y="382"/>
                    </a:cubicBezTo>
                    <a:cubicBezTo>
                      <a:pt x="290" y="375"/>
                      <a:pt x="353" y="283"/>
                      <a:pt x="339" y="192"/>
                    </a:cubicBezTo>
                    <a:cubicBezTo>
                      <a:pt x="332" y="93"/>
                      <a:pt x="262" y="15"/>
                      <a:pt x="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8"/>
              <p:cNvSpPr/>
              <p:nvPr/>
            </p:nvSpPr>
            <p:spPr>
              <a:xfrm>
                <a:off x="4087950" y="6790550"/>
                <a:ext cx="90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82" extrusionOk="0">
                    <a:moveTo>
                      <a:pt x="163" y="1"/>
                    </a:moveTo>
                    <a:cubicBezTo>
                      <a:pt x="64" y="8"/>
                      <a:pt x="1" y="99"/>
                      <a:pt x="15" y="191"/>
                    </a:cubicBezTo>
                    <a:cubicBezTo>
                      <a:pt x="22" y="290"/>
                      <a:pt x="100" y="375"/>
                      <a:pt x="191" y="382"/>
                    </a:cubicBezTo>
                    <a:cubicBezTo>
                      <a:pt x="290" y="375"/>
                      <a:pt x="361" y="290"/>
                      <a:pt x="340" y="191"/>
                    </a:cubicBezTo>
                    <a:cubicBezTo>
                      <a:pt x="340" y="92"/>
                      <a:pt x="262" y="15"/>
                      <a:pt x="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8"/>
              <p:cNvSpPr/>
              <p:nvPr/>
            </p:nvSpPr>
            <p:spPr>
              <a:xfrm>
                <a:off x="4044525" y="6777125"/>
                <a:ext cx="90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83" extrusionOk="0">
                    <a:moveTo>
                      <a:pt x="163" y="1"/>
                    </a:moveTo>
                    <a:cubicBezTo>
                      <a:pt x="71" y="8"/>
                      <a:pt x="0" y="100"/>
                      <a:pt x="21" y="191"/>
                    </a:cubicBezTo>
                    <a:cubicBezTo>
                      <a:pt x="21" y="290"/>
                      <a:pt x="99" y="368"/>
                      <a:pt x="198" y="382"/>
                    </a:cubicBezTo>
                    <a:cubicBezTo>
                      <a:pt x="290" y="375"/>
                      <a:pt x="360" y="283"/>
                      <a:pt x="339" y="191"/>
                    </a:cubicBezTo>
                    <a:cubicBezTo>
                      <a:pt x="339" y="93"/>
                      <a:pt x="262" y="8"/>
                      <a:pt x="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8"/>
              <p:cNvSpPr/>
              <p:nvPr/>
            </p:nvSpPr>
            <p:spPr>
              <a:xfrm>
                <a:off x="3562625" y="5739025"/>
                <a:ext cx="12925" cy="1951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7806" extrusionOk="0">
                    <a:moveTo>
                      <a:pt x="1" y="0"/>
                    </a:moveTo>
                    <a:lnTo>
                      <a:pt x="1" y="7586"/>
                    </a:lnTo>
                    <a:lnTo>
                      <a:pt x="517" y="7805"/>
                    </a:lnTo>
                    <a:lnTo>
                      <a:pt x="517" y="7805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8"/>
              <p:cNvSpPr/>
              <p:nvPr/>
            </p:nvSpPr>
            <p:spPr>
              <a:xfrm>
                <a:off x="4103850" y="7054350"/>
                <a:ext cx="1356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5425" h="1972" extrusionOk="0">
                    <a:moveTo>
                      <a:pt x="1505" y="1"/>
                    </a:moveTo>
                    <a:lnTo>
                      <a:pt x="0" y="1873"/>
                    </a:lnTo>
                    <a:lnTo>
                      <a:pt x="5425" y="1972"/>
                    </a:lnTo>
                    <a:lnTo>
                      <a:pt x="5425" y="1972"/>
                    </a:lnTo>
                    <a:lnTo>
                      <a:pt x="3532" y="305"/>
                    </a:lnTo>
                    <a:lnTo>
                      <a:pt x="15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8"/>
              <p:cNvSpPr/>
              <p:nvPr/>
            </p:nvSpPr>
            <p:spPr>
              <a:xfrm>
                <a:off x="3188100" y="5913650"/>
                <a:ext cx="742900" cy="571100"/>
              </a:xfrm>
              <a:custGeom>
                <a:avLst/>
                <a:gdLst/>
                <a:ahLst/>
                <a:cxnLst/>
                <a:rect l="l" t="t" r="r" b="b"/>
                <a:pathLst>
                  <a:path w="29716" h="22844" extrusionOk="0">
                    <a:moveTo>
                      <a:pt x="15533" y="1"/>
                    </a:moveTo>
                    <a:lnTo>
                      <a:pt x="14968" y="64"/>
                    </a:lnTo>
                    <a:cubicBezTo>
                      <a:pt x="10377" y="12107"/>
                      <a:pt x="1" y="21402"/>
                      <a:pt x="1" y="21402"/>
                    </a:cubicBezTo>
                    <a:lnTo>
                      <a:pt x="19298" y="22843"/>
                    </a:lnTo>
                    <a:lnTo>
                      <a:pt x="29716" y="21904"/>
                    </a:lnTo>
                    <a:cubicBezTo>
                      <a:pt x="23684" y="17913"/>
                      <a:pt x="15533" y="1"/>
                      <a:pt x="15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48"/>
              <p:cNvSpPr/>
              <p:nvPr/>
            </p:nvSpPr>
            <p:spPr>
              <a:xfrm>
                <a:off x="3671050" y="6207475"/>
                <a:ext cx="260125" cy="26722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10689" extrusionOk="0">
                    <a:moveTo>
                      <a:pt x="2374" y="1"/>
                    </a:moveTo>
                    <a:lnTo>
                      <a:pt x="2374" y="1"/>
                    </a:lnTo>
                    <a:cubicBezTo>
                      <a:pt x="3123" y="4126"/>
                      <a:pt x="10334" y="9169"/>
                      <a:pt x="1" y="9798"/>
                    </a:cubicBezTo>
                    <a:cubicBezTo>
                      <a:pt x="4561" y="10138"/>
                      <a:pt x="2049" y="10689"/>
                      <a:pt x="3513" y="10689"/>
                    </a:cubicBezTo>
                    <a:cubicBezTo>
                      <a:pt x="4264" y="10689"/>
                      <a:pt x="6063" y="10544"/>
                      <a:pt x="10405" y="10151"/>
                    </a:cubicBezTo>
                    <a:cubicBezTo>
                      <a:pt x="7848" y="8463"/>
                      <a:pt x="4910" y="4267"/>
                      <a:pt x="2374" y="1"/>
                    </a:cubicBez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48"/>
              <p:cNvSpPr/>
              <p:nvPr/>
            </p:nvSpPr>
            <p:spPr>
              <a:xfrm>
                <a:off x="3188100" y="6199550"/>
                <a:ext cx="217575" cy="266125"/>
              </a:xfrm>
              <a:custGeom>
                <a:avLst/>
                <a:gdLst/>
                <a:ahLst/>
                <a:cxnLst/>
                <a:rect l="l" t="t" r="r" b="b"/>
                <a:pathLst>
                  <a:path w="8703" h="10645" extrusionOk="0">
                    <a:moveTo>
                      <a:pt x="8703" y="0"/>
                    </a:moveTo>
                    <a:lnTo>
                      <a:pt x="8703" y="0"/>
                    </a:lnTo>
                    <a:cubicBezTo>
                      <a:pt x="4380" y="6046"/>
                      <a:pt x="1" y="9966"/>
                      <a:pt x="1" y="9966"/>
                    </a:cubicBezTo>
                    <a:lnTo>
                      <a:pt x="7071" y="10644"/>
                    </a:lnTo>
                    <a:cubicBezTo>
                      <a:pt x="1018" y="9126"/>
                      <a:pt x="7573" y="3355"/>
                      <a:pt x="8703" y="0"/>
                    </a:cubicBez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48"/>
              <p:cNvSpPr/>
              <p:nvPr/>
            </p:nvSpPr>
            <p:spPr>
              <a:xfrm>
                <a:off x="3015600" y="6444800"/>
                <a:ext cx="1172150" cy="661150"/>
              </a:xfrm>
              <a:custGeom>
                <a:avLst/>
                <a:gdLst/>
                <a:ahLst/>
                <a:cxnLst/>
                <a:rect l="l" t="t" r="r" b="b"/>
                <a:pathLst>
                  <a:path w="46886" h="26446" extrusionOk="0">
                    <a:moveTo>
                      <a:pt x="6957" y="1"/>
                    </a:moveTo>
                    <a:cubicBezTo>
                      <a:pt x="6957" y="1"/>
                      <a:pt x="5446" y="15187"/>
                      <a:pt x="0" y="26445"/>
                    </a:cubicBezTo>
                    <a:lnTo>
                      <a:pt x="18958" y="26445"/>
                    </a:lnTo>
                    <a:cubicBezTo>
                      <a:pt x="18958" y="26445"/>
                      <a:pt x="23676" y="17673"/>
                      <a:pt x="24806" y="2000"/>
                    </a:cubicBezTo>
                    <a:lnTo>
                      <a:pt x="25689" y="1703"/>
                    </a:lnTo>
                    <a:lnTo>
                      <a:pt x="25689" y="1703"/>
                    </a:lnTo>
                    <a:cubicBezTo>
                      <a:pt x="25689" y="1703"/>
                      <a:pt x="25442" y="15250"/>
                      <a:pt x="29213" y="26445"/>
                    </a:cubicBezTo>
                    <a:lnTo>
                      <a:pt x="46885" y="26445"/>
                    </a:lnTo>
                    <a:cubicBezTo>
                      <a:pt x="46885" y="26445"/>
                      <a:pt x="41786" y="22716"/>
                      <a:pt x="36630" y="333"/>
                    </a:cubicBezTo>
                    <a:lnTo>
                      <a:pt x="6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48"/>
              <p:cNvSpPr/>
              <p:nvPr/>
            </p:nvSpPr>
            <p:spPr>
              <a:xfrm>
                <a:off x="3014350" y="6448700"/>
                <a:ext cx="416050" cy="661125"/>
              </a:xfrm>
              <a:custGeom>
                <a:avLst/>
                <a:gdLst/>
                <a:ahLst/>
                <a:cxnLst/>
                <a:rect l="l" t="t" r="r" b="b"/>
                <a:pathLst>
                  <a:path w="16642" h="26445" extrusionOk="0">
                    <a:moveTo>
                      <a:pt x="6951" y="0"/>
                    </a:moveTo>
                    <a:cubicBezTo>
                      <a:pt x="6951" y="0"/>
                      <a:pt x="5439" y="15186"/>
                      <a:pt x="1" y="26445"/>
                    </a:cubicBezTo>
                    <a:lnTo>
                      <a:pt x="4818" y="26445"/>
                    </a:lnTo>
                    <a:cubicBezTo>
                      <a:pt x="4832" y="26388"/>
                      <a:pt x="4846" y="26339"/>
                      <a:pt x="4860" y="26282"/>
                    </a:cubicBezTo>
                    <a:cubicBezTo>
                      <a:pt x="7467" y="16005"/>
                      <a:pt x="10963" y="4796"/>
                      <a:pt x="16642" y="113"/>
                    </a:cubicBezTo>
                    <a:lnTo>
                      <a:pt x="6951" y="0"/>
                    </a:ln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48"/>
              <p:cNvSpPr/>
              <p:nvPr/>
            </p:nvSpPr>
            <p:spPr>
              <a:xfrm>
                <a:off x="3725625" y="6454700"/>
                <a:ext cx="460700" cy="655125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26205" extrusionOk="0">
                    <a:moveTo>
                      <a:pt x="0" y="0"/>
                    </a:moveTo>
                    <a:cubicBezTo>
                      <a:pt x="5856" y="4825"/>
                      <a:pt x="10044" y="16154"/>
                      <a:pt x="12262" y="26205"/>
                    </a:cubicBezTo>
                    <a:lnTo>
                      <a:pt x="18428" y="26205"/>
                    </a:lnTo>
                    <a:cubicBezTo>
                      <a:pt x="18428" y="26205"/>
                      <a:pt x="13335" y="22475"/>
                      <a:pt x="8179" y="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48"/>
              <p:cNvSpPr/>
              <p:nvPr/>
            </p:nvSpPr>
            <p:spPr>
              <a:xfrm>
                <a:off x="3024600" y="6480300"/>
                <a:ext cx="156300" cy="6097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24390" extrusionOk="0">
                    <a:moveTo>
                      <a:pt x="6251" y="1"/>
                    </a:moveTo>
                    <a:lnTo>
                      <a:pt x="6251" y="1"/>
                    </a:lnTo>
                    <a:cubicBezTo>
                      <a:pt x="5679" y="4246"/>
                      <a:pt x="3998" y="15575"/>
                      <a:pt x="0" y="24312"/>
                    </a:cubicBezTo>
                    <a:lnTo>
                      <a:pt x="1710" y="24390"/>
                    </a:lnTo>
                    <a:cubicBezTo>
                      <a:pt x="1710" y="24390"/>
                      <a:pt x="6181" y="11393"/>
                      <a:pt x="62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8"/>
              <p:cNvSpPr/>
              <p:nvPr/>
            </p:nvSpPr>
            <p:spPr>
              <a:xfrm>
                <a:off x="3175750" y="6448175"/>
                <a:ext cx="7930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094" extrusionOk="0">
                    <a:moveTo>
                      <a:pt x="3172" y="0"/>
                    </a:moveTo>
                    <a:lnTo>
                      <a:pt x="502" y="170"/>
                    </a:lnTo>
                    <a:cubicBezTo>
                      <a:pt x="502" y="170"/>
                      <a:pt x="1" y="3094"/>
                      <a:pt x="869" y="3094"/>
                    </a:cubicBezTo>
                    <a:cubicBezTo>
                      <a:pt x="2275" y="3058"/>
                      <a:pt x="3172" y="0"/>
                      <a:pt x="3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8"/>
              <p:cNvSpPr/>
              <p:nvPr/>
            </p:nvSpPr>
            <p:spPr>
              <a:xfrm>
                <a:off x="3238975" y="6438275"/>
                <a:ext cx="824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194" extrusionOk="0">
                    <a:moveTo>
                      <a:pt x="3299" y="1"/>
                    </a:moveTo>
                    <a:lnTo>
                      <a:pt x="78" y="325"/>
                    </a:lnTo>
                    <a:cubicBezTo>
                      <a:pt x="78" y="325"/>
                      <a:pt x="0" y="3165"/>
                      <a:pt x="1137" y="3193"/>
                    </a:cubicBezTo>
                    <a:cubicBezTo>
                      <a:pt x="1141" y="3193"/>
                      <a:pt x="1145" y="3193"/>
                      <a:pt x="1149" y="3193"/>
                    </a:cubicBezTo>
                    <a:cubicBezTo>
                      <a:pt x="2351" y="3193"/>
                      <a:pt x="3299" y="1"/>
                      <a:pt x="3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8"/>
              <p:cNvSpPr/>
              <p:nvPr/>
            </p:nvSpPr>
            <p:spPr>
              <a:xfrm>
                <a:off x="3308550" y="6431750"/>
                <a:ext cx="863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314" extrusionOk="0">
                    <a:moveTo>
                      <a:pt x="3454" y="0"/>
                    </a:moveTo>
                    <a:lnTo>
                      <a:pt x="0" y="332"/>
                    </a:lnTo>
                    <a:cubicBezTo>
                      <a:pt x="0" y="332"/>
                      <a:pt x="7" y="3285"/>
                      <a:pt x="1236" y="3313"/>
                    </a:cubicBezTo>
                    <a:cubicBezTo>
                      <a:pt x="1242" y="3313"/>
                      <a:pt x="1247" y="3313"/>
                      <a:pt x="1252" y="3313"/>
                    </a:cubicBezTo>
                    <a:cubicBezTo>
                      <a:pt x="2543" y="3313"/>
                      <a:pt x="3454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48"/>
              <p:cNvSpPr/>
              <p:nvPr/>
            </p:nvSpPr>
            <p:spPr>
              <a:xfrm>
                <a:off x="3381650" y="6428200"/>
                <a:ext cx="85825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3350" extrusionOk="0">
                    <a:moveTo>
                      <a:pt x="3433" y="1"/>
                    </a:moveTo>
                    <a:lnTo>
                      <a:pt x="0" y="340"/>
                    </a:lnTo>
                    <a:cubicBezTo>
                      <a:pt x="0" y="340"/>
                      <a:pt x="219" y="3321"/>
                      <a:pt x="1448" y="3349"/>
                    </a:cubicBezTo>
                    <a:cubicBezTo>
                      <a:pt x="1454" y="3349"/>
                      <a:pt x="1459" y="3349"/>
                      <a:pt x="1464" y="3349"/>
                    </a:cubicBezTo>
                    <a:cubicBezTo>
                      <a:pt x="2753" y="3349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48"/>
              <p:cNvSpPr/>
              <p:nvPr/>
            </p:nvSpPr>
            <p:spPr>
              <a:xfrm>
                <a:off x="3452625" y="6427325"/>
                <a:ext cx="85850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3349" extrusionOk="0">
                    <a:moveTo>
                      <a:pt x="3433" y="1"/>
                    </a:moveTo>
                    <a:lnTo>
                      <a:pt x="1" y="340"/>
                    </a:lnTo>
                    <a:cubicBezTo>
                      <a:pt x="1" y="340"/>
                      <a:pt x="220" y="3320"/>
                      <a:pt x="1441" y="3349"/>
                    </a:cubicBezTo>
                    <a:cubicBezTo>
                      <a:pt x="1447" y="3349"/>
                      <a:pt x="1452" y="3349"/>
                      <a:pt x="1458" y="3349"/>
                    </a:cubicBezTo>
                    <a:cubicBezTo>
                      <a:pt x="2747" y="3349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48"/>
              <p:cNvSpPr/>
              <p:nvPr/>
            </p:nvSpPr>
            <p:spPr>
              <a:xfrm>
                <a:off x="3522725" y="6428200"/>
                <a:ext cx="8585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3491" extrusionOk="0">
                    <a:moveTo>
                      <a:pt x="3433" y="1"/>
                    </a:moveTo>
                    <a:lnTo>
                      <a:pt x="1" y="354"/>
                    </a:lnTo>
                    <a:cubicBezTo>
                      <a:pt x="1" y="354"/>
                      <a:pt x="220" y="3462"/>
                      <a:pt x="1442" y="3490"/>
                    </a:cubicBezTo>
                    <a:cubicBezTo>
                      <a:pt x="1447" y="3490"/>
                      <a:pt x="1452" y="3490"/>
                      <a:pt x="1457" y="3490"/>
                    </a:cubicBezTo>
                    <a:cubicBezTo>
                      <a:pt x="2747" y="3490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48"/>
              <p:cNvSpPr/>
              <p:nvPr/>
            </p:nvSpPr>
            <p:spPr>
              <a:xfrm>
                <a:off x="3928500" y="6471650"/>
                <a:ext cx="249000" cy="626525"/>
              </a:xfrm>
              <a:custGeom>
                <a:avLst/>
                <a:gdLst/>
                <a:ahLst/>
                <a:cxnLst/>
                <a:rect l="l" t="t" r="r" b="b"/>
                <a:pathLst>
                  <a:path w="9960" h="25061" extrusionOk="0">
                    <a:moveTo>
                      <a:pt x="333" y="0"/>
                    </a:moveTo>
                    <a:lnTo>
                      <a:pt x="1" y="241"/>
                    </a:lnTo>
                    <a:cubicBezTo>
                      <a:pt x="1" y="241"/>
                      <a:pt x="1428" y="9352"/>
                      <a:pt x="6803" y="20392"/>
                    </a:cubicBezTo>
                    <a:cubicBezTo>
                      <a:pt x="7382" y="21593"/>
                      <a:pt x="8858" y="23888"/>
                      <a:pt x="9960" y="25061"/>
                    </a:cubicBezTo>
                    <a:cubicBezTo>
                      <a:pt x="9960" y="25061"/>
                      <a:pt x="3370" y="1484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8"/>
              <p:cNvSpPr/>
              <p:nvPr/>
            </p:nvSpPr>
            <p:spPr>
              <a:xfrm>
                <a:off x="3343325" y="5931325"/>
                <a:ext cx="23010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23309" extrusionOk="0">
                    <a:moveTo>
                      <a:pt x="9204" y="0"/>
                    </a:moveTo>
                    <a:lnTo>
                      <a:pt x="8935" y="57"/>
                    </a:lnTo>
                    <a:cubicBezTo>
                      <a:pt x="6359" y="10504"/>
                      <a:pt x="1057" y="21239"/>
                      <a:pt x="138" y="23044"/>
                    </a:cubicBezTo>
                    <a:lnTo>
                      <a:pt x="138" y="23044"/>
                    </a:lnTo>
                    <a:cubicBezTo>
                      <a:pt x="8742" y="6430"/>
                      <a:pt x="9204" y="0"/>
                      <a:pt x="9204" y="0"/>
                    </a:cubicBezTo>
                    <a:close/>
                    <a:moveTo>
                      <a:pt x="138" y="23044"/>
                    </a:moveTo>
                    <a:lnTo>
                      <a:pt x="138" y="23044"/>
                    </a:lnTo>
                    <a:cubicBezTo>
                      <a:pt x="92" y="23132"/>
                      <a:pt x="47" y="23220"/>
                      <a:pt x="0" y="23309"/>
                    </a:cubicBezTo>
                    <a:cubicBezTo>
                      <a:pt x="0" y="23309"/>
                      <a:pt x="0" y="23309"/>
                      <a:pt x="0" y="23309"/>
                    </a:cubicBezTo>
                    <a:cubicBezTo>
                      <a:pt x="1" y="23309"/>
                      <a:pt x="49" y="23218"/>
                      <a:pt x="138" y="23044"/>
                    </a:cubicBez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8"/>
              <p:cNvSpPr/>
              <p:nvPr/>
            </p:nvSpPr>
            <p:spPr>
              <a:xfrm>
                <a:off x="3232075" y="6441100"/>
                <a:ext cx="149600" cy="662025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26481" extrusionOk="0">
                    <a:moveTo>
                      <a:pt x="5129" y="1"/>
                    </a:moveTo>
                    <a:cubicBezTo>
                      <a:pt x="4175" y="13046"/>
                      <a:pt x="1" y="26480"/>
                      <a:pt x="1" y="26480"/>
                    </a:cubicBezTo>
                    <a:cubicBezTo>
                      <a:pt x="5983" y="7332"/>
                      <a:pt x="5665" y="212"/>
                      <a:pt x="5665" y="212"/>
                    </a:cubicBezTo>
                    <a:lnTo>
                      <a:pt x="5129" y="1"/>
                    </a:ln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8"/>
              <p:cNvSpPr/>
              <p:nvPr/>
            </p:nvSpPr>
            <p:spPr>
              <a:xfrm>
                <a:off x="3570050" y="5924425"/>
                <a:ext cx="131050" cy="550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22010" extrusionOk="0">
                    <a:moveTo>
                      <a:pt x="453" y="1"/>
                    </a:moveTo>
                    <a:lnTo>
                      <a:pt x="43" y="177"/>
                    </a:lnTo>
                    <a:cubicBezTo>
                      <a:pt x="43" y="177"/>
                      <a:pt x="1" y="6089"/>
                      <a:pt x="5241" y="22010"/>
                    </a:cubicBezTo>
                    <a:cubicBezTo>
                      <a:pt x="5241" y="22010"/>
                      <a:pt x="1583" y="10843"/>
                      <a:pt x="453" y="1"/>
                    </a:cubicBez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48"/>
              <p:cNvSpPr/>
              <p:nvPr/>
            </p:nvSpPr>
            <p:spPr>
              <a:xfrm>
                <a:off x="3747525" y="6435100"/>
                <a:ext cx="120075" cy="65585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26234" extrusionOk="0">
                    <a:moveTo>
                      <a:pt x="615" y="0"/>
                    </a:moveTo>
                    <a:lnTo>
                      <a:pt x="198" y="212"/>
                    </a:lnTo>
                    <a:cubicBezTo>
                      <a:pt x="198" y="212"/>
                      <a:pt x="0" y="7261"/>
                      <a:pt x="4803" y="26233"/>
                    </a:cubicBezTo>
                    <a:cubicBezTo>
                      <a:pt x="4803" y="26233"/>
                      <a:pt x="1448" y="12926"/>
                      <a:pt x="615" y="0"/>
                    </a:cubicBezTo>
                    <a:close/>
                  </a:path>
                </a:pathLst>
              </a:custGeom>
              <a:solidFill>
                <a:srgbClr val="FFA92C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48"/>
              <p:cNvSpPr/>
              <p:nvPr/>
            </p:nvSpPr>
            <p:spPr>
              <a:xfrm>
                <a:off x="3688525" y="6439500"/>
                <a:ext cx="84450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291" extrusionOk="0">
                    <a:moveTo>
                      <a:pt x="1" y="1"/>
                    </a:moveTo>
                    <a:cubicBezTo>
                      <a:pt x="1" y="1"/>
                      <a:pt x="86" y="3130"/>
                      <a:pt x="1293" y="3285"/>
                    </a:cubicBezTo>
                    <a:cubicBezTo>
                      <a:pt x="1323" y="3289"/>
                      <a:pt x="1352" y="3291"/>
                      <a:pt x="1381" y="3291"/>
                    </a:cubicBezTo>
                    <a:cubicBezTo>
                      <a:pt x="2602" y="3291"/>
                      <a:pt x="3377" y="1"/>
                      <a:pt x="3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48"/>
              <p:cNvSpPr/>
              <p:nvPr/>
            </p:nvSpPr>
            <p:spPr>
              <a:xfrm>
                <a:off x="3765350" y="6440400"/>
                <a:ext cx="84425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3291" extrusionOk="0">
                    <a:moveTo>
                      <a:pt x="0" y="0"/>
                    </a:moveTo>
                    <a:cubicBezTo>
                      <a:pt x="0" y="0"/>
                      <a:pt x="85" y="3129"/>
                      <a:pt x="1293" y="3285"/>
                    </a:cubicBezTo>
                    <a:cubicBezTo>
                      <a:pt x="1322" y="3288"/>
                      <a:pt x="1351" y="3290"/>
                      <a:pt x="1380" y="3290"/>
                    </a:cubicBezTo>
                    <a:cubicBezTo>
                      <a:pt x="2601" y="3290"/>
                      <a:pt x="3377" y="0"/>
                      <a:pt x="33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48"/>
              <p:cNvSpPr/>
              <p:nvPr/>
            </p:nvSpPr>
            <p:spPr>
              <a:xfrm>
                <a:off x="3827500" y="6450450"/>
                <a:ext cx="74550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3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65" y="2996"/>
                      <a:pt x="1731" y="3003"/>
                    </a:cubicBezTo>
                    <a:cubicBezTo>
                      <a:pt x="1732" y="3003"/>
                      <a:pt x="1734" y="3003"/>
                      <a:pt x="1735" y="3003"/>
                    </a:cubicBezTo>
                    <a:cubicBezTo>
                      <a:pt x="2721" y="3003"/>
                      <a:pt x="2981" y="192"/>
                      <a:pt x="2981" y="19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48"/>
              <p:cNvSpPr/>
              <p:nvPr/>
            </p:nvSpPr>
            <p:spPr>
              <a:xfrm>
                <a:off x="3885250" y="6454700"/>
                <a:ext cx="677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003" extrusionOk="0">
                    <a:moveTo>
                      <a:pt x="0" y="0"/>
                    </a:moveTo>
                    <a:cubicBezTo>
                      <a:pt x="0" y="1"/>
                      <a:pt x="657" y="2995"/>
                      <a:pt x="1724" y="3002"/>
                    </a:cubicBezTo>
                    <a:cubicBezTo>
                      <a:pt x="1725" y="3002"/>
                      <a:pt x="1726" y="3002"/>
                      <a:pt x="1728" y="3002"/>
                    </a:cubicBezTo>
                    <a:cubicBezTo>
                      <a:pt x="2710" y="3002"/>
                      <a:pt x="1900" y="431"/>
                      <a:pt x="1900" y="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48"/>
              <p:cNvSpPr/>
              <p:nvPr/>
            </p:nvSpPr>
            <p:spPr>
              <a:xfrm>
                <a:off x="3597075" y="6431025"/>
                <a:ext cx="103500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3359" extrusionOk="0">
                    <a:moveTo>
                      <a:pt x="4139" y="1"/>
                    </a:moveTo>
                    <a:lnTo>
                      <a:pt x="0" y="128"/>
                    </a:lnTo>
                    <a:cubicBezTo>
                      <a:pt x="0" y="128"/>
                      <a:pt x="106" y="3243"/>
                      <a:pt x="1582" y="3356"/>
                    </a:cubicBezTo>
                    <a:cubicBezTo>
                      <a:pt x="1607" y="3358"/>
                      <a:pt x="1632" y="3359"/>
                      <a:pt x="1657" y="3359"/>
                    </a:cubicBezTo>
                    <a:cubicBezTo>
                      <a:pt x="3168" y="3359"/>
                      <a:pt x="4139" y="1"/>
                      <a:pt x="4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48"/>
              <p:cNvSpPr/>
              <p:nvPr/>
            </p:nvSpPr>
            <p:spPr>
              <a:xfrm>
                <a:off x="3746625" y="7058775"/>
                <a:ext cx="3897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5590" h="2049" extrusionOk="0">
                    <a:moveTo>
                      <a:pt x="10751" y="1"/>
                    </a:moveTo>
                    <a:lnTo>
                      <a:pt x="1" y="2049"/>
                    </a:lnTo>
                    <a:lnTo>
                      <a:pt x="15589" y="1632"/>
                    </a:lnTo>
                    <a:lnTo>
                      <a:pt x="10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8"/>
              <p:cNvSpPr/>
              <p:nvPr/>
            </p:nvSpPr>
            <p:spPr>
              <a:xfrm>
                <a:off x="3744700" y="7068125"/>
                <a:ext cx="5760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23041" h="1668" extrusionOk="0">
                    <a:moveTo>
                      <a:pt x="10906" y="1"/>
                    </a:moveTo>
                    <a:lnTo>
                      <a:pt x="0" y="1668"/>
                    </a:lnTo>
                    <a:lnTo>
                      <a:pt x="23040" y="1668"/>
                    </a:lnTo>
                    <a:lnTo>
                      <a:pt x="20773" y="488"/>
                    </a:lnTo>
                    <a:lnTo>
                      <a:pt x="16090" y="1230"/>
                    </a:lnTo>
                    <a:lnTo>
                      <a:pt x="10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8"/>
              <p:cNvSpPr/>
              <p:nvPr/>
            </p:nvSpPr>
            <p:spPr>
              <a:xfrm>
                <a:off x="3042800" y="6126800"/>
                <a:ext cx="26675" cy="95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8347" extrusionOk="0">
                    <a:moveTo>
                      <a:pt x="233" y="0"/>
                    </a:moveTo>
                    <a:lnTo>
                      <a:pt x="0" y="7"/>
                    </a:lnTo>
                    <a:lnTo>
                      <a:pt x="685" y="38346"/>
                    </a:lnTo>
                    <a:lnTo>
                      <a:pt x="1067" y="3833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8"/>
              <p:cNvSpPr/>
              <p:nvPr/>
            </p:nvSpPr>
            <p:spPr>
              <a:xfrm>
                <a:off x="3045975" y="6307775"/>
                <a:ext cx="13250" cy="30427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2171" extrusionOk="0">
                    <a:moveTo>
                      <a:pt x="0" y="1"/>
                    </a:moveTo>
                    <a:lnTo>
                      <a:pt x="212" y="11740"/>
                    </a:lnTo>
                    <a:cubicBezTo>
                      <a:pt x="318" y="11874"/>
                      <a:pt x="424" y="12015"/>
                      <a:pt x="530" y="12171"/>
                    </a:cubicBez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8"/>
              <p:cNvSpPr/>
              <p:nvPr/>
            </p:nvSpPr>
            <p:spPr>
              <a:xfrm>
                <a:off x="3028300" y="7038125"/>
                <a:ext cx="348600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2480" extrusionOk="0">
                    <a:moveTo>
                      <a:pt x="1682" y="0"/>
                    </a:moveTo>
                    <a:lnTo>
                      <a:pt x="1" y="1356"/>
                    </a:lnTo>
                    <a:lnTo>
                      <a:pt x="4486" y="2006"/>
                    </a:lnTo>
                    <a:lnTo>
                      <a:pt x="13943" y="2479"/>
                    </a:lnTo>
                    <a:lnTo>
                      <a:pt x="4931" y="1618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FFB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48"/>
              <p:cNvSpPr/>
              <p:nvPr/>
            </p:nvSpPr>
            <p:spPr>
              <a:xfrm>
                <a:off x="2968100" y="7044475"/>
                <a:ext cx="526575" cy="65350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2614" extrusionOk="0">
                    <a:moveTo>
                      <a:pt x="3956" y="0"/>
                    </a:moveTo>
                    <a:lnTo>
                      <a:pt x="0" y="2614"/>
                    </a:lnTo>
                    <a:lnTo>
                      <a:pt x="21063" y="2614"/>
                    </a:lnTo>
                    <a:lnTo>
                      <a:pt x="7226" y="1505"/>
                    </a:lnTo>
                    <a:lnTo>
                      <a:pt x="39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48"/>
              <p:cNvSpPr/>
              <p:nvPr/>
            </p:nvSpPr>
            <p:spPr>
              <a:xfrm>
                <a:off x="3362575" y="7049250"/>
                <a:ext cx="1744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6979" h="2423" extrusionOk="0">
                    <a:moveTo>
                      <a:pt x="6166" y="0"/>
                    </a:moveTo>
                    <a:lnTo>
                      <a:pt x="0" y="2423"/>
                    </a:lnTo>
                    <a:lnTo>
                      <a:pt x="6979" y="2423"/>
                    </a:lnTo>
                    <a:lnTo>
                      <a:pt x="6166" y="1837"/>
                    </a:lnTo>
                    <a:lnTo>
                      <a:pt x="61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48"/>
              <p:cNvSpPr/>
              <p:nvPr/>
            </p:nvSpPr>
            <p:spPr>
              <a:xfrm>
                <a:off x="3903425" y="7073075"/>
                <a:ext cx="1850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1470" extrusionOk="0">
                    <a:moveTo>
                      <a:pt x="4521" y="1"/>
                    </a:moveTo>
                    <a:lnTo>
                      <a:pt x="1" y="1470"/>
                    </a:lnTo>
                    <a:lnTo>
                      <a:pt x="7403" y="1470"/>
                    </a:lnTo>
                    <a:lnTo>
                      <a:pt x="45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8"/>
              <p:cNvSpPr/>
              <p:nvPr/>
            </p:nvSpPr>
            <p:spPr>
              <a:xfrm>
                <a:off x="3509650" y="6482775"/>
                <a:ext cx="153300" cy="5968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23874" extrusionOk="0">
                    <a:moveTo>
                      <a:pt x="6132" y="0"/>
                    </a:moveTo>
                    <a:lnTo>
                      <a:pt x="4253" y="92"/>
                    </a:lnTo>
                    <a:cubicBezTo>
                      <a:pt x="4352" y="11450"/>
                      <a:pt x="1" y="22991"/>
                      <a:pt x="1" y="22991"/>
                    </a:cubicBezTo>
                    <a:lnTo>
                      <a:pt x="1" y="23874"/>
                    </a:lnTo>
                    <a:cubicBezTo>
                      <a:pt x="6082" y="9366"/>
                      <a:pt x="6132" y="1"/>
                      <a:pt x="6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48"/>
              <p:cNvSpPr/>
              <p:nvPr/>
            </p:nvSpPr>
            <p:spPr>
              <a:xfrm>
                <a:off x="3630975" y="6482775"/>
                <a:ext cx="113750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25089" extrusionOk="0">
                    <a:moveTo>
                      <a:pt x="1279" y="0"/>
                    </a:moveTo>
                    <a:lnTo>
                      <a:pt x="0" y="700"/>
                    </a:lnTo>
                    <a:cubicBezTo>
                      <a:pt x="142" y="10108"/>
                      <a:pt x="4245" y="25089"/>
                      <a:pt x="4245" y="25089"/>
                    </a:cubicBezTo>
                    <a:lnTo>
                      <a:pt x="4549" y="25089"/>
                    </a:lnTo>
                    <a:cubicBezTo>
                      <a:pt x="1512" y="9366"/>
                      <a:pt x="1279" y="0"/>
                      <a:pt x="12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48"/>
              <p:cNvSpPr/>
              <p:nvPr/>
            </p:nvSpPr>
            <p:spPr>
              <a:xfrm>
                <a:off x="3188650" y="6422575"/>
                <a:ext cx="7414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9659" h="1371" extrusionOk="0">
                    <a:moveTo>
                      <a:pt x="15969" y="0"/>
                    </a:moveTo>
                    <a:cubicBezTo>
                      <a:pt x="7653" y="0"/>
                      <a:pt x="0" y="996"/>
                      <a:pt x="0" y="996"/>
                    </a:cubicBezTo>
                    <a:cubicBezTo>
                      <a:pt x="4222" y="862"/>
                      <a:pt x="8035" y="793"/>
                      <a:pt x="11696" y="793"/>
                    </a:cubicBezTo>
                    <a:cubicBezTo>
                      <a:pt x="17711" y="793"/>
                      <a:pt x="23318" y="979"/>
                      <a:pt x="29658" y="1370"/>
                    </a:cubicBezTo>
                    <a:cubicBezTo>
                      <a:pt x="25764" y="330"/>
                      <a:pt x="20756" y="0"/>
                      <a:pt x="15969" y="0"/>
                    </a:cubicBezTo>
                    <a:close/>
                  </a:path>
                </a:pathLst>
              </a:custGeom>
              <a:solidFill>
                <a:srgbClr val="FFBD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48"/>
              <p:cNvSpPr/>
              <p:nvPr/>
            </p:nvSpPr>
            <p:spPr>
              <a:xfrm>
                <a:off x="3159150" y="6441800"/>
                <a:ext cx="79500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2812" extrusionOk="0">
                    <a:moveTo>
                      <a:pt x="3179" y="1"/>
                    </a:moveTo>
                    <a:lnTo>
                      <a:pt x="891" y="220"/>
                    </a:lnTo>
                    <a:cubicBezTo>
                      <a:pt x="891" y="220"/>
                      <a:pt x="1" y="2812"/>
                      <a:pt x="940" y="2812"/>
                    </a:cubicBezTo>
                    <a:cubicBezTo>
                      <a:pt x="1886" y="2812"/>
                      <a:pt x="3179" y="1"/>
                      <a:pt x="3179" y="1"/>
                    </a:cubicBezTo>
                    <a:close/>
                  </a:path>
                </a:pathLst>
              </a:custGeom>
              <a:solidFill>
                <a:srgbClr val="FFE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48"/>
              <p:cNvSpPr/>
              <p:nvPr/>
            </p:nvSpPr>
            <p:spPr>
              <a:xfrm>
                <a:off x="3232425" y="6435275"/>
                <a:ext cx="76150" cy="710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2840" extrusionOk="0">
                    <a:moveTo>
                      <a:pt x="3045" y="0"/>
                    </a:moveTo>
                    <a:lnTo>
                      <a:pt x="177" y="234"/>
                    </a:lnTo>
                    <a:cubicBezTo>
                      <a:pt x="177" y="234"/>
                      <a:pt x="1" y="2840"/>
                      <a:pt x="940" y="2840"/>
                    </a:cubicBezTo>
                    <a:cubicBezTo>
                      <a:pt x="1880" y="2840"/>
                      <a:pt x="3045" y="1"/>
                      <a:pt x="3045" y="0"/>
                    </a:cubicBezTo>
                    <a:close/>
                  </a:path>
                </a:pathLst>
              </a:custGeom>
              <a:solidFill>
                <a:srgbClr val="F2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48"/>
              <p:cNvSpPr/>
              <p:nvPr/>
            </p:nvSpPr>
            <p:spPr>
              <a:xfrm>
                <a:off x="3306250" y="6428925"/>
                <a:ext cx="741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2734" extrusionOk="0">
                    <a:moveTo>
                      <a:pt x="2967" y="0"/>
                    </a:moveTo>
                    <a:lnTo>
                      <a:pt x="0" y="240"/>
                    </a:lnTo>
                    <a:cubicBezTo>
                      <a:pt x="0" y="240"/>
                      <a:pt x="177" y="2734"/>
                      <a:pt x="1123" y="2734"/>
                    </a:cubicBezTo>
                    <a:cubicBezTo>
                      <a:pt x="2070" y="2734"/>
                      <a:pt x="2967" y="0"/>
                      <a:pt x="2967" y="0"/>
                    </a:cubicBezTo>
                    <a:close/>
                  </a:path>
                </a:pathLst>
              </a:custGeom>
              <a:solidFill>
                <a:srgbClr val="FFE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48"/>
              <p:cNvSpPr/>
              <p:nvPr/>
            </p:nvSpPr>
            <p:spPr>
              <a:xfrm>
                <a:off x="3377750" y="6425750"/>
                <a:ext cx="793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2742" extrusionOk="0">
                    <a:moveTo>
                      <a:pt x="3172" y="0"/>
                    </a:moveTo>
                    <a:lnTo>
                      <a:pt x="43" y="163"/>
                    </a:lnTo>
                    <a:cubicBezTo>
                      <a:pt x="43" y="163"/>
                      <a:pt x="1" y="2670"/>
                      <a:pt x="1336" y="2741"/>
                    </a:cubicBezTo>
                    <a:cubicBezTo>
                      <a:pt x="1353" y="2741"/>
                      <a:pt x="1370" y="2742"/>
                      <a:pt x="1386" y="2742"/>
                    </a:cubicBezTo>
                    <a:cubicBezTo>
                      <a:pt x="2717" y="2742"/>
                      <a:pt x="3172" y="0"/>
                      <a:pt x="3172" y="0"/>
                    </a:cubicBezTo>
                    <a:close/>
                  </a:path>
                </a:pathLst>
              </a:custGeom>
              <a:solidFill>
                <a:srgbClr val="F2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48"/>
              <p:cNvSpPr/>
              <p:nvPr/>
            </p:nvSpPr>
            <p:spPr>
              <a:xfrm>
                <a:off x="3454400" y="6421500"/>
                <a:ext cx="7435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2657" extrusionOk="0">
                    <a:moveTo>
                      <a:pt x="2974" y="1"/>
                    </a:moveTo>
                    <a:lnTo>
                      <a:pt x="0" y="128"/>
                    </a:lnTo>
                    <a:cubicBezTo>
                      <a:pt x="0" y="128"/>
                      <a:pt x="134" y="2621"/>
                      <a:pt x="1074" y="2656"/>
                    </a:cubicBezTo>
                    <a:cubicBezTo>
                      <a:pt x="1080" y="2657"/>
                      <a:pt x="1086" y="2657"/>
                      <a:pt x="1092" y="2657"/>
                    </a:cubicBezTo>
                    <a:cubicBezTo>
                      <a:pt x="2033" y="2657"/>
                      <a:pt x="2974" y="1"/>
                      <a:pt x="2974" y="1"/>
                    </a:cubicBezTo>
                    <a:close/>
                  </a:path>
                </a:pathLst>
              </a:custGeom>
              <a:solidFill>
                <a:srgbClr val="FFE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48"/>
              <p:cNvSpPr/>
              <p:nvPr/>
            </p:nvSpPr>
            <p:spPr>
              <a:xfrm>
                <a:off x="3524500" y="6421150"/>
                <a:ext cx="80900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55" extrusionOk="0">
                    <a:moveTo>
                      <a:pt x="3235" y="0"/>
                    </a:moveTo>
                    <a:lnTo>
                      <a:pt x="85" y="7"/>
                    </a:lnTo>
                    <a:cubicBezTo>
                      <a:pt x="85" y="7"/>
                      <a:pt x="0" y="2515"/>
                      <a:pt x="1335" y="2649"/>
                    </a:cubicBezTo>
                    <a:cubicBezTo>
                      <a:pt x="1369" y="2653"/>
                      <a:pt x="1403" y="2654"/>
                      <a:pt x="1436" y="2654"/>
                    </a:cubicBezTo>
                    <a:cubicBezTo>
                      <a:pt x="2738" y="2654"/>
                      <a:pt x="3235" y="0"/>
                      <a:pt x="3235" y="0"/>
                    </a:cubicBezTo>
                    <a:close/>
                  </a:path>
                </a:pathLst>
              </a:custGeom>
              <a:solidFill>
                <a:srgbClr val="F2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48"/>
              <p:cNvSpPr/>
              <p:nvPr/>
            </p:nvSpPr>
            <p:spPr>
              <a:xfrm>
                <a:off x="3602900" y="6420975"/>
                <a:ext cx="82300" cy="66950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2678" extrusionOk="0">
                    <a:moveTo>
                      <a:pt x="92" y="0"/>
                    </a:moveTo>
                    <a:cubicBezTo>
                      <a:pt x="92" y="0"/>
                      <a:pt x="0" y="2508"/>
                      <a:pt x="1364" y="2670"/>
                    </a:cubicBezTo>
                    <a:cubicBezTo>
                      <a:pt x="1405" y="2675"/>
                      <a:pt x="1445" y="2678"/>
                      <a:pt x="1485" y="2678"/>
                    </a:cubicBezTo>
                    <a:cubicBezTo>
                      <a:pt x="2786" y="2678"/>
                      <a:pt x="3292" y="64"/>
                      <a:pt x="3292" y="64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E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48"/>
              <p:cNvSpPr/>
              <p:nvPr/>
            </p:nvSpPr>
            <p:spPr>
              <a:xfrm>
                <a:off x="3683950" y="6423625"/>
                <a:ext cx="79125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2688" extrusionOk="0">
                    <a:moveTo>
                      <a:pt x="0" y="0"/>
                    </a:moveTo>
                    <a:cubicBezTo>
                      <a:pt x="0" y="0"/>
                      <a:pt x="149" y="2571"/>
                      <a:pt x="1505" y="2684"/>
                    </a:cubicBezTo>
                    <a:cubicBezTo>
                      <a:pt x="1529" y="2686"/>
                      <a:pt x="1554" y="2687"/>
                      <a:pt x="1578" y="2687"/>
                    </a:cubicBezTo>
                    <a:cubicBezTo>
                      <a:pt x="2771" y="2687"/>
                      <a:pt x="3165" y="163"/>
                      <a:pt x="3165" y="1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48"/>
              <p:cNvSpPr/>
              <p:nvPr/>
            </p:nvSpPr>
            <p:spPr>
              <a:xfrm>
                <a:off x="3761825" y="6427850"/>
                <a:ext cx="7877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858" extrusionOk="0">
                    <a:moveTo>
                      <a:pt x="0" y="1"/>
                    </a:moveTo>
                    <a:cubicBezTo>
                      <a:pt x="0" y="1"/>
                      <a:pt x="283" y="2635"/>
                      <a:pt x="1632" y="2847"/>
                    </a:cubicBezTo>
                    <a:cubicBezTo>
                      <a:pt x="1675" y="2854"/>
                      <a:pt x="1716" y="2857"/>
                      <a:pt x="1757" y="2857"/>
                    </a:cubicBezTo>
                    <a:cubicBezTo>
                      <a:pt x="2887" y="2857"/>
                      <a:pt x="3150" y="389"/>
                      <a:pt x="3150" y="38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48"/>
              <p:cNvSpPr/>
              <p:nvPr/>
            </p:nvSpPr>
            <p:spPr>
              <a:xfrm>
                <a:off x="3838625" y="6437400"/>
                <a:ext cx="60775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2872" extrusionOk="0">
                    <a:moveTo>
                      <a:pt x="1" y="0"/>
                    </a:moveTo>
                    <a:cubicBezTo>
                      <a:pt x="1" y="0"/>
                      <a:pt x="220" y="2649"/>
                      <a:pt x="1258" y="2861"/>
                    </a:cubicBezTo>
                    <a:cubicBezTo>
                      <a:pt x="1292" y="2868"/>
                      <a:pt x="1326" y="2871"/>
                      <a:pt x="1358" y="2871"/>
                    </a:cubicBezTo>
                    <a:cubicBezTo>
                      <a:pt x="2233" y="2871"/>
                      <a:pt x="2430" y="403"/>
                      <a:pt x="2430" y="40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48"/>
              <p:cNvSpPr/>
              <p:nvPr/>
            </p:nvSpPr>
            <p:spPr>
              <a:xfrm>
                <a:off x="3896375" y="6446750"/>
                <a:ext cx="591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883" extrusionOk="0">
                    <a:moveTo>
                      <a:pt x="0" y="1"/>
                    </a:moveTo>
                    <a:cubicBezTo>
                      <a:pt x="0" y="1"/>
                      <a:pt x="147" y="2883"/>
                      <a:pt x="1367" y="2883"/>
                    </a:cubicBezTo>
                    <a:cubicBezTo>
                      <a:pt x="1373" y="2883"/>
                      <a:pt x="1379" y="2882"/>
                      <a:pt x="1385" y="2882"/>
                    </a:cubicBezTo>
                    <a:cubicBezTo>
                      <a:pt x="2366" y="2854"/>
                      <a:pt x="1646" y="509"/>
                      <a:pt x="1519" y="16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48"/>
              <p:cNvSpPr/>
              <p:nvPr/>
            </p:nvSpPr>
            <p:spPr>
              <a:xfrm>
                <a:off x="2976750" y="6224975"/>
                <a:ext cx="1543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297" extrusionOk="0">
                    <a:moveTo>
                      <a:pt x="0" y="0"/>
                    </a:moveTo>
                    <a:lnTo>
                      <a:pt x="0" y="297"/>
                    </a:lnTo>
                    <a:lnTo>
                      <a:pt x="6174" y="297"/>
                    </a:lnTo>
                    <a:lnTo>
                      <a:pt x="6174" y="0"/>
                    </a:lnTo>
                    <a:close/>
                  </a:path>
                </a:pathLst>
              </a:custGeom>
              <a:solidFill>
                <a:srgbClr val="844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48"/>
              <p:cNvSpPr/>
              <p:nvPr/>
            </p:nvSpPr>
            <p:spPr>
              <a:xfrm>
                <a:off x="2956800" y="6224975"/>
                <a:ext cx="189850" cy="268600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0744" extrusionOk="0">
                    <a:moveTo>
                      <a:pt x="1491" y="0"/>
                    </a:moveTo>
                    <a:lnTo>
                      <a:pt x="1491" y="0"/>
                    </a:lnTo>
                    <a:cubicBezTo>
                      <a:pt x="0" y="6110"/>
                      <a:pt x="134" y="10637"/>
                      <a:pt x="134" y="10637"/>
                    </a:cubicBezTo>
                    <a:lnTo>
                      <a:pt x="1010" y="10715"/>
                    </a:lnTo>
                    <a:lnTo>
                      <a:pt x="1060" y="9620"/>
                    </a:lnTo>
                    <a:lnTo>
                      <a:pt x="1985" y="9571"/>
                    </a:lnTo>
                    <a:lnTo>
                      <a:pt x="2063" y="10666"/>
                    </a:lnTo>
                    <a:lnTo>
                      <a:pt x="3165" y="10687"/>
                    </a:lnTo>
                    <a:lnTo>
                      <a:pt x="3263" y="9677"/>
                    </a:lnTo>
                    <a:lnTo>
                      <a:pt x="4450" y="9649"/>
                    </a:lnTo>
                    <a:lnTo>
                      <a:pt x="4556" y="10687"/>
                    </a:lnTo>
                    <a:lnTo>
                      <a:pt x="5693" y="10743"/>
                    </a:lnTo>
                    <a:lnTo>
                      <a:pt x="5566" y="9754"/>
                    </a:lnTo>
                    <a:lnTo>
                      <a:pt x="6491" y="9754"/>
                    </a:lnTo>
                    <a:lnTo>
                      <a:pt x="6562" y="10715"/>
                    </a:lnTo>
                    <a:lnTo>
                      <a:pt x="7593" y="10666"/>
                    </a:lnTo>
                    <a:cubicBezTo>
                      <a:pt x="6965" y="7953"/>
                      <a:pt x="6287" y="36"/>
                      <a:pt x="6286" y="36"/>
                    </a:cubicBezTo>
                    <a:lnTo>
                      <a:pt x="6286" y="36"/>
                    </a:lnTo>
                    <a:cubicBezTo>
                      <a:pt x="6110" y="2140"/>
                      <a:pt x="6640" y="8342"/>
                      <a:pt x="6640" y="8342"/>
                    </a:cubicBezTo>
                    <a:lnTo>
                      <a:pt x="813" y="8137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48"/>
              <p:cNvSpPr/>
              <p:nvPr/>
            </p:nvSpPr>
            <p:spPr>
              <a:xfrm>
                <a:off x="2968975" y="6219500"/>
                <a:ext cx="164425" cy="236100"/>
              </a:xfrm>
              <a:custGeom>
                <a:avLst/>
                <a:gdLst/>
                <a:ahLst/>
                <a:cxnLst/>
                <a:rect l="l" t="t" r="r" b="b"/>
                <a:pathLst>
                  <a:path w="6577" h="9444" extrusionOk="0">
                    <a:moveTo>
                      <a:pt x="1039" y="0"/>
                    </a:moveTo>
                    <a:cubicBezTo>
                      <a:pt x="509" y="3129"/>
                      <a:pt x="163" y="6279"/>
                      <a:pt x="1" y="9444"/>
                    </a:cubicBezTo>
                    <a:cubicBezTo>
                      <a:pt x="1" y="9444"/>
                      <a:pt x="2131" y="9232"/>
                      <a:pt x="4293" y="9232"/>
                    </a:cubicBezTo>
                    <a:cubicBezTo>
                      <a:pt x="5084" y="9232"/>
                      <a:pt x="5880" y="9260"/>
                      <a:pt x="6576" y="9338"/>
                    </a:cubicBezTo>
                    <a:cubicBezTo>
                      <a:pt x="6576" y="9338"/>
                      <a:pt x="5708" y="3101"/>
                      <a:pt x="5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48"/>
              <p:cNvSpPr/>
              <p:nvPr/>
            </p:nvSpPr>
            <p:spPr>
              <a:xfrm>
                <a:off x="3543400" y="5939625"/>
                <a:ext cx="651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618" extrusionOk="0">
                    <a:moveTo>
                      <a:pt x="283" y="0"/>
                    </a:moveTo>
                    <a:lnTo>
                      <a:pt x="0" y="869"/>
                    </a:lnTo>
                    <a:lnTo>
                      <a:pt x="2606" y="1618"/>
                    </a:lnTo>
                    <a:lnTo>
                      <a:pt x="1886" y="35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48"/>
              <p:cNvSpPr/>
              <p:nvPr/>
            </p:nvSpPr>
            <p:spPr>
              <a:xfrm>
                <a:off x="3540375" y="5907475"/>
                <a:ext cx="67125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838" extrusionOk="0">
                    <a:moveTo>
                      <a:pt x="1449" y="1"/>
                    </a:moveTo>
                    <a:lnTo>
                      <a:pt x="714" y="43"/>
                    </a:lnTo>
                    <a:lnTo>
                      <a:pt x="1" y="1738"/>
                    </a:lnTo>
                    <a:cubicBezTo>
                      <a:pt x="1" y="1738"/>
                      <a:pt x="485" y="1668"/>
                      <a:pt x="1131" y="1668"/>
                    </a:cubicBezTo>
                    <a:cubicBezTo>
                      <a:pt x="1605" y="1668"/>
                      <a:pt x="2165" y="1706"/>
                      <a:pt x="2685" y="1837"/>
                    </a:cubicBezTo>
                    <a:lnTo>
                      <a:pt x="1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48"/>
              <p:cNvSpPr/>
              <p:nvPr/>
            </p:nvSpPr>
            <p:spPr>
              <a:xfrm>
                <a:off x="3551700" y="5729675"/>
                <a:ext cx="35847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14339" h="3546" extrusionOk="0">
                    <a:moveTo>
                      <a:pt x="0" y="0"/>
                    </a:moveTo>
                    <a:lnTo>
                      <a:pt x="0" y="3383"/>
                    </a:lnTo>
                    <a:cubicBezTo>
                      <a:pt x="552" y="3499"/>
                      <a:pt x="1046" y="3546"/>
                      <a:pt x="1498" y="3546"/>
                    </a:cubicBezTo>
                    <a:cubicBezTo>
                      <a:pt x="3317" y="3546"/>
                      <a:pt x="4458" y="2796"/>
                      <a:pt x="5927" y="2796"/>
                    </a:cubicBezTo>
                    <a:cubicBezTo>
                      <a:pt x="5964" y="2796"/>
                      <a:pt x="6001" y="2796"/>
                      <a:pt x="6039" y="2797"/>
                    </a:cubicBezTo>
                    <a:cubicBezTo>
                      <a:pt x="6086" y="2798"/>
                      <a:pt x="6134" y="2799"/>
                      <a:pt x="6183" y="2799"/>
                    </a:cubicBezTo>
                    <a:cubicBezTo>
                      <a:pt x="7636" y="2799"/>
                      <a:pt x="10216" y="2286"/>
                      <a:pt x="12367" y="2286"/>
                    </a:cubicBezTo>
                    <a:cubicBezTo>
                      <a:pt x="13093" y="2286"/>
                      <a:pt x="13770" y="2344"/>
                      <a:pt x="14338" y="2500"/>
                    </a:cubicBezTo>
                    <a:cubicBezTo>
                      <a:pt x="14338" y="2500"/>
                      <a:pt x="11223" y="537"/>
                      <a:pt x="8250" y="389"/>
                    </a:cubicBezTo>
                    <a:cubicBezTo>
                      <a:pt x="8007" y="376"/>
                      <a:pt x="7770" y="371"/>
                      <a:pt x="7536" y="371"/>
                    </a:cubicBezTo>
                    <a:cubicBezTo>
                      <a:pt x="6064" y="371"/>
                      <a:pt x="4757" y="579"/>
                      <a:pt x="3395" y="579"/>
                    </a:cubicBezTo>
                    <a:cubicBezTo>
                      <a:pt x="2331" y="579"/>
                      <a:pt x="1234" y="45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48"/>
              <p:cNvSpPr/>
              <p:nvPr/>
            </p:nvSpPr>
            <p:spPr>
              <a:xfrm>
                <a:off x="3962225" y="6168475"/>
                <a:ext cx="74375" cy="189125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7565" extrusionOk="0">
                    <a:moveTo>
                      <a:pt x="2042" y="0"/>
                    </a:moveTo>
                    <a:lnTo>
                      <a:pt x="2042" y="0"/>
                    </a:lnTo>
                    <a:cubicBezTo>
                      <a:pt x="2042" y="0"/>
                      <a:pt x="587" y="932"/>
                      <a:pt x="1" y="2507"/>
                    </a:cubicBezTo>
                    <a:cubicBezTo>
                      <a:pt x="241" y="4075"/>
                      <a:pt x="467" y="6830"/>
                      <a:pt x="467" y="6830"/>
                    </a:cubicBezTo>
                    <a:lnTo>
                      <a:pt x="2974" y="7565"/>
                    </a:lnTo>
                    <a:cubicBezTo>
                      <a:pt x="2974" y="7565"/>
                      <a:pt x="1166" y="1914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48"/>
              <p:cNvSpPr/>
              <p:nvPr/>
            </p:nvSpPr>
            <p:spPr>
              <a:xfrm>
                <a:off x="3962225" y="6197600"/>
                <a:ext cx="72600" cy="1594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6379" extrusionOk="0">
                    <a:moveTo>
                      <a:pt x="792" y="0"/>
                    </a:moveTo>
                    <a:lnTo>
                      <a:pt x="792" y="0"/>
                    </a:lnTo>
                    <a:cubicBezTo>
                      <a:pt x="453" y="403"/>
                      <a:pt x="192" y="855"/>
                      <a:pt x="1" y="1342"/>
                    </a:cubicBezTo>
                    <a:cubicBezTo>
                      <a:pt x="241" y="2918"/>
                      <a:pt x="467" y="5665"/>
                      <a:pt x="467" y="5665"/>
                    </a:cubicBezTo>
                    <a:lnTo>
                      <a:pt x="2904" y="6379"/>
                    </a:lnTo>
                    <a:cubicBezTo>
                      <a:pt x="2028" y="5941"/>
                      <a:pt x="1194" y="4740"/>
                      <a:pt x="799" y="3200"/>
                    </a:cubicBezTo>
                    <a:cubicBezTo>
                      <a:pt x="488" y="1999"/>
                      <a:pt x="509" y="848"/>
                      <a:pt x="7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48"/>
              <p:cNvSpPr/>
              <p:nvPr/>
            </p:nvSpPr>
            <p:spPr>
              <a:xfrm>
                <a:off x="3918800" y="6227450"/>
                <a:ext cx="464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636" extrusionOk="0">
                    <a:moveTo>
                      <a:pt x="1681" y="0"/>
                    </a:moveTo>
                    <a:lnTo>
                      <a:pt x="0" y="445"/>
                    </a:lnTo>
                    <a:lnTo>
                      <a:pt x="1837" y="636"/>
                    </a:lnTo>
                    <a:lnTo>
                      <a:pt x="1858" y="339"/>
                    </a:lnTo>
                    <a:lnTo>
                      <a:pt x="16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48"/>
              <p:cNvSpPr/>
              <p:nvPr/>
            </p:nvSpPr>
            <p:spPr>
              <a:xfrm>
                <a:off x="3952350" y="6131725"/>
                <a:ext cx="1750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4296" extrusionOk="0">
                    <a:moveTo>
                      <a:pt x="0" y="1"/>
                    </a:moveTo>
                    <a:lnTo>
                      <a:pt x="283" y="3977"/>
                    </a:lnTo>
                    <a:lnTo>
                      <a:pt x="594" y="4295"/>
                    </a:lnTo>
                    <a:lnTo>
                      <a:pt x="700" y="36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48"/>
              <p:cNvSpPr/>
              <p:nvPr/>
            </p:nvSpPr>
            <p:spPr>
              <a:xfrm>
                <a:off x="3362575" y="7048350"/>
                <a:ext cx="150300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6012" h="2459" extrusionOk="0">
                    <a:moveTo>
                      <a:pt x="6011" y="1"/>
                    </a:moveTo>
                    <a:lnTo>
                      <a:pt x="0" y="2459"/>
                    </a:lnTo>
                    <a:lnTo>
                      <a:pt x="0" y="2459"/>
                    </a:lnTo>
                    <a:lnTo>
                      <a:pt x="5248" y="2014"/>
                    </a:lnTo>
                    <a:lnTo>
                      <a:pt x="6011" y="1"/>
                    </a:lnTo>
                    <a:close/>
                  </a:path>
                </a:pathLst>
              </a:custGeom>
              <a:solidFill>
                <a:srgbClr val="FFED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48"/>
              <p:cNvSpPr/>
              <p:nvPr/>
            </p:nvSpPr>
            <p:spPr>
              <a:xfrm>
                <a:off x="3082700" y="6225500"/>
                <a:ext cx="157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06" extrusionOk="0">
                    <a:moveTo>
                      <a:pt x="629" y="0"/>
                    </a:moveTo>
                    <a:lnTo>
                      <a:pt x="0" y="15"/>
                    </a:lnTo>
                    <a:lnTo>
                      <a:pt x="0" y="205"/>
                    </a:lnTo>
                    <a:lnTo>
                      <a:pt x="629" y="191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844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48"/>
              <p:cNvSpPr/>
              <p:nvPr/>
            </p:nvSpPr>
            <p:spPr>
              <a:xfrm>
                <a:off x="3010825" y="6225500"/>
                <a:ext cx="1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92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29" y="191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844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48"/>
              <p:cNvSpPr/>
              <p:nvPr/>
            </p:nvSpPr>
            <p:spPr>
              <a:xfrm>
                <a:off x="3122950" y="6219675"/>
                <a:ext cx="1750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3" extrusionOk="0">
                    <a:moveTo>
                      <a:pt x="304" y="0"/>
                    </a:moveTo>
                    <a:cubicBezTo>
                      <a:pt x="135" y="7"/>
                      <a:pt x="1" y="142"/>
                      <a:pt x="1" y="311"/>
                    </a:cubicBezTo>
                    <a:cubicBezTo>
                      <a:pt x="5" y="489"/>
                      <a:pt x="150" y="602"/>
                      <a:pt x="300" y="602"/>
                    </a:cubicBezTo>
                    <a:cubicBezTo>
                      <a:pt x="377" y="602"/>
                      <a:pt x="455" y="573"/>
                      <a:pt x="516" y="509"/>
                    </a:cubicBezTo>
                    <a:cubicBezTo>
                      <a:pt x="700" y="318"/>
                      <a:pt x="566" y="0"/>
                      <a:pt x="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48"/>
              <p:cNvSpPr/>
              <p:nvPr/>
            </p:nvSpPr>
            <p:spPr>
              <a:xfrm>
                <a:off x="2967925" y="6219675"/>
                <a:ext cx="176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03" extrusionOk="0">
                    <a:moveTo>
                      <a:pt x="304" y="0"/>
                    </a:moveTo>
                    <a:cubicBezTo>
                      <a:pt x="134" y="7"/>
                      <a:pt x="0" y="142"/>
                      <a:pt x="7" y="311"/>
                    </a:cubicBezTo>
                    <a:cubicBezTo>
                      <a:pt x="12" y="489"/>
                      <a:pt x="157" y="602"/>
                      <a:pt x="307" y="602"/>
                    </a:cubicBezTo>
                    <a:cubicBezTo>
                      <a:pt x="383" y="602"/>
                      <a:pt x="461" y="573"/>
                      <a:pt x="523" y="509"/>
                    </a:cubicBezTo>
                    <a:cubicBezTo>
                      <a:pt x="707" y="318"/>
                      <a:pt x="572" y="0"/>
                      <a:pt x="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48"/>
              <p:cNvSpPr/>
              <p:nvPr/>
            </p:nvSpPr>
            <p:spPr>
              <a:xfrm>
                <a:off x="3038550" y="6106300"/>
                <a:ext cx="1502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59" extrusionOk="0">
                    <a:moveTo>
                      <a:pt x="304" y="1"/>
                    </a:moveTo>
                    <a:cubicBezTo>
                      <a:pt x="135" y="1"/>
                      <a:pt x="0" y="785"/>
                      <a:pt x="0" y="961"/>
                    </a:cubicBezTo>
                    <a:cubicBezTo>
                      <a:pt x="0" y="1159"/>
                      <a:pt x="151" y="1258"/>
                      <a:pt x="301" y="1258"/>
                    </a:cubicBezTo>
                    <a:cubicBezTo>
                      <a:pt x="451" y="1258"/>
                      <a:pt x="601" y="1159"/>
                      <a:pt x="601" y="961"/>
                    </a:cubicBezTo>
                    <a:cubicBezTo>
                      <a:pt x="601" y="785"/>
                      <a:pt x="467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48"/>
              <p:cNvSpPr/>
              <p:nvPr/>
            </p:nvSpPr>
            <p:spPr>
              <a:xfrm>
                <a:off x="3031475" y="7083675"/>
                <a:ext cx="14025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1018" extrusionOk="0">
                    <a:moveTo>
                      <a:pt x="1802" y="0"/>
                    </a:moveTo>
                    <a:lnTo>
                      <a:pt x="1" y="1018"/>
                    </a:lnTo>
                    <a:lnTo>
                      <a:pt x="5609" y="1018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48"/>
              <p:cNvSpPr/>
              <p:nvPr/>
            </p:nvSpPr>
            <p:spPr>
              <a:xfrm>
                <a:off x="3205425" y="7034925"/>
                <a:ext cx="33675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2968" extrusionOk="0">
                    <a:moveTo>
                      <a:pt x="13470" y="1"/>
                    </a:moveTo>
                    <a:lnTo>
                      <a:pt x="6534" y="2763"/>
                    </a:lnTo>
                    <a:lnTo>
                      <a:pt x="0" y="2968"/>
                    </a:lnTo>
                    <a:lnTo>
                      <a:pt x="6887" y="2968"/>
                    </a:lnTo>
                    <a:lnTo>
                      <a:pt x="134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48"/>
              <p:cNvSpPr/>
              <p:nvPr/>
            </p:nvSpPr>
            <p:spPr>
              <a:xfrm>
                <a:off x="3561400" y="5748025"/>
                <a:ext cx="101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049" extrusionOk="0">
                    <a:moveTo>
                      <a:pt x="198" y="1"/>
                    </a:moveTo>
                    <a:cubicBezTo>
                      <a:pt x="85" y="1"/>
                      <a:pt x="0" y="460"/>
                      <a:pt x="0" y="1025"/>
                    </a:cubicBezTo>
                    <a:cubicBezTo>
                      <a:pt x="0" y="1590"/>
                      <a:pt x="85" y="2049"/>
                      <a:pt x="198" y="2049"/>
                    </a:cubicBezTo>
                    <a:cubicBezTo>
                      <a:pt x="311" y="2049"/>
                      <a:pt x="403" y="1590"/>
                      <a:pt x="403" y="1025"/>
                    </a:cubicBezTo>
                    <a:cubicBezTo>
                      <a:pt x="403" y="460"/>
                      <a:pt x="311" y="1"/>
                      <a:pt x="198" y="1"/>
                    </a:cubicBezTo>
                    <a:close/>
                  </a:path>
                </a:pathLst>
              </a:custGeom>
              <a:solidFill>
                <a:srgbClr val="9E5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48"/>
              <p:cNvSpPr/>
              <p:nvPr/>
            </p:nvSpPr>
            <p:spPr>
              <a:xfrm>
                <a:off x="3014525" y="6291375"/>
                <a:ext cx="71900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3574" extrusionOk="0">
                    <a:moveTo>
                      <a:pt x="2268" y="0"/>
                    </a:moveTo>
                    <a:cubicBezTo>
                      <a:pt x="1710" y="805"/>
                      <a:pt x="1251" y="1307"/>
                      <a:pt x="891" y="1519"/>
                    </a:cubicBezTo>
                    <a:lnTo>
                      <a:pt x="891" y="636"/>
                    </a:lnTo>
                    <a:cubicBezTo>
                      <a:pt x="891" y="417"/>
                      <a:pt x="969" y="290"/>
                      <a:pt x="1138" y="254"/>
                    </a:cubicBezTo>
                    <a:lnTo>
                      <a:pt x="1138" y="64"/>
                    </a:lnTo>
                    <a:lnTo>
                      <a:pt x="36" y="64"/>
                    </a:lnTo>
                    <a:lnTo>
                      <a:pt x="36" y="254"/>
                    </a:lnTo>
                    <a:cubicBezTo>
                      <a:pt x="170" y="261"/>
                      <a:pt x="241" y="360"/>
                      <a:pt x="241" y="565"/>
                    </a:cubicBezTo>
                    <a:lnTo>
                      <a:pt x="241" y="3037"/>
                    </a:lnTo>
                    <a:cubicBezTo>
                      <a:pt x="241" y="3249"/>
                      <a:pt x="156" y="3376"/>
                      <a:pt x="1" y="3426"/>
                    </a:cubicBezTo>
                    <a:lnTo>
                      <a:pt x="1" y="3574"/>
                    </a:lnTo>
                    <a:lnTo>
                      <a:pt x="1124" y="3574"/>
                    </a:lnTo>
                    <a:lnTo>
                      <a:pt x="1124" y="3426"/>
                    </a:lnTo>
                    <a:cubicBezTo>
                      <a:pt x="961" y="3383"/>
                      <a:pt x="884" y="3256"/>
                      <a:pt x="884" y="3051"/>
                    </a:cubicBezTo>
                    <a:lnTo>
                      <a:pt x="884" y="1851"/>
                    </a:lnTo>
                    <a:cubicBezTo>
                      <a:pt x="933" y="1773"/>
                      <a:pt x="1011" y="1730"/>
                      <a:pt x="1096" y="1730"/>
                    </a:cubicBezTo>
                    <a:cubicBezTo>
                      <a:pt x="1159" y="1738"/>
                      <a:pt x="1230" y="1759"/>
                      <a:pt x="1279" y="1801"/>
                    </a:cubicBezTo>
                    <a:cubicBezTo>
                      <a:pt x="1392" y="1879"/>
                      <a:pt x="1491" y="1964"/>
                      <a:pt x="1576" y="2062"/>
                    </a:cubicBezTo>
                    <a:cubicBezTo>
                      <a:pt x="1647" y="2140"/>
                      <a:pt x="1717" y="2225"/>
                      <a:pt x="1767" y="2317"/>
                    </a:cubicBezTo>
                    <a:cubicBezTo>
                      <a:pt x="1823" y="2401"/>
                      <a:pt x="1873" y="2500"/>
                      <a:pt x="1915" y="2592"/>
                    </a:cubicBezTo>
                    <a:cubicBezTo>
                      <a:pt x="1950" y="2684"/>
                      <a:pt x="1979" y="2783"/>
                      <a:pt x="2000" y="2875"/>
                    </a:cubicBezTo>
                    <a:cubicBezTo>
                      <a:pt x="2021" y="2959"/>
                      <a:pt x="2035" y="3044"/>
                      <a:pt x="2035" y="3136"/>
                    </a:cubicBezTo>
                    <a:cubicBezTo>
                      <a:pt x="2035" y="3185"/>
                      <a:pt x="2028" y="3242"/>
                      <a:pt x="2007" y="3291"/>
                    </a:cubicBezTo>
                    <a:cubicBezTo>
                      <a:pt x="1993" y="3341"/>
                      <a:pt x="1957" y="3390"/>
                      <a:pt x="1922" y="3419"/>
                    </a:cubicBezTo>
                    <a:lnTo>
                      <a:pt x="1922" y="3574"/>
                    </a:lnTo>
                    <a:lnTo>
                      <a:pt x="2876" y="3574"/>
                    </a:lnTo>
                    <a:cubicBezTo>
                      <a:pt x="2861" y="3327"/>
                      <a:pt x="2819" y="3080"/>
                      <a:pt x="2741" y="2839"/>
                    </a:cubicBezTo>
                    <a:cubicBezTo>
                      <a:pt x="2664" y="2613"/>
                      <a:pt x="2572" y="2401"/>
                      <a:pt x="2459" y="2197"/>
                    </a:cubicBezTo>
                    <a:cubicBezTo>
                      <a:pt x="2346" y="2006"/>
                      <a:pt x="2219" y="1822"/>
                      <a:pt x="2077" y="1646"/>
                    </a:cubicBezTo>
                    <a:cubicBezTo>
                      <a:pt x="1950" y="1483"/>
                      <a:pt x="1802" y="1328"/>
                      <a:pt x="1654" y="1180"/>
                    </a:cubicBezTo>
                    <a:cubicBezTo>
                      <a:pt x="1859" y="876"/>
                      <a:pt x="2042" y="720"/>
                      <a:pt x="2190" y="720"/>
                    </a:cubicBezTo>
                    <a:cubicBezTo>
                      <a:pt x="2275" y="728"/>
                      <a:pt x="2360" y="777"/>
                      <a:pt x="2409" y="848"/>
                    </a:cubicBezTo>
                    <a:lnTo>
                      <a:pt x="2784" y="431"/>
                    </a:lnTo>
                    <a:lnTo>
                      <a:pt x="2268" y="0"/>
                    </a:lnTo>
                    <a:close/>
                  </a:path>
                </a:pathLst>
              </a:custGeom>
              <a:solidFill>
                <a:srgbClr val="FFE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48"/>
              <p:cNvSpPr/>
              <p:nvPr/>
            </p:nvSpPr>
            <p:spPr>
              <a:xfrm>
                <a:off x="3972825" y="6197600"/>
                <a:ext cx="61825" cy="159475"/>
              </a:xfrm>
              <a:custGeom>
                <a:avLst/>
                <a:gdLst/>
                <a:ahLst/>
                <a:cxnLst/>
                <a:rect l="l" t="t" r="r" b="b"/>
                <a:pathLst>
                  <a:path w="2473" h="6379" extrusionOk="0">
                    <a:moveTo>
                      <a:pt x="368" y="0"/>
                    </a:moveTo>
                    <a:lnTo>
                      <a:pt x="368" y="0"/>
                    </a:lnTo>
                    <a:cubicBezTo>
                      <a:pt x="347" y="22"/>
                      <a:pt x="333" y="36"/>
                      <a:pt x="318" y="57"/>
                    </a:cubicBezTo>
                    <a:cubicBezTo>
                      <a:pt x="50" y="940"/>
                      <a:pt x="1" y="2091"/>
                      <a:pt x="234" y="3292"/>
                    </a:cubicBezTo>
                    <a:cubicBezTo>
                      <a:pt x="453" y="4401"/>
                      <a:pt x="876" y="5368"/>
                      <a:pt x="1406" y="6061"/>
                    </a:cubicBezTo>
                    <a:lnTo>
                      <a:pt x="2473" y="6379"/>
                    </a:lnTo>
                    <a:cubicBezTo>
                      <a:pt x="1604" y="5934"/>
                      <a:pt x="770" y="4740"/>
                      <a:pt x="368" y="3200"/>
                    </a:cubicBezTo>
                    <a:cubicBezTo>
                      <a:pt x="64" y="1999"/>
                      <a:pt x="85" y="848"/>
                      <a:pt x="3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48"/>
              <p:cNvSpPr/>
              <p:nvPr/>
            </p:nvSpPr>
            <p:spPr>
              <a:xfrm>
                <a:off x="3918800" y="6232925"/>
                <a:ext cx="545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537" extrusionOk="0">
                    <a:moveTo>
                      <a:pt x="2183" y="0"/>
                    </a:moveTo>
                    <a:lnTo>
                      <a:pt x="0" y="226"/>
                    </a:lnTo>
                    <a:lnTo>
                      <a:pt x="1858" y="537"/>
                    </a:lnTo>
                    <a:lnTo>
                      <a:pt x="21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48"/>
              <p:cNvSpPr/>
              <p:nvPr/>
            </p:nvSpPr>
            <p:spPr>
              <a:xfrm>
                <a:off x="4053875" y="6185425"/>
                <a:ext cx="18400" cy="17060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824" extrusionOk="0">
                    <a:moveTo>
                      <a:pt x="156" y="0"/>
                    </a:moveTo>
                    <a:lnTo>
                      <a:pt x="262" y="4817"/>
                    </a:lnTo>
                    <a:lnTo>
                      <a:pt x="114" y="5425"/>
                    </a:lnTo>
                    <a:lnTo>
                      <a:pt x="1" y="6357"/>
                    </a:lnTo>
                    <a:lnTo>
                      <a:pt x="580" y="6823"/>
                    </a:lnTo>
                    <a:lnTo>
                      <a:pt x="502" y="5425"/>
                    </a:lnTo>
                    <a:lnTo>
                      <a:pt x="735" y="4789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48"/>
              <p:cNvSpPr/>
              <p:nvPr/>
            </p:nvSpPr>
            <p:spPr>
              <a:xfrm>
                <a:off x="4048050" y="6285175"/>
                <a:ext cx="2440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834" extrusionOk="0">
                    <a:moveTo>
                      <a:pt x="50" y="1"/>
                    </a:moveTo>
                    <a:lnTo>
                      <a:pt x="1" y="587"/>
                    </a:lnTo>
                    <a:lnTo>
                      <a:pt x="354" y="1435"/>
                    </a:lnTo>
                    <a:lnTo>
                      <a:pt x="234" y="2367"/>
                    </a:lnTo>
                    <a:lnTo>
                      <a:pt x="820" y="2833"/>
                    </a:lnTo>
                    <a:lnTo>
                      <a:pt x="742" y="1435"/>
                    </a:lnTo>
                    <a:lnTo>
                      <a:pt x="975" y="799"/>
                    </a:lnTo>
                    <a:lnTo>
                      <a:pt x="968" y="771"/>
                    </a:lnTo>
                    <a:cubicBezTo>
                      <a:pt x="926" y="820"/>
                      <a:pt x="862" y="855"/>
                      <a:pt x="799" y="870"/>
                    </a:cubicBezTo>
                    <a:cubicBezTo>
                      <a:pt x="785" y="872"/>
                      <a:pt x="772" y="873"/>
                      <a:pt x="758" y="873"/>
                    </a:cubicBezTo>
                    <a:cubicBezTo>
                      <a:pt x="528" y="873"/>
                      <a:pt x="270" y="541"/>
                      <a:pt x="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48"/>
              <p:cNvSpPr/>
              <p:nvPr/>
            </p:nvSpPr>
            <p:spPr>
              <a:xfrm>
                <a:off x="2966850" y="6313425"/>
                <a:ext cx="16442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6577" h="6217" extrusionOk="0">
                    <a:moveTo>
                      <a:pt x="559" y="1"/>
                    </a:moveTo>
                    <a:cubicBezTo>
                      <a:pt x="347" y="1661"/>
                      <a:pt x="114" y="3829"/>
                      <a:pt x="1" y="6216"/>
                    </a:cubicBezTo>
                    <a:cubicBezTo>
                      <a:pt x="1" y="6216"/>
                      <a:pt x="2128" y="6005"/>
                      <a:pt x="4290" y="6005"/>
                    </a:cubicBezTo>
                    <a:cubicBezTo>
                      <a:pt x="5082" y="6005"/>
                      <a:pt x="5878" y="6033"/>
                      <a:pt x="6577" y="6111"/>
                    </a:cubicBezTo>
                    <a:cubicBezTo>
                      <a:pt x="6577" y="6111"/>
                      <a:pt x="6534" y="5807"/>
                      <a:pt x="6464" y="5298"/>
                    </a:cubicBezTo>
                    <a:cubicBezTo>
                      <a:pt x="6356" y="5314"/>
                      <a:pt x="6246" y="5322"/>
                      <a:pt x="6134" y="5322"/>
                    </a:cubicBezTo>
                    <a:cubicBezTo>
                      <a:pt x="4531" y="5322"/>
                      <a:pt x="2505" y="3740"/>
                      <a:pt x="1145" y="1251"/>
                    </a:cubicBezTo>
                    <a:cubicBezTo>
                      <a:pt x="926" y="848"/>
                      <a:pt x="728" y="425"/>
                      <a:pt x="55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17" name="Google Shape;3917;p48"/>
          <p:cNvSpPr/>
          <p:nvPr/>
        </p:nvSpPr>
        <p:spPr>
          <a:xfrm flipH="1">
            <a:off x="6779359" y="1446905"/>
            <a:ext cx="3649243" cy="434925"/>
          </a:xfrm>
          <a:custGeom>
            <a:avLst/>
            <a:gdLst/>
            <a:ahLst/>
            <a:cxnLst/>
            <a:rect l="l" t="t" r="r" b="b"/>
            <a:pathLst>
              <a:path w="38890" h="4635" extrusionOk="0">
                <a:moveTo>
                  <a:pt x="30751" y="0"/>
                </a:moveTo>
                <a:cubicBezTo>
                  <a:pt x="30467" y="0"/>
                  <a:pt x="30208" y="21"/>
                  <a:pt x="29982" y="67"/>
                </a:cubicBezTo>
                <a:cubicBezTo>
                  <a:pt x="28507" y="371"/>
                  <a:pt x="26116" y="729"/>
                  <a:pt x="24691" y="932"/>
                </a:cubicBezTo>
                <a:cubicBezTo>
                  <a:pt x="23269" y="1137"/>
                  <a:pt x="22250" y="982"/>
                  <a:pt x="20062" y="1239"/>
                </a:cubicBezTo>
                <a:cubicBezTo>
                  <a:pt x="17874" y="1492"/>
                  <a:pt x="14091" y="1644"/>
                  <a:pt x="13692" y="2103"/>
                </a:cubicBezTo>
                <a:cubicBezTo>
                  <a:pt x="13295" y="2559"/>
                  <a:pt x="10568" y="2765"/>
                  <a:pt x="8192" y="2765"/>
                </a:cubicBezTo>
                <a:cubicBezTo>
                  <a:pt x="5813" y="2765"/>
                  <a:pt x="2123" y="3069"/>
                  <a:pt x="2189" y="3427"/>
                </a:cubicBezTo>
                <a:cubicBezTo>
                  <a:pt x="2251" y="3781"/>
                  <a:pt x="1" y="4392"/>
                  <a:pt x="4791" y="4392"/>
                </a:cubicBezTo>
                <a:cubicBezTo>
                  <a:pt x="9581" y="4392"/>
                  <a:pt x="13245" y="4291"/>
                  <a:pt x="17874" y="4035"/>
                </a:cubicBezTo>
                <a:cubicBezTo>
                  <a:pt x="18913" y="3978"/>
                  <a:pt x="19870" y="3954"/>
                  <a:pt x="20757" y="3954"/>
                </a:cubicBezTo>
                <a:cubicBezTo>
                  <a:pt x="23823" y="3954"/>
                  <a:pt x="26063" y="4235"/>
                  <a:pt x="28021" y="4392"/>
                </a:cubicBezTo>
                <a:cubicBezTo>
                  <a:pt x="29867" y="4541"/>
                  <a:pt x="30997" y="4635"/>
                  <a:pt x="32655" y="4635"/>
                </a:cubicBezTo>
                <a:cubicBezTo>
                  <a:pt x="33262" y="4635"/>
                  <a:pt x="33940" y="4622"/>
                  <a:pt x="34749" y="4595"/>
                </a:cubicBezTo>
                <a:cubicBezTo>
                  <a:pt x="37768" y="4494"/>
                  <a:pt x="38338" y="3832"/>
                  <a:pt x="38612" y="3528"/>
                </a:cubicBezTo>
                <a:cubicBezTo>
                  <a:pt x="38889" y="3221"/>
                  <a:pt x="38379" y="1897"/>
                  <a:pt x="37974" y="1695"/>
                </a:cubicBezTo>
                <a:cubicBezTo>
                  <a:pt x="37566" y="1492"/>
                  <a:pt x="36242" y="932"/>
                  <a:pt x="36242" y="932"/>
                </a:cubicBezTo>
                <a:cubicBezTo>
                  <a:pt x="34691" y="631"/>
                  <a:pt x="32334" y="0"/>
                  <a:pt x="30751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8" name="Google Shape;3918;p48"/>
          <p:cNvGrpSpPr/>
          <p:nvPr/>
        </p:nvGrpSpPr>
        <p:grpSpPr>
          <a:xfrm flipH="1">
            <a:off x="2545025" y="1491353"/>
            <a:ext cx="1467275" cy="586785"/>
            <a:chOff x="7355500" y="520515"/>
            <a:chExt cx="1467275" cy="586785"/>
          </a:xfrm>
        </p:grpSpPr>
        <p:sp>
          <p:nvSpPr>
            <p:cNvPr id="3919" name="Google Shape;3919;p48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8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8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8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8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8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8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8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8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8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8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8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901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0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 of </a:t>
            </a:r>
            <a:r>
              <a:rPr lang="en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>
              <a:solidFill>
                <a:schemeClr val="dk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5" name="Google Shape;1035;p30"/>
          <p:cNvSpPr txBox="1">
            <a:spLocks noGrp="1"/>
          </p:cNvSpPr>
          <p:nvPr>
            <p:ph type="title" idx="2"/>
          </p:nvPr>
        </p:nvSpPr>
        <p:spPr>
          <a:xfrm flipH="1">
            <a:off x="1257299" y="1318325"/>
            <a:ext cx="10668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6" name="Google Shape;1036;p30"/>
          <p:cNvSpPr txBox="1">
            <a:spLocks noGrp="1"/>
          </p:cNvSpPr>
          <p:nvPr>
            <p:ph type="subTitle" idx="1"/>
          </p:nvPr>
        </p:nvSpPr>
        <p:spPr>
          <a:xfrm>
            <a:off x="72610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스테이지의 정의와 목적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7" name="Google Shape;1037;p30"/>
          <p:cNvSpPr txBox="1">
            <a:spLocks noGrp="1"/>
          </p:cNvSpPr>
          <p:nvPr>
            <p:ph type="subTitle" idx="3"/>
          </p:nvPr>
        </p:nvSpPr>
        <p:spPr>
          <a:xfrm>
            <a:off x="72610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38" name="Google Shape;1038;p30"/>
          <p:cNvGrpSpPr/>
          <p:nvPr/>
        </p:nvGrpSpPr>
        <p:grpSpPr>
          <a:xfrm>
            <a:off x="5468246" y="3176426"/>
            <a:ext cx="934739" cy="1846201"/>
            <a:chOff x="6793438" y="3239601"/>
            <a:chExt cx="880500" cy="1739074"/>
          </a:xfrm>
        </p:grpSpPr>
        <p:sp>
          <p:nvSpPr>
            <p:cNvPr id="1039" name="Google Shape;1039;p30"/>
            <p:cNvSpPr/>
            <p:nvPr/>
          </p:nvSpPr>
          <p:spPr>
            <a:xfrm>
              <a:off x="6793438" y="4863774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0" name="Google Shape;1040;p30"/>
            <p:cNvGrpSpPr/>
            <p:nvPr/>
          </p:nvGrpSpPr>
          <p:grpSpPr>
            <a:xfrm>
              <a:off x="6928225" y="3239601"/>
              <a:ext cx="610924" cy="1704843"/>
              <a:chOff x="6928225" y="3239601"/>
              <a:chExt cx="610924" cy="1704843"/>
            </a:xfrm>
          </p:grpSpPr>
          <p:sp>
            <p:nvSpPr>
              <p:cNvPr id="1041" name="Google Shape;1041;p30"/>
              <p:cNvSpPr/>
              <p:nvPr/>
            </p:nvSpPr>
            <p:spPr>
              <a:xfrm>
                <a:off x="6931011" y="3530224"/>
                <a:ext cx="565493" cy="141421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1674" extrusionOk="0">
                    <a:moveTo>
                      <a:pt x="1604" y="0"/>
                    </a:moveTo>
                    <a:cubicBezTo>
                      <a:pt x="1402" y="49"/>
                      <a:pt x="1209" y="122"/>
                      <a:pt x="1026" y="216"/>
                    </a:cubicBezTo>
                    <a:cubicBezTo>
                      <a:pt x="872" y="300"/>
                      <a:pt x="740" y="400"/>
                      <a:pt x="656" y="517"/>
                    </a:cubicBezTo>
                    <a:cubicBezTo>
                      <a:pt x="391" y="891"/>
                      <a:pt x="267" y="1409"/>
                      <a:pt x="267" y="1409"/>
                    </a:cubicBezTo>
                    <a:cubicBezTo>
                      <a:pt x="354" y="1453"/>
                      <a:pt x="436" y="1503"/>
                      <a:pt x="513" y="1564"/>
                    </a:cubicBezTo>
                    <a:cubicBezTo>
                      <a:pt x="588" y="1621"/>
                      <a:pt x="672" y="1694"/>
                      <a:pt x="733" y="1751"/>
                    </a:cubicBezTo>
                    <a:cubicBezTo>
                      <a:pt x="783" y="1797"/>
                      <a:pt x="819" y="1832"/>
                      <a:pt x="819" y="1832"/>
                    </a:cubicBezTo>
                    <a:cubicBezTo>
                      <a:pt x="832" y="1855"/>
                      <a:pt x="844" y="1879"/>
                      <a:pt x="856" y="1906"/>
                    </a:cubicBezTo>
                    <a:cubicBezTo>
                      <a:pt x="863" y="1923"/>
                      <a:pt x="870" y="1942"/>
                      <a:pt x="879" y="1962"/>
                    </a:cubicBezTo>
                    <a:cubicBezTo>
                      <a:pt x="935" y="2108"/>
                      <a:pt x="1005" y="2337"/>
                      <a:pt x="1080" y="2603"/>
                    </a:cubicBezTo>
                    <a:cubicBezTo>
                      <a:pt x="1165" y="2904"/>
                      <a:pt x="1123" y="3231"/>
                      <a:pt x="1104" y="3346"/>
                    </a:cubicBezTo>
                    <a:cubicBezTo>
                      <a:pt x="1100" y="3375"/>
                      <a:pt x="1096" y="3390"/>
                      <a:pt x="1096" y="3390"/>
                    </a:cubicBezTo>
                    <a:cubicBezTo>
                      <a:pt x="1096" y="3390"/>
                      <a:pt x="1051" y="3445"/>
                      <a:pt x="973" y="3588"/>
                    </a:cubicBezTo>
                    <a:cubicBezTo>
                      <a:pt x="898" y="3727"/>
                      <a:pt x="831" y="3870"/>
                      <a:pt x="772" y="4016"/>
                    </a:cubicBezTo>
                    <a:cubicBezTo>
                      <a:pt x="576" y="4486"/>
                      <a:pt x="1" y="6069"/>
                      <a:pt x="1" y="8058"/>
                    </a:cubicBezTo>
                    <a:cubicBezTo>
                      <a:pt x="1" y="8906"/>
                      <a:pt x="32" y="10223"/>
                      <a:pt x="54" y="11011"/>
                    </a:cubicBezTo>
                    <a:lnTo>
                      <a:pt x="54" y="11028"/>
                    </a:lnTo>
                    <a:cubicBezTo>
                      <a:pt x="66" y="11417"/>
                      <a:pt x="73" y="11674"/>
                      <a:pt x="73" y="11674"/>
                    </a:cubicBezTo>
                    <a:cubicBezTo>
                      <a:pt x="73" y="11674"/>
                      <a:pt x="398" y="11672"/>
                      <a:pt x="657" y="11656"/>
                    </a:cubicBezTo>
                    <a:cubicBezTo>
                      <a:pt x="694" y="11653"/>
                      <a:pt x="793" y="11652"/>
                      <a:pt x="940" y="11649"/>
                    </a:cubicBezTo>
                    <a:cubicBezTo>
                      <a:pt x="1238" y="11645"/>
                      <a:pt x="1724" y="11640"/>
                      <a:pt x="2250" y="11637"/>
                    </a:cubicBezTo>
                    <a:lnTo>
                      <a:pt x="2266" y="11637"/>
                    </a:lnTo>
                    <a:lnTo>
                      <a:pt x="2396" y="11636"/>
                    </a:lnTo>
                    <a:lnTo>
                      <a:pt x="2412" y="11636"/>
                    </a:lnTo>
                    <a:cubicBezTo>
                      <a:pt x="2855" y="11633"/>
                      <a:pt x="3315" y="11630"/>
                      <a:pt x="3700" y="11629"/>
                    </a:cubicBezTo>
                    <a:cubicBezTo>
                      <a:pt x="4250" y="11626"/>
                      <a:pt x="4653" y="11623"/>
                      <a:pt x="4653" y="11623"/>
                    </a:cubicBezTo>
                    <a:cubicBezTo>
                      <a:pt x="4668" y="11444"/>
                      <a:pt x="4665" y="11203"/>
                      <a:pt x="4650" y="10926"/>
                    </a:cubicBezTo>
                    <a:cubicBezTo>
                      <a:pt x="4650" y="10920"/>
                      <a:pt x="4650" y="10914"/>
                      <a:pt x="4650" y="10908"/>
                    </a:cubicBezTo>
                    <a:cubicBezTo>
                      <a:pt x="4614" y="10244"/>
                      <a:pt x="4507" y="9378"/>
                      <a:pt x="4394" y="8627"/>
                    </a:cubicBezTo>
                    <a:cubicBezTo>
                      <a:pt x="4232" y="7555"/>
                      <a:pt x="3769" y="5176"/>
                      <a:pt x="3518" y="4397"/>
                    </a:cubicBezTo>
                    <a:cubicBezTo>
                      <a:pt x="3403" y="4042"/>
                      <a:pt x="3309" y="3747"/>
                      <a:pt x="3243" y="3533"/>
                    </a:cubicBezTo>
                    <a:cubicBezTo>
                      <a:pt x="3211" y="3430"/>
                      <a:pt x="3185" y="3346"/>
                      <a:pt x="3165" y="3281"/>
                    </a:cubicBezTo>
                    <a:cubicBezTo>
                      <a:pt x="3134" y="3183"/>
                      <a:pt x="3120" y="3131"/>
                      <a:pt x="3120" y="3131"/>
                    </a:cubicBezTo>
                    <a:cubicBezTo>
                      <a:pt x="3136" y="2920"/>
                      <a:pt x="3412" y="1842"/>
                      <a:pt x="3412" y="1842"/>
                    </a:cubicBezTo>
                    <a:cubicBezTo>
                      <a:pt x="3412" y="1842"/>
                      <a:pt x="3497" y="1725"/>
                      <a:pt x="3704" y="1570"/>
                    </a:cubicBezTo>
                    <a:cubicBezTo>
                      <a:pt x="3742" y="1542"/>
                      <a:pt x="3782" y="1513"/>
                      <a:pt x="3829" y="1485"/>
                    </a:cubicBezTo>
                    <a:cubicBezTo>
                      <a:pt x="4125" y="1289"/>
                      <a:pt x="4244" y="1279"/>
                      <a:pt x="4244" y="1279"/>
                    </a:cubicBezTo>
                    <a:cubicBezTo>
                      <a:pt x="4244" y="1279"/>
                      <a:pt x="4077" y="920"/>
                      <a:pt x="3897" y="656"/>
                    </a:cubicBezTo>
                    <a:cubicBezTo>
                      <a:pt x="3885" y="638"/>
                      <a:pt x="3875" y="624"/>
                      <a:pt x="3863" y="608"/>
                    </a:cubicBezTo>
                    <a:cubicBezTo>
                      <a:pt x="3831" y="712"/>
                      <a:pt x="3765" y="929"/>
                      <a:pt x="3697" y="1127"/>
                    </a:cubicBezTo>
                    <a:cubicBezTo>
                      <a:pt x="3606" y="1398"/>
                      <a:pt x="3432" y="1664"/>
                      <a:pt x="3432" y="1664"/>
                    </a:cubicBezTo>
                    <a:cubicBezTo>
                      <a:pt x="3432" y="1664"/>
                      <a:pt x="3419" y="1634"/>
                      <a:pt x="3396" y="1581"/>
                    </a:cubicBezTo>
                    <a:cubicBezTo>
                      <a:pt x="3315" y="1401"/>
                      <a:pt x="3123" y="949"/>
                      <a:pt x="3037" y="608"/>
                    </a:cubicBezTo>
                    <a:cubicBezTo>
                      <a:pt x="2988" y="407"/>
                      <a:pt x="2958" y="278"/>
                      <a:pt x="2939" y="198"/>
                    </a:cubicBezTo>
                    <a:cubicBezTo>
                      <a:pt x="2919" y="104"/>
                      <a:pt x="2913" y="77"/>
                      <a:pt x="2913" y="77"/>
                    </a:cubicBezTo>
                    <a:cubicBezTo>
                      <a:pt x="2913" y="77"/>
                      <a:pt x="2809" y="41"/>
                      <a:pt x="2663" y="2"/>
                    </a:cubicBezTo>
                    <a:cubicBezTo>
                      <a:pt x="2632" y="90"/>
                      <a:pt x="2589" y="172"/>
                      <a:pt x="2532" y="246"/>
                    </a:cubicBezTo>
                    <a:cubicBezTo>
                      <a:pt x="2500" y="288"/>
                      <a:pt x="2463" y="324"/>
                      <a:pt x="2421" y="355"/>
                    </a:cubicBezTo>
                    <a:cubicBezTo>
                      <a:pt x="2373" y="384"/>
                      <a:pt x="2323" y="405"/>
                      <a:pt x="2268" y="417"/>
                    </a:cubicBezTo>
                    <a:cubicBezTo>
                      <a:pt x="2257" y="505"/>
                      <a:pt x="2230" y="700"/>
                      <a:pt x="2185" y="945"/>
                    </a:cubicBezTo>
                    <a:cubicBezTo>
                      <a:pt x="2123" y="1278"/>
                      <a:pt x="2087" y="1590"/>
                      <a:pt x="2087" y="1590"/>
                    </a:cubicBezTo>
                    <a:cubicBezTo>
                      <a:pt x="2087" y="1590"/>
                      <a:pt x="1949" y="1367"/>
                      <a:pt x="1902" y="925"/>
                    </a:cubicBezTo>
                    <a:cubicBezTo>
                      <a:pt x="1871" y="643"/>
                      <a:pt x="1890" y="496"/>
                      <a:pt x="1910" y="421"/>
                    </a:cubicBezTo>
                    <a:cubicBezTo>
                      <a:pt x="1852" y="411"/>
                      <a:pt x="1797" y="388"/>
                      <a:pt x="1750" y="355"/>
                    </a:cubicBezTo>
                    <a:cubicBezTo>
                      <a:pt x="1724" y="334"/>
                      <a:pt x="1702" y="311"/>
                      <a:pt x="1685" y="285"/>
                    </a:cubicBezTo>
                    <a:cubicBezTo>
                      <a:pt x="1609" y="177"/>
                      <a:pt x="1604" y="33"/>
                      <a:pt x="1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7267184" y="3604001"/>
                <a:ext cx="233320" cy="133499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1020" extrusionOk="0">
                    <a:moveTo>
                      <a:pt x="1087" y="0"/>
                    </a:moveTo>
                    <a:cubicBezTo>
                      <a:pt x="1056" y="103"/>
                      <a:pt x="988" y="320"/>
                      <a:pt x="922" y="520"/>
                    </a:cubicBezTo>
                    <a:cubicBezTo>
                      <a:pt x="829" y="790"/>
                      <a:pt x="656" y="1055"/>
                      <a:pt x="656" y="1055"/>
                    </a:cubicBezTo>
                    <a:cubicBezTo>
                      <a:pt x="656" y="1055"/>
                      <a:pt x="643" y="1025"/>
                      <a:pt x="620" y="974"/>
                    </a:cubicBezTo>
                    <a:cubicBezTo>
                      <a:pt x="607" y="1019"/>
                      <a:pt x="593" y="1064"/>
                      <a:pt x="578" y="1110"/>
                    </a:cubicBezTo>
                    <a:cubicBezTo>
                      <a:pt x="465" y="1451"/>
                      <a:pt x="0" y="1670"/>
                      <a:pt x="0" y="1670"/>
                    </a:cubicBezTo>
                    <a:cubicBezTo>
                      <a:pt x="12" y="1670"/>
                      <a:pt x="23" y="1671"/>
                      <a:pt x="34" y="1671"/>
                    </a:cubicBezTo>
                    <a:cubicBezTo>
                      <a:pt x="324" y="1671"/>
                      <a:pt x="510" y="1484"/>
                      <a:pt x="529" y="1465"/>
                    </a:cubicBezTo>
                    <a:lnTo>
                      <a:pt x="529" y="1465"/>
                    </a:lnTo>
                    <a:cubicBezTo>
                      <a:pt x="490" y="1551"/>
                      <a:pt x="205" y="2212"/>
                      <a:pt x="158" y="2451"/>
                    </a:cubicBezTo>
                    <a:cubicBezTo>
                      <a:pt x="120" y="2646"/>
                      <a:pt x="472" y="3929"/>
                      <a:pt x="685" y="4926"/>
                    </a:cubicBezTo>
                    <a:cubicBezTo>
                      <a:pt x="899" y="5922"/>
                      <a:pt x="1068" y="6636"/>
                      <a:pt x="1106" y="8379"/>
                    </a:cubicBezTo>
                    <a:cubicBezTo>
                      <a:pt x="1124" y="9262"/>
                      <a:pt x="1065" y="10146"/>
                      <a:pt x="925" y="11020"/>
                    </a:cubicBezTo>
                    <a:cubicBezTo>
                      <a:pt x="1475" y="11017"/>
                      <a:pt x="1878" y="11014"/>
                      <a:pt x="1878" y="11014"/>
                    </a:cubicBezTo>
                    <a:cubicBezTo>
                      <a:pt x="1926" y="10398"/>
                      <a:pt x="1778" y="9090"/>
                      <a:pt x="1616" y="8018"/>
                    </a:cubicBezTo>
                    <a:cubicBezTo>
                      <a:pt x="1454" y="6947"/>
                      <a:pt x="991" y="4567"/>
                      <a:pt x="740" y="3789"/>
                    </a:cubicBezTo>
                    <a:cubicBezTo>
                      <a:pt x="625" y="3433"/>
                      <a:pt x="533" y="3140"/>
                      <a:pt x="466" y="2924"/>
                    </a:cubicBezTo>
                    <a:cubicBezTo>
                      <a:pt x="434" y="2823"/>
                      <a:pt x="408" y="2737"/>
                      <a:pt x="388" y="2674"/>
                    </a:cubicBezTo>
                    <a:cubicBezTo>
                      <a:pt x="358" y="2575"/>
                      <a:pt x="342" y="2523"/>
                      <a:pt x="342" y="2523"/>
                    </a:cubicBezTo>
                    <a:cubicBezTo>
                      <a:pt x="359" y="2312"/>
                      <a:pt x="634" y="1234"/>
                      <a:pt x="634" y="1234"/>
                    </a:cubicBezTo>
                    <a:cubicBezTo>
                      <a:pt x="634" y="1234"/>
                      <a:pt x="721" y="1117"/>
                      <a:pt x="928" y="962"/>
                    </a:cubicBezTo>
                    <a:cubicBezTo>
                      <a:pt x="957" y="727"/>
                      <a:pt x="1014" y="342"/>
                      <a:pt x="1120" y="47"/>
                    </a:cubicBezTo>
                    <a:cubicBezTo>
                      <a:pt x="1109" y="31"/>
                      <a:pt x="1098" y="16"/>
                      <a:pt x="108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6931011" y="3668449"/>
                <a:ext cx="167540" cy="127599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533" extrusionOk="0">
                    <a:moveTo>
                      <a:pt x="1021" y="0"/>
                    </a:moveTo>
                    <a:cubicBezTo>
                      <a:pt x="1006" y="0"/>
                      <a:pt x="948" y="18"/>
                      <a:pt x="856" y="268"/>
                    </a:cubicBezTo>
                    <a:cubicBezTo>
                      <a:pt x="776" y="484"/>
                      <a:pt x="743" y="576"/>
                      <a:pt x="731" y="610"/>
                    </a:cubicBezTo>
                    <a:cubicBezTo>
                      <a:pt x="727" y="621"/>
                      <a:pt x="725" y="626"/>
                      <a:pt x="725" y="626"/>
                    </a:cubicBezTo>
                    <a:lnTo>
                      <a:pt x="854" y="765"/>
                    </a:lnTo>
                    <a:lnTo>
                      <a:pt x="898" y="809"/>
                    </a:lnTo>
                    <a:cubicBezTo>
                      <a:pt x="898" y="809"/>
                      <a:pt x="890" y="814"/>
                      <a:pt x="879" y="821"/>
                    </a:cubicBezTo>
                    <a:cubicBezTo>
                      <a:pt x="935" y="967"/>
                      <a:pt x="1005" y="1196"/>
                      <a:pt x="1080" y="1462"/>
                    </a:cubicBezTo>
                    <a:cubicBezTo>
                      <a:pt x="1165" y="1763"/>
                      <a:pt x="1123" y="2090"/>
                      <a:pt x="1104" y="2205"/>
                    </a:cubicBezTo>
                    <a:cubicBezTo>
                      <a:pt x="1100" y="2234"/>
                      <a:pt x="1096" y="2249"/>
                      <a:pt x="1096" y="2249"/>
                    </a:cubicBezTo>
                    <a:cubicBezTo>
                      <a:pt x="1096" y="2249"/>
                      <a:pt x="1051" y="2304"/>
                      <a:pt x="973" y="2447"/>
                    </a:cubicBezTo>
                    <a:cubicBezTo>
                      <a:pt x="898" y="2586"/>
                      <a:pt x="831" y="2729"/>
                      <a:pt x="772" y="2875"/>
                    </a:cubicBezTo>
                    <a:cubicBezTo>
                      <a:pt x="576" y="3345"/>
                      <a:pt x="1" y="4930"/>
                      <a:pt x="1" y="6919"/>
                    </a:cubicBezTo>
                    <a:cubicBezTo>
                      <a:pt x="1" y="8193"/>
                      <a:pt x="73" y="10533"/>
                      <a:pt x="73" y="10533"/>
                    </a:cubicBezTo>
                    <a:cubicBezTo>
                      <a:pt x="73" y="10533"/>
                      <a:pt x="398" y="10531"/>
                      <a:pt x="657" y="10515"/>
                    </a:cubicBezTo>
                    <a:cubicBezTo>
                      <a:pt x="694" y="10512"/>
                      <a:pt x="793" y="10511"/>
                      <a:pt x="940" y="10508"/>
                    </a:cubicBezTo>
                    <a:cubicBezTo>
                      <a:pt x="863" y="10167"/>
                      <a:pt x="685" y="9423"/>
                      <a:pt x="607" y="8452"/>
                    </a:cubicBezTo>
                    <a:cubicBezTo>
                      <a:pt x="498" y="7111"/>
                      <a:pt x="411" y="5595"/>
                      <a:pt x="563" y="4772"/>
                    </a:cubicBezTo>
                    <a:cubicBezTo>
                      <a:pt x="715" y="3950"/>
                      <a:pt x="1178" y="2713"/>
                      <a:pt x="1235" y="2331"/>
                    </a:cubicBezTo>
                    <a:cubicBezTo>
                      <a:pt x="1291" y="1951"/>
                      <a:pt x="1031" y="1082"/>
                      <a:pt x="1031" y="1081"/>
                    </a:cubicBezTo>
                    <a:lnTo>
                      <a:pt x="1031" y="1081"/>
                    </a:lnTo>
                    <a:cubicBezTo>
                      <a:pt x="1094" y="1142"/>
                      <a:pt x="1190" y="1156"/>
                      <a:pt x="1267" y="1156"/>
                    </a:cubicBezTo>
                    <a:cubicBezTo>
                      <a:pt x="1332" y="1156"/>
                      <a:pt x="1382" y="1146"/>
                      <a:pt x="1382" y="1145"/>
                    </a:cubicBezTo>
                    <a:cubicBezTo>
                      <a:pt x="912" y="967"/>
                      <a:pt x="893" y="268"/>
                      <a:pt x="1025" y="1"/>
                    </a:cubicBezTo>
                    <a:cubicBezTo>
                      <a:pt x="1025" y="1"/>
                      <a:pt x="1024" y="0"/>
                      <a:pt x="102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7201282" y="4634934"/>
                <a:ext cx="9086" cy="305158"/>
              </a:xfrm>
              <a:custGeom>
                <a:avLst/>
                <a:gdLst/>
                <a:ahLst/>
                <a:cxnLst/>
                <a:rect l="l" t="t" r="r" b="b"/>
                <a:pathLst>
                  <a:path w="75" h="2519" extrusionOk="0">
                    <a:moveTo>
                      <a:pt x="8" y="1"/>
                    </a:moveTo>
                    <a:cubicBezTo>
                      <a:pt x="4" y="1"/>
                      <a:pt x="0" y="3"/>
                      <a:pt x="0" y="8"/>
                    </a:cubicBezTo>
                    <a:cubicBezTo>
                      <a:pt x="0" y="16"/>
                      <a:pt x="29" y="711"/>
                      <a:pt x="52" y="1498"/>
                    </a:cubicBezTo>
                    <a:cubicBezTo>
                      <a:pt x="55" y="1647"/>
                      <a:pt x="57" y="1781"/>
                      <a:pt x="55" y="1899"/>
                    </a:cubicBezTo>
                    <a:lnTo>
                      <a:pt x="55" y="1915"/>
                    </a:lnTo>
                    <a:cubicBezTo>
                      <a:pt x="55" y="2116"/>
                      <a:pt x="42" y="2317"/>
                      <a:pt x="19" y="2518"/>
                    </a:cubicBezTo>
                    <a:lnTo>
                      <a:pt x="35" y="2518"/>
                    </a:lnTo>
                    <a:cubicBezTo>
                      <a:pt x="58" y="2317"/>
                      <a:pt x="71" y="2116"/>
                      <a:pt x="71" y="1915"/>
                    </a:cubicBezTo>
                    <a:lnTo>
                      <a:pt x="71" y="1899"/>
                    </a:lnTo>
                    <a:cubicBezTo>
                      <a:pt x="74" y="1781"/>
                      <a:pt x="73" y="1647"/>
                      <a:pt x="68" y="1498"/>
                    </a:cubicBezTo>
                    <a:cubicBezTo>
                      <a:pt x="45" y="711"/>
                      <a:pt x="16" y="16"/>
                      <a:pt x="16" y="8"/>
                    </a:cubicBezTo>
                    <a:cubicBezTo>
                      <a:pt x="16" y="3"/>
                      <a:pt x="12" y="1"/>
                      <a:pt x="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7216304" y="4625606"/>
                <a:ext cx="8601" cy="314244"/>
              </a:xfrm>
              <a:custGeom>
                <a:avLst/>
                <a:gdLst/>
                <a:ahLst/>
                <a:cxnLst/>
                <a:rect l="l" t="t" r="r" b="b"/>
                <a:pathLst>
                  <a:path w="71" h="2594" extrusionOk="0">
                    <a:moveTo>
                      <a:pt x="17" y="0"/>
                    </a:moveTo>
                    <a:cubicBezTo>
                      <a:pt x="12" y="0"/>
                      <a:pt x="8" y="3"/>
                      <a:pt x="8" y="7"/>
                    </a:cubicBezTo>
                    <a:cubicBezTo>
                      <a:pt x="8" y="13"/>
                      <a:pt x="1" y="503"/>
                      <a:pt x="37" y="1250"/>
                    </a:cubicBezTo>
                    <a:cubicBezTo>
                      <a:pt x="49" y="1505"/>
                      <a:pt x="53" y="1755"/>
                      <a:pt x="53" y="1973"/>
                    </a:cubicBezTo>
                    <a:lnTo>
                      <a:pt x="53" y="1989"/>
                    </a:lnTo>
                    <a:cubicBezTo>
                      <a:pt x="53" y="2253"/>
                      <a:pt x="47" y="2468"/>
                      <a:pt x="41" y="2594"/>
                    </a:cubicBezTo>
                    <a:lnTo>
                      <a:pt x="57" y="2594"/>
                    </a:lnTo>
                    <a:cubicBezTo>
                      <a:pt x="63" y="2468"/>
                      <a:pt x="69" y="2251"/>
                      <a:pt x="69" y="1989"/>
                    </a:cubicBezTo>
                    <a:lnTo>
                      <a:pt x="69" y="1973"/>
                    </a:lnTo>
                    <a:cubicBezTo>
                      <a:pt x="70" y="1753"/>
                      <a:pt x="66" y="1505"/>
                      <a:pt x="53" y="1250"/>
                    </a:cubicBezTo>
                    <a:cubicBezTo>
                      <a:pt x="17" y="503"/>
                      <a:pt x="24" y="13"/>
                      <a:pt x="24" y="7"/>
                    </a:cubicBezTo>
                    <a:cubicBezTo>
                      <a:pt x="24" y="3"/>
                      <a:pt x="21" y="0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6937553" y="4845966"/>
                <a:ext cx="556892" cy="21079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74" extrusionOk="0">
                    <a:moveTo>
                      <a:pt x="775" y="0"/>
                    </a:moveTo>
                    <a:cubicBezTo>
                      <a:pt x="521" y="0"/>
                      <a:pt x="315" y="60"/>
                      <a:pt x="114" y="118"/>
                    </a:cubicBezTo>
                    <a:cubicBezTo>
                      <a:pt x="77" y="128"/>
                      <a:pt x="39" y="140"/>
                      <a:pt x="0" y="150"/>
                    </a:cubicBezTo>
                    <a:lnTo>
                      <a:pt x="0" y="167"/>
                    </a:lnTo>
                    <a:cubicBezTo>
                      <a:pt x="41" y="156"/>
                      <a:pt x="80" y="144"/>
                      <a:pt x="119" y="134"/>
                    </a:cubicBezTo>
                    <a:cubicBezTo>
                      <a:pt x="319" y="76"/>
                      <a:pt x="524" y="16"/>
                      <a:pt x="775" y="16"/>
                    </a:cubicBezTo>
                    <a:cubicBezTo>
                      <a:pt x="886" y="16"/>
                      <a:pt x="1006" y="28"/>
                      <a:pt x="1139" y="56"/>
                    </a:cubicBezTo>
                    <a:cubicBezTo>
                      <a:pt x="1497" y="134"/>
                      <a:pt x="1865" y="173"/>
                      <a:pt x="2232" y="173"/>
                    </a:cubicBezTo>
                    <a:lnTo>
                      <a:pt x="2248" y="173"/>
                    </a:lnTo>
                    <a:cubicBezTo>
                      <a:pt x="2283" y="173"/>
                      <a:pt x="2319" y="172"/>
                      <a:pt x="2354" y="170"/>
                    </a:cubicBezTo>
                    <a:lnTo>
                      <a:pt x="2370" y="170"/>
                    </a:lnTo>
                    <a:cubicBezTo>
                      <a:pt x="2568" y="164"/>
                      <a:pt x="2765" y="144"/>
                      <a:pt x="2960" y="114"/>
                    </a:cubicBezTo>
                    <a:cubicBezTo>
                      <a:pt x="3378" y="47"/>
                      <a:pt x="3735" y="21"/>
                      <a:pt x="4024" y="21"/>
                    </a:cubicBezTo>
                    <a:cubicBezTo>
                      <a:pt x="4261" y="21"/>
                      <a:pt x="4453" y="39"/>
                      <a:pt x="4596" y="66"/>
                    </a:cubicBezTo>
                    <a:cubicBezTo>
                      <a:pt x="4596" y="60"/>
                      <a:pt x="4596" y="54"/>
                      <a:pt x="4595" y="47"/>
                    </a:cubicBezTo>
                    <a:cubicBezTo>
                      <a:pt x="4438" y="17"/>
                      <a:pt x="4249" y="5"/>
                      <a:pt x="4048" y="5"/>
                    </a:cubicBezTo>
                    <a:cubicBezTo>
                      <a:pt x="3686" y="5"/>
                      <a:pt x="3284" y="45"/>
                      <a:pt x="2957" y="96"/>
                    </a:cubicBezTo>
                    <a:cubicBezTo>
                      <a:pt x="2763" y="128"/>
                      <a:pt x="2567" y="147"/>
                      <a:pt x="2370" y="154"/>
                    </a:cubicBezTo>
                    <a:lnTo>
                      <a:pt x="2354" y="154"/>
                    </a:lnTo>
                    <a:cubicBezTo>
                      <a:pt x="2319" y="156"/>
                      <a:pt x="2284" y="156"/>
                      <a:pt x="2250" y="156"/>
                    </a:cubicBezTo>
                    <a:lnTo>
                      <a:pt x="2234" y="156"/>
                    </a:lnTo>
                    <a:cubicBezTo>
                      <a:pt x="2227" y="156"/>
                      <a:pt x="2221" y="156"/>
                      <a:pt x="2214" y="156"/>
                    </a:cubicBezTo>
                    <a:cubicBezTo>
                      <a:pt x="1853" y="156"/>
                      <a:pt x="1494" y="117"/>
                      <a:pt x="1142" y="40"/>
                    </a:cubicBezTo>
                    <a:cubicBezTo>
                      <a:pt x="1008" y="12"/>
                      <a:pt x="887" y="0"/>
                      <a:pt x="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7389902" y="3931695"/>
                <a:ext cx="149248" cy="14537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00" extrusionOk="0">
                    <a:moveTo>
                      <a:pt x="418" y="1"/>
                    </a:moveTo>
                    <a:lnTo>
                      <a:pt x="272" y="56"/>
                    </a:lnTo>
                    <a:lnTo>
                      <a:pt x="414" y="500"/>
                    </a:lnTo>
                    <a:cubicBezTo>
                      <a:pt x="404" y="518"/>
                      <a:pt x="363" y="591"/>
                      <a:pt x="313" y="682"/>
                    </a:cubicBezTo>
                    <a:cubicBezTo>
                      <a:pt x="192" y="890"/>
                      <a:pt x="12" y="1200"/>
                      <a:pt x="0" y="1200"/>
                    </a:cubicBezTo>
                    <a:lnTo>
                      <a:pt x="1231" y="1188"/>
                    </a:lnTo>
                    <a:lnTo>
                      <a:pt x="841" y="766"/>
                    </a:lnTo>
                    <a:lnTo>
                      <a:pt x="573" y="47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7422853" y="3931695"/>
                <a:ext cx="68930" cy="9279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66" extrusionOk="0">
                    <a:moveTo>
                      <a:pt x="146" y="1"/>
                    </a:moveTo>
                    <a:lnTo>
                      <a:pt x="0" y="56"/>
                    </a:lnTo>
                    <a:lnTo>
                      <a:pt x="142" y="500"/>
                    </a:lnTo>
                    <a:cubicBezTo>
                      <a:pt x="132" y="518"/>
                      <a:pt x="91" y="591"/>
                      <a:pt x="41" y="682"/>
                    </a:cubicBezTo>
                    <a:cubicBezTo>
                      <a:pt x="218" y="696"/>
                      <a:pt x="395" y="725"/>
                      <a:pt x="569" y="766"/>
                    </a:cubicBezTo>
                    <a:lnTo>
                      <a:pt x="301" y="475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7061119" y="3966947"/>
                <a:ext cx="272449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5523" extrusionOk="0">
                    <a:moveTo>
                      <a:pt x="1636" y="0"/>
                    </a:moveTo>
                    <a:cubicBezTo>
                      <a:pt x="1636" y="0"/>
                      <a:pt x="1247" y="60"/>
                      <a:pt x="889" y="60"/>
                    </a:cubicBezTo>
                    <a:cubicBezTo>
                      <a:pt x="859" y="60"/>
                      <a:pt x="829" y="59"/>
                      <a:pt x="800" y="58"/>
                    </a:cubicBezTo>
                    <a:cubicBezTo>
                      <a:pt x="421" y="45"/>
                      <a:pt x="256" y="37"/>
                      <a:pt x="256" y="37"/>
                    </a:cubicBezTo>
                    <a:cubicBezTo>
                      <a:pt x="256" y="41"/>
                      <a:pt x="0" y="980"/>
                      <a:pt x="23" y="2432"/>
                    </a:cubicBezTo>
                    <a:cubicBezTo>
                      <a:pt x="48" y="3886"/>
                      <a:pt x="132" y="5404"/>
                      <a:pt x="132" y="5404"/>
                    </a:cubicBezTo>
                    <a:cubicBezTo>
                      <a:pt x="132" y="5404"/>
                      <a:pt x="646" y="5523"/>
                      <a:pt x="1273" y="5523"/>
                    </a:cubicBezTo>
                    <a:cubicBezTo>
                      <a:pt x="1587" y="5523"/>
                      <a:pt x="1928" y="5493"/>
                      <a:pt x="2248" y="5404"/>
                    </a:cubicBezTo>
                    <a:cubicBezTo>
                      <a:pt x="2248" y="5404"/>
                      <a:pt x="2203" y="4031"/>
                      <a:pt x="2119" y="2959"/>
                    </a:cubicBezTo>
                    <a:cubicBezTo>
                      <a:pt x="2096" y="2651"/>
                      <a:pt x="2067" y="2369"/>
                      <a:pt x="2037" y="2149"/>
                    </a:cubicBezTo>
                    <a:cubicBezTo>
                      <a:pt x="1996" y="1864"/>
                      <a:pt x="1947" y="1564"/>
                      <a:pt x="1895" y="1281"/>
                    </a:cubicBezTo>
                    <a:cubicBezTo>
                      <a:pt x="1769" y="588"/>
                      <a:pt x="1636" y="0"/>
                      <a:pt x="16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7155473" y="4106989"/>
                <a:ext cx="162573" cy="21829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802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232"/>
                      <a:pt x="27" y="1621"/>
                      <a:pt x="1341" y="1801"/>
                    </a:cubicBezTo>
                    <a:cubicBezTo>
                      <a:pt x="1316" y="1495"/>
                      <a:pt x="1289" y="1211"/>
                      <a:pt x="1259" y="993"/>
                    </a:cubicBezTo>
                    <a:cubicBezTo>
                      <a:pt x="1218" y="708"/>
                      <a:pt x="1167" y="408"/>
                      <a:pt x="1117" y="125"/>
                    </a:cubicBezTo>
                    <a:cubicBezTo>
                      <a:pt x="1032" y="130"/>
                      <a:pt x="936" y="134"/>
                      <a:pt x="841" y="134"/>
                    </a:cubicBezTo>
                    <a:cubicBezTo>
                      <a:pt x="704" y="134"/>
                      <a:pt x="568" y="126"/>
                      <a:pt x="469" y="103"/>
                    </a:cubicBezTo>
                    <a:cubicBezTo>
                      <a:pt x="171" y="3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7029985" y="3239601"/>
                <a:ext cx="371181" cy="492202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4063" extrusionOk="0">
                    <a:moveTo>
                      <a:pt x="1265" y="546"/>
                    </a:moveTo>
                    <a:cubicBezTo>
                      <a:pt x="1265" y="546"/>
                      <a:pt x="1453" y="978"/>
                      <a:pt x="1815" y="978"/>
                    </a:cubicBezTo>
                    <a:cubicBezTo>
                      <a:pt x="1843" y="978"/>
                      <a:pt x="1872" y="975"/>
                      <a:pt x="1902" y="970"/>
                    </a:cubicBezTo>
                    <a:lnTo>
                      <a:pt x="1911" y="968"/>
                    </a:lnTo>
                    <a:cubicBezTo>
                      <a:pt x="1963" y="1135"/>
                      <a:pt x="1973" y="1311"/>
                      <a:pt x="1938" y="1482"/>
                    </a:cubicBezTo>
                    <a:cubicBezTo>
                      <a:pt x="1900" y="1653"/>
                      <a:pt x="1767" y="1884"/>
                      <a:pt x="1601" y="2033"/>
                    </a:cubicBezTo>
                    <a:cubicBezTo>
                      <a:pt x="1506" y="2120"/>
                      <a:pt x="1400" y="2179"/>
                      <a:pt x="1293" y="2185"/>
                    </a:cubicBezTo>
                    <a:cubicBezTo>
                      <a:pt x="1280" y="2186"/>
                      <a:pt x="1266" y="2186"/>
                      <a:pt x="1253" y="2186"/>
                    </a:cubicBezTo>
                    <a:cubicBezTo>
                      <a:pt x="1155" y="2186"/>
                      <a:pt x="1058" y="2163"/>
                      <a:pt x="970" y="2119"/>
                    </a:cubicBezTo>
                    <a:cubicBezTo>
                      <a:pt x="931" y="2098"/>
                      <a:pt x="896" y="2075"/>
                      <a:pt x="863" y="2048"/>
                    </a:cubicBezTo>
                    <a:cubicBezTo>
                      <a:pt x="859" y="2043"/>
                      <a:pt x="853" y="2039"/>
                      <a:pt x="849" y="2035"/>
                    </a:cubicBezTo>
                    <a:cubicBezTo>
                      <a:pt x="828" y="2016"/>
                      <a:pt x="808" y="1997"/>
                      <a:pt x="791" y="1975"/>
                    </a:cubicBezTo>
                    <a:cubicBezTo>
                      <a:pt x="785" y="1970"/>
                      <a:pt x="781" y="1964"/>
                      <a:pt x="775" y="1958"/>
                    </a:cubicBezTo>
                    <a:cubicBezTo>
                      <a:pt x="775" y="1957"/>
                      <a:pt x="774" y="1957"/>
                      <a:pt x="774" y="1955"/>
                    </a:cubicBezTo>
                    <a:cubicBezTo>
                      <a:pt x="720" y="1887"/>
                      <a:pt x="678" y="1812"/>
                      <a:pt x="649" y="1731"/>
                    </a:cubicBezTo>
                    <a:cubicBezTo>
                      <a:pt x="565" y="1501"/>
                      <a:pt x="536" y="1006"/>
                      <a:pt x="596" y="876"/>
                    </a:cubicBezTo>
                    <a:cubicBezTo>
                      <a:pt x="711" y="876"/>
                      <a:pt x="826" y="851"/>
                      <a:pt x="933" y="806"/>
                    </a:cubicBezTo>
                    <a:cubicBezTo>
                      <a:pt x="1111" y="728"/>
                      <a:pt x="1265" y="546"/>
                      <a:pt x="1265" y="546"/>
                    </a:cubicBezTo>
                    <a:close/>
                    <a:moveTo>
                      <a:pt x="1351" y="0"/>
                    </a:moveTo>
                    <a:cubicBezTo>
                      <a:pt x="1174" y="0"/>
                      <a:pt x="1006" y="43"/>
                      <a:pt x="915" y="90"/>
                    </a:cubicBezTo>
                    <a:cubicBezTo>
                      <a:pt x="596" y="258"/>
                      <a:pt x="457" y="728"/>
                      <a:pt x="326" y="1113"/>
                    </a:cubicBezTo>
                    <a:cubicBezTo>
                      <a:pt x="196" y="1496"/>
                      <a:pt x="1" y="2393"/>
                      <a:pt x="1" y="2393"/>
                    </a:cubicBezTo>
                    <a:cubicBezTo>
                      <a:pt x="40" y="2515"/>
                      <a:pt x="164" y="2592"/>
                      <a:pt x="208" y="2616"/>
                    </a:cubicBezTo>
                    <a:cubicBezTo>
                      <a:pt x="347" y="2542"/>
                      <a:pt x="491" y="2485"/>
                      <a:pt x="642" y="2440"/>
                    </a:cubicBezTo>
                    <a:lnTo>
                      <a:pt x="679" y="2428"/>
                    </a:lnTo>
                    <a:lnTo>
                      <a:pt x="701" y="2422"/>
                    </a:lnTo>
                    <a:cubicBezTo>
                      <a:pt x="717" y="2418"/>
                      <a:pt x="732" y="2414"/>
                      <a:pt x="747" y="2409"/>
                    </a:cubicBezTo>
                    <a:cubicBezTo>
                      <a:pt x="755" y="2406"/>
                      <a:pt x="762" y="2405"/>
                      <a:pt x="769" y="2404"/>
                    </a:cubicBezTo>
                    <a:cubicBezTo>
                      <a:pt x="931" y="2360"/>
                      <a:pt x="1098" y="2333"/>
                      <a:pt x="1265" y="2323"/>
                    </a:cubicBezTo>
                    <a:lnTo>
                      <a:pt x="1267" y="2323"/>
                    </a:lnTo>
                    <a:cubicBezTo>
                      <a:pt x="1283" y="2321"/>
                      <a:pt x="1300" y="2321"/>
                      <a:pt x="1315" y="2321"/>
                    </a:cubicBezTo>
                    <a:cubicBezTo>
                      <a:pt x="1338" y="2321"/>
                      <a:pt x="1361" y="2321"/>
                      <a:pt x="1384" y="2323"/>
                    </a:cubicBezTo>
                    <a:cubicBezTo>
                      <a:pt x="1712" y="2341"/>
                      <a:pt x="2094" y="2477"/>
                      <a:pt x="2094" y="2477"/>
                    </a:cubicBezTo>
                    <a:cubicBezTo>
                      <a:pt x="2094" y="2477"/>
                      <a:pt x="2110" y="2570"/>
                      <a:pt x="2219" y="3008"/>
                    </a:cubicBezTo>
                    <a:cubicBezTo>
                      <a:pt x="2327" y="3447"/>
                      <a:pt x="2614" y="4063"/>
                      <a:pt x="2614" y="4063"/>
                    </a:cubicBezTo>
                    <a:cubicBezTo>
                      <a:pt x="2614" y="4063"/>
                      <a:pt x="2625" y="4047"/>
                      <a:pt x="2643" y="4018"/>
                    </a:cubicBezTo>
                    <a:cubicBezTo>
                      <a:pt x="2696" y="3931"/>
                      <a:pt x="2810" y="3730"/>
                      <a:pt x="2880" y="3528"/>
                    </a:cubicBezTo>
                    <a:cubicBezTo>
                      <a:pt x="2946" y="3329"/>
                      <a:pt x="3014" y="3112"/>
                      <a:pt x="3045" y="3008"/>
                    </a:cubicBezTo>
                    <a:lnTo>
                      <a:pt x="3064" y="2949"/>
                    </a:lnTo>
                    <a:cubicBezTo>
                      <a:pt x="3064" y="2949"/>
                      <a:pt x="2836" y="2440"/>
                      <a:pt x="2604" y="1780"/>
                    </a:cubicBezTo>
                    <a:cubicBezTo>
                      <a:pt x="2372" y="1119"/>
                      <a:pt x="2100" y="426"/>
                      <a:pt x="1847" y="171"/>
                    </a:cubicBezTo>
                    <a:cubicBezTo>
                      <a:pt x="1719" y="44"/>
                      <a:pt x="1530" y="0"/>
                      <a:pt x="1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7107638" y="3340392"/>
                <a:ext cx="242770" cy="391411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3231" extrusionOk="0">
                    <a:moveTo>
                      <a:pt x="1239" y="0"/>
                    </a:moveTo>
                    <a:lnTo>
                      <a:pt x="1239" y="0"/>
                    </a:lnTo>
                    <a:cubicBezTo>
                      <a:pt x="1251" y="44"/>
                      <a:pt x="1258" y="90"/>
                      <a:pt x="1262" y="136"/>
                    </a:cubicBezTo>
                    <a:lnTo>
                      <a:pt x="1271" y="135"/>
                    </a:lnTo>
                    <a:cubicBezTo>
                      <a:pt x="1323" y="300"/>
                      <a:pt x="1332" y="478"/>
                      <a:pt x="1299" y="649"/>
                    </a:cubicBezTo>
                    <a:cubicBezTo>
                      <a:pt x="1261" y="821"/>
                      <a:pt x="1126" y="1051"/>
                      <a:pt x="960" y="1200"/>
                    </a:cubicBezTo>
                    <a:cubicBezTo>
                      <a:pt x="865" y="1287"/>
                      <a:pt x="759" y="1346"/>
                      <a:pt x="653" y="1352"/>
                    </a:cubicBezTo>
                    <a:cubicBezTo>
                      <a:pt x="640" y="1353"/>
                      <a:pt x="626" y="1353"/>
                      <a:pt x="613" y="1353"/>
                    </a:cubicBezTo>
                    <a:cubicBezTo>
                      <a:pt x="514" y="1353"/>
                      <a:pt x="417" y="1330"/>
                      <a:pt x="329" y="1285"/>
                    </a:cubicBezTo>
                    <a:cubicBezTo>
                      <a:pt x="253" y="1245"/>
                      <a:pt x="186" y="1190"/>
                      <a:pt x="133" y="1122"/>
                    </a:cubicBezTo>
                    <a:cubicBezTo>
                      <a:pt x="102" y="1287"/>
                      <a:pt x="59" y="1449"/>
                      <a:pt x="1" y="1606"/>
                    </a:cubicBezTo>
                    <a:cubicBezTo>
                      <a:pt x="231" y="1535"/>
                      <a:pt x="459" y="1496"/>
                      <a:pt x="624" y="1489"/>
                    </a:cubicBezTo>
                    <a:lnTo>
                      <a:pt x="626" y="1489"/>
                    </a:lnTo>
                    <a:cubicBezTo>
                      <a:pt x="643" y="1488"/>
                      <a:pt x="659" y="1488"/>
                      <a:pt x="675" y="1488"/>
                    </a:cubicBezTo>
                    <a:cubicBezTo>
                      <a:pt x="698" y="1488"/>
                      <a:pt x="720" y="1488"/>
                      <a:pt x="743" y="1489"/>
                    </a:cubicBezTo>
                    <a:cubicBezTo>
                      <a:pt x="1071" y="1508"/>
                      <a:pt x="1455" y="1644"/>
                      <a:pt x="1455" y="1644"/>
                    </a:cubicBezTo>
                    <a:cubicBezTo>
                      <a:pt x="1455" y="1644"/>
                      <a:pt x="1471" y="1736"/>
                      <a:pt x="1579" y="2175"/>
                    </a:cubicBezTo>
                    <a:cubicBezTo>
                      <a:pt x="1688" y="2613"/>
                      <a:pt x="1974" y="3231"/>
                      <a:pt x="1974" y="3231"/>
                    </a:cubicBezTo>
                    <a:cubicBezTo>
                      <a:pt x="1974" y="3231"/>
                      <a:pt x="1984" y="3214"/>
                      <a:pt x="2003" y="3185"/>
                    </a:cubicBezTo>
                    <a:cubicBezTo>
                      <a:pt x="1893" y="2986"/>
                      <a:pt x="1678" y="2463"/>
                      <a:pt x="1599" y="2026"/>
                    </a:cubicBezTo>
                    <a:cubicBezTo>
                      <a:pt x="1507" y="1509"/>
                      <a:pt x="1514" y="1336"/>
                      <a:pt x="1423" y="756"/>
                    </a:cubicBezTo>
                    <a:cubicBezTo>
                      <a:pt x="1338" y="210"/>
                      <a:pt x="1249" y="21"/>
                      <a:pt x="12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094918" y="3305503"/>
                <a:ext cx="174082" cy="199037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643" extrusionOk="0">
                    <a:moveTo>
                      <a:pt x="729" y="1"/>
                    </a:moveTo>
                    <a:cubicBezTo>
                      <a:pt x="729" y="1"/>
                      <a:pt x="576" y="184"/>
                      <a:pt x="397" y="261"/>
                    </a:cubicBezTo>
                    <a:cubicBezTo>
                      <a:pt x="291" y="307"/>
                      <a:pt x="175" y="332"/>
                      <a:pt x="60" y="332"/>
                    </a:cubicBezTo>
                    <a:cubicBezTo>
                      <a:pt x="0" y="462"/>
                      <a:pt x="31" y="957"/>
                      <a:pt x="115" y="1187"/>
                    </a:cubicBezTo>
                    <a:cubicBezTo>
                      <a:pt x="181" y="1371"/>
                      <a:pt x="294" y="1502"/>
                      <a:pt x="434" y="1575"/>
                    </a:cubicBezTo>
                    <a:cubicBezTo>
                      <a:pt x="522" y="1619"/>
                      <a:pt x="619" y="1642"/>
                      <a:pt x="718" y="1642"/>
                    </a:cubicBezTo>
                    <a:cubicBezTo>
                      <a:pt x="731" y="1642"/>
                      <a:pt x="745" y="1642"/>
                      <a:pt x="758" y="1641"/>
                    </a:cubicBezTo>
                    <a:cubicBezTo>
                      <a:pt x="864" y="1635"/>
                      <a:pt x="970" y="1576"/>
                      <a:pt x="1065" y="1489"/>
                    </a:cubicBezTo>
                    <a:cubicBezTo>
                      <a:pt x="1142" y="1418"/>
                      <a:pt x="1210" y="1337"/>
                      <a:pt x="1265" y="1249"/>
                    </a:cubicBezTo>
                    <a:cubicBezTo>
                      <a:pt x="1327" y="1154"/>
                      <a:pt x="1375" y="1048"/>
                      <a:pt x="1402" y="938"/>
                    </a:cubicBezTo>
                    <a:cubicBezTo>
                      <a:pt x="1437" y="766"/>
                      <a:pt x="1427" y="589"/>
                      <a:pt x="1375" y="423"/>
                    </a:cubicBezTo>
                    <a:cubicBezTo>
                      <a:pt x="1345" y="430"/>
                      <a:pt x="1315" y="433"/>
                      <a:pt x="1285" y="433"/>
                    </a:cubicBezTo>
                    <a:cubicBezTo>
                      <a:pt x="1270" y="433"/>
                      <a:pt x="1254" y="432"/>
                      <a:pt x="1239" y="430"/>
                    </a:cubicBezTo>
                    <a:cubicBezTo>
                      <a:pt x="902" y="400"/>
                      <a:pt x="729" y="1"/>
                      <a:pt x="729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055062" y="3530224"/>
                <a:ext cx="79954" cy="34647"/>
              </a:xfrm>
              <a:custGeom>
                <a:avLst/>
                <a:gdLst/>
                <a:ahLst/>
                <a:cxnLst/>
                <a:rect l="l" t="t" r="r" b="b"/>
                <a:pathLst>
                  <a:path w="660" h="286" extrusionOk="0">
                    <a:moveTo>
                      <a:pt x="578" y="0"/>
                    </a:moveTo>
                    <a:cubicBezTo>
                      <a:pt x="378" y="49"/>
                      <a:pt x="185" y="122"/>
                      <a:pt x="1" y="217"/>
                    </a:cubicBezTo>
                    <a:cubicBezTo>
                      <a:pt x="1" y="217"/>
                      <a:pt x="154" y="282"/>
                      <a:pt x="659" y="285"/>
                    </a:cubicBezTo>
                    <a:cubicBezTo>
                      <a:pt x="585" y="177"/>
                      <a:pt x="578" y="33"/>
                      <a:pt x="57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237746" y="3530588"/>
                <a:ext cx="49305" cy="29559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44" extrusionOk="0">
                    <a:moveTo>
                      <a:pt x="131" y="0"/>
                    </a:moveTo>
                    <a:cubicBezTo>
                      <a:pt x="100" y="87"/>
                      <a:pt x="55" y="169"/>
                      <a:pt x="0" y="243"/>
                    </a:cubicBezTo>
                    <a:cubicBezTo>
                      <a:pt x="171" y="229"/>
                      <a:pt x="304" y="213"/>
                      <a:pt x="407" y="197"/>
                    </a:cubicBezTo>
                    <a:cubicBezTo>
                      <a:pt x="385" y="103"/>
                      <a:pt x="381" y="75"/>
                      <a:pt x="381" y="75"/>
                    </a:cubicBezTo>
                    <a:cubicBezTo>
                      <a:pt x="381" y="75"/>
                      <a:pt x="277" y="38"/>
                      <a:pt x="1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7261005" y="3366196"/>
                <a:ext cx="485" cy="485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0"/>
                    </a:move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0"/>
                    </a:cubicBezTo>
                    <a:close/>
                  </a:path>
                </a:pathLst>
              </a:custGeom>
              <a:solidFill>
                <a:srgbClr val="B79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7048763" y="3928060"/>
                <a:ext cx="274993" cy="46155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381" extrusionOk="0">
                    <a:moveTo>
                      <a:pt x="2191" y="0"/>
                    </a:moveTo>
                    <a:cubicBezTo>
                      <a:pt x="1824" y="57"/>
                      <a:pt x="1452" y="86"/>
                      <a:pt x="1079" y="86"/>
                    </a:cubicBezTo>
                    <a:cubicBezTo>
                      <a:pt x="623" y="84"/>
                      <a:pt x="305" y="73"/>
                      <a:pt x="132" y="64"/>
                    </a:cubicBezTo>
                    <a:cubicBezTo>
                      <a:pt x="128" y="93"/>
                      <a:pt x="124" y="107"/>
                      <a:pt x="124" y="107"/>
                    </a:cubicBezTo>
                    <a:cubicBezTo>
                      <a:pt x="124" y="107"/>
                      <a:pt x="79" y="162"/>
                      <a:pt x="1" y="305"/>
                    </a:cubicBezTo>
                    <a:cubicBezTo>
                      <a:pt x="131" y="339"/>
                      <a:pt x="391" y="381"/>
                      <a:pt x="885" y="381"/>
                    </a:cubicBezTo>
                    <a:cubicBezTo>
                      <a:pt x="1349" y="376"/>
                      <a:pt x="1812" y="333"/>
                      <a:pt x="2269" y="250"/>
                    </a:cubicBezTo>
                    <a:cubicBezTo>
                      <a:pt x="2237" y="148"/>
                      <a:pt x="2211" y="64"/>
                      <a:pt x="21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7108607" y="3357958"/>
                <a:ext cx="47609" cy="1659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37" extrusionOk="0">
                    <a:moveTo>
                      <a:pt x="165" y="1"/>
                    </a:moveTo>
                    <a:cubicBezTo>
                      <a:pt x="81" y="1"/>
                      <a:pt x="3" y="22"/>
                      <a:pt x="0" y="44"/>
                    </a:cubicBezTo>
                    <a:cubicBezTo>
                      <a:pt x="0" y="44"/>
                      <a:pt x="19" y="48"/>
                      <a:pt x="149" y="84"/>
                    </a:cubicBezTo>
                    <a:cubicBezTo>
                      <a:pt x="240" y="110"/>
                      <a:pt x="324" y="136"/>
                      <a:pt x="361" y="136"/>
                    </a:cubicBezTo>
                    <a:cubicBezTo>
                      <a:pt x="373" y="136"/>
                      <a:pt x="380" y="134"/>
                      <a:pt x="382" y="129"/>
                    </a:cubicBezTo>
                    <a:cubicBezTo>
                      <a:pt x="392" y="106"/>
                      <a:pt x="365" y="35"/>
                      <a:pt x="256" y="10"/>
                    </a:cubicBezTo>
                    <a:cubicBezTo>
                      <a:pt x="227" y="4"/>
                      <a:pt x="196" y="1"/>
                      <a:pt x="165" y="1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7157428" y="3580862"/>
                <a:ext cx="48336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173" extrusionOk="0">
                    <a:moveTo>
                      <a:pt x="399" y="0"/>
                    </a:moveTo>
                    <a:lnTo>
                      <a:pt x="399" y="0"/>
                    </a:lnTo>
                    <a:cubicBezTo>
                      <a:pt x="337" y="15"/>
                      <a:pt x="273" y="22"/>
                      <a:pt x="210" y="22"/>
                    </a:cubicBezTo>
                    <a:cubicBezTo>
                      <a:pt x="153" y="22"/>
                      <a:pt x="97" y="16"/>
                      <a:pt x="41" y="5"/>
                    </a:cubicBezTo>
                    <a:cubicBezTo>
                      <a:pt x="21" y="80"/>
                      <a:pt x="1" y="225"/>
                      <a:pt x="31" y="507"/>
                    </a:cubicBezTo>
                    <a:cubicBezTo>
                      <a:pt x="80" y="949"/>
                      <a:pt x="218" y="1172"/>
                      <a:pt x="218" y="1172"/>
                    </a:cubicBezTo>
                    <a:cubicBezTo>
                      <a:pt x="218" y="1172"/>
                      <a:pt x="254" y="860"/>
                      <a:pt x="315" y="527"/>
                    </a:cubicBezTo>
                    <a:cubicBezTo>
                      <a:pt x="360" y="282"/>
                      <a:pt x="387" y="87"/>
                      <a:pt x="3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7125204" y="3485886"/>
                <a:ext cx="128532" cy="9764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806" extrusionOk="0">
                    <a:moveTo>
                      <a:pt x="816" y="0"/>
                    </a:moveTo>
                    <a:lnTo>
                      <a:pt x="816" y="0"/>
                    </a:lnTo>
                    <a:cubicBezTo>
                      <a:pt x="721" y="87"/>
                      <a:pt x="614" y="146"/>
                      <a:pt x="510" y="152"/>
                    </a:cubicBezTo>
                    <a:cubicBezTo>
                      <a:pt x="496" y="153"/>
                      <a:pt x="483" y="153"/>
                      <a:pt x="469" y="153"/>
                    </a:cubicBezTo>
                    <a:cubicBezTo>
                      <a:pt x="370" y="153"/>
                      <a:pt x="274" y="130"/>
                      <a:pt x="186" y="86"/>
                    </a:cubicBezTo>
                    <a:lnTo>
                      <a:pt x="186" y="86"/>
                    </a:lnTo>
                    <a:cubicBezTo>
                      <a:pt x="218" y="164"/>
                      <a:pt x="254" y="316"/>
                      <a:pt x="245" y="316"/>
                    </a:cubicBezTo>
                    <a:cubicBezTo>
                      <a:pt x="163" y="326"/>
                      <a:pt x="82" y="340"/>
                      <a:pt x="1" y="359"/>
                    </a:cubicBezTo>
                    <a:lnTo>
                      <a:pt x="1" y="366"/>
                    </a:lnTo>
                    <a:lnTo>
                      <a:pt x="1" y="379"/>
                    </a:lnTo>
                    <a:cubicBezTo>
                      <a:pt x="2" y="441"/>
                      <a:pt x="21" y="627"/>
                      <a:pt x="145" y="721"/>
                    </a:cubicBezTo>
                    <a:cubicBezTo>
                      <a:pt x="194" y="754"/>
                      <a:pt x="249" y="777"/>
                      <a:pt x="307" y="787"/>
                    </a:cubicBezTo>
                    <a:cubicBezTo>
                      <a:pt x="363" y="800"/>
                      <a:pt x="421" y="806"/>
                      <a:pt x="479" y="806"/>
                    </a:cubicBezTo>
                    <a:cubicBezTo>
                      <a:pt x="541" y="806"/>
                      <a:pt x="604" y="799"/>
                      <a:pt x="665" y="784"/>
                    </a:cubicBezTo>
                    <a:cubicBezTo>
                      <a:pt x="718" y="771"/>
                      <a:pt x="770" y="751"/>
                      <a:pt x="816" y="721"/>
                    </a:cubicBezTo>
                    <a:cubicBezTo>
                      <a:pt x="973" y="615"/>
                      <a:pt x="1048" y="401"/>
                      <a:pt x="1060" y="369"/>
                    </a:cubicBezTo>
                    <a:cubicBezTo>
                      <a:pt x="1061" y="366"/>
                      <a:pt x="1061" y="365"/>
                      <a:pt x="1061" y="365"/>
                    </a:cubicBezTo>
                    <a:lnTo>
                      <a:pt x="1012" y="350"/>
                    </a:lnTo>
                    <a:cubicBezTo>
                      <a:pt x="946" y="331"/>
                      <a:pt x="834" y="302"/>
                      <a:pt x="805" y="302"/>
                    </a:cubicBezTo>
                    <a:cubicBezTo>
                      <a:pt x="801" y="302"/>
                      <a:pt x="798" y="303"/>
                      <a:pt x="798" y="304"/>
                    </a:cubicBezTo>
                    <a:cubicBezTo>
                      <a:pt x="798" y="304"/>
                      <a:pt x="797" y="304"/>
                      <a:pt x="797" y="304"/>
                    </a:cubicBezTo>
                    <a:cubicBezTo>
                      <a:pt x="793" y="304"/>
                      <a:pt x="808" y="116"/>
                      <a:pt x="816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7279904" y="3826421"/>
                <a:ext cx="105152" cy="58633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84" extrusionOk="0">
                    <a:moveTo>
                      <a:pt x="542" y="1"/>
                    </a:moveTo>
                    <a:cubicBezTo>
                      <a:pt x="508" y="1"/>
                      <a:pt x="472" y="3"/>
                      <a:pt x="434" y="9"/>
                    </a:cubicBezTo>
                    <a:cubicBezTo>
                      <a:pt x="164" y="49"/>
                      <a:pt x="31" y="318"/>
                      <a:pt x="1" y="392"/>
                    </a:cubicBezTo>
                    <a:lnTo>
                      <a:pt x="63" y="483"/>
                    </a:lnTo>
                    <a:cubicBezTo>
                      <a:pt x="118" y="343"/>
                      <a:pt x="218" y="223"/>
                      <a:pt x="348" y="146"/>
                    </a:cubicBezTo>
                    <a:cubicBezTo>
                      <a:pt x="423" y="103"/>
                      <a:pt x="501" y="89"/>
                      <a:pt x="570" y="89"/>
                    </a:cubicBezTo>
                    <a:cubicBezTo>
                      <a:pt x="683" y="89"/>
                      <a:pt x="769" y="126"/>
                      <a:pt x="769" y="126"/>
                    </a:cubicBezTo>
                    <a:lnTo>
                      <a:pt x="868" y="90"/>
                    </a:lnTo>
                    <a:cubicBezTo>
                      <a:pt x="868" y="90"/>
                      <a:pt x="745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7198496" y="3685288"/>
                <a:ext cx="317151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534" extrusionOk="0">
                    <a:moveTo>
                      <a:pt x="2036" y="1"/>
                    </a:moveTo>
                    <a:cubicBezTo>
                      <a:pt x="2036" y="1"/>
                      <a:pt x="1881" y="21"/>
                      <a:pt x="1580" y="232"/>
                    </a:cubicBezTo>
                    <a:cubicBezTo>
                      <a:pt x="1519" y="273"/>
                      <a:pt x="1470" y="312"/>
                      <a:pt x="1427" y="345"/>
                    </a:cubicBezTo>
                    <a:cubicBezTo>
                      <a:pt x="1255" y="481"/>
                      <a:pt x="1214" y="549"/>
                      <a:pt x="1214" y="549"/>
                    </a:cubicBezTo>
                    <a:cubicBezTo>
                      <a:pt x="1226" y="601"/>
                      <a:pt x="1566" y="1164"/>
                      <a:pt x="1605" y="1227"/>
                    </a:cubicBezTo>
                    <a:cubicBezTo>
                      <a:pt x="1606" y="1230"/>
                      <a:pt x="1606" y="1232"/>
                      <a:pt x="1609" y="1235"/>
                    </a:cubicBezTo>
                    <a:cubicBezTo>
                      <a:pt x="1609" y="1235"/>
                      <a:pt x="1364" y="1298"/>
                      <a:pt x="1004" y="1494"/>
                    </a:cubicBezTo>
                    <a:cubicBezTo>
                      <a:pt x="643" y="1689"/>
                      <a:pt x="135" y="2030"/>
                      <a:pt x="0" y="2159"/>
                    </a:cubicBezTo>
                    <a:cubicBezTo>
                      <a:pt x="0" y="2159"/>
                      <a:pt x="47" y="2301"/>
                      <a:pt x="96" y="2412"/>
                    </a:cubicBezTo>
                    <a:cubicBezTo>
                      <a:pt x="112" y="2456"/>
                      <a:pt x="135" y="2496"/>
                      <a:pt x="164" y="2534"/>
                    </a:cubicBezTo>
                    <a:cubicBezTo>
                      <a:pt x="164" y="2534"/>
                      <a:pt x="910" y="2399"/>
                      <a:pt x="1353" y="2282"/>
                    </a:cubicBezTo>
                    <a:cubicBezTo>
                      <a:pt x="1796" y="2163"/>
                      <a:pt x="2519" y="1900"/>
                      <a:pt x="2588" y="1738"/>
                    </a:cubicBezTo>
                    <a:cubicBezTo>
                      <a:pt x="2617" y="1669"/>
                      <a:pt x="2594" y="1518"/>
                      <a:pt x="2549" y="1343"/>
                    </a:cubicBezTo>
                    <a:cubicBezTo>
                      <a:pt x="2486" y="1110"/>
                      <a:pt x="2406" y="880"/>
                      <a:pt x="2311" y="657"/>
                    </a:cubicBezTo>
                    <a:cubicBezTo>
                      <a:pt x="2185" y="365"/>
                      <a:pt x="2036" y="1"/>
                      <a:pt x="2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7210004" y="3847984"/>
                <a:ext cx="305643" cy="14428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191" extrusionOk="0">
                    <a:moveTo>
                      <a:pt x="2454" y="0"/>
                    </a:moveTo>
                    <a:cubicBezTo>
                      <a:pt x="2247" y="201"/>
                      <a:pt x="1714" y="589"/>
                      <a:pt x="1158" y="762"/>
                    </a:cubicBezTo>
                    <a:cubicBezTo>
                      <a:pt x="545" y="953"/>
                      <a:pt x="252" y="1056"/>
                      <a:pt x="1" y="1069"/>
                    </a:cubicBezTo>
                    <a:cubicBezTo>
                      <a:pt x="17" y="1113"/>
                      <a:pt x="40" y="1153"/>
                      <a:pt x="69" y="1191"/>
                    </a:cubicBezTo>
                    <a:cubicBezTo>
                      <a:pt x="69" y="1191"/>
                      <a:pt x="815" y="1056"/>
                      <a:pt x="1258" y="939"/>
                    </a:cubicBezTo>
                    <a:cubicBezTo>
                      <a:pt x="1701" y="820"/>
                      <a:pt x="2424" y="557"/>
                      <a:pt x="2493" y="395"/>
                    </a:cubicBezTo>
                    <a:cubicBezTo>
                      <a:pt x="2522" y="326"/>
                      <a:pt x="2499" y="175"/>
                      <a:pt x="2454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6928225" y="3700916"/>
                <a:ext cx="280929" cy="252946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88" extrusionOk="0">
                    <a:moveTo>
                      <a:pt x="290" y="0"/>
                    </a:moveTo>
                    <a:cubicBezTo>
                      <a:pt x="259" y="29"/>
                      <a:pt x="73" y="656"/>
                      <a:pt x="40" y="1090"/>
                    </a:cubicBezTo>
                    <a:cubicBezTo>
                      <a:pt x="18" y="1388"/>
                      <a:pt x="0" y="1603"/>
                      <a:pt x="29" y="1757"/>
                    </a:cubicBezTo>
                    <a:cubicBezTo>
                      <a:pt x="38" y="1819"/>
                      <a:pt x="61" y="1878"/>
                      <a:pt x="96" y="1929"/>
                    </a:cubicBezTo>
                    <a:cubicBezTo>
                      <a:pt x="171" y="2032"/>
                      <a:pt x="269" y="2087"/>
                      <a:pt x="551" y="2087"/>
                    </a:cubicBezTo>
                    <a:cubicBezTo>
                      <a:pt x="681" y="2087"/>
                      <a:pt x="849" y="2076"/>
                      <a:pt x="1071" y="2052"/>
                    </a:cubicBezTo>
                    <a:cubicBezTo>
                      <a:pt x="1777" y="1974"/>
                      <a:pt x="1967" y="1895"/>
                      <a:pt x="1967" y="1895"/>
                    </a:cubicBezTo>
                    <a:cubicBezTo>
                      <a:pt x="1967" y="1895"/>
                      <a:pt x="2010" y="1807"/>
                      <a:pt x="2078" y="1693"/>
                    </a:cubicBezTo>
                    <a:cubicBezTo>
                      <a:pt x="2105" y="1645"/>
                      <a:pt x="2139" y="1592"/>
                      <a:pt x="2175" y="1538"/>
                    </a:cubicBezTo>
                    <a:cubicBezTo>
                      <a:pt x="2296" y="1360"/>
                      <a:pt x="2318" y="1321"/>
                      <a:pt x="2318" y="1321"/>
                    </a:cubicBezTo>
                    <a:cubicBezTo>
                      <a:pt x="2318" y="1321"/>
                      <a:pt x="2280" y="1284"/>
                      <a:pt x="1823" y="1252"/>
                    </a:cubicBezTo>
                    <a:cubicBezTo>
                      <a:pt x="1437" y="1224"/>
                      <a:pt x="1075" y="1208"/>
                      <a:pt x="890" y="1207"/>
                    </a:cubicBezTo>
                    <a:lnTo>
                      <a:pt x="803" y="1207"/>
                    </a:lnTo>
                    <a:cubicBezTo>
                      <a:pt x="803" y="1205"/>
                      <a:pt x="803" y="1205"/>
                      <a:pt x="803" y="1205"/>
                    </a:cubicBezTo>
                    <a:cubicBezTo>
                      <a:pt x="809" y="1178"/>
                      <a:pt x="906" y="750"/>
                      <a:pt x="921" y="605"/>
                    </a:cubicBezTo>
                    <a:cubicBezTo>
                      <a:pt x="921" y="605"/>
                      <a:pt x="926" y="476"/>
                      <a:pt x="715" y="287"/>
                    </a:cubicBezTo>
                    <a:cubicBezTo>
                      <a:pt x="711" y="282"/>
                      <a:pt x="705" y="278"/>
                      <a:pt x="701" y="274"/>
                    </a:cubicBezTo>
                    <a:cubicBezTo>
                      <a:pt x="576" y="164"/>
                      <a:pt x="439" y="71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7151492" y="3936904"/>
                <a:ext cx="387656" cy="3400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2807" extrusionOk="0">
                    <a:moveTo>
                      <a:pt x="935" y="1"/>
                    </a:moveTo>
                    <a:lnTo>
                      <a:pt x="848" y="31"/>
                    </a:lnTo>
                    <a:lnTo>
                      <a:pt x="873" y="308"/>
                    </a:lnTo>
                    <a:lnTo>
                      <a:pt x="550" y="1236"/>
                    </a:lnTo>
                    <a:lnTo>
                      <a:pt x="15" y="1286"/>
                    </a:lnTo>
                    <a:lnTo>
                      <a:pt x="16" y="1302"/>
                    </a:lnTo>
                    <a:cubicBezTo>
                      <a:pt x="1" y="1446"/>
                      <a:pt x="69" y="2076"/>
                      <a:pt x="461" y="2427"/>
                    </a:cubicBezTo>
                    <a:cubicBezTo>
                      <a:pt x="468" y="2433"/>
                      <a:pt x="474" y="2437"/>
                      <a:pt x="479" y="2443"/>
                    </a:cubicBezTo>
                    <a:lnTo>
                      <a:pt x="484" y="2446"/>
                    </a:lnTo>
                    <a:cubicBezTo>
                      <a:pt x="584" y="2531"/>
                      <a:pt x="718" y="2605"/>
                      <a:pt x="873" y="2664"/>
                    </a:cubicBezTo>
                    <a:lnTo>
                      <a:pt x="895" y="2672"/>
                    </a:lnTo>
                    <a:cubicBezTo>
                      <a:pt x="1143" y="2761"/>
                      <a:pt x="1406" y="2807"/>
                      <a:pt x="1671" y="2807"/>
                    </a:cubicBezTo>
                    <a:cubicBezTo>
                      <a:pt x="1714" y="2807"/>
                      <a:pt x="1757" y="2806"/>
                      <a:pt x="1800" y="2803"/>
                    </a:cubicBezTo>
                    <a:cubicBezTo>
                      <a:pt x="1809" y="2803"/>
                      <a:pt x="1818" y="2803"/>
                      <a:pt x="1826" y="2802"/>
                    </a:cubicBezTo>
                    <a:cubicBezTo>
                      <a:pt x="2065" y="2786"/>
                      <a:pt x="2296" y="2728"/>
                      <a:pt x="2489" y="2617"/>
                    </a:cubicBezTo>
                    <a:cubicBezTo>
                      <a:pt x="2561" y="2576"/>
                      <a:pt x="2628" y="2528"/>
                      <a:pt x="2688" y="2473"/>
                    </a:cubicBezTo>
                    <a:cubicBezTo>
                      <a:pt x="2693" y="2469"/>
                      <a:pt x="2699" y="2465"/>
                      <a:pt x="2703" y="2460"/>
                    </a:cubicBezTo>
                    <a:cubicBezTo>
                      <a:pt x="2943" y="2238"/>
                      <a:pt x="3073" y="1929"/>
                      <a:pt x="3138" y="1652"/>
                    </a:cubicBezTo>
                    <a:cubicBezTo>
                      <a:pt x="3140" y="1644"/>
                      <a:pt x="3141" y="1637"/>
                      <a:pt x="3143" y="1630"/>
                    </a:cubicBezTo>
                    <a:cubicBezTo>
                      <a:pt x="3182" y="1461"/>
                      <a:pt x="3199" y="1289"/>
                      <a:pt x="3196" y="1115"/>
                    </a:cubicBezTo>
                    <a:lnTo>
                      <a:pt x="3196" y="1115"/>
                    </a:lnTo>
                    <a:lnTo>
                      <a:pt x="1556" y="1171"/>
                    </a:lnTo>
                    <a:lnTo>
                      <a:pt x="942" y="308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7166271" y="3859735"/>
                <a:ext cx="130107" cy="9994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825" extrusionOk="0">
                    <a:moveTo>
                      <a:pt x="518" y="1"/>
                    </a:moveTo>
                    <a:cubicBezTo>
                      <a:pt x="444" y="1"/>
                      <a:pt x="381" y="6"/>
                      <a:pt x="353" y="12"/>
                    </a:cubicBezTo>
                    <a:cubicBezTo>
                      <a:pt x="353" y="12"/>
                      <a:pt x="320" y="75"/>
                      <a:pt x="191" y="255"/>
                    </a:cubicBezTo>
                    <a:cubicBezTo>
                      <a:pt x="152" y="308"/>
                      <a:pt x="120" y="357"/>
                      <a:pt x="93" y="402"/>
                    </a:cubicBezTo>
                    <a:cubicBezTo>
                      <a:pt x="58" y="461"/>
                      <a:pt x="28" y="522"/>
                      <a:pt x="0" y="584"/>
                    </a:cubicBezTo>
                    <a:lnTo>
                      <a:pt x="255" y="557"/>
                    </a:lnTo>
                    <a:cubicBezTo>
                      <a:pt x="411" y="655"/>
                      <a:pt x="636" y="824"/>
                      <a:pt x="703" y="824"/>
                    </a:cubicBezTo>
                    <a:cubicBezTo>
                      <a:pt x="705" y="824"/>
                      <a:pt x="708" y="824"/>
                      <a:pt x="710" y="823"/>
                    </a:cubicBezTo>
                    <a:cubicBezTo>
                      <a:pt x="725" y="819"/>
                      <a:pt x="735" y="806"/>
                      <a:pt x="736" y="791"/>
                    </a:cubicBezTo>
                    <a:cubicBezTo>
                      <a:pt x="738" y="777"/>
                      <a:pt x="738" y="764"/>
                      <a:pt x="736" y="751"/>
                    </a:cubicBezTo>
                    <a:cubicBezTo>
                      <a:pt x="734" y="733"/>
                      <a:pt x="729" y="718"/>
                      <a:pt x="723" y="702"/>
                    </a:cubicBezTo>
                    <a:lnTo>
                      <a:pt x="723" y="702"/>
                    </a:lnTo>
                    <a:cubicBezTo>
                      <a:pt x="734" y="720"/>
                      <a:pt x="745" y="739"/>
                      <a:pt x="758" y="757"/>
                    </a:cubicBezTo>
                    <a:cubicBezTo>
                      <a:pt x="774" y="776"/>
                      <a:pt x="793" y="795"/>
                      <a:pt x="812" y="795"/>
                    </a:cubicBezTo>
                    <a:cubicBezTo>
                      <a:pt x="820" y="795"/>
                      <a:pt x="828" y="792"/>
                      <a:pt x="835" y="784"/>
                    </a:cubicBezTo>
                    <a:cubicBezTo>
                      <a:pt x="857" y="762"/>
                      <a:pt x="858" y="728"/>
                      <a:pt x="854" y="696"/>
                    </a:cubicBezTo>
                    <a:cubicBezTo>
                      <a:pt x="852" y="683"/>
                      <a:pt x="849" y="670"/>
                      <a:pt x="846" y="657"/>
                    </a:cubicBezTo>
                    <a:lnTo>
                      <a:pt x="846" y="657"/>
                    </a:lnTo>
                    <a:cubicBezTo>
                      <a:pt x="852" y="676"/>
                      <a:pt x="862" y="693"/>
                      <a:pt x="877" y="707"/>
                    </a:cubicBezTo>
                    <a:cubicBezTo>
                      <a:pt x="882" y="712"/>
                      <a:pt x="888" y="714"/>
                      <a:pt x="895" y="714"/>
                    </a:cubicBezTo>
                    <a:cubicBezTo>
                      <a:pt x="903" y="714"/>
                      <a:pt x="911" y="710"/>
                      <a:pt x="916" y="703"/>
                    </a:cubicBezTo>
                    <a:cubicBezTo>
                      <a:pt x="955" y="664"/>
                      <a:pt x="966" y="589"/>
                      <a:pt x="969" y="558"/>
                    </a:cubicBezTo>
                    <a:cubicBezTo>
                      <a:pt x="971" y="551"/>
                      <a:pt x="971" y="545"/>
                      <a:pt x="971" y="545"/>
                    </a:cubicBezTo>
                    <a:cubicBezTo>
                      <a:pt x="975" y="553"/>
                      <a:pt x="981" y="558"/>
                      <a:pt x="988" y="564"/>
                    </a:cubicBezTo>
                    <a:cubicBezTo>
                      <a:pt x="995" y="569"/>
                      <a:pt x="1001" y="571"/>
                      <a:pt x="1007" y="571"/>
                    </a:cubicBezTo>
                    <a:cubicBezTo>
                      <a:pt x="1040" y="571"/>
                      <a:pt x="1064" y="501"/>
                      <a:pt x="1068" y="427"/>
                    </a:cubicBezTo>
                    <a:cubicBezTo>
                      <a:pt x="1074" y="330"/>
                      <a:pt x="1008" y="190"/>
                      <a:pt x="910" y="87"/>
                    </a:cubicBezTo>
                    <a:cubicBezTo>
                      <a:pt x="846" y="19"/>
                      <a:pt x="661" y="1"/>
                      <a:pt x="518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7012298" y="3733988"/>
                <a:ext cx="28226" cy="113389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36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17" y="200"/>
                      <a:pt x="40" y="675"/>
                      <a:pt x="1" y="935"/>
                    </a:cubicBezTo>
                    <a:cubicBezTo>
                      <a:pt x="1" y="935"/>
                      <a:pt x="31" y="932"/>
                      <a:pt x="109" y="932"/>
                    </a:cubicBezTo>
                    <a:cubicBezTo>
                      <a:pt x="115" y="905"/>
                      <a:pt x="211" y="477"/>
                      <a:pt x="227" y="332"/>
                    </a:cubicBezTo>
                    <a:cubicBezTo>
                      <a:pt x="227" y="332"/>
                      <a:pt x="232" y="203"/>
                      <a:pt x="21" y="14"/>
                    </a:cubicBezTo>
                    <a:cubicBezTo>
                      <a:pt x="17" y="9"/>
                      <a:pt x="11" y="5"/>
                      <a:pt x="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7345563" y="3726962"/>
                <a:ext cx="62752" cy="10866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97" extrusionOk="0">
                    <a:moveTo>
                      <a:pt x="213" y="1"/>
                    </a:moveTo>
                    <a:cubicBezTo>
                      <a:pt x="41" y="137"/>
                      <a:pt x="0" y="205"/>
                      <a:pt x="0" y="205"/>
                    </a:cubicBezTo>
                    <a:cubicBezTo>
                      <a:pt x="12" y="257"/>
                      <a:pt x="352" y="820"/>
                      <a:pt x="391" y="883"/>
                    </a:cubicBezTo>
                    <a:cubicBezTo>
                      <a:pt x="433" y="885"/>
                      <a:pt x="476" y="888"/>
                      <a:pt x="518" y="896"/>
                    </a:cubicBezTo>
                    <a:cubicBezTo>
                      <a:pt x="518" y="896"/>
                      <a:pt x="307" y="370"/>
                      <a:pt x="21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6931738" y="3906133"/>
                <a:ext cx="248221" cy="478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395" extrusionOk="0">
                    <a:moveTo>
                      <a:pt x="2049" y="0"/>
                    </a:moveTo>
                    <a:cubicBezTo>
                      <a:pt x="1752" y="124"/>
                      <a:pt x="1135" y="188"/>
                      <a:pt x="691" y="188"/>
                    </a:cubicBezTo>
                    <a:cubicBezTo>
                      <a:pt x="600" y="188"/>
                      <a:pt x="516" y="185"/>
                      <a:pt x="443" y="180"/>
                    </a:cubicBezTo>
                    <a:cubicBezTo>
                      <a:pt x="200" y="161"/>
                      <a:pt x="70" y="112"/>
                      <a:pt x="0" y="63"/>
                    </a:cubicBezTo>
                    <a:lnTo>
                      <a:pt x="0" y="63"/>
                    </a:lnTo>
                    <a:cubicBezTo>
                      <a:pt x="9" y="125"/>
                      <a:pt x="32" y="184"/>
                      <a:pt x="67" y="235"/>
                    </a:cubicBezTo>
                    <a:cubicBezTo>
                      <a:pt x="142" y="338"/>
                      <a:pt x="240" y="394"/>
                      <a:pt x="522" y="394"/>
                    </a:cubicBezTo>
                    <a:cubicBezTo>
                      <a:pt x="651" y="394"/>
                      <a:pt x="820" y="382"/>
                      <a:pt x="1042" y="358"/>
                    </a:cubicBezTo>
                    <a:cubicBezTo>
                      <a:pt x="1748" y="280"/>
                      <a:pt x="1938" y="201"/>
                      <a:pt x="1938" y="201"/>
                    </a:cubicBezTo>
                    <a:cubicBezTo>
                      <a:pt x="1938" y="201"/>
                      <a:pt x="1981" y="113"/>
                      <a:pt x="204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7244893" y="3356625"/>
                <a:ext cx="24107" cy="10030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828" extrusionOk="0">
                    <a:moveTo>
                      <a:pt x="137" y="1"/>
                    </a:moveTo>
                    <a:cubicBezTo>
                      <a:pt x="107" y="8"/>
                      <a:pt x="78" y="11"/>
                      <a:pt x="48" y="11"/>
                    </a:cubicBezTo>
                    <a:cubicBezTo>
                      <a:pt x="32" y="11"/>
                      <a:pt x="17" y="10"/>
                      <a:pt x="1" y="8"/>
                    </a:cubicBezTo>
                    <a:lnTo>
                      <a:pt x="1" y="8"/>
                    </a:lnTo>
                    <a:cubicBezTo>
                      <a:pt x="44" y="263"/>
                      <a:pt x="90" y="551"/>
                      <a:pt x="27" y="827"/>
                    </a:cubicBezTo>
                    <a:cubicBezTo>
                      <a:pt x="89" y="732"/>
                      <a:pt x="137" y="626"/>
                      <a:pt x="164" y="516"/>
                    </a:cubicBezTo>
                    <a:cubicBezTo>
                      <a:pt x="199" y="344"/>
                      <a:pt x="189" y="167"/>
                      <a:pt x="137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7125204" y="3485886"/>
                <a:ext cx="122475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462" extrusionOk="0">
                    <a:moveTo>
                      <a:pt x="816" y="0"/>
                    </a:moveTo>
                    <a:cubicBezTo>
                      <a:pt x="720" y="87"/>
                      <a:pt x="614" y="146"/>
                      <a:pt x="508" y="152"/>
                    </a:cubicBezTo>
                    <a:cubicBezTo>
                      <a:pt x="495" y="153"/>
                      <a:pt x="482" y="153"/>
                      <a:pt x="468" y="153"/>
                    </a:cubicBezTo>
                    <a:cubicBezTo>
                      <a:pt x="370" y="153"/>
                      <a:pt x="273" y="130"/>
                      <a:pt x="184" y="86"/>
                    </a:cubicBezTo>
                    <a:lnTo>
                      <a:pt x="184" y="86"/>
                    </a:lnTo>
                    <a:cubicBezTo>
                      <a:pt x="216" y="164"/>
                      <a:pt x="254" y="316"/>
                      <a:pt x="244" y="316"/>
                    </a:cubicBezTo>
                    <a:cubicBezTo>
                      <a:pt x="161" y="326"/>
                      <a:pt x="80" y="340"/>
                      <a:pt x="1" y="359"/>
                    </a:cubicBezTo>
                    <a:lnTo>
                      <a:pt x="1" y="366"/>
                    </a:lnTo>
                    <a:lnTo>
                      <a:pt x="1" y="379"/>
                    </a:lnTo>
                    <a:cubicBezTo>
                      <a:pt x="113" y="420"/>
                      <a:pt x="295" y="462"/>
                      <a:pt x="497" y="462"/>
                    </a:cubicBezTo>
                    <a:cubicBezTo>
                      <a:pt x="665" y="462"/>
                      <a:pt x="845" y="433"/>
                      <a:pt x="1010" y="350"/>
                    </a:cubicBezTo>
                    <a:cubicBezTo>
                      <a:pt x="944" y="331"/>
                      <a:pt x="834" y="302"/>
                      <a:pt x="804" y="302"/>
                    </a:cubicBezTo>
                    <a:cubicBezTo>
                      <a:pt x="800" y="302"/>
                      <a:pt x="797" y="303"/>
                      <a:pt x="796" y="304"/>
                    </a:cubicBezTo>
                    <a:cubicBezTo>
                      <a:pt x="796" y="304"/>
                      <a:pt x="796" y="304"/>
                      <a:pt x="796" y="304"/>
                    </a:cubicBezTo>
                    <a:cubicBezTo>
                      <a:pt x="793" y="304"/>
                      <a:pt x="807" y="116"/>
                      <a:pt x="816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7166393" y="3906981"/>
                <a:ext cx="89161" cy="52697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35" extrusionOk="0">
                    <a:moveTo>
                      <a:pt x="237" y="1"/>
                    </a:moveTo>
                    <a:cubicBezTo>
                      <a:pt x="190" y="1"/>
                      <a:pt x="134" y="7"/>
                      <a:pt x="93" y="12"/>
                    </a:cubicBezTo>
                    <a:cubicBezTo>
                      <a:pt x="57" y="70"/>
                      <a:pt x="27" y="132"/>
                      <a:pt x="1" y="194"/>
                    </a:cubicBezTo>
                    <a:lnTo>
                      <a:pt x="255" y="167"/>
                    </a:lnTo>
                    <a:cubicBezTo>
                      <a:pt x="410" y="265"/>
                      <a:pt x="636" y="434"/>
                      <a:pt x="702" y="434"/>
                    </a:cubicBezTo>
                    <a:cubicBezTo>
                      <a:pt x="705" y="434"/>
                      <a:pt x="707" y="434"/>
                      <a:pt x="709" y="433"/>
                    </a:cubicBezTo>
                    <a:cubicBezTo>
                      <a:pt x="724" y="427"/>
                      <a:pt x="734" y="416"/>
                      <a:pt x="735" y="400"/>
                    </a:cubicBezTo>
                    <a:cubicBezTo>
                      <a:pt x="553" y="304"/>
                      <a:pt x="340" y="56"/>
                      <a:pt x="325" y="22"/>
                    </a:cubicBezTo>
                    <a:cubicBezTo>
                      <a:pt x="317" y="6"/>
                      <a:pt x="281" y="1"/>
                      <a:pt x="237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7156095" y="3946959"/>
                <a:ext cx="64932" cy="12865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062" extrusionOk="0">
                    <a:moveTo>
                      <a:pt x="352" y="0"/>
                    </a:moveTo>
                    <a:cubicBezTo>
                      <a:pt x="349" y="2"/>
                      <a:pt x="347" y="3"/>
                      <a:pt x="344" y="5"/>
                    </a:cubicBezTo>
                    <a:cubicBezTo>
                      <a:pt x="262" y="74"/>
                      <a:pt x="0" y="325"/>
                      <a:pt x="16" y="542"/>
                    </a:cubicBezTo>
                    <a:cubicBezTo>
                      <a:pt x="23" y="637"/>
                      <a:pt x="45" y="731"/>
                      <a:pt x="83" y="818"/>
                    </a:cubicBezTo>
                    <a:cubicBezTo>
                      <a:pt x="101" y="867"/>
                      <a:pt x="127" y="913"/>
                      <a:pt x="158" y="957"/>
                    </a:cubicBezTo>
                    <a:cubicBezTo>
                      <a:pt x="177" y="986"/>
                      <a:pt x="200" y="1012"/>
                      <a:pt x="226" y="1035"/>
                    </a:cubicBezTo>
                    <a:cubicBezTo>
                      <a:pt x="235" y="1042"/>
                      <a:pt x="245" y="1049"/>
                      <a:pt x="256" y="1055"/>
                    </a:cubicBezTo>
                    <a:lnTo>
                      <a:pt x="258" y="1055"/>
                    </a:lnTo>
                    <a:cubicBezTo>
                      <a:pt x="264" y="1059"/>
                      <a:pt x="272" y="1062"/>
                      <a:pt x="280" y="1062"/>
                    </a:cubicBezTo>
                    <a:cubicBezTo>
                      <a:pt x="283" y="1062"/>
                      <a:pt x="286" y="1062"/>
                      <a:pt x="289" y="1061"/>
                    </a:cubicBezTo>
                    <a:cubicBezTo>
                      <a:pt x="304" y="1059"/>
                      <a:pt x="311" y="1045"/>
                      <a:pt x="313" y="1025"/>
                    </a:cubicBezTo>
                    <a:cubicBezTo>
                      <a:pt x="313" y="1017"/>
                      <a:pt x="313" y="1010"/>
                      <a:pt x="311" y="1003"/>
                    </a:cubicBezTo>
                    <a:cubicBezTo>
                      <a:pt x="310" y="996"/>
                      <a:pt x="308" y="990"/>
                      <a:pt x="307" y="983"/>
                    </a:cubicBezTo>
                    <a:cubicBezTo>
                      <a:pt x="301" y="966"/>
                      <a:pt x="293" y="949"/>
                      <a:pt x="282" y="933"/>
                    </a:cubicBezTo>
                    <a:lnTo>
                      <a:pt x="282" y="933"/>
                    </a:lnTo>
                    <a:cubicBezTo>
                      <a:pt x="289" y="943"/>
                      <a:pt x="297" y="953"/>
                      <a:pt x="305" y="961"/>
                    </a:cubicBezTo>
                    <a:cubicBezTo>
                      <a:pt x="324" y="980"/>
                      <a:pt x="347" y="999"/>
                      <a:pt x="365" y="999"/>
                    </a:cubicBezTo>
                    <a:cubicBezTo>
                      <a:pt x="372" y="999"/>
                      <a:pt x="378" y="996"/>
                      <a:pt x="384" y="990"/>
                    </a:cubicBezTo>
                    <a:cubicBezTo>
                      <a:pt x="399" y="971"/>
                      <a:pt x="386" y="915"/>
                      <a:pt x="369" y="861"/>
                    </a:cubicBezTo>
                    <a:cubicBezTo>
                      <a:pt x="353" y="812"/>
                      <a:pt x="333" y="766"/>
                      <a:pt x="330" y="759"/>
                    </a:cubicBezTo>
                    <a:lnTo>
                      <a:pt x="330" y="759"/>
                    </a:lnTo>
                    <a:cubicBezTo>
                      <a:pt x="331" y="761"/>
                      <a:pt x="334" y="766"/>
                      <a:pt x="340" y="772"/>
                    </a:cubicBezTo>
                    <a:cubicBezTo>
                      <a:pt x="356" y="795"/>
                      <a:pt x="373" y="816"/>
                      <a:pt x="395" y="837"/>
                    </a:cubicBezTo>
                    <a:cubicBezTo>
                      <a:pt x="408" y="848"/>
                      <a:pt x="422" y="856"/>
                      <a:pt x="433" y="856"/>
                    </a:cubicBezTo>
                    <a:cubicBezTo>
                      <a:pt x="436" y="856"/>
                      <a:pt x="438" y="856"/>
                      <a:pt x="440" y="855"/>
                    </a:cubicBezTo>
                    <a:cubicBezTo>
                      <a:pt x="441" y="855"/>
                      <a:pt x="443" y="854"/>
                      <a:pt x="444" y="854"/>
                    </a:cubicBezTo>
                    <a:cubicBezTo>
                      <a:pt x="446" y="853"/>
                      <a:pt x="447" y="853"/>
                      <a:pt x="449" y="851"/>
                    </a:cubicBezTo>
                    <a:cubicBezTo>
                      <a:pt x="450" y="848"/>
                      <a:pt x="452" y="847"/>
                      <a:pt x="453" y="844"/>
                    </a:cubicBezTo>
                    <a:cubicBezTo>
                      <a:pt x="486" y="790"/>
                      <a:pt x="384" y="607"/>
                      <a:pt x="384" y="607"/>
                    </a:cubicBezTo>
                    <a:cubicBezTo>
                      <a:pt x="384" y="607"/>
                      <a:pt x="535" y="568"/>
                      <a:pt x="514" y="374"/>
                    </a:cubicBezTo>
                    <a:cubicBezTo>
                      <a:pt x="514" y="374"/>
                      <a:pt x="485" y="319"/>
                      <a:pt x="454" y="257"/>
                    </a:cubicBezTo>
                    <a:cubicBezTo>
                      <a:pt x="433" y="213"/>
                      <a:pt x="412" y="168"/>
                      <a:pt x="401" y="136"/>
                    </a:cubicBezTo>
                    <a:cubicBezTo>
                      <a:pt x="379" y="76"/>
                      <a:pt x="362" y="26"/>
                      <a:pt x="355" y="9"/>
                    </a:cubicBez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7196557" y="3977487"/>
                <a:ext cx="24471" cy="7329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05" extrusionOk="0">
                    <a:moveTo>
                      <a:pt x="110" y="0"/>
                    </a:moveTo>
                    <a:cubicBezTo>
                      <a:pt x="60" y="143"/>
                      <a:pt x="0" y="240"/>
                      <a:pt x="0" y="311"/>
                    </a:cubicBezTo>
                    <a:cubicBezTo>
                      <a:pt x="6" y="404"/>
                      <a:pt x="26" y="496"/>
                      <a:pt x="61" y="585"/>
                    </a:cubicBezTo>
                    <a:cubicBezTo>
                      <a:pt x="74" y="596"/>
                      <a:pt x="88" y="604"/>
                      <a:pt x="99" y="604"/>
                    </a:cubicBezTo>
                    <a:cubicBezTo>
                      <a:pt x="107" y="604"/>
                      <a:pt x="114" y="601"/>
                      <a:pt x="119" y="592"/>
                    </a:cubicBezTo>
                    <a:cubicBezTo>
                      <a:pt x="152" y="538"/>
                      <a:pt x="50" y="355"/>
                      <a:pt x="50" y="355"/>
                    </a:cubicBezTo>
                    <a:cubicBezTo>
                      <a:pt x="50" y="355"/>
                      <a:pt x="201" y="316"/>
                      <a:pt x="178" y="122"/>
                    </a:cubicBezTo>
                    <a:cubicBezTo>
                      <a:pt x="178" y="122"/>
                      <a:pt x="149" y="65"/>
                      <a:pt x="119" y="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7129807" y="3386669"/>
                <a:ext cx="10418" cy="291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1" extrusionOk="0">
                    <a:moveTo>
                      <a:pt x="42" y="0"/>
                    </a:moveTo>
                    <a:cubicBezTo>
                      <a:pt x="18" y="0"/>
                      <a:pt x="0" y="55"/>
                      <a:pt x="0" y="120"/>
                    </a:cubicBezTo>
                    <a:cubicBezTo>
                      <a:pt x="0" y="186"/>
                      <a:pt x="19" y="241"/>
                      <a:pt x="42" y="241"/>
                    </a:cubicBezTo>
                    <a:cubicBezTo>
                      <a:pt x="65" y="241"/>
                      <a:pt x="86" y="187"/>
                      <a:pt x="86" y="120"/>
                    </a:cubicBezTo>
                    <a:cubicBezTo>
                      <a:pt x="86" y="54"/>
                      <a:pt x="67" y="0"/>
                      <a:pt x="4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7199222" y="3386669"/>
                <a:ext cx="10418" cy="291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1" extrusionOk="0">
                    <a:moveTo>
                      <a:pt x="42" y="0"/>
                    </a:moveTo>
                    <a:cubicBezTo>
                      <a:pt x="17" y="0"/>
                      <a:pt x="0" y="55"/>
                      <a:pt x="0" y="120"/>
                    </a:cubicBezTo>
                    <a:cubicBezTo>
                      <a:pt x="0" y="186"/>
                      <a:pt x="19" y="241"/>
                      <a:pt x="42" y="241"/>
                    </a:cubicBezTo>
                    <a:cubicBezTo>
                      <a:pt x="65" y="241"/>
                      <a:pt x="85" y="187"/>
                      <a:pt x="85" y="120"/>
                    </a:cubicBezTo>
                    <a:cubicBezTo>
                      <a:pt x="85" y="54"/>
                      <a:pt x="67" y="0"/>
                      <a:pt x="4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7153915" y="3388244"/>
                <a:ext cx="21200" cy="6493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6" extrusionOk="0">
                    <a:moveTo>
                      <a:pt x="46" y="0"/>
                    </a:moveTo>
                    <a:cubicBezTo>
                      <a:pt x="41" y="0"/>
                      <a:pt x="37" y="3"/>
                      <a:pt x="37" y="8"/>
                    </a:cubicBezTo>
                    <a:lnTo>
                      <a:pt x="2" y="527"/>
                    </a:lnTo>
                    <a:cubicBezTo>
                      <a:pt x="1" y="530"/>
                      <a:pt x="2" y="533"/>
                      <a:pt x="5" y="534"/>
                    </a:cubicBezTo>
                    <a:cubicBezTo>
                      <a:pt x="7" y="536"/>
                      <a:pt x="8" y="536"/>
                      <a:pt x="9" y="536"/>
                    </a:cubicBezTo>
                    <a:lnTo>
                      <a:pt x="12" y="536"/>
                    </a:lnTo>
                    <a:cubicBezTo>
                      <a:pt x="17" y="534"/>
                      <a:pt x="118" y="497"/>
                      <a:pt x="172" y="432"/>
                    </a:cubicBezTo>
                    <a:cubicBezTo>
                      <a:pt x="174" y="427"/>
                      <a:pt x="174" y="423"/>
                      <a:pt x="172" y="420"/>
                    </a:cubicBezTo>
                    <a:cubicBezTo>
                      <a:pt x="170" y="419"/>
                      <a:pt x="168" y="418"/>
                      <a:pt x="166" y="418"/>
                    </a:cubicBezTo>
                    <a:cubicBezTo>
                      <a:pt x="164" y="418"/>
                      <a:pt x="162" y="419"/>
                      <a:pt x="160" y="421"/>
                    </a:cubicBezTo>
                    <a:cubicBezTo>
                      <a:pt x="119" y="471"/>
                      <a:pt x="47" y="504"/>
                      <a:pt x="18" y="515"/>
                    </a:cubicBezTo>
                    <a:lnTo>
                      <a:pt x="53" y="9"/>
                    </a:lnTo>
                    <a:cubicBezTo>
                      <a:pt x="53" y="5"/>
                      <a:pt x="50" y="0"/>
                      <a:pt x="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7158155" y="3466382"/>
                <a:ext cx="37070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0" extrusionOk="0">
                    <a:moveTo>
                      <a:pt x="9" y="1"/>
                    </a:moveTo>
                    <a:cubicBezTo>
                      <a:pt x="6" y="1"/>
                      <a:pt x="4" y="2"/>
                      <a:pt x="2" y="5"/>
                    </a:cubicBezTo>
                    <a:cubicBezTo>
                      <a:pt x="1" y="9"/>
                      <a:pt x="2" y="14"/>
                      <a:pt x="6" y="17"/>
                    </a:cubicBezTo>
                    <a:cubicBezTo>
                      <a:pt x="55" y="38"/>
                      <a:pt x="108" y="50"/>
                      <a:pt x="161" y="50"/>
                    </a:cubicBezTo>
                    <a:cubicBezTo>
                      <a:pt x="210" y="50"/>
                      <a:pt x="258" y="38"/>
                      <a:pt x="301" y="15"/>
                    </a:cubicBezTo>
                    <a:cubicBezTo>
                      <a:pt x="304" y="14"/>
                      <a:pt x="306" y="9"/>
                      <a:pt x="304" y="5"/>
                    </a:cubicBezTo>
                    <a:cubicBezTo>
                      <a:pt x="303" y="2"/>
                      <a:pt x="301" y="1"/>
                      <a:pt x="298" y="1"/>
                    </a:cubicBezTo>
                    <a:cubicBezTo>
                      <a:pt x="296" y="1"/>
                      <a:pt x="294" y="1"/>
                      <a:pt x="293" y="2"/>
                    </a:cubicBezTo>
                    <a:cubicBezTo>
                      <a:pt x="249" y="25"/>
                      <a:pt x="203" y="33"/>
                      <a:pt x="162" y="33"/>
                    </a:cubicBezTo>
                    <a:cubicBezTo>
                      <a:pt x="80" y="33"/>
                      <a:pt x="14" y="2"/>
                      <a:pt x="14" y="2"/>
                    </a:cubicBezTo>
                    <a:cubicBezTo>
                      <a:pt x="12" y="1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7100006" y="3270856"/>
                <a:ext cx="162210" cy="88192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28" extrusionOk="0">
                    <a:moveTo>
                      <a:pt x="684" y="0"/>
                    </a:moveTo>
                    <a:cubicBezTo>
                      <a:pt x="584" y="0"/>
                      <a:pt x="474" y="28"/>
                      <a:pt x="356" y="97"/>
                    </a:cubicBezTo>
                    <a:cubicBezTo>
                      <a:pt x="0" y="302"/>
                      <a:pt x="19" y="618"/>
                      <a:pt x="19" y="618"/>
                    </a:cubicBezTo>
                    <a:cubicBezTo>
                      <a:pt x="135" y="618"/>
                      <a:pt x="249" y="593"/>
                      <a:pt x="356" y="547"/>
                    </a:cubicBezTo>
                    <a:cubicBezTo>
                      <a:pt x="534" y="470"/>
                      <a:pt x="689" y="288"/>
                      <a:pt x="689" y="288"/>
                    </a:cubicBezTo>
                    <a:cubicBezTo>
                      <a:pt x="689" y="288"/>
                      <a:pt x="779" y="498"/>
                      <a:pt x="959" y="627"/>
                    </a:cubicBezTo>
                    <a:cubicBezTo>
                      <a:pt x="1046" y="693"/>
                      <a:pt x="1151" y="727"/>
                      <a:pt x="1258" y="727"/>
                    </a:cubicBezTo>
                    <a:cubicBezTo>
                      <a:pt x="1285" y="727"/>
                      <a:pt x="1312" y="725"/>
                      <a:pt x="1338" y="721"/>
                    </a:cubicBezTo>
                    <a:cubicBezTo>
                      <a:pt x="1338" y="721"/>
                      <a:pt x="1272" y="381"/>
                      <a:pt x="1136" y="219"/>
                    </a:cubicBezTo>
                    <a:cubicBezTo>
                      <a:pt x="1087" y="162"/>
                      <a:pt x="1029" y="114"/>
                      <a:pt x="965" y="77"/>
                    </a:cubicBezTo>
                    <a:cubicBezTo>
                      <a:pt x="885" y="31"/>
                      <a:pt x="791" y="0"/>
                      <a:pt x="684" y="0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7146283" y="3602911"/>
                <a:ext cx="68567" cy="823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8" extrusionOk="0">
                    <a:moveTo>
                      <a:pt x="556" y="1"/>
                    </a:moveTo>
                    <a:cubicBezTo>
                      <a:pt x="554" y="1"/>
                      <a:pt x="553" y="1"/>
                      <a:pt x="551" y="2"/>
                    </a:cubicBezTo>
                    <a:cubicBezTo>
                      <a:pt x="469" y="39"/>
                      <a:pt x="381" y="51"/>
                      <a:pt x="302" y="51"/>
                    </a:cubicBezTo>
                    <a:cubicBezTo>
                      <a:pt x="143" y="51"/>
                      <a:pt x="15" y="3"/>
                      <a:pt x="12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5" y="2"/>
                      <a:pt x="3" y="3"/>
                      <a:pt x="2" y="6"/>
                    </a:cubicBezTo>
                    <a:cubicBezTo>
                      <a:pt x="0" y="11"/>
                      <a:pt x="3" y="15"/>
                      <a:pt x="6" y="17"/>
                    </a:cubicBezTo>
                    <a:cubicBezTo>
                      <a:pt x="101" y="50"/>
                      <a:pt x="201" y="67"/>
                      <a:pt x="302" y="67"/>
                    </a:cubicBezTo>
                    <a:cubicBezTo>
                      <a:pt x="306" y="67"/>
                      <a:pt x="309" y="67"/>
                      <a:pt x="313" y="67"/>
                    </a:cubicBezTo>
                    <a:cubicBezTo>
                      <a:pt x="396" y="67"/>
                      <a:pt x="481" y="50"/>
                      <a:pt x="557" y="17"/>
                    </a:cubicBezTo>
                    <a:cubicBezTo>
                      <a:pt x="566" y="13"/>
                      <a:pt x="563" y="1"/>
                      <a:pt x="556" y="1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7148706" y="3628593"/>
                <a:ext cx="58148" cy="533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4" extrusionOk="0">
                    <a:moveTo>
                      <a:pt x="470" y="1"/>
                    </a:moveTo>
                    <a:cubicBezTo>
                      <a:pt x="469" y="1"/>
                      <a:pt x="468" y="1"/>
                      <a:pt x="468" y="1"/>
                    </a:cubicBezTo>
                    <a:cubicBezTo>
                      <a:pt x="411" y="20"/>
                      <a:pt x="342" y="26"/>
                      <a:pt x="275" y="26"/>
                    </a:cubicBezTo>
                    <a:cubicBezTo>
                      <a:pt x="141" y="26"/>
                      <a:pt x="14" y="1"/>
                      <a:pt x="12" y="1"/>
                    </a:cubicBezTo>
                    <a:cubicBezTo>
                      <a:pt x="8" y="1"/>
                      <a:pt x="3" y="3"/>
                      <a:pt x="2" y="8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6" y="33"/>
                      <a:pt x="184" y="42"/>
                      <a:pt x="274" y="43"/>
                    </a:cubicBezTo>
                    <a:cubicBezTo>
                      <a:pt x="279" y="43"/>
                      <a:pt x="283" y="43"/>
                      <a:pt x="288" y="43"/>
                    </a:cubicBezTo>
                    <a:cubicBezTo>
                      <a:pt x="350" y="43"/>
                      <a:pt x="413" y="35"/>
                      <a:pt x="473" y="17"/>
                    </a:cubicBezTo>
                    <a:cubicBezTo>
                      <a:pt x="476" y="16"/>
                      <a:pt x="479" y="10"/>
                      <a:pt x="478" y="7"/>
                    </a:cubicBezTo>
                    <a:cubicBezTo>
                      <a:pt x="477" y="3"/>
                      <a:pt x="473" y="1"/>
                      <a:pt x="470" y="1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7153673" y="3650883"/>
                <a:ext cx="46882" cy="7026"/>
              </a:xfrm>
              <a:custGeom>
                <a:avLst/>
                <a:gdLst/>
                <a:ahLst/>
                <a:cxnLst/>
                <a:rect l="l" t="t" r="r" b="b"/>
                <a:pathLst>
                  <a:path w="387" h="58" extrusionOk="0">
                    <a:moveTo>
                      <a:pt x="376" y="0"/>
                    </a:moveTo>
                    <a:cubicBezTo>
                      <a:pt x="375" y="0"/>
                      <a:pt x="373" y="0"/>
                      <a:pt x="372" y="1"/>
                    </a:cubicBezTo>
                    <a:cubicBezTo>
                      <a:pt x="325" y="31"/>
                      <a:pt x="262" y="40"/>
                      <a:pt x="201" y="40"/>
                    </a:cubicBezTo>
                    <a:cubicBezTo>
                      <a:pt x="105" y="40"/>
                      <a:pt x="15" y="17"/>
                      <a:pt x="14" y="17"/>
                    </a:cubicBezTo>
                    <a:cubicBezTo>
                      <a:pt x="13" y="17"/>
                      <a:pt x="13" y="17"/>
                      <a:pt x="12" y="17"/>
                    </a:cubicBezTo>
                    <a:cubicBezTo>
                      <a:pt x="2" y="17"/>
                      <a:pt x="1" y="30"/>
                      <a:pt x="10" y="33"/>
                    </a:cubicBezTo>
                    <a:cubicBezTo>
                      <a:pt x="72" y="49"/>
                      <a:pt x="137" y="56"/>
                      <a:pt x="201" y="57"/>
                    </a:cubicBezTo>
                    <a:cubicBezTo>
                      <a:pt x="265" y="57"/>
                      <a:pt x="331" y="47"/>
                      <a:pt x="380" y="15"/>
                    </a:cubicBezTo>
                    <a:cubicBezTo>
                      <a:pt x="385" y="13"/>
                      <a:pt x="386" y="7"/>
                      <a:pt x="383" y="4"/>
                    </a:cubicBezTo>
                    <a:cubicBezTo>
                      <a:pt x="381" y="1"/>
                      <a:pt x="379" y="0"/>
                      <a:pt x="376" y="0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7158155" y="3677535"/>
                <a:ext cx="42763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353" h="59" extrusionOk="0">
                    <a:moveTo>
                      <a:pt x="340" y="0"/>
                    </a:moveTo>
                    <a:cubicBezTo>
                      <a:pt x="339" y="0"/>
                      <a:pt x="337" y="0"/>
                      <a:pt x="336" y="1"/>
                    </a:cubicBezTo>
                    <a:cubicBezTo>
                      <a:pt x="253" y="33"/>
                      <a:pt x="182" y="42"/>
                      <a:pt x="128" y="42"/>
                    </a:cubicBezTo>
                    <a:cubicBezTo>
                      <a:pt x="55" y="42"/>
                      <a:pt x="14" y="25"/>
                      <a:pt x="14" y="25"/>
                    </a:cubicBezTo>
                    <a:cubicBezTo>
                      <a:pt x="12" y="25"/>
                      <a:pt x="11" y="24"/>
                      <a:pt x="10" y="24"/>
                    </a:cubicBezTo>
                    <a:cubicBezTo>
                      <a:pt x="6" y="24"/>
                      <a:pt x="3" y="27"/>
                      <a:pt x="2" y="30"/>
                    </a:cubicBezTo>
                    <a:cubicBezTo>
                      <a:pt x="1" y="34"/>
                      <a:pt x="2" y="38"/>
                      <a:pt x="6" y="40"/>
                    </a:cubicBezTo>
                    <a:cubicBezTo>
                      <a:pt x="45" y="53"/>
                      <a:pt x="86" y="59"/>
                      <a:pt x="128" y="59"/>
                    </a:cubicBezTo>
                    <a:cubicBezTo>
                      <a:pt x="200" y="57"/>
                      <a:pt x="274" y="43"/>
                      <a:pt x="342" y="15"/>
                    </a:cubicBezTo>
                    <a:cubicBezTo>
                      <a:pt x="352" y="13"/>
                      <a:pt x="348" y="0"/>
                      <a:pt x="340" y="0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7168452" y="3710850"/>
                <a:ext cx="2701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5" extrusionOk="0">
                    <a:moveTo>
                      <a:pt x="212" y="0"/>
                    </a:moveTo>
                    <a:cubicBezTo>
                      <a:pt x="211" y="0"/>
                      <a:pt x="210" y="0"/>
                      <a:pt x="209" y="1"/>
                    </a:cubicBezTo>
                    <a:cubicBezTo>
                      <a:pt x="182" y="14"/>
                      <a:pt x="151" y="18"/>
                      <a:pt x="122" y="18"/>
                    </a:cubicBezTo>
                    <a:cubicBezTo>
                      <a:pt x="65" y="18"/>
                      <a:pt x="13" y="1"/>
                      <a:pt x="12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7" y="0"/>
                      <a:pt x="4" y="3"/>
                      <a:pt x="2" y="7"/>
                    </a:cubicBezTo>
                    <a:cubicBezTo>
                      <a:pt x="1" y="11"/>
                      <a:pt x="2" y="15"/>
                      <a:pt x="7" y="17"/>
                    </a:cubicBezTo>
                    <a:cubicBezTo>
                      <a:pt x="44" y="28"/>
                      <a:pt x="83" y="34"/>
                      <a:pt x="122" y="34"/>
                    </a:cubicBezTo>
                    <a:cubicBezTo>
                      <a:pt x="125" y="34"/>
                      <a:pt x="128" y="34"/>
                      <a:pt x="130" y="34"/>
                    </a:cubicBezTo>
                    <a:cubicBezTo>
                      <a:pt x="160" y="34"/>
                      <a:pt x="189" y="27"/>
                      <a:pt x="216" y="15"/>
                    </a:cubicBezTo>
                    <a:cubicBezTo>
                      <a:pt x="219" y="14"/>
                      <a:pt x="222" y="9"/>
                      <a:pt x="219" y="5"/>
                    </a:cubicBezTo>
                    <a:cubicBezTo>
                      <a:pt x="218" y="2"/>
                      <a:pt x="216" y="0"/>
                      <a:pt x="212" y="0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7260036" y="3886266"/>
                <a:ext cx="26046" cy="4191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46" extrusionOk="0">
                    <a:moveTo>
                      <a:pt x="9" y="0"/>
                    </a:moveTo>
                    <a:cubicBezTo>
                      <a:pt x="7" y="0"/>
                      <a:pt x="5" y="1"/>
                      <a:pt x="3" y="2"/>
                    </a:cubicBezTo>
                    <a:cubicBezTo>
                      <a:pt x="0" y="5"/>
                      <a:pt x="0" y="11"/>
                      <a:pt x="3" y="14"/>
                    </a:cubicBezTo>
                    <a:cubicBezTo>
                      <a:pt x="91" y="107"/>
                      <a:pt x="156" y="218"/>
                      <a:pt x="195" y="339"/>
                    </a:cubicBezTo>
                    <a:cubicBezTo>
                      <a:pt x="197" y="332"/>
                      <a:pt x="197" y="326"/>
                      <a:pt x="197" y="326"/>
                    </a:cubicBezTo>
                    <a:cubicBezTo>
                      <a:pt x="201" y="334"/>
                      <a:pt x="207" y="339"/>
                      <a:pt x="214" y="345"/>
                    </a:cubicBezTo>
                    <a:cubicBezTo>
                      <a:pt x="175" y="216"/>
                      <a:pt x="107" y="99"/>
                      <a:pt x="15" y="2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7242834" y="3905043"/>
                <a:ext cx="29680" cy="4046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34" extrusionOk="0">
                    <a:moveTo>
                      <a:pt x="11" y="0"/>
                    </a:moveTo>
                    <a:cubicBezTo>
                      <a:pt x="5" y="0"/>
                      <a:pt x="0" y="7"/>
                      <a:pt x="5" y="14"/>
                    </a:cubicBezTo>
                    <a:cubicBezTo>
                      <a:pt x="7" y="17"/>
                      <a:pt x="158" y="196"/>
                      <a:pt x="222" y="322"/>
                    </a:cubicBezTo>
                    <a:cubicBezTo>
                      <a:pt x="219" y="310"/>
                      <a:pt x="217" y="297"/>
                      <a:pt x="214" y="285"/>
                    </a:cubicBezTo>
                    <a:lnTo>
                      <a:pt x="214" y="285"/>
                    </a:lnTo>
                    <a:cubicBezTo>
                      <a:pt x="220" y="303"/>
                      <a:pt x="231" y="320"/>
                      <a:pt x="245" y="333"/>
                    </a:cubicBezTo>
                    <a:cubicBezTo>
                      <a:pt x="185" y="203"/>
                      <a:pt x="26" y="12"/>
                      <a:pt x="18" y="4"/>
                    </a:cubicBezTo>
                    <a:cubicBezTo>
                      <a:pt x="16" y="1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7228902" y="3919096"/>
                <a:ext cx="29074" cy="3234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67" extrusionOk="0">
                    <a:moveTo>
                      <a:pt x="9" y="0"/>
                    </a:moveTo>
                    <a:cubicBezTo>
                      <a:pt x="6" y="0"/>
                      <a:pt x="3" y="2"/>
                      <a:pt x="2" y="5"/>
                    </a:cubicBezTo>
                    <a:cubicBezTo>
                      <a:pt x="1" y="9"/>
                      <a:pt x="2" y="13"/>
                      <a:pt x="5" y="16"/>
                    </a:cubicBezTo>
                    <a:cubicBezTo>
                      <a:pt x="20" y="22"/>
                      <a:pt x="162" y="154"/>
                      <a:pt x="219" y="259"/>
                    </a:cubicBezTo>
                    <a:cubicBezTo>
                      <a:pt x="217" y="243"/>
                      <a:pt x="212" y="228"/>
                      <a:pt x="206" y="212"/>
                    </a:cubicBezTo>
                    <a:lnTo>
                      <a:pt x="206" y="212"/>
                    </a:lnTo>
                    <a:cubicBezTo>
                      <a:pt x="217" y="230"/>
                      <a:pt x="227" y="249"/>
                      <a:pt x="240" y="267"/>
                    </a:cubicBezTo>
                    <a:cubicBezTo>
                      <a:pt x="186" y="151"/>
                      <a:pt x="28" y="9"/>
                      <a:pt x="13" y="2"/>
                    </a:cubicBezTo>
                    <a:cubicBezTo>
                      <a:pt x="12" y="1"/>
                      <a:pt x="10" y="0"/>
                      <a:pt x="9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7178628" y="4029942"/>
                <a:ext cx="16233" cy="39492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26" extrusionOk="0">
                    <a:moveTo>
                      <a:pt x="10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1"/>
                    </a:cubicBezTo>
                    <a:cubicBezTo>
                      <a:pt x="27" y="114"/>
                      <a:pt x="66" y="212"/>
                      <a:pt x="117" y="305"/>
                    </a:cubicBezTo>
                    <a:cubicBezTo>
                      <a:pt x="119" y="309"/>
                      <a:pt x="122" y="314"/>
                      <a:pt x="125" y="318"/>
                    </a:cubicBezTo>
                    <a:cubicBezTo>
                      <a:pt x="127" y="319"/>
                      <a:pt x="128" y="322"/>
                      <a:pt x="131" y="325"/>
                    </a:cubicBezTo>
                    <a:cubicBezTo>
                      <a:pt x="132" y="318"/>
                      <a:pt x="134" y="311"/>
                      <a:pt x="134" y="304"/>
                    </a:cubicBezTo>
                    <a:cubicBezTo>
                      <a:pt x="134" y="299"/>
                      <a:pt x="130" y="295"/>
                      <a:pt x="125" y="295"/>
                    </a:cubicBezTo>
                    <a:cubicBezTo>
                      <a:pt x="124" y="295"/>
                      <a:pt x="121" y="295"/>
                      <a:pt x="119" y="298"/>
                    </a:cubicBezTo>
                    <a:cubicBezTo>
                      <a:pt x="114" y="279"/>
                      <a:pt x="105" y="262"/>
                      <a:pt x="95" y="247"/>
                    </a:cubicBezTo>
                    <a:lnTo>
                      <a:pt x="95" y="247"/>
                    </a:lnTo>
                    <a:cubicBezTo>
                      <a:pt x="102" y="257"/>
                      <a:pt x="111" y="266"/>
                      <a:pt x="119" y="276"/>
                    </a:cubicBezTo>
                    <a:cubicBezTo>
                      <a:pt x="76" y="189"/>
                      <a:pt x="41" y="100"/>
                      <a:pt x="18" y="7"/>
                    </a:cubicBezTo>
                    <a:cubicBezTo>
                      <a:pt x="17" y="3"/>
                      <a:pt x="14" y="1"/>
                      <a:pt x="10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7190621" y="4025096"/>
                <a:ext cx="10297" cy="26288"/>
              </a:xfrm>
              <a:custGeom>
                <a:avLst/>
                <a:gdLst/>
                <a:ahLst/>
                <a:cxnLst/>
                <a:rect l="l" t="t" r="r" b="b"/>
                <a:pathLst>
                  <a:path w="85" h="217" extrusionOk="0">
                    <a:moveTo>
                      <a:pt x="10" y="0"/>
                    </a:moveTo>
                    <a:cubicBezTo>
                      <a:pt x="9" y="0"/>
                      <a:pt x="8" y="0"/>
                      <a:pt x="7" y="1"/>
                    </a:cubicBezTo>
                    <a:cubicBezTo>
                      <a:pt x="3" y="1"/>
                      <a:pt x="0" y="5"/>
                      <a:pt x="0" y="9"/>
                    </a:cubicBezTo>
                    <a:cubicBezTo>
                      <a:pt x="2" y="11"/>
                      <a:pt x="26" y="135"/>
                      <a:pt x="84" y="216"/>
                    </a:cubicBezTo>
                    <a:cubicBezTo>
                      <a:pt x="68" y="166"/>
                      <a:pt x="48" y="121"/>
                      <a:pt x="45" y="114"/>
                    </a:cubicBezTo>
                    <a:lnTo>
                      <a:pt x="45" y="114"/>
                    </a:lnTo>
                    <a:cubicBezTo>
                      <a:pt x="46" y="115"/>
                      <a:pt x="49" y="119"/>
                      <a:pt x="54" y="127"/>
                    </a:cubicBezTo>
                    <a:cubicBezTo>
                      <a:pt x="38" y="87"/>
                      <a:pt x="26" y="47"/>
                      <a:pt x="16" y="6"/>
                    </a:cubicBezTo>
                    <a:cubicBezTo>
                      <a:pt x="16" y="3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7216182" y="3280063"/>
                <a:ext cx="46034" cy="7898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652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37" y="183"/>
                      <a:pt x="35" y="370"/>
                      <a:pt x="0" y="551"/>
                    </a:cubicBezTo>
                    <a:cubicBezTo>
                      <a:pt x="87" y="617"/>
                      <a:pt x="192" y="651"/>
                      <a:pt x="299" y="651"/>
                    </a:cubicBezTo>
                    <a:cubicBezTo>
                      <a:pt x="326" y="651"/>
                      <a:pt x="353" y="649"/>
                      <a:pt x="379" y="645"/>
                    </a:cubicBezTo>
                    <a:cubicBezTo>
                      <a:pt x="379" y="645"/>
                      <a:pt x="313" y="305"/>
                      <a:pt x="177" y="143"/>
                    </a:cubicBezTo>
                    <a:cubicBezTo>
                      <a:pt x="128" y="86"/>
                      <a:pt x="70" y="38"/>
                      <a:pt x="6" y="1"/>
                    </a:cubicBezTo>
                    <a:close/>
                  </a:path>
                </a:pathLst>
              </a:custGeom>
              <a:solidFill>
                <a:srgbClr val="533A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7202614" y="3358079"/>
                <a:ext cx="49547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36" extrusionOk="0">
                    <a:moveTo>
                      <a:pt x="214" y="0"/>
                    </a:moveTo>
                    <a:cubicBezTo>
                      <a:pt x="192" y="0"/>
                      <a:pt x="170" y="3"/>
                      <a:pt x="147" y="9"/>
                    </a:cubicBezTo>
                    <a:cubicBezTo>
                      <a:pt x="40" y="38"/>
                      <a:pt x="1" y="100"/>
                      <a:pt x="20" y="128"/>
                    </a:cubicBezTo>
                    <a:cubicBezTo>
                      <a:pt x="23" y="133"/>
                      <a:pt x="35" y="135"/>
                      <a:pt x="51" y="135"/>
                    </a:cubicBezTo>
                    <a:cubicBezTo>
                      <a:pt x="146" y="135"/>
                      <a:pt x="409" y="64"/>
                      <a:pt x="409" y="64"/>
                    </a:cubicBezTo>
                    <a:cubicBezTo>
                      <a:pt x="409" y="64"/>
                      <a:pt x="321" y="0"/>
                      <a:pt x="214" y="0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2" name="Google Shape;1092;p30"/>
          <p:cNvSpPr txBox="1">
            <a:spLocks noGrp="1"/>
          </p:cNvSpPr>
          <p:nvPr>
            <p:ph type="title" idx="4"/>
          </p:nvPr>
        </p:nvSpPr>
        <p:spPr>
          <a:xfrm flipH="1">
            <a:off x="4061459" y="1318325"/>
            <a:ext cx="97536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>
            <a:off x="351645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구조도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>
            <a:off x="3258734" y="2107498"/>
            <a:ext cx="263902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구성 요소</a:t>
            </a:r>
            <a:endParaRPr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5" name="Google Shape;1095;p30"/>
          <p:cNvSpPr txBox="1">
            <a:spLocks noGrp="1"/>
          </p:cNvSpPr>
          <p:nvPr>
            <p:ph type="title" idx="7"/>
          </p:nvPr>
        </p:nvSpPr>
        <p:spPr>
          <a:xfrm flipH="1">
            <a:off x="6823489" y="1318325"/>
            <a:ext cx="1063211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6" name="Google Shape;1096;p30"/>
          <p:cNvSpPr txBox="1">
            <a:spLocks noGrp="1"/>
          </p:cNvSpPr>
          <p:nvPr>
            <p:ph type="subTitle" idx="8"/>
          </p:nvPr>
        </p:nvSpPr>
        <p:spPr>
          <a:xfrm>
            <a:off x="6306700" y="2494400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FlowChart</a:t>
            </a:r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&amp; UI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7" name="Google Shape;1097;p30"/>
          <p:cNvSpPr txBox="1">
            <a:spLocks noGrp="1"/>
          </p:cNvSpPr>
          <p:nvPr>
            <p:ph type="subTitle" idx="9"/>
          </p:nvPr>
        </p:nvSpPr>
        <p:spPr>
          <a:xfrm>
            <a:off x="630680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원리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8" name="Google Shape;1098;p30"/>
          <p:cNvSpPr/>
          <p:nvPr/>
        </p:nvSpPr>
        <p:spPr>
          <a:xfrm flipH="1">
            <a:off x="1988474" y="3182398"/>
            <a:ext cx="3142324" cy="338400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40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444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31" name="Google Shape;2431;p40"/>
          <p:cNvSpPr txBox="1">
            <a:spLocks noGrp="1"/>
          </p:cNvSpPr>
          <p:nvPr>
            <p:ph type="subTitle" idx="1"/>
          </p:nvPr>
        </p:nvSpPr>
        <p:spPr>
          <a:xfrm>
            <a:off x="791250" y="2051005"/>
            <a:ext cx="4128398" cy="1063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구성단위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하나의 스테이지에 한 개 이상의 목표 존재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목표들을 달성하면 다음 스테이지로 이동 가능 </a:t>
            </a:r>
            <a:endParaRPr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32" name="Google Shape;2432;p40"/>
          <p:cNvSpPr txBox="1">
            <a:spLocks noGrp="1"/>
          </p:cNvSpPr>
          <p:nvPr>
            <p:ph type="subTitle" idx="2"/>
          </p:nvPr>
        </p:nvSpPr>
        <p:spPr>
          <a:xfrm>
            <a:off x="1220446" y="1707624"/>
            <a:ext cx="277243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35" name="Google Shape;2435;p40"/>
          <p:cNvGrpSpPr/>
          <p:nvPr/>
        </p:nvGrpSpPr>
        <p:grpSpPr>
          <a:xfrm>
            <a:off x="826442" y="1701359"/>
            <a:ext cx="327739" cy="348631"/>
            <a:chOff x="5364750" y="3235150"/>
            <a:chExt cx="277275" cy="294950"/>
          </a:xfrm>
        </p:grpSpPr>
        <p:sp>
          <p:nvSpPr>
            <p:cNvPr id="2436" name="Google Shape;2436;p40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2"/>
                </a:solidFill>
              </a:endParaRPr>
            </a:p>
          </p:txBody>
        </p:sp>
      </p:grpSp>
      <p:sp>
        <p:nvSpPr>
          <p:cNvPr id="3" name="Google Shape;2432;p40">
            <a:extLst>
              <a:ext uri="{FF2B5EF4-FFF2-40B4-BE49-F238E27FC236}">
                <a16:creationId xmlns:a16="http://schemas.microsoft.com/office/drawing/2014/main" id="{4CF8AA42-888D-27BF-027D-807D7D1314A8}"/>
              </a:ext>
            </a:extLst>
          </p:cNvPr>
          <p:cNvSpPr txBox="1">
            <a:spLocks/>
          </p:cNvSpPr>
          <p:nvPr/>
        </p:nvSpPr>
        <p:spPr>
          <a:xfrm>
            <a:off x="5301701" y="1708451"/>
            <a:ext cx="103813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500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5" name="Google Shape;2431;p40">
            <a:extLst>
              <a:ext uri="{FF2B5EF4-FFF2-40B4-BE49-F238E27FC236}">
                <a16:creationId xmlns:a16="http://schemas.microsoft.com/office/drawing/2014/main" id="{72A6B396-A822-7777-9A55-7D1F11845184}"/>
              </a:ext>
            </a:extLst>
          </p:cNvPr>
          <p:cNvSpPr txBox="1">
            <a:spLocks/>
          </p:cNvSpPr>
          <p:nvPr/>
        </p:nvSpPr>
        <p:spPr>
          <a:xfrm>
            <a:off x="4807018" y="2039679"/>
            <a:ext cx="4128398" cy="10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게임 진행도 인지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단계적인 성취감을 느낄 수 있도록 유도</a:t>
            </a:r>
          </a:p>
        </p:txBody>
      </p:sp>
      <p:sp>
        <p:nvSpPr>
          <p:cNvPr id="2759" name="Google Shape;6305;p56">
            <a:extLst>
              <a:ext uri="{FF2B5EF4-FFF2-40B4-BE49-F238E27FC236}">
                <a16:creationId xmlns:a16="http://schemas.microsoft.com/office/drawing/2014/main" id="{926A82CF-E197-2AE4-E3A8-11F48AF32406}"/>
              </a:ext>
            </a:extLst>
          </p:cNvPr>
          <p:cNvSpPr/>
          <p:nvPr/>
        </p:nvSpPr>
        <p:spPr>
          <a:xfrm flipH="1">
            <a:off x="4945170" y="1673534"/>
            <a:ext cx="253113" cy="37331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4887477" y="1381108"/>
            <a:ext cx="1969850" cy="932400"/>
          </a:xfrm>
          <a:prstGeom prst="rect">
            <a:avLst/>
          </a:prstGeom>
        </p:spPr>
        <p:txBody>
          <a:bodyPr spcFirstLastPara="1" wrap="square" lIns="91425" tIns="91425" rIns="91425" bIns="365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sz="8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887467" y="2296384"/>
            <a:ext cx="3896009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구성 요소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221875" y="2664302"/>
            <a:ext cx="2269800" cy="2041973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4" name="Google Shape;1394;p31"/>
          <p:cNvGrpSpPr/>
          <p:nvPr/>
        </p:nvGrpSpPr>
        <p:grpSpPr>
          <a:xfrm>
            <a:off x="2816120" y="703875"/>
            <a:ext cx="1515083" cy="4322325"/>
            <a:chOff x="2816120" y="703875"/>
            <a:chExt cx="1515083" cy="4322325"/>
          </a:xfrm>
        </p:grpSpPr>
        <p:grpSp>
          <p:nvGrpSpPr>
            <p:cNvPr id="1395" name="Google Shape;1395;p31"/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396" name="Google Shape;1396;p31"/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1"/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1"/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5" name="Google Shape;1485;p31"/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1486" name="Google Shape;1486;p31"/>
          <p:cNvGrpSpPr/>
          <p:nvPr/>
        </p:nvGrpSpPr>
        <p:grpSpPr>
          <a:xfrm>
            <a:off x="937410" y="4961066"/>
            <a:ext cx="620365" cy="203125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188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42"/>
          <p:cNvSpPr/>
          <p:nvPr/>
        </p:nvSpPr>
        <p:spPr>
          <a:xfrm>
            <a:off x="795600" y="4868975"/>
            <a:ext cx="958200" cy="1635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2"/>
          <p:cNvSpPr/>
          <p:nvPr/>
        </p:nvSpPr>
        <p:spPr>
          <a:xfrm>
            <a:off x="-1845351" y="993960"/>
            <a:ext cx="3142324" cy="338400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9C4126-6CF3-B4B6-6922-719F84F4A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9"/>
          <a:stretch/>
        </p:blipFill>
        <p:spPr>
          <a:xfrm>
            <a:off x="657080" y="936276"/>
            <a:ext cx="3914920" cy="3582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441C7B-DAD4-9678-4C24-9FEDF12C9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447" y="1150715"/>
            <a:ext cx="2816953" cy="1566929"/>
          </a:xfrm>
          <a:prstGeom prst="rect">
            <a:avLst/>
          </a:prstGeom>
        </p:spPr>
      </p:pic>
      <p:sp>
        <p:nvSpPr>
          <p:cNvPr id="6" name="Google Shape;2432;p40">
            <a:extLst>
              <a:ext uri="{FF2B5EF4-FFF2-40B4-BE49-F238E27FC236}">
                <a16:creationId xmlns:a16="http://schemas.microsoft.com/office/drawing/2014/main" id="{FE90F8A3-6DA5-0F3A-D2F4-F79D72CDC5AA}"/>
              </a:ext>
            </a:extLst>
          </p:cNvPr>
          <p:cNvSpPr txBox="1">
            <a:spLocks/>
          </p:cNvSpPr>
          <p:nvPr/>
        </p:nvSpPr>
        <p:spPr>
          <a:xfrm>
            <a:off x="1847910" y="581865"/>
            <a:ext cx="173747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Google Shape;2432;p40">
            <a:extLst>
              <a:ext uri="{FF2B5EF4-FFF2-40B4-BE49-F238E27FC236}">
                <a16:creationId xmlns:a16="http://schemas.microsoft.com/office/drawing/2014/main" id="{FFFDBCFB-7CFD-7EC5-01AF-0F168C332B1A}"/>
              </a:ext>
            </a:extLst>
          </p:cNvPr>
          <p:cNvSpPr txBox="1">
            <a:spLocks/>
          </p:cNvSpPr>
          <p:nvPr/>
        </p:nvSpPr>
        <p:spPr>
          <a:xfrm>
            <a:off x="5961679" y="581865"/>
            <a:ext cx="173747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STAGE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Google Shape;10718;p65">
            <a:extLst>
              <a:ext uri="{FF2B5EF4-FFF2-40B4-BE49-F238E27FC236}">
                <a16:creationId xmlns:a16="http://schemas.microsoft.com/office/drawing/2014/main" id="{31AEBB2C-15F4-DCB3-A641-53E702D20E8A}"/>
              </a:ext>
            </a:extLst>
          </p:cNvPr>
          <p:cNvGrpSpPr/>
          <p:nvPr/>
        </p:nvGrpSpPr>
        <p:grpSpPr>
          <a:xfrm>
            <a:off x="1843354" y="573894"/>
            <a:ext cx="312375" cy="354341"/>
            <a:chOff x="-45286550" y="3200500"/>
            <a:chExt cx="263875" cy="299325"/>
          </a:xfrm>
          <a:solidFill>
            <a:srgbClr val="FF5F5F"/>
          </a:solidFill>
        </p:grpSpPr>
        <p:sp>
          <p:nvSpPr>
            <p:cNvPr id="27" name="Google Shape;10719;p65">
              <a:extLst>
                <a:ext uri="{FF2B5EF4-FFF2-40B4-BE49-F238E27FC236}">
                  <a16:creationId xmlns:a16="http://schemas.microsoft.com/office/drawing/2014/main" id="{509CE05E-480F-1D81-DF53-C06E5F911A18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Google Shape;10720;p65">
              <a:extLst>
                <a:ext uri="{FF2B5EF4-FFF2-40B4-BE49-F238E27FC236}">
                  <a16:creationId xmlns:a16="http://schemas.microsoft.com/office/drawing/2014/main" id="{6E47E799-23A4-F110-D8A6-F6FF47E054BD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Google Shape;10721;p65">
              <a:extLst>
                <a:ext uri="{FF2B5EF4-FFF2-40B4-BE49-F238E27FC236}">
                  <a16:creationId xmlns:a16="http://schemas.microsoft.com/office/drawing/2014/main" id="{DDD24F88-B28B-2D6C-6081-88012E970835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Google Shape;9359;p63">
            <a:extLst>
              <a:ext uri="{FF2B5EF4-FFF2-40B4-BE49-F238E27FC236}">
                <a16:creationId xmlns:a16="http://schemas.microsoft.com/office/drawing/2014/main" id="{C8C6E279-15E1-A575-94F3-172E02E842E9}"/>
              </a:ext>
            </a:extLst>
          </p:cNvPr>
          <p:cNvGrpSpPr/>
          <p:nvPr/>
        </p:nvGrpSpPr>
        <p:grpSpPr>
          <a:xfrm>
            <a:off x="5907091" y="563028"/>
            <a:ext cx="366364" cy="365207"/>
            <a:chOff x="-60987850" y="4100950"/>
            <a:chExt cx="316650" cy="315650"/>
          </a:xfrm>
          <a:solidFill>
            <a:srgbClr val="FF5F5F"/>
          </a:solidFill>
        </p:grpSpPr>
        <p:sp>
          <p:nvSpPr>
            <p:cNvPr id="31" name="Google Shape;9360;p63">
              <a:extLst>
                <a:ext uri="{FF2B5EF4-FFF2-40B4-BE49-F238E27FC236}">
                  <a16:creationId xmlns:a16="http://schemas.microsoft.com/office/drawing/2014/main" id="{88B2B7DF-8801-8A81-0250-9082B8AD3561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4" name="Google Shape;9361;p63">
              <a:extLst>
                <a:ext uri="{FF2B5EF4-FFF2-40B4-BE49-F238E27FC236}">
                  <a16:creationId xmlns:a16="http://schemas.microsoft.com/office/drawing/2014/main" id="{0B1C2890-F9F0-D780-E3D7-B88E81B230DA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5" name="Google Shape;9362;p63">
              <a:extLst>
                <a:ext uri="{FF2B5EF4-FFF2-40B4-BE49-F238E27FC236}">
                  <a16:creationId xmlns:a16="http://schemas.microsoft.com/office/drawing/2014/main" id="{9E8A1DC6-9811-E55C-84F1-880635CC2877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6" name="Google Shape;9363;p63">
              <a:extLst>
                <a:ext uri="{FF2B5EF4-FFF2-40B4-BE49-F238E27FC236}">
                  <a16:creationId xmlns:a16="http://schemas.microsoft.com/office/drawing/2014/main" id="{DDA8C8DF-90F8-2170-00D4-1BCD601E8426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7" name="Google Shape;9364;p63">
              <a:extLst>
                <a:ext uri="{FF2B5EF4-FFF2-40B4-BE49-F238E27FC236}">
                  <a16:creationId xmlns:a16="http://schemas.microsoft.com/office/drawing/2014/main" id="{0BBEC657-A0D3-7945-DF86-F3913FAD7665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BEB9E721-EA0D-827D-4CC5-D1BC53155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635" y="2846813"/>
            <a:ext cx="2314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42"/>
          <p:cNvSpPr/>
          <p:nvPr/>
        </p:nvSpPr>
        <p:spPr>
          <a:xfrm>
            <a:off x="-1845351" y="993960"/>
            <a:ext cx="3142324" cy="338400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432;p40">
            <a:extLst>
              <a:ext uri="{FF2B5EF4-FFF2-40B4-BE49-F238E27FC236}">
                <a16:creationId xmlns:a16="http://schemas.microsoft.com/office/drawing/2014/main" id="{FFFDBCFB-7CFD-7EC5-01AF-0F168C332B1A}"/>
              </a:ext>
            </a:extLst>
          </p:cNvPr>
          <p:cNvSpPr txBox="1">
            <a:spLocks/>
          </p:cNvSpPr>
          <p:nvPr/>
        </p:nvSpPr>
        <p:spPr>
          <a:xfrm>
            <a:off x="661258" y="419132"/>
            <a:ext cx="173747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STAGE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Google Shape;9359;p63">
            <a:extLst>
              <a:ext uri="{FF2B5EF4-FFF2-40B4-BE49-F238E27FC236}">
                <a16:creationId xmlns:a16="http://schemas.microsoft.com/office/drawing/2014/main" id="{C8C6E279-15E1-A575-94F3-172E02E842E9}"/>
              </a:ext>
            </a:extLst>
          </p:cNvPr>
          <p:cNvGrpSpPr/>
          <p:nvPr/>
        </p:nvGrpSpPr>
        <p:grpSpPr>
          <a:xfrm>
            <a:off x="606670" y="400295"/>
            <a:ext cx="366364" cy="365207"/>
            <a:chOff x="-60987850" y="4100950"/>
            <a:chExt cx="316650" cy="315650"/>
          </a:xfrm>
          <a:solidFill>
            <a:srgbClr val="FF5F5F"/>
          </a:solidFill>
        </p:grpSpPr>
        <p:sp>
          <p:nvSpPr>
            <p:cNvPr id="31" name="Google Shape;9360;p63">
              <a:extLst>
                <a:ext uri="{FF2B5EF4-FFF2-40B4-BE49-F238E27FC236}">
                  <a16:creationId xmlns:a16="http://schemas.microsoft.com/office/drawing/2014/main" id="{88B2B7DF-8801-8A81-0250-9082B8AD3561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4" name="Google Shape;9361;p63">
              <a:extLst>
                <a:ext uri="{FF2B5EF4-FFF2-40B4-BE49-F238E27FC236}">
                  <a16:creationId xmlns:a16="http://schemas.microsoft.com/office/drawing/2014/main" id="{0B1C2890-F9F0-D780-E3D7-B88E81B230DA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5" name="Google Shape;9362;p63">
              <a:extLst>
                <a:ext uri="{FF2B5EF4-FFF2-40B4-BE49-F238E27FC236}">
                  <a16:creationId xmlns:a16="http://schemas.microsoft.com/office/drawing/2014/main" id="{9E8A1DC6-9811-E55C-84F1-880635CC2877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6" name="Google Shape;9363;p63">
              <a:extLst>
                <a:ext uri="{FF2B5EF4-FFF2-40B4-BE49-F238E27FC236}">
                  <a16:creationId xmlns:a16="http://schemas.microsoft.com/office/drawing/2014/main" id="{DDA8C8DF-90F8-2170-00D4-1BCD601E8426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67" name="Google Shape;9364;p63">
              <a:extLst>
                <a:ext uri="{FF2B5EF4-FFF2-40B4-BE49-F238E27FC236}">
                  <a16:creationId xmlns:a16="http://schemas.microsoft.com/office/drawing/2014/main" id="{0BBEC657-A0D3-7945-DF86-F3913FAD7665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5F4582-895C-3447-96B1-A0B5571A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42724"/>
              </p:ext>
            </p:extLst>
          </p:nvPr>
        </p:nvGraphicFramePr>
        <p:xfrm>
          <a:off x="606670" y="970622"/>
          <a:ext cx="8056881" cy="388404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895209">
                  <a:extLst>
                    <a:ext uri="{9D8B030D-6E8A-4147-A177-3AD203B41FA5}">
                      <a16:colId xmlns:a16="http://schemas.microsoft.com/office/drawing/2014/main" val="2895341911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2698557559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2867694648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3034796308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2047786395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3774471941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3566676156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305335609"/>
                    </a:ext>
                  </a:extLst>
                </a:gridCol>
                <a:gridCol w="895209">
                  <a:extLst>
                    <a:ext uri="{9D8B030D-6E8A-4147-A177-3AD203B41FA5}">
                      <a16:colId xmlns:a16="http://schemas.microsoft.com/office/drawing/2014/main" val="2301371709"/>
                    </a:ext>
                  </a:extLst>
                </a:gridCol>
              </a:tblGrid>
              <a:tr h="509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68251"/>
                  </a:ext>
                </a:extLst>
              </a:tr>
              <a:tr h="631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rgbClr val="51231B"/>
                          </a:solidFill>
                        </a:rPr>
                        <a:t>npc</a:t>
                      </a:r>
                      <a:endParaRPr lang="ko-KR" altLang="en-US" sz="20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나무꾼</a:t>
                      </a:r>
                      <a:endParaRPr lang="ko-KR" altLang="en-US" sz="20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낚시꾼</a:t>
                      </a:r>
                      <a:endParaRPr lang="ko-KR" altLang="en-US" sz="20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농부</a:t>
                      </a:r>
                      <a:endParaRPr lang="ko-KR" altLang="en-US" sz="20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광부</a:t>
                      </a:r>
                      <a:endParaRPr lang="ko-KR" altLang="en-US" sz="20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사냥꾼</a:t>
                      </a:r>
                      <a:endParaRPr lang="ko-KR" altLang="en-US" sz="20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1~5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모든 </a:t>
                      </a:r>
                      <a:r>
                        <a:rPr lang="en-US" altLang="ko-KR" sz="1400" dirty="0" err="1">
                          <a:solidFill>
                            <a:srgbClr val="51231B"/>
                          </a:solidFill>
                        </a:rPr>
                        <a:t>npc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1~5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모든 </a:t>
                      </a:r>
                      <a:r>
                        <a:rPr lang="en-US" altLang="ko-KR" sz="1400" dirty="0" err="1">
                          <a:solidFill>
                            <a:srgbClr val="51231B"/>
                          </a:solidFill>
                        </a:rPr>
                        <a:t>npc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1~5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모든 </a:t>
                      </a:r>
                      <a:r>
                        <a:rPr lang="en-US" altLang="ko-KR" sz="1400" dirty="0" err="1">
                          <a:solidFill>
                            <a:srgbClr val="51231B"/>
                          </a:solidFill>
                        </a:rPr>
                        <a:t>npc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512960"/>
                  </a:ext>
                </a:extLst>
              </a:tr>
              <a:tr h="751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51231B"/>
                          </a:solidFill>
                        </a:rPr>
                        <a:t>미션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전체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전체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전체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전체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전체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각 구역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광산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사냥터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낚시터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각 구역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광산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사냥터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낚시터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각 구역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광산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사냥터</a:t>
                      </a:r>
                      <a:endParaRPr lang="en-US" altLang="ko-KR" sz="1400" dirty="0">
                        <a:solidFill>
                          <a:srgbClr val="51231B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낚시터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복합 </a:t>
                      </a:r>
                      <a:r>
                        <a:rPr lang="ko-KR" altLang="en-US" sz="1400" dirty="0" err="1">
                          <a:solidFill>
                            <a:srgbClr val="51231B"/>
                          </a:solidFill>
                        </a:rPr>
                        <a:t>제작대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471047"/>
                  </a:ext>
                </a:extLst>
              </a:tr>
              <a:tr h="955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51231B"/>
                          </a:solidFill>
                        </a:rPr>
                        <a:t>건물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나무꾼의</a:t>
                      </a:r>
                      <a:r>
                        <a:rPr lang="en-US" altLang="ko-KR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집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낚시꾼의 집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농부의 집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광부의 집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>
                          <a:solidFill>
                            <a:srgbClr val="51231B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사냥꾼의 집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51231B"/>
                          </a:solidFill>
                        </a:rPr>
                        <a:t>npc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건물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51231B"/>
                          </a:solidFill>
                        </a:rPr>
                        <a:t>npc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상가 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복합건물 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51231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시장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복합건물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복합건물</a:t>
                      </a:r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51231B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51231B"/>
                          </a:solidFill>
                        </a:rPr>
                        <a:t>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0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7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4887477" y="1273626"/>
            <a:ext cx="1969850" cy="932400"/>
          </a:xfrm>
          <a:prstGeom prst="rect">
            <a:avLst/>
          </a:prstGeom>
        </p:spPr>
        <p:txBody>
          <a:bodyPr spcFirstLastPara="1" wrap="square" lIns="91425" tIns="91425" rIns="91425" bIns="365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sz="8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887467" y="2188902"/>
            <a:ext cx="3896009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동작 원리 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221875" y="2664302"/>
            <a:ext cx="2269800" cy="2041973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4" name="Google Shape;1394;p31"/>
          <p:cNvGrpSpPr/>
          <p:nvPr/>
        </p:nvGrpSpPr>
        <p:grpSpPr>
          <a:xfrm>
            <a:off x="2816120" y="703875"/>
            <a:ext cx="1515083" cy="4322325"/>
            <a:chOff x="2816120" y="703875"/>
            <a:chExt cx="1515083" cy="4322325"/>
          </a:xfrm>
        </p:grpSpPr>
        <p:grpSp>
          <p:nvGrpSpPr>
            <p:cNvPr id="1395" name="Google Shape;1395;p31"/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396" name="Google Shape;1396;p31"/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1"/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1"/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5" name="Google Shape;1485;p31"/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1486" name="Google Shape;1486;p31"/>
          <p:cNvGrpSpPr/>
          <p:nvPr/>
        </p:nvGrpSpPr>
        <p:grpSpPr>
          <a:xfrm>
            <a:off x="937410" y="4961066"/>
            <a:ext cx="620365" cy="203125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66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794DF86-4E74-6635-56AA-2888BC8CD734}"/>
              </a:ext>
            </a:extLst>
          </p:cNvPr>
          <p:cNvSpPr/>
          <p:nvPr/>
        </p:nvSpPr>
        <p:spPr>
          <a:xfrm>
            <a:off x="4830095" y="2226250"/>
            <a:ext cx="3704141" cy="19304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608450" y="5268730"/>
            <a:ext cx="15852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4"/>
          <p:cNvSpPr/>
          <p:nvPr/>
        </p:nvSpPr>
        <p:spPr>
          <a:xfrm>
            <a:off x="7154525" y="5323930"/>
            <a:ext cx="11856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337;p40">
            <a:extLst>
              <a:ext uri="{FF2B5EF4-FFF2-40B4-BE49-F238E27FC236}">
                <a16:creationId xmlns:a16="http://schemas.microsoft.com/office/drawing/2014/main" id="{9BFA48EE-2478-DD4E-C5BD-72CE7FE4A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624" y="406667"/>
            <a:ext cx="444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동작 원리</a:t>
            </a:r>
            <a:endParaRPr sz="3600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Google Shape;2432;p40">
            <a:extLst>
              <a:ext uri="{FF2B5EF4-FFF2-40B4-BE49-F238E27FC236}">
                <a16:creationId xmlns:a16="http://schemas.microsoft.com/office/drawing/2014/main" id="{9F666278-A5CA-F2B4-A4CF-E17D1B82B707}"/>
              </a:ext>
            </a:extLst>
          </p:cNvPr>
          <p:cNvSpPr txBox="1">
            <a:spLocks/>
          </p:cNvSpPr>
          <p:nvPr/>
        </p:nvSpPr>
        <p:spPr>
          <a:xfrm>
            <a:off x="573095" y="970030"/>
            <a:ext cx="291137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진입 방법 </a:t>
            </a:r>
            <a:r>
              <a:rPr lang="en-US" altLang="ko-KR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Google Shape;8563;p61">
            <a:extLst>
              <a:ext uri="{FF2B5EF4-FFF2-40B4-BE49-F238E27FC236}">
                <a16:creationId xmlns:a16="http://schemas.microsoft.com/office/drawing/2014/main" id="{F0CABCC1-83F4-EEE2-0471-23462E53EB90}"/>
              </a:ext>
            </a:extLst>
          </p:cNvPr>
          <p:cNvGrpSpPr/>
          <p:nvPr/>
        </p:nvGrpSpPr>
        <p:grpSpPr>
          <a:xfrm>
            <a:off x="8217103" y="2296637"/>
            <a:ext cx="256140" cy="269496"/>
            <a:chOff x="2685825" y="840375"/>
            <a:chExt cx="481900" cy="481825"/>
          </a:xfrm>
        </p:grpSpPr>
        <p:sp>
          <p:nvSpPr>
            <p:cNvPr id="8" name="Google Shape;8564;p61">
              <a:extLst>
                <a:ext uri="{FF2B5EF4-FFF2-40B4-BE49-F238E27FC236}">
                  <a16:creationId xmlns:a16="http://schemas.microsoft.com/office/drawing/2014/main" id="{DB4BA08A-0142-12ED-1F44-02B0DACFF681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8565;p61">
              <a:extLst>
                <a:ext uri="{FF2B5EF4-FFF2-40B4-BE49-F238E27FC236}">
                  <a16:creationId xmlns:a16="http://schemas.microsoft.com/office/drawing/2014/main" id="{07E65499-F8C2-059F-90AC-90E86CDF86C1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73D122F2-B14F-BEEC-150D-9B8AC52C6338}"/>
              </a:ext>
            </a:extLst>
          </p:cNvPr>
          <p:cNvSpPr/>
          <p:nvPr/>
        </p:nvSpPr>
        <p:spPr>
          <a:xfrm>
            <a:off x="5229627" y="3600190"/>
            <a:ext cx="407663" cy="36512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C603EA-3A75-08C1-41C1-32BA1ED94450}"/>
              </a:ext>
            </a:extLst>
          </p:cNvPr>
          <p:cNvSpPr/>
          <p:nvPr/>
        </p:nvSpPr>
        <p:spPr>
          <a:xfrm>
            <a:off x="5828252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3E14B61-80E6-B70F-F22B-70A619D39C1E}"/>
              </a:ext>
            </a:extLst>
          </p:cNvPr>
          <p:cNvSpPr/>
          <p:nvPr/>
        </p:nvSpPr>
        <p:spPr>
          <a:xfrm>
            <a:off x="6476092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688CE4-DBC6-2800-9DD2-D984001B2ECF}"/>
              </a:ext>
            </a:extLst>
          </p:cNvPr>
          <p:cNvSpPr/>
          <p:nvPr/>
        </p:nvSpPr>
        <p:spPr>
          <a:xfrm>
            <a:off x="7117819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249D91-ABE9-5916-E922-75DD5D4FB3CF}"/>
              </a:ext>
            </a:extLst>
          </p:cNvPr>
          <p:cNvSpPr/>
          <p:nvPr/>
        </p:nvSpPr>
        <p:spPr>
          <a:xfrm>
            <a:off x="7756760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E49621-7349-4F68-58A7-4B82D31015FD}"/>
              </a:ext>
            </a:extLst>
          </p:cNvPr>
          <p:cNvSpPr/>
          <p:nvPr/>
        </p:nvSpPr>
        <p:spPr>
          <a:xfrm>
            <a:off x="7415809" y="2821697"/>
            <a:ext cx="579744" cy="542119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67D021-00B6-6FD9-A360-8613F98DF883}"/>
              </a:ext>
            </a:extLst>
          </p:cNvPr>
          <p:cNvSpPr/>
          <p:nvPr/>
        </p:nvSpPr>
        <p:spPr>
          <a:xfrm>
            <a:off x="6468161" y="2647828"/>
            <a:ext cx="778470" cy="715988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E2D0A4-94D3-0705-F776-B489107E1ADF}"/>
              </a:ext>
            </a:extLst>
          </p:cNvPr>
          <p:cNvSpPr/>
          <p:nvPr/>
        </p:nvSpPr>
        <p:spPr>
          <a:xfrm>
            <a:off x="5367049" y="2495893"/>
            <a:ext cx="931060" cy="867923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oogle Shape;11091;p66">
            <a:extLst>
              <a:ext uri="{FF2B5EF4-FFF2-40B4-BE49-F238E27FC236}">
                <a16:creationId xmlns:a16="http://schemas.microsoft.com/office/drawing/2014/main" id="{69312962-C9B0-5822-4A58-58F7FDE94D03}"/>
              </a:ext>
            </a:extLst>
          </p:cNvPr>
          <p:cNvGrpSpPr/>
          <p:nvPr/>
        </p:nvGrpSpPr>
        <p:grpSpPr>
          <a:xfrm>
            <a:off x="5336427" y="3646222"/>
            <a:ext cx="198895" cy="273057"/>
            <a:chOff x="-20946600" y="3317850"/>
            <a:chExt cx="304825" cy="304050"/>
          </a:xfrm>
        </p:grpSpPr>
        <p:sp>
          <p:nvSpPr>
            <p:cNvPr id="19" name="Google Shape;11092;p66">
              <a:extLst>
                <a:ext uri="{FF2B5EF4-FFF2-40B4-BE49-F238E27FC236}">
                  <a16:creationId xmlns:a16="http://schemas.microsoft.com/office/drawing/2014/main" id="{2E34A0D1-0B04-E6DC-A5FF-14FB84CE20AD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93;p66">
              <a:extLst>
                <a:ext uri="{FF2B5EF4-FFF2-40B4-BE49-F238E27FC236}">
                  <a16:creationId xmlns:a16="http://schemas.microsoft.com/office/drawing/2014/main" id="{B970605D-EB63-C410-7CCF-70224E21DBF9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94;p66">
              <a:extLst>
                <a:ext uri="{FF2B5EF4-FFF2-40B4-BE49-F238E27FC236}">
                  <a16:creationId xmlns:a16="http://schemas.microsoft.com/office/drawing/2014/main" id="{572A373D-BADA-E07B-054B-BE22A317952D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" descr="Lock ">
            <a:extLst>
              <a:ext uri="{FF2B5EF4-FFF2-40B4-BE49-F238E27FC236}">
                <a16:creationId xmlns:a16="http://schemas.microsoft.com/office/drawing/2014/main" id="{DE22379C-AAD6-9C86-ABE8-F9F9A016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37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ock ">
            <a:extLst>
              <a:ext uri="{FF2B5EF4-FFF2-40B4-BE49-F238E27FC236}">
                <a16:creationId xmlns:a16="http://schemas.microsoft.com/office/drawing/2014/main" id="{931A8A19-D88F-7907-E7B6-59FCB010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48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ck ">
            <a:extLst>
              <a:ext uri="{FF2B5EF4-FFF2-40B4-BE49-F238E27FC236}">
                <a16:creationId xmlns:a16="http://schemas.microsoft.com/office/drawing/2014/main" id="{14AFE19A-7150-8AF0-AAF0-A114492D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50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ock ">
            <a:extLst>
              <a:ext uri="{FF2B5EF4-FFF2-40B4-BE49-F238E27FC236}">
                <a16:creationId xmlns:a16="http://schemas.microsoft.com/office/drawing/2014/main" id="{FA59D7C4-65F5-832F-EEC4-0523219A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15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ock ">
            <a:extLst>
              <a:ext uri="{FF2B5EF4-FFF2-40B4-BE49-F238E27FC236}">
                <a16:creationId xmlns:a16="http://schemas.microsoft.com/office/drawing/2014/main" id="{ACFB3EAF-D246-E49C-B345-EAE608D9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78" y="2893329"/>
            <a:ext cx="381605" cy="3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ock ">
            <a:extLst>
              <a:ext uri="{FF2B5EF4-FFF2-40B4-BE49-F238E27FC236}">
                <a16:creationId xmlns:a16="http://schemas.microsoft.com/office/drawing/2014/main" id="{A162EAD5-6621-2800-5895-AF3D8A57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59" y="2759387"/>
            <a:ext cx="456351" cy="4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ock ">
            <a:extLst>
              <a:ext uri="{FF2B5EF4-FFF2-40B4-BE49-F238E27FC236}">
                <a16:creationId xmlns:a16="http://schemas.microsoft.com/office/drawing/2014/main" id="{AB7BEAD6-840F-0EC5-BB16-8C51A97B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28" y="2611249"/>
            <a:ext cx="637448" cy="63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FB222E-928A-2862-40A2-9897210D7DBF}"/>
              </a:ext>
            </a:extLst>
          </p:cNvPr>
          <p:cNvSpPr/>
          <p:nvPr/>
        </p:nvSpPr>
        <p:spPr>
          <a:xfrm>
            <a:off x="5135311" y="3527805"/>
            <a:ext cx="3152684" cy="486506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91BBAFA-ABAD-A3C2-7EA7-5CB6781F1703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H="1" flipV="1">
            <a:off x="5135311" y="3771058"/>
            <a:ext cx="777326" cy="701736"/>
          </a:xfrm>
          <a:prstGeom prst="bentConnector3">
            <a:avLst>
              <a:gd name="adj1" fmla="val -29409"/>
            </a:avLst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" name="TextBox 1575">
            <a:extLst>
              <a:ext uri="{FF2B5EF4-FFF2-40B4-BE49-F238E27FC236}">
                <a16:creationId xmlns:a16="http://schemas.microsoft.com/office/drawing/2014/main" id="{03AE0BCB-08F4-9E6F-07A7-92FE9DD38FF9}"/>
              </a:ext>
            </a:extLst>
          </p:cNvPr>
          <p:cNvSpPr txBox="1"/>
          <p:nvPr/>
        </p:nvSpPr>
        <p:spPr>
          <a:xfrm>
            <a:off x="5958081" y="4325656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 스테이지</a:t>
            </a:r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F1F3A663-7F72-D94B-A777-B2850BCCC00E}"/>
              </a:ext>
            </a:extLst>
          </p:cNvPr>
          <p:cNvSpPr/>
          <p:nvPr/>
        </p:nvSpPr>
        <p:spPr>
          <a:xfrm>
            <a:off x="5270224" y="2414926"/>
            <a:ext cx="2806901" cy="1050814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2" name="연결선: 꺾임 1581">
            <a:extLst>
              <a:ext uri="{FF2B5EF4-FFF2-40B4-BE49-F238E27FC236}">
                <a16:creationId xmlns:a16="http://schemas.microsoft.com/office/drawing/2014/main" id="{A66EAE73-A484-CD61-E648-7D5F5666D7AC}"/>
              </a:ext>
            </a:extLst>
          </p:cNvPr>
          <p:cNvCxnSpPr>
            <a:cxnSpLocks/>
          </p:cNvCxnSpPr>
          <p:nvPr/>
        </p:nvCxnSpPr>
        <p:spPr>
          <a:xfrm flipV="1">
            <a:off x="5488033" y="1819424"/>
            <a:ext cx="658943" cy="595391"/>
          </a:xfrm>
          <a:prstGeom prst="bentConnector3">
            <a:avLst>
              <a:gd name="adj1" fmla="val 50000"/>
            </a:avLst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6" name="TextBox 1585">
            <a:extLst>
              <a:ext uri="{FF2B5EF4-FFF2-40B4-BE49-F238E27FC236}">
                <a16:creationId xmlns:a16="http://schemas.microsoft.com/office/drawing/2014/main" id="{F6BDD981-DCDC-AEEC-BCA2-C64AD78DE43B}"/>
              </a:ext>
            </a:extLst>
          </p:cNvPr>
          <p:cNvSpPr txBox="1"/>
          <p:nvPr/>
        </p:nvSpPr>
        <p:spPr>
          <a:xfrm>
            <a:off x="6201215" y="1677408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스테이지</a:t>
            </a:r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649476F4-51AF-CFBD-D648-4758DF3C09FB}"/>
              </a:ext>
            </a:extLst>
          </p:cNvPr>
          <p:cNvSpPr/>
          <p:nvPr/>
        </p:nvSpPr>
        <p:spPr>
          <a:xfrm>
            <a:off x="543525" y="2238994"/>
            <a:ext cx="3704141" cy="19304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1589" name="Google Shape;8563;p61">
            <a:extLst>
              <a:ext uri="{FF2B5EF4-FFF2-40B4-BE49-F238E27FC236}">
                <a16:creationId xmlns:a16="http://schemas.microsoft.com/office/drawing/2014/main" id="{A404F3C6-2384-33CF-8900-FED544DF7F65}"/>
              </a:ext>
            </a:extLst>
          </p:cNvPr>
          <p:cNvGrpSpPr/>
          <p:nvPr/>
        </p:nvGrpSpPr>
        <p:grpSpPr>
          <a:xfrm>
            <a:off x="3921587" y="2312816"/>
            <a:ext cx="256141" cy="269496"/>
            <a:chOff x="2685825" y="840375"/>
            <a:chExt cx="481900" cy="481825"/>
          </a:xfrm>
        </p:grpSpPr>
        <p:sp>
          <p:nvSpPr>
            <p:cNvPr id="1590" name="Google Shape;8564;p61">
              <a:extLst>
                <a:ext uri="{FF2B5EF4-FFF2-40B4-BE49-F238E27FC236}">
                  <a16:creationId xmlns:a16="http://schemas.microsoft.com/office/drawing/2014/main" id="{9EFF5B1F-E1D9-1D63-B780-108FBC7CD0B5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1" name="Google Shape;8565;p61">
              <a:extLst>
                <a:ext uri="{FF2B5EF4-FFF2-40B4-BE49-F238E27FC236}">
                  <a16:creationId xmlns:a16="http://schemas.microsoft.com/office/drawing/2014/main" id="{6C06EF6E-B794-6DA5-D941-9CF8E6D5849E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592" name="Picture 8" descr="Controller ">
            <a:extLst>
              <a:ext uri="{FF2B5EF4-FFF2-40B4-BE49-F238E27FC236}">
                <a16:creationId xmlns:a16="http://schemas.microsoft.com/office/drawing/2014/main" id="{1506B2C4-A781-FFCD-8ED5-A3D7C464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25" y="3537673"/>
            <a:ext cx="490153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3" name="Picture 10" descr="Play Button ">
            <a:extLst>
              <a:ext uri="{FF2B5EF4-FFF2-40B4-BE49-F238E27FC236}">
                <a16:creationId xmlns:a16="http://schemas.microsoft.com/office/drawing/2014/main" id="{77AF1E4A-97F2-5239-E4D5-D3083B4D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36" y="3697663"/>
            <a:ext cx="344220" cy="3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4" name="다이아몬드 1593">
            <a:extLst>
              <a:ext uri="{FF2B5EF4-FFF2-40B4-BE49-F238E27FC236}">
                <a16:creationId xmlns:a16="http://schemas.microsoft.com/office/drawing/2014/main" id="{223C5BBF-C25E-0683-DA7F-1378E87D5AEB}"/>
              </a:ext>
            </a:extLst>
          </p:cNvPr>
          <p:cNvSpPr/>
          <p:nvPr/>
        </p:nvSpPr>
        <p:spPr>
          <a:xfrm>
            <a:off x="1263224" y="3044211"/>
            <a:ext cx="2264742" cy="7794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5" name="Picture 12" descr="Person ">
            <a:extLst>
              <a:ext uri="{FF2B5EF4-FFF2-40B4-BE49-F238E27FC236}">
                <a16:creationId xmlns:a16="http://schemas.microsoft.com/office/drawing/2014/main" id="{2FE47B80-11F5-4382-EE07-145D86F5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17" y="2873385"/>
            <a:ext cx="592355" cy="5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2" descr="Board ">
            <a:extLst>
              <a:ext uri="{FF2B5EF4-FFF2-40B4-BE49-F238E27FC236}">
                <a16:creationId xmlns:a16="http://schemas.microsoft.com/office/drawing/2014/main" id="{3E16D386-4AF2-7727-A738-FC66EF02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0" y="2739981"/>
            <a:ext cx="612964" cy="45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5" name="Picture 4" descr="Recycle bag ">
            <a:extLst>
              <a:ext uri="{FF2B5EF4-FFF2-40B4-BE49-F238E27FC236}">
                <a16:creationId xmlns:a16="http://schemas.microsoft.com/office/drawing/2014/main" id="{75C51D8B-DFEB-6A27-56A1-6F9A5C4C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98" y="2309279"/>
            <a:ext cx="269496" cy="26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5" name="Google Shape;8658;p61">
            <a:extLst>
              <a:ext uri="{FF2B5EF4-FFF2-40B4-BE49-F238E27FC236}">
                <a16:creationId xmlns:a16="http://schemas.microsoft.com/office/drawing/2014/main" id="{557DA175-BEBD-40D2-46E7-BC27A0176107}"/>
              </a:ext>
            </a:extLst>
          </p:cNvPr>
          <p:cNvGrpSpPr/>
          <p:nvPr/>
        </p:nvGrpSpPr>
        <p:grpSpPr>
          <a:xfrm>
            <a:off x="682012" y="2312195"/>
            <a:ext cx="325664" cy="286197"/>
            <a:chOff x="2085450" y="2057100"/>
            <a:chExt cx="481900" cy="423500"/>
          </a:xfrm>
        </p:grpSpPr>
        <p:sp>
          <p:nvSpPr>
            <p:cNvPr id="1706" name="Google Shape;8659;p61">
              <a:extLst>
                <a:ext uri="{FF2B5EF4-FFF2-40B4-BE49-F238E27FC236}">
                  <a16:creationId xmlns:a16="http://schemas.microsoft.com/office/drawing/2014/main" id="{98935DDD-B51B-1622-4CEA-336A8859A206}"/>
                </a:ext>
              </a:extLst>
            </p:cNvPr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7" name="Google Shape;8660;p61">
              <a:extLst>
                <a:ext uri="{FF2B5EF4-FFF2-40B4-BE49-F238E27FC236}">
                  <a16:creationId xmlns:a16="http://schemas.microsoft.com/office/drawing/2014/main" id="{5A02BFFA-86DD-15D5-8A52-575E159BE79F}"/>
                </a:ext>
              </a:extLst>
            </p:cNvPr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8" name="Google Shape;8661;p61">
              <a:extLst>
                <a:ext uri="{FF2B5EF4-FFF2-40B4-BE49-F238E27FC236}">
                  <a16:creationId xmlns:a16="http://schemas.microsoft.com/office/drawing/2014/main" id="{814069D6-B69C-BC63-7CAA-6362DB4C56F3}"/>
                </a:ext>
              </a:extLst>
            </p:cNvPr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1A1C7220-1DD5-917E-C8D7-515C4A31D26B}"/>
              </a:ext>
            </a:extLst>
          </p:cNvPr>
          <p:cNvSpPr/>
          <p:nvPr/>
        </p:nvSpPr>
        <p:spPr>
          <a:xfrm>
            <a:off x="624140" y="2296637"/>
            <a:ext cx="438828" cy="351191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2" name="연결선: 꺾임 1711">
            <a:extLst>
              <a:ext uri="{FF2B5EF4-FFF2-40B4-BE49-F238E27FC236}">
                <a16:creationId xmlns:a16="http://schemas.microsoft.com/office/drawing/2014/main" id="{EAE0AB2D-8AB0-6A8B-3DE6-5AE37C76F379}"/>
              </a:ext>
            </a:extLst>
          </p:cNvPr>
          <p:cNvCxnSpPr>
            <a:cxnSpLocks/>
            <a:stCxn id="1710" idx="1"/>
          </p:cNvCxnSpPr>
          <p:nvPr/>
        </p:nvCxnSpPr>
        <p:spPr>
          <a:xfrm rot="10800000" flipH="1">
            <a:off x="624139" y="1757681"/>
            <a:ext cx="825991" cy="714553"/>
          </a:xfrm>
          <a:prstGeom prst="bentConnector3">
            <a:avLst>
              <a:gd name="adj1" fmla="val -27676"/>
            </a:avLst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6" name="TextBox 1715">
            <a:extLst>
              <a:ext uri="{FF2B5EF4-FFF2-40B4-BE49-F238E27FC236}">
                <a16:creationId xmlns:a16="http://schemas.microsoft.com/office/drawing/2014/main" id="{526DEBCC-BE7B-9F37-9F5F-BDD6FC94D0A8}"/>
              </a:ext>
            </a:extLst>
          </p:cNvPr>
          <p:cNvSpPr txBox="1"/>
          <p:nvPr/>
        </p:nvSpPr>
        <p:spPr>
          <a:xfrm>
            <a:off x="1450130" y="1611491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 아이콘 </a:t>
            </a:r>
            <a:r>
              <a:rPr lang="en-US" altLang="ko-KR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스테이지 </a:t>
            </a:r>
            <a:r>
              <a:rPr lang="en-US" altLang="ko-KR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</a:t>
            </a:r>
          </a:p>
        </p:txBody>
      </p:sp>
      <p:sp>
        <p:nvSpPr>
          <p:cNvPr id="1720" name="Google Shape;4065;p55">
            <a:extLst>
              <a:ext uri="{FF2B5EF4-FFF2-40B4-BE49-F238E27FC236}">
                <a16:creationId xmlns:a16="http://schemas.microsoft.com/office/drawing/2014/main" id="{58406AE1-528F-CB57-74EC-C318E0EB8EF1}"/>
              </a:ext>
            </a:extLst>
          </p:cNvPr>
          <p:cNvSpPr/>
          <p:nvPr/>
        </p:nvSpPr>
        <p:spPr>
          <a:xfrm>
            <a:off x="4416844" y="2977666"/>
            <a:ext cx="316521" cy="238072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512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TextBox 1720">
            <a:extLst>
              <a:ext uri="{FF2B5EF4-FFF2-40B4-BE49-F238E27FC236}">
                <a16:creationId xmlns:a16="http://schemas.microsoft.com/office/drawing/2014/main" id="{66738E0F-E098-D723-1DD3-484B0EEED608}"/>
              </a:ext>
            </a:extLst>
          </p:cNvPr>
          <p:cNvSpPr txBox="1"/>
          <p:nvPr/>
        </p:nvSpPr>
        <p:spPr>
          <a:xfrm>
            <a:off x="1702136" y="425727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플레이 화면</a:t>
            </a:r>
          </a:p>
        </p:txBody>
      </p:sp>
      <p:sp>
        <p:nvSpPr>
          <p:cNvPr id="1725" name="TextBox 1724">
            <a:extLst>
              <a:ext uri="{FF2B5EF4-FFF2-40B4-BE49-F238E27FC236}">
                <a16:creationId xmlns:a16="http://schemas.microsoft.com/office/drawing/2014/main" id="{FC0FDA01-DE70-F90E-8E89-7D5527B21089}"/>
              </a:ext>
            </a:extLst>
          </p:cNvPr>
          <p:cNvSpPr txBox="1"/>
          <p:nvPr/>
        </p:nvSpPr>
        <p:spPr>
          <a:xfrm>
            <a:off x="4887520" y="1000059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</a:t>
            </a:r>
            <a:r>
              <a:rPr lang="en-US" altLang="ko-KR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: </a:t>
            </a:r>
          </a:p>
          <a:p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진행도에 따라 순차적으로 맵 플레이 가능 </a:t>
            </a:r>
          </a:p>
        </p:txBody>
      </p:sp>
      <p:sp>
        <p:nvSpPr>
          <p:cNvPr id="1726" name="TextBox 1725">
            <a:extLst>
              <a:ext uri="{FF2B5EF4-FFF2-40B4-BE49-F238E27FC236}">
                <a16:creationId xmlns:a16="http://schemas.microsoft.com/office/drawing/2014/main" id="{1F01C4C5-C03C-2C36-F770-49E89C6963E8}"/>
              </a:ext>
            </a:extLst>
          </p:cNvPr>
          <p:cNvSpPr txBox="1"/>
          <p:nvPr/>
        </p:nvSpPr>
        <p:spPr>
          <a:xfrm>
            <a:off x="5532509" y="379528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7" name="TextBox 1726">
            <a:extLst>
              <a:ext uri="{FF2B5EF4-FFF2-40B4-BE49-F238E27FC236}">
                <a16:creationId xmlns:a16="http://schemas.microsoft.com/office/drawing/2014/main" id="{0187C7AC-7B38-5070-C728-2EE66048C526}"/>
              </a:ext>
            </a:extLst>
          </p:cNvPr>
          <p:cNvSpPr txBox="1"/>
          <p:nvPr/>
        </p:nvSpPr>
        <p:spPr>
          <a:xfrm>
            <a:off x="6167889" y="378776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8" name="TextBox 1727">
            <a:extLst>
              <a:ext uri="{FF2B5EF4-FFF2-40B4-BE49-F238E27FC236}">
                <a16:creationId xmlns:a16="http://schemas.microsoft.com/office/drawing/2014/main" id="{6256E7E8-EE4D-DAC7-C588-5A806CF28331}"/>
              </a:ext>
            </a:extLst>
          </p:cNvPr>
          <p:cNvSpPr txBox="1"/>
          <p:nvPr/>
        </p:nvSpPr>
        <p:spPr>
          <a:xfrm>
            <a:off x="6803269" y="378023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9" name="TextBox 1728">
            <a:extLst>
              <a:ext uri="{FF2B5EF4-FFF2-40B4-BE49-F238E27FC236}">
                <a16:creationId xmlns:a16="http://schemas.microsoft.com/office/drawing/2014/main" id="{ED0B6C09-0268-1D14-F5A4-1566B8C419BE}"/>
              </a:ext>
            </a:extLst>
          </p:cNvPr>
          <p:cNvSpPr txBox="1"/>
          <p:nvPr/>
        </p:nvSpPr>
        <p:spPr>
          <a:xfrm>
            <a:off x="7438649" y="377270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0" name="TextBox 1729">
            <a:extLst>
              <a:ext uri="{FF2B5EF4-FFF2-40B4-BE49-F238E27FC236}">
                <a16:creationId xmlns:a16="http://schemas.microsoft.com/office/drawing/2014/main" id="{C7EB1256-E266-C89C-AB1D-E0299AEDCC30}"/>
              </a:ext>
            </a:extLst>
          </p:cNvPr>
          <p:cNvSpPr txBox="1"/>
          <p:nvPr/>
        </p:nvSpPr>
        <p:spPr>
          <a:xfrm>
            <a:off x="8074029" y="376517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1" name="TextBox 1730">
            <a:extLst>
              <a:ext uri="{FF2B5EF4-FFF2-40B4-BE49-F238E27FC236}">
                <a16:creationId xmlns:a16="http://schemas.microsoft.com/office/drawing/2014/main" id="{841C7E29-039A-93AC-2678-FE8DAA67F5FE}"/>
              </a:ext>
            </a:extLst>
          </p:cNvPr>
          <p:cNvSpPr txBox="1"/>
          <p:nvPr/>
        </p:nvSpPr>
        <p:spPr>
          <a:xfrm>
            <a:off x="7824134" y="268211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2" name="TextBox 1731">
            <a:extLst>
              <a:ext uri="{FF2B5EF4-FFF2-40B4-BE49-F238E27FC236}">
                <a16:creationId xmlns:a16="http://schemas.microsoft.com/office/drawing/2014/main" id="{14191BB0-58DC-8955-E2B8-3AE74A6C094D}"/>
              </a:ext>
            </a:extLst>
          </p:cNvPr>
          <p:cNvSpPr txBox="1"/>
          <p:nvPr/>
        </p:nvSpPr>
        <p:spPr>
          <a:xfrm>
            <a:off x="7154207" y="25953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3" name="TextBox 1732">
            <a:extLst>
              <a:ext uri="{FF2B5EF4-FFF2-40B4-BE49-F238E27FC236}">
                <a16:creationId xmlns:a16="http://schemas.microsoft.com/office/drawing/2014/main" id="{67A03F51-D7B2-185D-4215-358C2D2EE515}"/>
              </a:ext>
            </a:extLst>
          </p:cNvPr>
          <p:cNvSpPr txBox="1"/>
          <p:nvPr/>
        </p:nvSpPr>
        <p:spPr>
          <a:xfrm>
            <a:off x="6214611" y="253952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Google Shape;4065;p55">
            <a:extLst>
              <a:ext uri="{FF2B5EF4-FFF2-40B4-BE49-F238E27FC236}">
                <a16:creationId xmlns:a16="http://schemas.microsoft.com/office/drawing/2014/main" id="{1A36EFDE-E2D4-E3DC-CD18-90807855097A}"/>
              </a:ext>
            </a:extLst>
          </p:cNvPr>
          <p:cNvSpPr/>
          <p:nvPr/>
        </p:nvSpPr>
        <p:spPr>
          <a:xfrm rot="10800000">
            <a:off x="4933770" y="2333875"/>
            <a:ext cx="292898" cy="220304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512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15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794DF86-4E74-6635-56AA-2888BC8CD734}"/>
              </a:ext>
            </a:extLst>
          </p:cNvPr>
          <p:cNvSpPr/>
          <p:nvPr/>
        </p:nvSpPr>
        <p:spPr>
          <a:xfrm>
            <a:off x="448926" y="2226250"/>
            <a:ext cx="3704141" cy="19304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608450" y="5268730"/>
            <a:ext cx="15852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4"/>
          <p:cNvSpPr/>
          <p:nvPr/>
        </p:nvSpPr>
        <p:spPr>
          <a:xfrm>
            <a:off x="7161110" y="5108886"/>
            <a:ext cx="11856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337;p40">
            <a:extLst>
              <a:ext uri="{FF2B5EF4-FFF2-40B4-BE49-F238E27FC236}">
                <a16:creationId xmlns:a16="http://schemas.microsoft.com/office/drawing/2014/main" id="{9BFA48EE-2478-DD4E-C5BD-72CE7FE4A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624" y="406667"/>
            <a:ext cx="444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동작 원리</a:t>
            </a:r>
            <a:endParaRPr sz="3600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Google Shape;2432;p40">
            <a:extLst>
              <a:ext uri="{FF2B5EF4-FFF2-40B4-BE49-F238E27FC236}">
                <a16:creationId xmlns:a16="http://schemas.microsoft.com/office/drawing/2014/main" id="{9F666278-A5CA-F2B4-A4CF-E17D1B82B707}"/>
              </a:ext>
            </a:extLst>
          </p:cNvPr>
          <p:cNvSpPr txBox="1">
            <a:spLocks/>
          </p:cNvSpPr>
          <p:nvPr/>
        </p:nvSpPr>
        <p:spPr>
          <a:xfrm>
            <a:off x="573095" y="970030"/>
            <a:ext cx="291137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진입 방법 </a:t>
            </a:r>
            <a:r>
              <a:rPr lang="en-US" altLang="ko-KR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Google Shape;8563;p61">
            <a:extLst>
              <a:ext uri="{FF2B5EF4-FFF2-40B4-BE49-F238E27FC236}">
                <a16:creationId xmlns:a16="http://schemas.microsoft.com/office/drawing/2014/main" id="{F0CABCC1-83F4-EEE2-0471-23462E53EB90}"/>
              </a:ext>
            </a:extLst>
          </p:cNvPr>
          <p:cNvGrpSpPr/>
          <p:nvPr/>
        </p:nvGrpSpPr>
        <p:grpSpPr>
          <a:xfrm>
            <a:off x="3835934" y="2296637"/>
            <a:ext cx="256140" cy="269496"/>
            <a:chOff x="2685825" y="840375"/>
            <a:chExt cx="481900" cy="481825"/>
          </a:xfrm>
        </p:grpSpPr>
        <p:sp>
          <p:nvSpPr>
            <p:cNvPr id="8" name="Google Shape;8564;p61">
              <a:extLst>
                <a:ext uri="{FF2B5EF4-FFF2-40B4-BE49-F238E27FC236}">
                  <a16:creationId xmlns:a16="http://schemas.microsoft.com/office/drawing/2014/main" id="{DB4BA08A-0142-12ED-1F44-02B0DACFF681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8565;p61">
              <a:extLst>
                <a:ext uri="{FF2B5EF4-FFF2-40B4-BE49-F238E27FC236}">
                  <a16:creationId xmlns:a16="http://schemas.microsoft.com/office/drawing/2014/main" id="{07E65499-F8C2-059F-90AC-90E86CDF86C1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73D122F2-B14F-BEEC-150D-9B8AC52C6338}"/>
              </a:ext>
            </a:extLst>
          </p:cNvPr>
          <p:cNvSpPr/>
          <p:nvPr/>
        </p:nvSpPr>
        <p:spPr>
          <a:xfrm>
            <a:off x="848458" y="3600190"/>
            <a:ext cx="407663" cy="36512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C603EA-3A75-08C1-41C1-32BA1ED94450}"/>
              </a:ext>
            </a:extLst>
          </p:cNvPr>
          <p:cNvSpPr/>
          <p:nvPr/>
        </p:nvSpPr>
        <p:spPr>
          <a:xfrm>
            <a:off x="1447083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3E14B61-80E6-B70F-F22B-70A619D39C1E}"/>
              </a:ext>
            </a:extLst>
          </p:cNvPr>
          <p:cNvSpPr/>
          <p:nvPr/>
        </p:nvSpPr>
        <p:spPr>
          <a:xfrm>
            <a:off x="2094923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688CE4-DBC6-2800-9DD2-D984001B2ECF}"/>
              </a:ext>
            </a:extLst>
          </p:cNvPr>
          <p:cNvSpPr/>
          <p:nvPr/>
        </p:nvSpPr>
        <p:spPr>
          <a:xfrm>
            <a:off x="2736650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249D91-ABE9-5916-E922-75DD5D4FB3CF}"/>
              </a:ext>
            </a:extLst>
          </p:cNvPr>
          <p:cNvSpPr/>
          <p:nvPr/>
        </p:nvSpPr>
        <p:spPr>
          <a:xfrm>
            <a:off x="3375591" y="3600190"/>
            <a:ext cx="407663" cy="36512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E49621-7349-4F68-58A7-4B82D31015FD}"/>
              </a:ext>
            </a:extLst>
          </p:cNvPr>
          <p:cNvSpPr/>
          <p:nvPr/>
        </p:nvSpPr>
        <p:spPr>
          <a:xfrm>
            <a:off x="3034640" y="2821697"/>
            <a:ext cx="579744" cy="542119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67D021-00B6-6FD9-A360-8613F98DF883}"/>
              </a:ext>
            </a:extLst>
          </p:cNvPr>
          <p:cNvSpPr/>
          <p:nvPr/>
        </p:nvSpPr>
        <p:spPr>
          <a:xfrm>
            <a:off x="2086992" y="2647828"/>
            <a:ext cx="778470" cy="715988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E2D0A4-94D3-0705-F776-B489107E1ADF}"/>
              </a:ext>
            </a:extLst>
          </p:cNvPr>
          <p:cNvSpPr/>
          <p:nvPr/>
        </p:nvSpPr>
        <p:spPr>
          <a:xfrm>
            <a:off x="985880" y="2495893"/>
            <a:ext cx="931060" cy="867923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oogle Shape;11091;p66">
            <a:extLst>
              <a:ext uri="{FF2B5EF4-FFF2-40B4-BE49-F238E27FC236}">
                <a16:creationId xmlns:a16="http://schemas.microsoft.com/office/drawing/2014/main" id="{69312962-C9B0-5822-4A58-58F7FDE94D03}"/>
              </a:ext>
            </a:extLst>
          </p:cNvPr>
          <p:cNvGrpSpPr/>
          <p:nvPr/>
        </p:nvGrpSpPr>
        <p:grpSpPr>
          <a:xfrm>
            <a:off x="955258" y="3646222"/>
            <a:ext cx="198895" cy="273057"/>
            <a:chOff x="-20946600" y="3317850"/>
            <a:chExt cx="304825" cy="304050"/>
          </a:xfrm>
        </p:grpSpPr>
        <p:sp>
          <p:nvSpPr>
            <p:cNvPr id="19" name="Google Shape;11092;p66">
              <a:extLst>
                <a:ext uri="{FF2B5EF4-FFF2-40B4-BE49-F238E27FC236}">
                  <a16:creationId xmlns:a16="http://schemas.microsoft.com/office/drawing/2014/main" id="{2E34A0D1-0B04-E6DC-A5FF-14FB84CE20AD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93;p66">
              <a:extLst>
                <a:ext uri="{FF2B5EF4-FFF2-40B4-BE49-F238E27FC236}">
                  <a16:creationId xmlns:a16="http://schemas.microsoft.com/office/drawing/2014/main" id="{B970605D-EB63-C410-7CCF-70224E21DBF9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94;p66">
              <a:extLst>
                <a:ext uri="{FF2B5EF4-FFF2-40B4-BE49-F238E27FC236}">
                  <a16:creationId xmlns:a16="http://schemas.microsoft.com/office/drawing/2014/main" id="{572A373D-BADA-E07B-054B-BE22A317952D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" descr="Lock ">
            <a:extLst>
              <a:ext uri="{FF2B5EF4-FFF2-40B4-BE49-F238E27FC236}">
                <a16:creationId xmlns:a16="http://schemas.microsoft.com/office/drawing/2014/main" id="{DE22379C-AAD6-9C86-ABE8-F9F9A016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68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ock ">
            <a:extLst>
              <a:ext uri="{FF2B5EF4-FFF2-40B4-BE49-F238E27FC236}">
                <a16:creationId xmlns:a16="http://schemas.microsoft.com/office/drawing/2014/main" id="{931A8A19-D88F-7907-E7B6-59FCB010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79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ck ">
            <a:extLst>
              <a:ext uri="{FF2B5EF4-FFF2-40B4-BE49-F238E27FC236}">
                <a16:creationId xmlns:a16="http://schemas.microsoft.com/office/drawing/2014/main" id="{14AFE19A-7150-8AF0-AAF0-A114492D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81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ock ">
            <a:extLst>
              <a:ext uri="{FF2B5EF4-FFF2-40B4-BE49-F238E27FC236}">
                <a16:creationId xmlns:a16="http://schemas.microsoft.com/office/drawing/2014/main" id="{FA59D7C4-65F5-832F-EEC4-0523219A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46" y="3660481"/>
            <a:ext cx="244539" cy="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ock ">
            <a:extLst>
              <a:ext uri="{FF2B5EF4-FFF2-40B4-BE49-F238E27FC236}">
                <a16:creationId xmlns:a16="http://schemas.microsoft.com/office/drawing/2014/main" id="{ACFB3EAF-D246-E49C-B345-EAE608D9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09" y="2893329"/>
            <a:ext cx="381605" cy="3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ock ">
            <a:extLst>
              <a:ext uri="{FF2B5EF4-FFF2-40B4-BE49-F238E27FC236}">
                <a16:creationId xmlns:a16="http://schemas.microsoft.com/office/drawing/2014/main" id="{A162EAD5-6621-2800-5895-AF3D8A57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90" y="2759387"/>
            <a:ext cx="456351" cy="4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ock ">
            <a:extLst>
              <a:ext uri="{FF2B5EF4-FFF2-40B4-BE49-F238E27FC236}">
                <a16:creationId xmlns:a16="http://schemas.microsoft.com/office/drawing/2014/main" id="{AB7BEAD6-840F-0EC5-BB16-8C51A97B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9" y="2611249"/>
            <a:ext cx="637448" cy="63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" name="Google Shape;4065;p55">
            <a:extLst>
              <a:ext uri="{FF2B5EF4-FFF2-40B4-BE49-F238E27FC236}">
                <a16:creationId xmlns:a16="http://schemas.microsoft.com/office/drawing/2014/main" id="{58406AE1-528F-CB57-74EC-C318E0EB8EF1}"/>
              </a:ext>
            </a:extLst>
          </p:cNvPr>
          <p:cNvSpPr/>
          <p:nvPr/>
        </p:nvSpPr>
        <p:spPr>
          <a:xfrm>
            <a:off x="4487933" y="2977666"/>
            <a:ext cx="316521" cy="238072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512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TextBox 1725">
            <a:extLst>
              <a:ext uri="{FF2B5EF4-FFF2-40B4-BE49-F238E27FC236}">
                <a16:creationId xmlns:a16="http://schemas.microsoft.com/office/drawing/2014/main" id="{1F01C4C5-C03C-2C36-F770-49E89C6963E8}"/>
              </a:ext>
            </a:extLst>
          </p:cNvPr>
          <p:cNvSpPr txBox="1"/>
          <p:nvPr/>
        </p:nvSpPr>
        <p:spPr>
          <a:xfrm>
            <a:off x="1151340" y="379528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7" name="TextBox 1726">
            <a:extLst>
              <a:ext uri="{FF2B5EF4-FFF2-40B4-BE49-F238E27FC236}">
                <a16:creationId xmlns:a16="http://schemas.microsoft.com/office/drawing/2014/main" id="{0187C7AC-7B38-5070-C728-2EE66048C526}"/>
              </a:ext>
            </a:extLst>
          </p:cNvPr>
          <p:cNvSpPr txBox="1"/>
          <p:nvPr/>
        </p:nvSpPr>
        <p:spPr>
          <a:xfrm>
            <a:off x="1786720" y="378776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8" name="TextBox 1727">
            <a:extLst>
              <a:ext uri="{FF2B5EF4-FFF2-40B4-BE49-F238E27FC236}">
                <a16:creationId xmlns:a16="http://schemas.microsoft.com/office/drawing/2014/main" id="{6256E7E8-EE4D-DAC7-C588-5A806CF28331}"/>
              </a:ext>
            </a:extLst>
          </p:cNvPr>
          <p:cNvSpPr txBox="1"/>
          <p:nvPr/>
        </p:nvSpPr>
        <p:spPr>
          <a:xfrm>
            <a:off x="2422100" y="378023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9" name="TextBox 1728">
            <a:extLst>
              <a:ext uri="{FF2B5EF4-FFF2-40B4-BE49-F238E27FC236}">
                <a16:creationId xmlns:a16="http://schemas.microsoft.com/office/drawing/2014/main" id="{ED0B6C09-0268-1D14-F5A4-1566B8C419BE}"/>
              </a:ext>
            </a:extLst>
          </p:cNvPr>
          <p:cNvSpPr txBox="1"/>
          <p:nvPr/>
        </p:nvSpPr>
        <p:spPr>
          <a:xfrm>
            <a:off x="3057480" y="377270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0" name="TextBox 1729">
            <a:extLst>
              <a:ext uri="{FF2B5EF4-FFF2-40B4-BE49-F238E27FC236}">
                <a16:creationId xmlns:a16="http://schemas.microsoft.com/office/drawing/2014/main" id="{C7EB1256-E266-C89C-AB1D-E0299AEDCC30}"/>
              </a:ext>
            </a:extLst>
          </p:cNvPr>
          <p:cNvSpPr txBox="1"/>
          <p:nvPr/>
        </p:nvSpPr>
        <p:spPr>
          <a:xfrm>
            <a:off x="3692860" y="376517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1" name="TextBox 1730">
            <a:extLst>
              <a:ext uri="{FF2B5EF4-FFF2-40B4-BE49-F238E27FC236}">
                <a16:creationId xmlns:a16="http://schemas.microsoft.com/office/drawing/2014/main" id="{841C7E29-039A-93AC-2678-FE8DAA67F5FE}"/>
              </a:ext>
            </a:extLst>
          </p:cNvPr>
          <p:cNvSpPr txBox="1"/>
          <p:nvPr/>
        </p:nvSpPr>
        <p:spPr>
          <a:xfrm>
            <a:off x="3442965" y="268211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2" name="TextBox 1731">
            <a:extLst>
              <a:ext uri="{FF2B5EF4-FFF2-40B4-BE49-F238E27FC236}">
                <a16:creationId xmlns:a16="http://schemas.microsoft.com/office/drawing/2014/main" id="{14191BB0-58DC-8955-E2B8-3AE74A6C094D}"/>
              </a:ext>
            </a:extLst>
          </p:cNvPr>
          <p:cNvSpPr txBox="1"/>
          <p:nvPr/>
        </p:nvSpPr>
        <p:spPr>
          <a:xfrm>
            <a:off x="2773038" y="25953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3" name="TextBox 1732">
            <a:extLst>
              <a:ext uri="{FF2B5EF4-FFF2-40B4-BE49-F238E27FC236}">
                <a16:creationId xmlns:a16="http://schemas.microsoft.com/office/drawing/2014/main" id="{67A03F51-D7B2-185D-4215-358C2D2EE515}"/>
              </a:ext>
            </a:extLst>
          </p:cNvPr>
          <p:cNvSpPr txBox="1"/>
          <p:nvPr/>
        </p:nvSpPr>
        <p:spPr>
          <a:xfrm>
            <a:off x="1833442" y="253952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1100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68F9CB-48BB-6EBF-A462-EC643F91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20" y="2208047"/>
            <a:ext cx="3523180" cy="19486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F2EC3D-6995-A2C1-D55F-7EF600E72FC2}"/>
              </a:ext>
            </a:extLst>
          </p:cNvPr>
          <p:cNvSpPr txBox="1"/>
          <p:nvPr/>
        </p:nvSpPr>
        <p:spPr>
          <a:xfrm>
            <a:off x="5750560" y="1378731"/>
            <a:ext cx="207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왕국 단위 스테이지</a:t>
            </a:r>
            <a:r>
              <a:rPr lang="en-US" altLang="ko-KR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8" name="Google Shape;4065;p55">
            <a:extLst>
              <a:ext uri="{FF2B5EF4-FFF2-40B4-BE49-F238E27FC236}">
                <a16:creationId xmlns:a16="http://schemas.microsoft.com/office/drawing/2014/main" id="{F7EB7915-A2EE-2069-8629-CBAEDFFC1D4F}"/>
              </a:ext>
            </a:extLst>
          </p:cNvPr>
          <p:cNvSpPr/>
          <p:nvPr/>
        </p:nvSpPr>
        <p:spPr>
          <a:xfrm rot="10800000">
            <a:off x="536425" y="2335009"/>
            <a:ext cx="292898" cy="220304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512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직사각형 1568">
            <a:extLst>
              <a:ext uri="{FF2B5EF4-FFF2-40B4-BE49-F238E27FC236}">
                <a16:creationId xmlns:a16="http://schemas.microsoft.com/office/drawing/2014/main" id="{7AC9AB53-4D68-12F4-97CE-98FFAC415BA1}"/>
              </a:ext>
            </a:extLst>
          </p:cNvPr>
          <p:cNvSpPr/>
          <p:nvPr/>
        </p:nvSpPr>
        <p:spPr>
          <a:xfrm>
            <a:off x="495086" y="2278068"/>
            <a:ext cx="438828" cy="351191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0" name="연결선: 꺾임 1569">
            <a:extLst>
              <a:ext uri="{FF2B5EF4-FFF2-40B4-BE49-F238E27FC236}">
                <a16:creationId xmlns:a16="http://schemas.microsoft.com/office/drawing/2014/main" id="{EDEE2E8C-24C3-0889-B56F-078222F6F91E}"/>
              </a:ext>
            </a:extLst>
          </p:cNvPr>
          <p:cNvCxnSpPr>
            <a:cxnSpLocks/>
            <a:stCxn id="1569" idx="1"/>
            <a:endCxn id="1572" idx="1"/>
          </p:cNvCxnSpPr>
          <p:nvPr/>
        </p:nvCxnSpPr>
        <p:spPr>
          <a:xfrm rot="10800000" flipH="1">
            <a:off x="495086" y="1953704"/>
            <a:ext cx="825990" cy="499961"/>
          </a:xfrm>
          <a:prstGeom prst="bentConnector3">
            <a:avLst>
              <a:gd name="adj1" fmla="val -27676"/>
            </a:avLst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2" name="TextBox 1571">
            <a:extLst>
              <a:ext uri="{FF2B5EF4-FFF2-40B4-BE49-F238E27FC236}">
                <a16:creationId xmlns:a16="http://schemas.microsoft.com/office/drawing/2014/main" id="{4F060691-80FC-4E0B-AD13-C5BFF1FCCF92}"/>
              </a:ext>
            </a:extLst>
          </p:cNvPr>
          <p:cNvSpPr txBox="1"/>
          <p:nvPr/>
        </p:nvSpPr>
        <p:spPr>
          <a:xfrm>
            <a:off x="1321076" y="1815203"/>
            <a:ext cx="288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상위 단위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왕국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맵으로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</a:t>
            </a:r>
          </a:p>
        </p:txBody>
      </p:sp>
      <p:sp>
        <p:nvSpPr>
          <p:cNvPr id="1573" name="직사각형 1572">
            <a:extLst>
              <a:ext uri="{FF2B5EF4-FFF2-40B4-BE49-F238E27FC236}">
                <a16:creationId xmlns:a16="http://schemas.microsoft.com/office/drawing/2014/main" id="{298F6160-CF17-0E45-5F44-DFF03A5FBB31}"/>
              </a:ext>
            </a:extLst>
          </p:cNvPr>
          <p:cNvSpPr/>
          <p:nvPr/>
        </p:nvSpPr>
        <p:spPr>
          <a:xfrm>
            <a:off x="8340125" y="2214942"/>
            <a:ext cx="267450" cy="351191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4" name="연결선: 꺾임 1573">
            <a:extLst>
              <a:ext uri="{FF2B5EF4-FFF2-40B4-BE49-F238E27FC236}">
                <a16:creationId xmlns:a16="http://schemas.microsoft.com/office/drawing/2014/main" id="{3791E8DA-ED1D-C946-C23C-FA548B06549C}"/>
              </a:ext>
            </a:extLst>
          </p:cNvPr>
          <p:cNvCxnSpPr>
            <a:cxnSpLocks/>
            <a:stCxn id="1573" idx="0"/>
          </p:cNvCxnSpPr>
          <p:nvPr/>
        </p:nvCxnSpPr>
        <p:spPr>
          <a:xfrm rot="16200000" flipV="1">
            <a:off x="7999628" y="1740720"/>
            <a:ext cx="219165" cy="729280"/>
          </a:xfrm>
          <a:prstGeom prst="bentConnector2">
            <a:avLst/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4" name="TextBox 1583">
            <a:extLst>
              <a:ext uri="{FF2B5EF4-FFF2-40B4-BE49-F238E27FC236}">
                <a16:creationId xmlns:a16="http://schemas.microsoft.com/office/drawing/2014/main" id="{4635CD38-1966-AED3-EA84-F1B6CA62D2BC}"/>
              </a:ext>
            </a:extLst>
          </p:cNvPr>
          <p:cNvSpPr txBox="1"/>
          <p:nvPr/>
        </p:nvSpPr>
        <p:spPr>
          <a:xfrm>
            <a:off x="4935676" y="1838850"/>
            <a:ext cx="288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현재 진행중이던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맵으로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</a:t>
            </a:r>
          </a:p>
        </p:txBody>
      </p:sp>
      <p:sp>
        <p:nvSpPr>
          <p:cNvPr id="1585" name="TextBox 1584">
            <a:extLst>
              <a:ext uri="{FF2B5EF4-FFF2-40B4-BE49-F238E27FC236}">
                <a16:creationId xmlns:a16="http://schemas.microsoft.com/office/drawing/2014/main" id="{B4DEAB1D-6E15-42A4-651A-CF430FC3EF23}"/>
              </a:ext>
            </a:extLst>
          </p:cNvPr>
          <p:cNvSpPr txBox="1"/>
          <p:nvPr/>
        </p:nvSpPr>
        <p:spPr>
          <a:xfrm>
            <a:off x="1066767" y="1378732"/>
            <a:ext cx="205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왕국 내부 스테이지</a:t>
            </a:r>
            <a:r>
              <a:rPr lang="en-US" altLang="ko-KR" b="1" dirty="0">
                <a:solidFill>
                  <a:srgbClr val="5123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b="1" dirty="0">
              <a:solidFill>
                <a:srgbClr val="5123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2732D32E-118C-E3F2-8AE3-E2E56B5FFE0E}"/>
              </a:ext>
            </a:extLst>
          </p:cNvPr>
          <p:cNvSpPr/>
          <p:nvPr/>
        </p:nvSpPr>
        <p:spPr>
          <a:xfrm>
            <a:off x="683250" y="3552035"/>
            <a:ext cx="662284" cy="486506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7" name="연결선: 꺾임 1596">
            <a:extLst>
              <a:ext uri="{FF2B5EF4-FFF2-40B4-BE49-F238E27FC236}">
                <a16:creationId xmlns:a16="http://schemas.microsoft.com/office/drawing/2014/main" id="{B9515E8C-316C-FA2D-BF82-13D33236A3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609" y="4080057"/>
            <a:ext cx="440126" cy="393808"/>
          </a:xfrm>
          <a:prstGeom prst="bentConnector3">
            <a:avLst>
              <a:gd name="adj1" fmla="val 102391"/>
            </a:avLst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8" name="TextBox 1667">
            <a:extLst>
              <a:ext uri="{FF2B5EF4-FFF2-40B4-BE49-F238E27FC236}">
                <a16:creationId xmlns:a16="http://schemas.microsoft.com/office/drawing/2014/main" id="{C763A0A5-B32B-6DCE-4840-DCECAFC6B9C6}"/>
              </a:ext>
            </a:extLst>
          </p:cNvPr>
          <p:cNvSpPr txBox="1"/>
          <p:nvPr/>
        </p:nvSpPr>
        <p:spPr>
          <a:xfrm>
            <a:off x="1357558" y="4345173"/>
            <a:ext cx="245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해당 스테이지로 이동</a:t>
            </a:r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AA4552A-E096-2590-02C2-C423E1F666BE}"/>
              </a:ext>
            </a:extLst>
          </p:cNvPr>
          <p:cNvSpPr/>
          <p:nvPr/>
        </p:nvSpPr>
        <p:spPr>
          <a:xfrm>
            <a:off x="3334294" y="3528802"/>
            <a:ext cx="590539" cy="486506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4" name="연결선: 꺾임 1673">
            <a:extLst>
              <a:ext uri="{FF2B5EF4-FFF2-40B4-BE49-F238E27FC236}">
                <a16:creationId xmlns:a16="http://schemas.microsoft.com/office/drawing/2014/main" id="{D588E8FC-DC3C-69BB-658A-8C71DEEF1471}"/>
              </a:ext>
            </a:extLst>
          </p:cNvPr>
          <p:cNvCxnSpPr>
            <a:cxnSpLocks/>
            <a:stCxn id="1673" idx="3"/>
          </p:cNvCxnSpPr>
          <p:nvPr/>
        </p:nvCxnSpPr>
        <p:spPr>
          <a:xfrm flipH="1">
            <a:off x="3571991" y="3772055"/>
            <a:ext cx="352842" cy="1102520"/>
          </a:xfrm>
          <a:prstGeom prst="bentConnector4">
            <a:avLst>
              <a:gd name="adj1" fmla="val -64788"/>
              <a:gd name="adj2" fmla="val 99976"/>
            </a:avLst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1" name="TextBox 1680">
            <a:extLst>
              <a:ext uri="{FF2B5EF4-FFF2-40B4-BE49-F238E27FC236}">
                <a16:creationId xmlns:a16="http://schemas.microsoft.com/office/drawing/2014/main" id="{8B1F1EB1-2905-9EFD-2A72-9A11D8D33C43}"/>
              </a:ext>
            </a:extLst>
          </p:cNvPr>
          <p:cNvSpPr txBox="1"/>
          <p:nvPr/>
        </p:nvSpPr>
        <p:spPr>
          <a:xfrm>
            <a:off x="198783" y="4720687"/>
            <a:ext cx="355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잠금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해당 스테이지로 이동 불가능</a:t>
            </a:r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10E4368D-34D6-DCD1-763A-91B6AB4C1F37}"/>
              </a:ext>
            </a:extLst>
          </p:cNvPr>
          <p:cNvSpPr/>
          <p:nvPr/>
        </p:nvSpPr>
        <p:spPr>
          <a:xfrm>
            <a:off x="6094541" y="2684220"/>
            <a:ext cx="1602376" cy="1111068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9" name="연결선: 꺾임 1698">
            <a:extLst>
              <a:ext uri="{FF2B5EF4-FFF2-40B4-BE49-F238E27FC236}">
                <a16:creationId xmlns:a16="http://schemas.microsoft.com/office/drawing/2014/main" id="{E8D8793D-8A0C-6634-03CA-353D3FBC0FE8}"/>
              </a:ext>
            </a:extLst>
          </p:cNvPr>
          <p:cNvCxnSpPr>
            <a:cxnSpLocks/>
            <a:stCxn id="1698" idx="1"/>
          </p:cNvCxnSpPr>
          <p:nvPr/>
        </p:nvCxnSpPr>
        <p:spPr>
          <a:xfrm rot="10800000" flipV="1">
            <a:off x="5642781" y="3239753"/>
            <a:ext cx="451760" cy="1031707"/>
          </a:xfrm>
          <a:prstGeom prst="bentConnector2">
            <a:avLst/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" name="TextBox 1702">
            <a:extLst>
              <a:ext uri="{FF2B5EF4-FFF2-40B4-BE49-F238E27FC236}">
                <a16:creationId xmlns:a16="http://schemas.microsoft.com/office/drawing/2014/main" id="{FA1F64E0-5687-C54D-51D1-6A0437777201}"/>
              </a:ext>
            </a:extLst>
          </p:cNvPr>
          <p:cNvSpPr txBox="1"/>
          <p:nvPr/>
        </p:nvSpPr>
        <p:spPr>
          <a:xfrm>
            <a:off x="4666725" y="4235414"/>
            <a:ext cx="26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해당 스테이지 하위 단위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왕국 내부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맵으로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</a:t>
            </a:r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35334DF9-7ED2-5165-AE57-DA706FA17762}"/>
              </a:ext>
            </a:extLst>
          </p:cNvPr>
          <p:cNvSpPr/>
          <p:nvPr/>
        </p:nvSpPr>
        <p:spPr>
          <a:xfrm>
            <a:off x="7971311" y="2856910"/>
            <a:ext cx="680827" cy="695125"/>
          </a:xfrm>
          <a:prstGeom prst="rect">
            <a:avLst/>
          </a:prstGeom>
          <a:noFill/>
          <a:ln>
            <a:solidFill>
              <a:srgbClr val="F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9" name="연결선: 꺾임 1708">
            <a:extLst>
              <a:ext uri="{FF2B5EF4-FFF2-40B4-BE49-F238E27FC236}">
                <a16:creationId xmlns:a16="http://schemas.microsoft.com/office/drawing/2014/main" id="{E22F13C8-2D89-F421-1708-1FE603029EDF}"/>
              </a:ext>
            </a:extLst>
          </p:cNvPr>
          <p:cNvCxnSpPr>
            <a:cxnSpLocks/>
            <a:stCxn id="1704" idx="3"/>
          </p:cNvCxnSpPr>
          <p:nvPr/>
        </p:nvCxnSpPr>
        <p:spPr>
          <a:xfrm flipH="1">
            <a:off x="8473851" y="3204473"/>
            <a:ext cx="178287" cy="1774743"/>
          </a:xfrm>
          <a:prstGeom prst="bentConnector4">
            <a:avLst>
              <a:gd name="adj1" fmla="val -128220"/>
              <a:gd name="adj2" fmla="val 99666"/>
            </a:avLst>
          </a:prstGeom>
          <a:ln w="22225">
            <a:solidFill>
              <a:srgbClr val="F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1" name="TextBox 1710">
            <a:extLst>
              <a:ext uri="{FF2B5EF4-FFF2-40B4-BE49-F238E27FC236}">
                <a16:creationId xmlns:a16="http://schemas.microsoft.com/office/drawing/2014/main" id="{C7CEB86E-FE0F-FFCD-C7B0-EB0B2A4BC67F}"/>
              </a:ext>
            </a:extLst>
          </p:cNvPr>
          <p:cNvSpPr txBox="1"/>
          <p:nvPr/>
        </p:nvSpPr>
        <p:spPr>
          <a:xfrm>
            <a:off x="5127328" y="4813420"/>
            <a:ext cx="355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잠금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해당 스테이지로 이동 불가능</a:t>
            </a:r>
          </a:p>
        </p:txBody>
      </p:sp>
    </p:spTree>
    <p:extLst>
      <p:ext uri="{BB962C8B-B14F-4D97-AF65-F5344CB8AC3E}">
        <p14:creationId xmlns:p14="http://schemas.microsoft.com/office/powerpoint/2010/main" val="3341023196"/>
      </p:ext>
    </p:extLst>
  </p:cSld>
  <p:clrMapOvr>
    <a:masterClrMapping/>
  </p:clrMapOvr>
</p:sld>
</file>

<file path=ppt/theme/theme1.xml><?xml version="1.0" encoding="utf-8"?>
<a:theme xmlns:a="http://schemas.openxmlformats.org/drawingml/2006/main" name="Medieval Fantasy Land Day Minitheme by Slidesgo">
  <a:themeElements>
    <a:clrScheme name="Simple Light">
      <a:dk1>
        <a:srgbClr val="FCF063"/>
      </a:dk1>
      <a:lt1>
        <a:srgbClr val="FFA92C"/>
      </a:lt1>
      <a:dk2>
        <a:srgbClr val="FF5F5F"/>
      </a:dk2>
      <a:lt2>
        <a:srgbClr val="51231B"/>
      </a:lt2>
      <a:accent1>
        <a:srgbClr val="DCF8F8"/>
      </a:accent1>
      <a:accent2>
        <a:srgbClr val="DFD4CE"/>
      </a:accent2>
      <a:accent3>
        <a:srgbClr val="FDF9EC"/>
      </a:accent3>
      <a:accent4>
        <a:srgbClr val="E8E158"/>
      </a:accent4>
      <a:accent5>
        <a:srgbClr val="B7A41C"/>
      </a:accent5>
      <a:accent6>
        <a:srgbClr val="C5BAB3"/>
      </a:accent6>
      <a:hlink>
        <a:srgbClr val="5123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320</Words>
  <Application>Microsoft Office PowerPoint</Application>
  <PresentationFormat>화면 슬라이드 쇼(16:9)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Bai Jamjuree</vt:lpstr>
      <vt:lpstr>Barlow Semi Condensed</vt:lpstr>
      <vt:lpstr>Grenze</vt:lpstr>
      <vt:lpstr>Grenze Medium</vt:lpstr>
      <vt:lpstr>나눔바른고딕</vt:lpstr>
      <vt:lpstr>맑은 고딕</vt:lpstr>
      <vt:lpstr>새굴림</vt:lpstr>
      <vt:lpstr>Arial</vt:lpstr>
      <vt:lpstr>Medieval Fantasy Land Day Minitheme by Slidesgo</vt:lpstr>
      <vt:lpstr>&lt;꿈의 왕국 : 영원한 보금자리&gt; STAGE SYSTEM 스테이지 시스템 기획서</vt:lpstr>
      <vt:lpstr>Table of contents</vt:lpstr>
      <vt:lpstr>01 개요</vt:lpstr>
      <vt:lpstr>02</vt:lpstr>
      <vt:lpstr>PowerPoint 프레젠테이션</vt:lpstr>
      <vt:lpstr>PowerPoint 프레젠테이션</vt:lpstr>
      <vt:lpstr>03</vt:lpstr>
      <vt:lpstr>03 스테이지 동작 원리</vt:lpstr>
      <vt:lpstr>03 스테이지 동작 원리</vt:lpstr>
      <vt:lpstr>03 스테이지 동작 원리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Medieval Fantasy Land Day Minitheme</dc:title>
  <cp:lastModifiedBy>서울IT</cp:lastModifiedBy>
  <cp:revision>53</cp:revision>
  <dcterms:modified xsi:type="dcterms:W3CDTF">2023-03-31T01:03:52Z</dcterms:modified>
</cp:coreProperties>
</file>