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7" r:id="rId3"/>
  </p:sldMasterIdLst>
  <p:notesMasterIdLst>
    <p:notesMasterId r:id="rId22"/>
  </p:notesMasterIdLst>
  <p:sldIdLst>
    <p:sldId id="256" r:id="rId4"/>
    <p:sldId id="258" r:id="rId5"/>
    <p:sldId id="301" r:id="rId6"/>
    <p:sldId id="305" r:id="rId7"/>
    <p:sldId id="302" r:id="rId8"/>
    <p:sldId id="312" r:id="rId9"/>
    <p:sldId id="308" r:id="rId10"/>
    <p:sldId id="309" r:id="rId11"/>
    <p:sldId id="310" r:id="rId12"/>
    <p:sldId id="311" r:id="rId13"/>
    <p:sldId id="300" r:id="rId14"/>
    <p:sldId id="314" r:id="rId15"/>
    <p:sldId id="319" r:id="rId16"/>
    <p:sldId id="313" r:id="rId17"/>
    <p:sldId id="318" r:id="rId18"/>
    <p:sldId id="303" r:id="rId19"/>
    <p:sldId id="317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DCDCD"/>
    <a:srgbClr val="DCF8F8"/>
    <a:srgbClr val="FF5F5F"/>
    <a:srgbClr val="FFFFFF"/>
    <a:srgbClr val="000000"/>
    <a:srgbClr val="B7A41C"/>
    <a:srgbClr val="BED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55029-88B0-436B-A63B-687324173185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330EE-DF67-477C-AA0E-E0B48D890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1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1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4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10ec0850733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10ec0850733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58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299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1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24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22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9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43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eb0ebb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eb0ebb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240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12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84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5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448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0ee9972e8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0ee9972e8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86C7-7FF0-79CF-134C-A21A54CB1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C0519-7584-98B9-9F42-AE8962A1E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23DB3-85B2-33F0-99C7-D8A8DE5E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063-3797-C437-528F-164AFA7A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5DAED-62F5-90BD-3378-0727FDD8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9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A0F99-7C24-7A6A-1899-D996D091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7F24-9C36-4EFB-C232-5362EDFB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FD4B9-F444-E0DB-0542-259705CF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FA9CB-4E2D-31C7-FBDD-CFAAB33C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05F-8589-37DE-D099-237E1E5E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4B4B-6EE4-CDD5-9EAF-F16C7D752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51B41-764E-0939-963C-3D51A72A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F1545-5DFC-0BB3-1F3A-3F30B0DE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5109-2D0C-51CA-976B-C16DACEA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B4A16-574E-F308-7EFA-2626409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7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5788" y="375324"/>
            <a:ext cx="13425493" cy="1796989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6938283" y="3014034"/>
            <a:ext cx="3491663" cy="330549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8621" y="712800"/>
            <a:ext cx="7427200" cy="1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60233" y="2791767"/>
            <a:ext cx="7427200" cy="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5866" y="3500367"/>
            <a:ext cx="12267436" cy="467575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964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-1399987" y="831917"/>
            <a:ext cx="14996076" cy="8563408"/>
            <a:chOff x="-1049991" y="623938"/>
            <a:chExt cx="11247057" cy="6422556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0" y="3429713"/>
              <a:ext cx="9143997" cy="2522924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-1049991" y="18684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3491553" y="2865137"/>
              <a:ext cx="2618747" cy="247912"/>
            </a:xfrm>
            <a:custGeom>
              <a:avLst/>
              <a:gdLst/>
              <a:ahLst/>
              <a:cxnLst/>
              <a:rect l="l" t="t" r="r" b="b"/>
              <a:pathLst>
                <a:path w="27908" h="2642" extrusionOk="0">
                  <a:moveTo>
                    <a:pt x="11432" y="1"/>
                  </a:moveTo>
                  <a:cubicBezTo>
                    <a:pt x="8780" y="1"/>
                    <a:pt x="6863" y="1210"/>
                    <a:pt x="6275" y="1457"/>
                  </a:cubicBezTo>
                  <a:cubicBezTo>
                    <a:pt x="6275" y="1457"/>
                    <a:pt x="1" y="1526"/>
                    <a:pt x="814" y="2244"/>
                  </a:cubicBezTo>
                  <a:cubicBezTo>
                    <a:pt x="1146" y="2537"/>
                    <a:pt x="1738" y="2641"/>
                    <a:pt x="2477" y="2641"/>
                  </a:cubicBezTo>
                  <a:cubicBezTo>
                    <a:pt x="3548" y="2641"/>
                    <a:pt x="4929" y="2423"/>
                    <a:pt x="6275" y="2244"/>
                  </a:cubicBezTo>
                  <a:cubicBezTo>
                    <a:pt x="7388" y="2098"/>
                    <a:pt x="8119" y="2053"/>
                    <a:pt x="8886" y="2053"/>
                  </a:cubicBezTo>
                  <a:cubicBezTo>
                    <a:pt x="9685" y="2053"/>
                    <a:pt x="10523" y="2102"/>
                    <a:pt x="11873" y="2137"/>
                  </a:cubicBezTo>
                  <a:cubicBezTo>
                    <a:pt x="13479" y="2179"/>
                    <a:pt x="13710" y="2244"/>
                    <a:pt x="14410" y="2244"/>
                  </a:cubicBezTo>
                  <a:cubicBezTo>
                    <a:pt x="14864" y="2244"/>
                    <a:pt x="15514" y="2217"/>
                    <a:pt x="16863" y="2137"/>
                  </a:cubicBezTo>
                  <a:cubicBezTo>
                    <a:pt x="20294" y="1934"/>
                    <a:pt x="18792" y="1934"/>
                    <a:pt x="20733" y="1797"/>
                  </a:cubicBezTo>
                  <a:cubicBezTo>
                    <a:pt x="21380" y="1752"/>
                    <a:pt x="22089" y="1738"/>
                    <a:pt x="22797" y="1738"/>
                  </a:cubicBezTo>
                  <a:cubicBezTo>
                    <a:pt x="24213" y="1738"/>
                    <a:pt x="25625" y="1797"/>
                    <a:pt x="26539" y="1797"/>
                  </a:cubicBezTo>
                  <a:cubicBezTo>
                    <a:pt x="27908" y="1797"/>
                    <a:pt x="27475" y="712"/>
                    <a:pt x="26933" y="372"/>
                  </a:cubicBezTo>
                  <a:cubicBezTo>
                    <a:pt x="26787" y="282"/>
                    <a:pt x="26460" y="245"/>
                    <a:pt x="25984" y="245"/>
                  </a:cubicBezTo>
                  <a:cubicBezTo>
                    <a:pt x="24687" y="245"/>
                    <a:pt x="22283" y="519"/>
                    <a:pt x="19412" y="730"/>
                  </a:cubicBezTo>
                  <a:cubicBezTo>
                    <a:pt x="18773" y="777"/>
                    <a:pt x="18232" y="797"/>
                    <a:pt x="17761" y="797"/>
                  </a:cubicBezTo>
                  <a:cubicBezTo>
                    <a:pt x="15339" y="797"/>
                    <a:pt x="14768" y="263"/>
                    <a:pt x="12210" y="35"/>
                  </a:cubicBezTo>
                  <a:cubicBezTo>
                    <a:pt x="11944" y="12"/>
                    <a:pt x="11685" y="1"/>
                    <a:pt x="1143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6638749" y="623938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7684472" y="3980900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-11899" y="4237117"/>
              <a:ext cx="9155822" cy="28093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52000" y="4564950"/>
              <a:ext cx="8491988" cy="816772"/>
            </a:xfrm>
            <a:custGeom>
              <a:avLst/>
              <a:gdLst/>
              <a:ahLst/>
              <a:cxnLst/>
              <a:rect l="l" t="t" r="r" b="b"/>
              <a:pathLst>
                <a:path w="74514" h="5853" extrusionOk="0">
                  <a:moveTo>
                    <a:pt x="74514" y="1"/>
                  </a:moveTo>
                  <a:lnTo>
                    <a:pt x="1968" y="4541"/>
                  </a:lnTo>
                  <a:lnTo>
                    <a:pt x="1" y="5852"/>
                  </a:lnTo>
                  <a:lnTo>
                    <a:pt x="74514" y="5852"/>
                  </a:lnTo>
                  <a:lnTo>
                    <a:pt x="74514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40" y="4756811"/>
              <a:ext cx="6957107" cy="611650"/>
            </a:xfrm>
            <a:custGeom>
              <a:avLst/>
              <a:gdLst/>
              <a:ahLst/>
              <a:cxnLst/>
              <a:rect l="l" t="t" r="r" b="b"/>
              <a:pathLst>
                <a:path w="61046" h="5367" extrusionOk="0">
                  <a:moveTo>
                    <a:pt x="1" y="1"/>
                  </a:moveTo>
                  <a:lnTo>
                    <a:pt x="1" y="5366"/>
                  </a:lnTo>
                  <a:lnTo>
                    <a:pt x="35145" y="5366"/>
                  </a:lnTo>
                  <a:cubicBezTo>
                    <a:pt x="36039" y="5143"/>
                    <a:pt x="36916" y="4764"/>
                    <a:pt x="37759" y="4427"/>
                  </a:cubicBezTo>
                  <a:lnTo>
                    <a:pt x="37232" y="4201"/>
                  </a:lnTo>
                  <a:cubicBezTo>
                    <a:pt x="38352" y="3485"/>
                    <a:pt x="39697" y="2967"/>
                    <a:pt x="41092" y="2710"/>
                  </a:cubicBezTo>
                  <a:cubicBezTo>
                    <a:pt x="40672" y="2594"/>
                    <a:pt x="40341" y="2338"/>
                    <a:pt x="40201" y="2022"/>
                  </a:cubicBezTo>
                  <a:cubicBezTo>
                    <a:pt x="43822" y="1020"/>
                    <a:pt x="47644" y="830"/>
                    <a:pt x="51394" y="675"/>
                  </a:cubicBezTo>
                  <a:cubicBezTo>
                    <a:pt x="54494" y="549"/>
                    <a:pt x="57949" y="132"/>
                    <a:pt x="61046" y="43"/>
                  </a:cubicBezTo>
                  <a:lnTo>
                    <a:pt x="60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89466" y="4391450"/>
              <a:ext cx="4434527" cy="599453"/>
            </a:xfrm>
            <a:custGeom>
              <a:avLst/>
              <a:gdLst/>
              <a:ahLst/>
              <a:cxnLst/>
              <a:rect l="l" t="t" r="r" b="b"/>
              <a:pathLst>
                <a:path w="39703" h="4892" extrusionOk="0">
                  <a:moveTo>
                    <a:pt x="14588" y="1"/>
                  </a:moveTo>
                  <a:cubicBezTo>
                    <a:pt x="13857" y="1"/>
                    <a:pt x="13285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33800" y="4179"/>
                    <a:pt x="39702" y="3058"/>
                    <a:pt x="39702" y="3058"/>
                  </a:cubicBezTo>
                  <a:cubicBezTo>
                    <a:pt x="39702" y="3058"/>
                    <a:pt x="21018" y="1"/>
                    <a:pt x="1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38088" y="4391450"/>
              <a:ext cx="2780290" cy="611647"/>
            </a:xfrm>
            <a:custGeom>
              <a:avLst/>
              <a:gdLst/>
              <a:ahLst/>
              <a:cxnLst/>
              <a:rect l="l" t="t" r="r" b="b"/>
              <a:pathLst>
                <a:path w="24396" h="4892" extrusionOk="0">
                  <a:moveTo>
                    <a:pt x="14585" y="1"/>
                  </a:moveTo>
                  <a:cubicBezTo>
                    <a:pt x="13856" y="1"/>
                    <a:pt x="13284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21781" y="4746"/>
                    <a:pt x="22503" y="4707"/>
                    <a:pt x="23203" y="4671"/>
                  </a:cubicBezTo>
                  <a:cubicBezTo>
                    <a:pt x="23969" y="4161"/>
                    <a:pt x="24396" y="3598"/>
                    <a:pt x="24396" y="3008"/>
                  </a:cubicBezTo>
                  <a:cubicBezTo>
                    <a:pt x="24396" y="2069"/>
                    <a:pt x="23328" y="1207"/>
                    <a:pt x="21528" y="510"/>
                  </a:cubicBezTo>
                  <a:cubicBezTo>
                    <a:pt x="18749" y="207"/>
                    <a:pt x="16254" y="1"/>
                    <a:pt x="14585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 </a:t>
              </a: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004529" y="457669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163791" y="467944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323043" y="4589634"/>
              <a:ext cx="123994" cy="203086"/>
            </a:xfrm>
            <a:custGeom>
              <a:avLst/>
              <a:gdLst/>
              <a:ahLst/>
              <a:cxnLst/>
              <a:rect l="l" t="t" r="r" b="b"/>
              <a:pathLst>
                <a:path w="1088" h="1782" extrusionOk="0">
                  <a:moveTo>
                    <a:pt x="418" y="1"/>
                  </a:moveTo>
                  <a:cubicBezTo>
                    <a:pt x="415" y="1"/>
                    <a:pt x="413" y="2"/>
                    <a:pt x="411" y="5"/>
                  </a:cubicBezTo>
                  <a:cubicBezTo>
                    <a:pt x="155" y="560"/>
                    <a:pt x="0" y="1594"/>
                    <a:pt x="253" y="1725"/>
                  </a:cubicBezTo>
                  <a:cubicBezTo>
                    <a:pt x="329" y="1764"/>
                    <a:pt x="400" y="1781"/>
                    <a:pt x="466" y="1781"/>
                  </a:cubicBezTo>
                  <a:cubicBezTo>
                    <a:pt x="603" y="1781"/>
                    <a:pt x="719" y="1707"/>
                    <a:pt x="808" y="1600"/>
                  </a:cubicBezTo>
                  <a:cubicBezTo>
                    <a:pt x="1087" y="1260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3"/>
          <p:cNvSpPr txBox="1">
            <a:spLocks noGrp="1"/>
          </p:cNvSpPr>
          <p:nvPr>
            <p:ph type="title" hasCustomPrompt="1"/>
          </p:nvPr>
        </p:nvSpPr>
        <p:spPr>
          <a:xfrm flipH="1">
            <a:off x="6997333" y="805900"/>
            <a:ext cx="1951600" cy="12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/>
          </p:nvPr>
        </p:nvSpPr>
        <p:spPr>
          <a:xfrm>
            <a:off x="6997321" y="2026268"/>
            <a:ext cx="35744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6997321" y="3119929"/>
            <a:ext cx="35744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582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59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793532" y="1757767"/>
            <a:ext cx="1164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667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968133" y="3343051"/>
            <a:ext cx="28148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3"/>
          </p:nvPr>
        </p:nvSpPr>
        <p:spPr>
          <a:xfrm>
            <a:off x="968133" y="2810784"/>
            <a:ext cx="2814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333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5513999" y="1757767"/>
            <a:ext cx="1164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667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5"/>
          </p:nvPr>
        </p:nvSpPr>
        <p:spPr>
          <a:xfrm>
            <a:off x="4688600" y="3343051"/>
            <a:ext cx="28148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6"/>
          </p:nvPr>
        </p:nvSpPr>
        <p:spPr>
          <a:xfrm>
            <a:off x="4688600" y="2810784"/>
            <a:ext cx="2814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333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9234465" y="1757767"/>
            <a:ext cx="1164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667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8"/>
          </p:nvPr>
        </p:nvSpPr>
        <p:spPr>
          <a:xfrm>
            <a:off x="8409067" y="3343051"/>
            <a:ext cx="28148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9"/>
          </p:nvPr>
        </p:nvSpPr>
        <p:spPr>
          <a:xfrm>
            <a:off x="8409067" y="2810784"/>
            <a:ext cx="2814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333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2210928" y="-64302"/>
            <a:ext cx="12406475" cy="955727"/>
            <a:chOff x="1658196" y="-48227"/>
            <a:chExt cx="9304856" cy="716795"/>
          </a:xfrm>
        </p:grpSpPr>
        <p:sp>
          <p:nvSpPr>
            <p:cNvPr id="311" name="Google Shape;311;p13"/>
            <p:cNvSpPr/>
            <p:nvPr/>
          </p:nvSpPr>
          <p:spPr>
            <a:xfrm flipH="1">
              <a:off x="1658196" y="-48227"/>
              <a:ext cx="2365095" cy="281878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3"/>
            <p:cNvSpPr/>
            <p:nvPr/>
          </p:nvSpPr>
          <p:spPr>
            <a:xfrm flipH="1">
              <a:off x="7313809" y="2336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-150532" y="4557233"/>
            <a:ext cx="12407299" cy="4178603"/>
            <a:chOff x="-112899" y="3417925"/>
            <a:chExt cx="9305474" cy="3133952"/>
          </a:xfrm>
        </p:grpSpPr>
        <p:sp>
          <p:nvSpPr>
            <p:cNvPr id="314" name="Google Shape;314;p13"/>
            <p:cNvSpPr/>
            <p:nvPr/>
          </p:nvSpPr>
          <p:spPr>
            <a:xfrm>
              <a:off x="-89553" y="3417925"/>
              <a:ext cx="9233509" cy="3133952"/>
            </a:xfrm>
            <a:custGeom>
              <a:avLst/>
              <a:gdLst/>
              <a:ahLst/>
              <a:cxnLst/>
              <a:rect l="l" t="t" r="r" b="b"/>
              <a:pathLst>
                <a:path w="51004" h="21683" extrusionOk="0">
                  <a:moveTo>
                    <a:pt x="5828" y="0"/>
                  </a:moveTo>
                  <a:cubicBezTo>
                    <a:pt x="3858" y="0"/>
                    <a:pt x="1914" y="494"/>
                    <a:pt x="1" y="1496"/>
                  </a:cubicBezTo>
                  <a:lnTo>
                    <a:pt x="13" y="21623"/>
                  </a:lnTo>
                  <a:lnTo>
                    <a:pt x="51004" y="21682"/>
                  </a:lnTo>
                  <a:lnTo>
                    <a:pt x="51004" y="1553"/>
                  </a:lnTo>
                  <a:cubicBezTo>
                    <a:pt x="47641" y="893"/>
                    <a:pt x="44349" y="480"/>
                    <a:pt x="41229" y="480"/>
                  </a:cubicBezTo>
                  <a:cubicBezTo>
                    <a:pt x="37662" y="480"/>
                    <a:pt x="34321" y="1020"/>
                    <a:pt x="31357" y="2351"/>
                  </a:cubicBezTo>
                  <a:cubicBezTo>
                    <a:pt x="28067" y="3387"/>
                    <a:pt x="24976" y="3886"/>
                    <a:pt x="22068" y="3886"/>
                  </a:cubicBezTo>
                  <a:cubicBezTo>
                    <a:pt x="18777" y="3886"/>
                    <a:pt x="15721" y="3247"/>
                    <a:pt x="12881" y="2027"/>
                  </a:cubicBezTo>
                  <a:cubicBezTo>
                    <a:pt x="10501" y="684"/>
                    <a:pt x="8146" y="0"/>
                    <a:pt x="5828" y="0"/>
                  </a:cubicBezTo>
                  <a:close/>
                </a:path>
              </a:pathLst>
            </a:custGeom>
            <a:solidFill>
              <a:srgbClr val="637343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5" name="Google Shape;315;p13"/>
            <p:cNvGrpSpPr/>
            <p:nvPr/>
          </p:nvGrpSpPr>
          <p:grpSpPr>
            <a:xfrm>
              <a:off x="-112899" y="3679583"/>
              <a:ext cx="9305474" cy="2419671"/>
              <a:chOff x="-112899" y="3679583"/>
              <a:chExt cx="9305474" cy="2419671"/>
            </a:xfrm>
          </p:grpSpPr>
          <p:sp>
            <p:nvSpPr>
              <p:cNvPr id="316" name="Google Shape;316;p13"/>
              <p:cNvSpPr/>
              <p:nvPr/>
            </p:nvSpPr>
            <p:spPr>
              <a:xfrm rot="125670" flipH="1">
                <a:off x="-62774" y="3846440"/>
                <a:ext cx="9205225" cy="2085957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 flipH="1">
                <a:off x="3994347" y="3988074"/>
                <a:ext cx="1033539" cy="287903"/>
              </a:xfrm>
              <a:custGeom>
                <a:avLst/>
                <a:gdLst/>
                <a:ahLst/>
                <a:cxnLst/>
                <a:rect l="l" t="t" r="r" b="b"/>
                <a:pathLst>
                  <a:path w="13403" h="70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86" y="1002"/>
                      <a:pt x="12049" y="7069"/>
                      <a:pt x="12049" y="7069"/>
                    </a:cubicBezTo>
                    <a:lnTo>
                      <a:pt x="13403" y="7027"/>
                    </a:lnTo>
                    <a:cubicBezTo>
                      <a:pt x="8705" y="1551"/>
                      <a:pt x="3223" y="460"/>
                      <a:pt x="731" y="2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8" name="Google Shape;318;p13"/>
            <p:cNvGrpSpPr/>
            <p:nvPr/>
          </p:nvGrpSpPr>
          <p:grpSpPr>
            <a:xfrm>
              <a:off x="7958136" y="3803202"/>
              <a:ext cx="190778" cy="307592"/>
              <a:chOff x="7958136" y="3803202"/>
              <a:chExt cx="190778" cy="307592"/>
            </a:xfrm>
          </p:grpSpPr>
          <p:sp>
            <p:nvSpPr>
              <p:cNvPr id="319" name="Google Shape;319;p13"/>
              <p:cNvSpPr/>
              <p:nvPr/>
            </p:nvSpPr>
            <p:spPr>
              <a:xfrm>
                <a:off x="8043154" y="3869644"/>
                <a:ext cx="105760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116" extrusionOk="0">
                    <a:moveTo>
                      <a:pt x="465" y="1"/>
                    </a:moveTo>
                    <a:cubicBezTo>
                      <a:pt x="52" y="1"/>
                      <a:pt x="0" y="1997"/>
                      <a:pt x="143" y="2053"/>
                    </a:cubicBezTo>
                    <a:cubicBezTo>
                      <a:pt x="245" y="2092"/>
                      <a:pt x="322" y="2115"/>
                      <a:pt x="409" y="2115"/>
                    </a:cubicBezTo>
                    <a:cubicBezTo>
                      <a:pt x="476" y="2115"/>
                      <a:pt x="550" y="2101"/>
                      <a:pt x="647" y="2068"/>
                    </a:cubicBezTo>
                    <a:cubicBezTo>
                      <a:pt x="844" y="2000"/>
                      <a:pt x="927" y="250"/>
                      <a:pt x="549" y="26"/>
                    </a:cubicBezTo>
                    <a:cubicBezTo>
                      <a:pt x="519" y="9"/>
                      <a:pt x="491" y="1"/>
                      <a:pt x="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7958136" y="3803202"/>
                <a:ext cx="106671" cy="297107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607" extrusionOk="0">
                    <a:moveTo>
                      <a:pt x="436" y="1"/>
                    </a:moveTo>
                    <a:cubicBezTo>
                      <a:pt x="434" y="1"/>
                      <a:pt x="432" y="1"/>
                      <a:pt x="430" y="1"/>
                    </a:cubicBezTo>
                    <a:cubicBezTo>
                      <a:pt x="1" y="25"/>
                      <a:pt x="52" y="2472"/>
                      <a:pt x="183" y="2535"/>
                    </a:cubicBezTo>
                    <a:cubicBezTo>
                      <a:pt x="276" y="2579"/>
                      <a:pt x="349" y="2607"/>
                      <a:pt x="433" y="2607"/>
                    </a:cubicBezTo>
                    <a:cubicBezTo>
                      <a:pt x="506" y="2607"/>
                      <a:pt x="588" y="2585"/>
                      <a:pt x="698" y="2535"/>
                    </a:cubicBezTo>
                    <a:cubicBezTo>
                      <a:pt x="936" y="2428"/>
                      <a:pt x="857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>
              <a:off x="-3" y="3803202"/>
              <a:ext cx="2739540" cy="795703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323" name="Google Shape;323;p1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535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38981" y="4482100"/>
            <a:ext cx="12350512" cy="3837035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808163" y="5838552"/>
            <a:ext cx="1873045" cy="613288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2911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404072" y="848441"/>
            <a:ext cx="14191243" cy="3682356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8934" y="4092568"/>
            <a:ext cx="12234500" cy="3305256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4041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"/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327" name="Google Shape;327;p14"/>
          <p:cNvGrpSpPr/>
          <p:nvPr/>
        </p:nvGrpSpPr>
        <p:grpSpPr>
          <a:xfrm>
            <a:off x="-126748" y="5751967"/>
            <a:ext cx="12505021" cy="4178603"/>
            <a:chOff x="-95061" y="4313975"/>
            <a:chExt cx="9378766" cy="3133952"/>
          </a:xfrm>
        </p:grpSpPr>
        <p:sp>
          <p:nvSpPr>
            <p:cNvPr id="328" name="Google Shape;328;p14"/>
            <p:cNvSpPr/>
            <p:nvPr/>
          </p:nvSpPr>
          <p:spPr>
            <a:xfrm>
              <a:off x="-89553" y="4313975"/>
              <a:ext cx="9233509" cy="3133952"/>
            </a:xfrm>
            <a:custGeom>
              <a:avLst/>
              <a:gdLst/>
              <a:ahLst/>
              <a:cxnLst/>
              <a:rect l="l" t="t" r="r" b="b"/>
              <a:pathLst>
                <a:path w="51004" h="21683" extrusionOk="0">
                  <a:moveTo>
                    <a:pt x="5828" y="0"/>
                  </a:moveTo>
                  <a:cubicBezTo>
                    <a:pt x="3858" y="0"/>
                    <a:pt x="1914" y="494"/>
                    <a:pt x="1" y="1496"/>
                  </a:cubicBezTo>
                  <a:lnTo>
                    <a:pt x="13" y="21623"/>
                  </a:lnTo>
                  <a:lnTo>
                    <a:pt x="51004" y="21682"/>
                  </a:lnTo>
                  <a:lnTo>
                    <a:pt x="51004" y="1553"/>
                  </a:lnTo>
                  <a:cubicBezTo>
                    <a:pt x="47641" y="893"/>
                    <a:pt x="44349" y="480"/>
                    <a:pt x="41229" y="480"/>
                  </a:cubicBezTo>
                  <a:cubicBezTo>
                    <a:pt x="37662" y="480"/>
                    <a:pt x="34321" y="1020"/>
                    <a:pt x="31357" y="2351"/>
                  </a:cubicBezTo>
                  <a:cubicBezTo>
                    <a:pt x="28067" y="3387"/>
                    <a:pt x="24976" y="3886"/>
                    <a:pt x="22068" y="3886"/>
                  </a:cubicBezTo>
                  <a:cubicBezTo>
                    <a:pt x="18777" y="3886"/>
                    <a:pt x="15721" y="3247"/>
                    <a:pt x="12881" y="2027"/>
                  </a:cubicBezTo>
                  <a:cubicBezTo>
                    <a:pt x="10501" y="684"/>
                    <a:pt x="8146" y="0"/>
                    <a:pt x="5828" y="0"/>
                  </a:cubicBezTo>
                  <a:close/>
                </a:path>
              </a:pathLst>
            </a:custGeom>
            <a:solidFill>
              <a:srgbClr val="637343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9" name="Google Shape;329;p14"/>
            <p:cNvGrpSpPr/>
            <p:nvPr/>
          </p:nvGrpSpPr>
          <p:grpSpPr>
            <a:xfrm>
              <a:off x="7461298" y="4550107"/>
              <a:ext cx="1822407" cy="682786"/>
              <a:chOff x="7135398" y="3857557"/>
              <a:chExt cx="1822407" cy="682786"/>
            </a:xfrm>
          </p:grpSpPr>
          <p:sp>
            <p:nvSpPr>
              <p:cNvPr id="330" name="Google Shape;330;p14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7" name="Google Shape;357;p14"/>
            <p:cNvGrpSpPr/>
            <p:nvPr/>
          </p:nvGrpSpPr>
          <p:grpSpPr>
            <a:xfrm>
              <a:off x="-95061" y="4533678"/>
              <a:ext cx="9262884" cy="1585293"/>
              <a:chOff x="-89548" y="4056178"/>
              <a:chExt cx="9262884" cy="1585293"/>
            </a:xfrm>
          </p:grpSpPr>
          <p:sp>
            <p:nvSpPr>
              <p:cNvPr id="358" name="Google Shape;358;p14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523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1"/>
          <p:cNvGrpSpPr/>
          <p:nvPr/>
        </p:nvGrpSpPr>
        <p:grpSpPr>
          <a:xfrm>
            <a:off x="-2315734" y="599964"/>
            <a:ext cx="17104740" cy="1831309"/>
            <a:chOff x="-1736801" y="449973"/>
            <a:chExt cx="12828555" cy="1373482"/>
          </a:xfrm>
        </p:grpSpPr>
        <p:sp>
          <p:nvSpPr>
            <p:cNvPr id="519" name="Google Shape;519;p21"/>
            <p:cNvSpPr/>
            <p:nvPr/>
          </p:nvSpPr>
          <p:spPr>
            <a:xfrm flipH="1">
              <a:off x="-1736801" y="4499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1"/>
            <p:cNvSpPr/>
            <p:nvPr/>
          </p:nvSpPr>
          <p:spPr>
            <a:xfrm flipH="1">
              <a:off x="7442510" y="13885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-131395" y="4652740"/>
            <a:ext cx="12437880" cy="3938624"/>
            <a:chOff x="-98546" y="3489555"/>
            <a:chExt cx="9328410" cy="2953968"/>
          </a:xfrm>
        </p:grpSpPr>
        <p:sp>
          <p:nvSpPr>
            <p:cNvPr id="522" name="Google Shape;522;p21"/>
            <p:cNvSpPr/>
            <p:nvPr/>
          </p:nvSpPr>
          <p:spPr>
            <a:xfrm flipH="1">
              <a:off x="0" y="3590975"/>
              <a:ext cx="9144025" cy="1607493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1"/>
            <p:cNvSpPr/>
            <p:nvPr/>
          </p:nvSpPr>
          <p:spPr>
            <a:xfrm flipH="1">
              <a:off x="92685" y="3667175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accent5"/>
                </a:solidFill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 rot="10657365">
              <a:off x="-51258" y="3781408"/>
              <a:ext cx="9233834" cy="2471674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5" name="Google Shape;525;p21"/>
            <p:cNvGrpSpPr/>
            <p:nvPr/>
          </p:nvGrpSpPr>
          <p:grpSpPr>
            <a:xfrm>
              <a:off x="2738544" y="3727844"/>
              <a:ext cx="2052607" cy="572688"/>
              <a:chOff x="-548425" y="2681725"/>
              <a:chExt cx="1200425" cy="334925"/>
            </a:xfrm>
          </p:grpSpPr>
          <p:sp>
            <p:nvSpPr>
              <p:cNvPr id="526" name="Google Shape;526;p21"/>
              <p:cNvSpPr/>
              <p:nvPr/>
            </p:nvSpPr>
            <p:spPr>
              <a:xfrm>
                <a:off x="-548425" y="2681725"/>
                <a:ext cx="1183075" cy="334925"/>
              </a:xfrm>
              <a:custGeom>
                <a:avLst/>
                <a:gdLst/>
                <a:ahLst/>
                <a:cxnLst/>
                <a:rect l="l" t="t" r="r" b="b"/>
                <a:pathLst>
                  <a:path w="47323" h="13397" extrusionOk="0">
                    <a:moveTo>
                      <a:pt x="36355" y="2272"/>
                    </a:moveTo>
                    <a:lnTo>
                      <a:pt x="36394" y="2311"/>
                    </a:lnTo>
                    <a:cubicBezTo>
                      <a:pt x="36385" y="2451"/>
                      <a:pt x="36373" y="2600"/>
                      <a:pt x="36361" y="2752"/>
                    </a:cubicBezTo>
                    <a:cubicBezTo>
                      <a:pt x="36305" y="2648"/>
                      <a:pt x="36266" y="2534"/>
                      <a:pt x="36251" y="2418"/>
                    </a:cubicBezTo>
                    <a:lnTo>
                      <a:pt x="36355" y="2272"/>
                    </a:lnTo>
                    <a:close/>
                    <a:moveTo>
                      <a:pt x="31324" y="4087"/>
                    </a:moveTo>
                    <a:lnTo>
                      <a:pt x="31416" y="4204"/>
                    </a:lnTo>
                    <a:cubicBezTo>
                      <a:pt x="31401" y="4302"/>
                      <a:pt x="31371" y="4397"/>
                      <a:pt x="31324" y="4487"/>
                    </a:cubicBezTo>
                    <a:cubicBezTo>
                      <a:pt x="31312" y="4362"/>
                      <a:pt x="31300" y="4239"/>
                      <a:pt x="31291" y="4123"/>
                    </a:cubicBezTo>
                    <a:lnTo>
                      <a:pt x="31324" y="4087"/>
                    </a:lnTo>
                    <a:close/>
                    <a:moveTo>
                      <a:pt x="31953" y="4123"/>
                    </a:moveTo>
                    <a:lnTo>
                      <a:pt x="32209" y="4347"/>
                    </a:lnTo>
                    <a:lnTo>
                      <a:pt x="32379" y="4326"/>
                    </a:lnTo>
                    <a:lnTo>
                      <a:pt x="32415" y="4400"/>
                    </a:lnTo>
                    <a:cubicBezTo>
                      <a:pt x="32403" y="4493"/>
                      <a:pt x="32400" y="4588"/>
                      <a:pt x="32400" y="4588"/>
                    </a:cubicBezTo>
                    <a:lnTo>
                      <a:pt x="31935" y="4675"/>
                    </a:lnTo>
                    <a:cubicBezTo>
                      <a:pt x="31935" y="4675"/>
                      <a:pt x="31541" y="5152"/>
                      <a:pt x="31521" y="5229"/>
                    </a:cubicBezTo>
                    <a:cubicBezTo>
                      <a:pt x="31503" y="5307"/>
                      <a:pt x="31604" y="5479"/>
                      <a:pt x="31604" y="5479"/>
                    </a:cubicBezTo>
                    <a:cubicBezTo>
                      <a:pt x="31604" y="5479"/>
                      <a:pt x="31521" y="5503"/>
                      <a:pt x="31440" y="5530"/>
                    </a:cubicBezTo>
                    <a:cubicBezTo>
                      <a:pt x="31437" y="5503"/>
                      <a:pt x="31431" y="5476"/>
                      <a:pt x="31428" y="5450"/>
                    </a:cubicBezTo>
                    <a:lnTo>
                      <a:pt x="31476" y="5366"/>
                    </a:lnTo>
                    <a:lnTo>
                      <a:pt x="31437" y="5324"/>
                    </a:lnTo>
                    <a:lnTo>
                      <a:pt x="31413" y="5324"/>
                    </a:lnTo>
                    <a:cubicBezTo>
                      <a:pt x="31398" y="5178"/>
                      <a:pt x="31380" y="5026"/>
                      <a:pt x="31363" y="4871"/>
                    </a:cubicBezTo>
                    <a:cubicBezTo>
                      <a:pt x="31357" y="4800"/>
                      <a:pt x="31348" y="4728"/>
                      <a:pt x="31342" y="4657"/>
                    </a:cubicBezTo>
                    <a:lnTo>
                      <a:pt x="31339" y="4657"/>
                    </a:lnTo>
                    <a:cubicBezTo>
                      <a:pt x="31389" y="4523"/>
                      <a:pt x="31428" y="4388"/>
                      <a:pt x="31452" y="4248"/>
                    </a:cubicBezTo>
                    <a:lnTo>
                      <a:pt x="31482" y="4284"/>
                    </a:lnTo>
                    <a:lnTo>
                      <a:pt x="31783" y="4278"/>
                    </a:lnTo>
                    <a:lnTo>
                      <a:pt x="31953" y="4123"/>
                    </a:lnTo>
                    <a:close/>
                    <a:moveTo>
                      <a:pt x="30903" y="5587"/>
                    </a:moveTo>
                    <a:cubicBezTo>
                      <a:pt x="30942" y="5643"/>
                      <a:pt x="30987" y="5694"/>
                      <a:pt x="31035" y="5742"/>
                    </a:cubicBezTo>
                    <a:lnTo>
                      <a:pt x="31023" y="5745"/>
                    </a:lnTo>
                    <a:cubicBezTo>
                      <a:pt x="30951" y="5694"/>
                      <a:pt x="30880" y="5649"/>
                      <a:pt x="30811" y="5608"/>
                    </a:cubicBezTo>
                    <a:lnTo>
                      <a:pt x="30811" y="5608"/>
                    </a:lnTo>
                    <a:lnTo>
                      <a:pt x="30880" y="5614"/>
                    </a:lnTo>
                    <a:lnTo>
                      <a:pt x="30903" y="5587"/>
                    </a:lnTo>
                    <a:close/>
                    <a:moveTo>
                      <a:pt x="25365" y="6395"/>
                    </a:moveTo>
                    <a:lnTo>
                      <a:pt x="25401" y="6415"/>
                    </a:lnTo>
                    <a:lnTo>
                      <a:pt x="25401" y="6439"/>
                    </a:lnTo>
                    <a:cubicBezTo>
                      <a:pt x="25404" y="6514"/>
                      <a:pt x="25404" y="6594"/>
                      <a:pt x="25404" y="6675"/>
                    </a:cubicBezTo>
                    <a:cubicBezTo>
                      <a:pt x="25350" y="6621"/>
                      <a:pt x="25308" y="6559"/>
                      <a:pt x="25285" y="6487"/>
                    </a:cubicBezTo>
                    <a:lnTo>
                      <a:pt x="25365" y="6395"/>
                    </a:lnTo>
                    <a:close/>
                    <a:moveTo>
                      <a:pt x="7009" y="6606"/>
                    </a:moveTo>
                    <a:lnTo>
                      <a:pt x="7089" y="6696"/>
                    </a:lnTo>
                    <a:cubicBezTo>
                      <a:pt x="7071" y="6767"/>
                      <a:pt x="7036" y="6833"/>
                      <a:pt x="6985" y="6889"/>
                    </a:cubicBezTo>
                    <a:cubicBezTo>
                      <a:pt x="6982" y="6809"/>
                      <a:pt x="6979" y="6728"/>
                      <a:pt x="6979" y="6651"/>
                    </a:cubicBezTo>
                    <a:lnTo>
                      <a:pt x="6979" y="6627"/>
                    </a:lnTo>
                    <a:lnTo>
                      <a:pt x="7009" y="6606"/>
                    </a:lnTo>
                    <a:close/>
                    <a:moveTo>
                      <a:pt x="25934" y="7405"/>
                    </a:moveTo>
                    <a:lnTo>
                      <a:pt x="25961" y="7423"/>
                    </a:lnTo>
                    <a:lnTo>
                      <a:pt x="26030" y="7408"/>
                    </a:lnTo>
                    <a:lnTo>
                      <a:pt x="26030" y="7408"/>
                    </a:lnTo>
                    <a:cubicBezTo>
                      <a:pt x="25964" y="7447"/>
                      <a:pt x="25896" y="7489"/>
                      <a:pt x="25830" y="7530"/>
                    </a:cubicBezTo>
                    <a:lnTo>
                      <a:pt x="25818" y="7530"/>
                    </a:lnTo>
                    <a:cubicBezTo>
                      <a:pt x="25860" y="7495"/>
                      <a:pt x="25902" y="7453"/>
                      <a:pt x="25934" y="7405"/>
                    </a:cubicBezTo>
                    <a:close/>
                    <a:moveTo>
                      <a:pt x="6520" y="7644"/>
                    </a:moveTo>
                    <a:cubicBezTo>
                      <a:pt x="6556" y="7685"/>
                      <a:pt x="6594" y="7727"/>
                      <a:pt x="6636" y="7763"/>
                    </a:cubicBezTo>
                    <a:lnTo>
                      <a:pt x="6624" y="7760"/>
                    </a:lnTo>
                    <a:cubicBezTo>
                      <a:pt x="6562" y="7721"/>
                      <a:pt x="6496" y="7682"/>
                      <a:pt x="6433" y="7650"/>
                    </a:cubicBezTo>
                    <a:lnTo>
                      <a:pt x="6433" y="7650"/>
                    </a:lnTo>
                    <a:lnTo>
                      <a:pt x="6499" y="7658"/>
                    </a:lnTo>
                    <a:lnTo>
                      <a:pt x="6520" y="7644"/>
                    </a:lnTo>
                    <a:close/>
                    <a:moveTo>
                      <a:pt x="24650" y="7703"/>
                    </a:moveTo>
                    <a:cubicBezTo>
                      <a:pt x="24664" y="7736"/>
                      <a:pt x="24688" y="7769"/>
                      <a:pt x="24712" y="7799"/>
                    </a:cubicBezTo>
                    <a:cubicBezTo>
                      <a:pt x="24653" y="7778"/>
                      <a:pt x="24596" y="7760"/>
                      <a:pt x="24539" y="7739"/>
                    </a:cubicBezTo>
                    <a:lnTo>
                      <a:pt x="24623" y="7727"/>
                    </a:lnTo>
                    <a:lnTo>
                      <a:pt x="24650" y="7703"/>
                    </a:lnTo>
                    <a:close/>
                    <a:moveTo>
                      <a:pt x="7739" y="7879"/>
                    </a:moveTo>
                    <a:lnTo>
                      <a:pt x="7763" y="7903"/>
                    </a:lnTo>
                    <a:lnTo>
                      <a:pt x="7843" y="7912"/>
                    </a:lnTo>
                    <a:cubicBezTo>
                      <a:pt x="7793" y="7933"/>
                      <a:pt x="7739" y="7957"/>
                      <a:pt x="7682" y="7980"/>
                    </a:cubicBezTo>
                    <a:cubicBezTo>
                      <a:pt x="7706" y="7951"/>
                      <a:pt x="7724" y="7915"/>
                      <a:pt x="7739" y="7879"/>
                    </a:cubicBezTo>
                    <a:close/>
                    <a:moveTo>
                      <a:pt x="36472" y="8156"/>
                    </a:moveTo>
                    <a:lnTo>
                      <a:pt x="36484" y="8165"/>
                    </a:lnTo>
                    <a:cubicBezTo>
                      <a:pt x="36484" y="8168"/>
                      <a:pt x="36481" y="8171"/>
                      <a:pt x="36478" y="8174"/>
                    </a:cubicBezTo>
                    <a:lnTo>
                      <a:pt x="36472" y="8156"/>
                    </a:lnTo>
                    <a:close/>
                    <a:moveTo>
                      <a:pt x="36516" y="8204"/>
                    </a:moveTo>
                    <a:cubicBezTo>
                      <a:pt x="36522" y="8207"/>
                      <a:pt x="36528" y="8213"/>
                      <a:pt x="36537" y="8213"/>
                    </a:cubicBezTo>
                    <a:lnTo>
                      <a:pt x="36534" y="8216"/>
                    </a:lnTo>
                    <a:lnTo>
                      <a:pt x="36522" y="8219"/>
                    </a:lnTo>
                    <a:lnTo>
                      <a:pt x="36528" y="8222"/>
                    </a:lnTo>
                    <a:lnTo>
                      <a:pt x="36493" y="8255"/>
                    </a:lnTo>
                    <a:cubicBezTo>
                      <a:pt x="36490" y="8234"/>
                      <a:pt x="36499" y="8213"/>
                      <a:pt x="36516" y="8204"/>
                    </a:cubicBezTo>
                    <a:close/>
                    <a:moveTo>
                      <a:pt x="36457" y="8246"/>
                    </a:moveTo>
                    <a:cubicBezTo>
                      <a:pt x="36457" y="8258"/>
                      <a:pt x="36460" y="8267"/>
                      <a:pt x="36463" y="8279"/>
                    </a:cubicBezTo>
                    <a:lnTo>
                      <a:pt x="36463" y="8281"/>
                    </a:lnTo>
                    <a:cubicBezTo>
                      <a:pt x="36457" y="8284"/>
                      <a:pt x="36451" y="8293"/>
                      <a:pt x="36445" y="8299"/>
                    </a:cubicBezTo>
                    <a:cubicBezTo>
                      <a:pt x="36445" y="8308"/>
                      <a:pt x="36445" y="8314"/>
                      <a:pt x="36448" y="8323"/>
                    </a:cubicBezTo>
                    <a:cubicBezTo>
                      <a:pt x="36436" y="8314"/>
                      <a:pt x="36424" y="8299"/>
                      <a:pt x="36415" y="8284"/>
                    </a:cubicBezTo>
                    <a:lnTo>
                      <a:pt x="36415" y="8281"/>
                    </a:lnTo>
                    <a:lnTo>
                      <a:pt x="36457" y="8246"/>
                    </a:lnTo>
                    <a:close/>
                    <a:moveTo>
                      <a:pt x="36412" y="8329"/>
                    </a:moveTo>
                    <a:lnTo>
                      <a:pt x="36412" y="8329"/>
                    </a:lnTo>
                    <a:cubicBezTo>
                      <a:pt x="36427" y="8347"/>
                      <a:pt x="36445" y="8365"/>
                      <a:pt x="36463" y="8386"/>
                    </a:cubicBezTo>
                    <a:cubicBezTo>
                      <a:pt x="36463" y="8393"/>
                      <a:pt x="36465" y="8400"/>
                      <a:pt x="36466" y="8407"/>
                    </a:cubicBezTo>
                    <a:lnTo>
                      <a:pt x="36466" y="8407"/>
                    </a:lnTo>
                    <a:cubicBezTo>
                      <a:pt x="36449" y="8396"/>
                      <a:pt x="36432" y="8385"/>
                      <a:pt x="36415" y="8374"/>
                    </a:cubicBezTo>
                    <a:lnTo>
                      <a:pt x="36412" y="8329"/>
                    </a:lnTo>
                    <a:close/>
                    <a:moveTo>
                      <a:pt x="33886" y="8299"/>
                    </a:moveTo>
                    <a:cubicBezTo>
                      <a:pt x="33892" y="8299"/>
                      <a:pt x="33909" y="8342"/>
                      <a:pt x="33929" y="8395"/>
                    </a:cubicBezTo>
                    <a:lnTo>
                      <a:pt x="33861" y="8410"/>
                    </a:lnTo>
                    <a:lnTo>
                      <a:pt x="33863" y="8389"/>
                    </a:lnTo>
                    <a:lnTo>
                      <a:pt x="33863" y="8383"/>
                    </a:lnTo>
                    <a:lnTo>
                      <a:pt x="33863" y="8335"/>
                    </a:lnTo>
                    <a:lnTo>
                      <a:pt x="33863" y="8323"/>
                    </a:lnTo>
                    <a:cubicBezTo>
                      <a:pt x="33863" y="8320"/>
                      <a:pt x="33863" y="8317"/>
                      <a:pt x="33863" y="8317"/>
                    </a:cubicBezTo>
                    <a:cubicBezTo>
                      <a:pt x="33869" y="8311"/>
                      <a:pt x="33875" y="8308"/>
                      <a:pt x="33884" y="8299"/>
                    </a:cubicBezTo>
                    <a:cubicBezTo>
                      <a:pt x="33885" y="8299"/>
                      <a:pt x="33885" y="8299"/>
                      <a:pt x="33886" y="8299"/>
                    </a:cubicBezTo>
                    <a:close/>
                    <a:moveTo>
                      <a:pt x="33831" y="8337"/>
                    </a:moveTo>
                    <a:lnTo>
                      <a:pt x="33831" y="8341"/>
                    </a:lnTo>
                    <a:lnTo>
                      <a:pt x="33831" y="8368"/>
                    </a:lnTo>
                    <a:lnTo>
                      <a:pt x="33831" y="8392"/>
                    </a:lnTo>
                    <a:lnTo>
                      <a:pt x="33831" y="8419"/>
                    </a:lnTo>
                    <a:lnTo>
                      <a:pt x="33804" y="8425"/>
                    </a:lnTo>
                    <a:cubicBezTo>
                      <a:pt x="33804" y="8401"/>
                      <a:pt x="33801" y="8377"/>
                      <a:pt x="33798" y="8353"/>
                    </a:cubicBezTo>
                    <a:cubicBezTo>
                      <a:pt x="33809" y="8348"/>
                      <a:pt x="33822" y="8342"/>
                      <a:pt x="33831" y="8337"/>
                    </a:cubicBezTo>
                    <a:close/>
                    <a:moveTo>
                      <a:pt x="33750" y="8378"/>
                    </a:moveTo>
                    <a:lnTo>
                      <a:pt x="33756" y="8436"/>
                    </a:lnTo>
                    <a:lnTo>
                      <a:pt x="33664" y="8457"/>
                    </a:lnTo>
                    <a:lnTo>
                      <a:pt x="33625" y="8434"/>
                    </a:lnTo>
                    <a:cubicBezTo>
                      <a:pt x="33663" y="8419"/>
                      <a:pt x="33707" y="8399"/>
                      <a:pt x="33750" y="8378"/>
                    </a:cubicBezTo>
                    <a:close/>
                    <a:moveTo>
                      <a:pt x="33318" y="8356"/>
                    </a:moveTo>
                    <a:cubicBezTo>
                      <a:pt x="33342" y="8374"/>
                      <a:pt x="33366" y="8389"/>
                      <a:pt x="33393" y="8404"/>
                    </a:cubicBezTo>
                    <a:cubicBezTo>
                      <a:pt x="33372" y="8425"/>
                      <a:pt x="33354" y="8445"/>
                      <a:pt x="33333" y="8469"/>
                    </a:cubicBezTo>
                    <a:cubicBezTo>
                      <a:pt x="33336" y="8431"/>
                      <a:pt x="33330" y="8392"/>
                      <a:pt x="33318" y="8356"/>
                    </a:cubicBezTo>
                    <a:close/>
                    <a:moveTo>
                      <a:pt x="36418" y="8413"/>
                    </a:moveTo>
                    <a:lnTo>
                      <a:pt x="36418" y="8413"/>
                    </a:lnTo>
                    <a:cubicBezTo>
                      <a:pt x="36448" y="8434"/>
                      <a:pt x="36469" y="8445"/>
                      <a:pt x="36478" y="8454"/>
                    </a:cubicBezTo>
                    <a:cubicBezTo>
                      <a:pt x="36478" y="8457"/>
                      <a:pt x="36481" y="8463"/>
                      <a:pt x="36484" y="8469"/>
                    </a:cubicBezTo>
                    <a:lnTo>
                      <a:pt x="36499" y="8559"/>
                    </a:lnTo>
                    <a:lnTo>
                      <a:pt x="36430" y="8606"/>
                    </a:lnTo>
                    <a:lnTo>
                      <a:pt x="36418" y="8413"/>
                    </a:lnTo>
                    <a:close/>
                    <a:moveTo>
                      <a:pt x="33831" y="8502"/>
                    </a:moveTo>
                    <a:lnTo>
                      <a:pt x="33831" y="8505"/>
                    </a:lnTo>
                    <a:cubicBezTo>
                      <a:pt x="33828" y="8555"/>
                      <a:pt x="33828" y="8602"/>
                      <a:pt x="33826" y="8651"/>
                    </a:cubicBezTo>
                    <a:lnTo>
                      <a:pt x="33826" y="8651"/>
                    </a:lnTo>
                    <a:cubicBezTo>
                      <a:pt x="33820" y="8603"/>
                      <a:pt x="33815" y="8556"/>
                      <a:pt x="33813" y="8508"/>
                    </a:cubicBezTo>
                    <a:lnTo>
                      <a:pt x="33831" y="8502"/>
                    </a:lnTo>
                    <a:close/>
                    <a:moveTo>
                      <a:pt x="33580" y="8562"/>
                    </a:moveTo>
                    <a:lnTo>
                      <a:pt x="33580" y="8562"/>
                    </a:lnTo>
                    <a:cubicBezTo>
                      <a:pt x="33574" y="8883"/>
                      <a:pt x="33485" y="9001"/>
                      <a:pt x="33404" y="9001"/>
                    </a:cubicBezTo>
                    <a:cubicBezTo>
                      <a:pt x="33340" y="9001"/>
                      <a:pt x="33281" y="8928"/>
                      <a:pt x="33270" y="8824"/>
                    </a:cubicBezTo>
                    <a:cubicBezTo>
                      <a:pt x="33291" y="8770"/>
                      <a:pt x="33315" y="8720"/>
                      <a:pt x="33339" y="8669"/>
                    </a:cubicBezTo>
                    <a:lnTo>
                      <a:pt x="33482" y="8574"/>
                    </a:lnTo>
                    <a:lnTo>
                      <a:pt x="33580" y="8562"/>
                    </a:lnTo>
                    <a:close/>
                    <a:moveTo>
                      <a:pt x="31890" y="8946"/>
                    </a:moveTo>
                    <a:cubicBezTo>
                      <a:pt x="31890" y="8973"/>
                      <a:pt x="31893" y="8997"/>
                      <a:pt x="31893" y="9024"/>
                    </a:cubicBezTo>
                    <a:cubicBezTo>
                      <a:pt x="31878" y="9030"/>
                      <a:pt x="31863" y="9036"/>
                      <a:pt x="31848" y="9039"/>
                    </a:cubicBezTo>
                    <a:lnTo>
                      <a:pt x="31777" y="9015"/>
                    </a:lnTo>
                    <a:lnTo>
                      <a:pt x="31777" y="9006"/>
                    </a:lnTo>
                    <a:lnTo>
                      <a:pt x="31890" y="8946"/>
                    </a:lnTo>
                    <a:close/>
                    <a:moveTo>
                      <a:pt x="31974" y="8902"/>
                    </a:moveTo>
                    <a:cubicBezTo>
                      <a:pt x="31977" y="8955"/>
                      <a:pt x="31980" y="9006"/>
                      <a:pt x="31989" y="9048"/>
                    </a:cubicBezTo>
                    <a:cubicBezTo>
                      <a:pt x="31962" y="9042"/>
                      <a:pt x="31938" y="9033"/>
                      <a:pt x="31920" y="9030"/>
                    </a:cubicBezTo>
                    <a:cubicBezTo>
                      <a:pt x="31917" y="9000"/>
                      <a:pt x="31914" y="8967"/>
                      <a:pt x="31911" y="8934"/>
                    </a:cubicBezTo>
                    <a:lnTo>
                      <a:pt x="31914" y="8934"/>
                    </a:lnTo>
                    <a:lnTo>
                      <a:pt x="31974" y="8902"/>
                    </a:lnTo>
                    <a:close/>
                    <a:moveTo>
                      <a:pt x="36460" y="9024"/>
                    </a:moveTo>
                    <a:lnTo>
                      <a:pt x="36463" y="9027"/>
                    </a:lnTo>
                    <a:cubicBezTo>
                      <a:pt x="36463" y="9027"/>
                      <a:pt x="36460" y="9036"/>
                      <a:pt x="36460" y="9048"/>
                    </a:cubicBezTo>
                    <a:lnTo>
                      <a:pt x="36460" y="9045"/>
                    </a:lnTo>
                    <a:lnTo>
                      <a:pt x="36460" y="9024"/>
                    </a:lnTo>
                    <a:close/>
                    <a:moveTo>
                      <a:pt x="32018" y="8878"/>
                    </a:moveTo>
                    <a:cubicBezTo>
                      <a:pt x="32018" y="8878"/>
                      <a:pt x="32111" y="9065"/>
                      <a:pt x="32152" y="9089"/>
                    </a:cubicBezTo>
                    <a:cubicBezTo>
                      <a:pt x="32174" y="9095"/>
                      <a:pt x="32195" y="9098"/>
                      <a:pt x="32216" y="9098"/>
                    </a:cubicBezTo>
                    <a:cubicBezTo>
                      <a:pt x="32228" y="9098"/>
                      <a:pt x="32239" y="9097"/>
                      <a:pt x="32251" y="9095"/>
                    </a:cubicBezTo>
                    <a:cubicBezTo>
                      <a:pt x="32263" y="9113"/>
                      <a:pt x="32272" y="9128"/>
                      <a:pt x="32281" y="9146"/>
                    </a:cubicBezTo>
                    <a:cubicBezTo>
                      <a:pt x="32203" y="9119"/>
                      <a:pt x="32099" y="9083"/>
                      <a:pt x="32015" y="9057"/>
                    </a:cubicBezTo>
                    <a:cubicBezTo>
                      <a:pt x="32006" y="9003"/>
                      <a:pt x="32000" y="8946"/>
                      <a:pt x="31997" y="8890"/>
                    </a:cubicBezTo>
                    <a:lnTo>
                      <a:pt x="31997" y="8887"/>
                    </a:lnTo>
                    <a:lnTo>
                      <a:pt x="32018" y="8878"/>
                    </a:lnTo>
                    <a:close/>
                    <a:moveTo>
                      <a:pt x="33762" y="8523"/>
                    </a:moveTo>
                    <a:cubicBezTo>
                      <a:pt x="33777" y="8684"/>
                      <a:pt x="33792" y="8839"/>
                      <a:pt x="33810" y="8985"/>
                    </a:cubicBezTo>
                    <a:cubicBezTo>
                      <a:pt x="33807" y="9036"/>
                      <a:pt x="33804" y="9089"/>
                      <a:pt x="33801" y="9143"/>
                    </a:cubicBezTo>
                    <a:cubicBezTo>
                      <a:pt x="33679" y="9152"/>
                      <a:pt x="33524" y="9170"/>
                      <a:pt x="33524" y="9170"/>
                    </a:cubicBezTo>
                    <a:lnTo>
                      <a:pt x="33440" y="9226"/>
                    </a:lnTo>
                    <a:lnTo>
                      <a:pt x="33401" y="9226"/>
                    </a:lnTo>
                    <a:cubicBezTo>
                      <a:pt x="33384" y="9215"/>
                      <a:pt x="33354" y="9197"/>
                      <a:pt x="33324" y="9182"/>
                    </a:cubicBezTo>
                    <a:lnTo>
                      <a:pt x="33324" y="9176"/>
                    </a:lnTo>
                    <a:cubicBezTo>
                      <a:pt x="33324" y="9164"/>
                      <a:pt x="33321" y="9155"/>
                      <a:pt x="33318" y="9146"/>
                    </a:cubicBezTo>
                    <a:cubicBezTo>
                      <a:pt x="33315" y="9137"/>
                      <a:pt x="33312" y="9128"/>
                      <a:pt x="33309" y="9119"/>
                    </a:cubicBezTo>
                    <a:lnTo>
                      <a:pt x="33303" y="9095"/>
                    </a:lnTo>
                    <a:cubicBezTo>
                      <a:pt x="33300" y="9086"/>
                      <a:pt x="33300" y="9077"/>
                      <a:pt x="33297" y="9068"/>
                    </a:cubicBezTo>
                    <a:cubicBezTo>
                      <a:pt x="33294" y="9059"/>
                      <a:pt x="33291" y="9054"/>
                      <a:pt x="33291" y="9048"/>
                    </a:cubicBezTo>
                    <a:cubicBezTo>
                      <a:pt x="33288" y="9039"/>
                      <a:pt x="33285" y="9030"/>
                      <a:pt x="33282" y="9021"/>
                    </a:cubicBezTo>
                    <a:cubicBezTo>
                      <a:pt x="33282" y="9012"/>
                      <a:pt x="33279" y="9009"/>
                      <a:pt x="33279" y="9000"/>
                    </a:cubicBezTo>
                    <a:cubicBezTo>
                      <a:pt x="33276" y="8994"/>
                      <a:pt x="33273" y="8988"/>
                      <a:pt x="33273" y="8979"/>
                    </a:cubicBezTo>
                    <a:cubicBezTo>
                      <a:pt x="33270" y="8973"/>
                      <a:pt x="33267" y="8967"/>
                      <a:pt x="33267" y="8961"/>
                    </a:cubicBezTo>
                    <a:cubicBezTo>
                      <a:pt x="33264" y="8955"/>
                      <a:pt x="33261" y="8946"/>
                      <a:pt x="33261" y="8937"/>
                    </a:cubicBezTo>
                    <a:lnTo>
                      <a:pt x="33255" y="8925"/>
                    </a:lnTo>
                    <a:cubicBezTo>
                      <a:pt x="33255" y="8916"/>
                      <a:pt x="33252" y="8910"/>
                      <a:pt x="33252" y="8904"/>
                    </a:cubicBezTo>
                    <a:cubicBezTo>
                      <a:pt x="33249" y="8899"/>
                      <a:pt x="33249" y="8899"/>
                      <a:pt x="33249" y="8896"/>
                    </a:cubicBezTo>
                    <a:lnTo>
                      <a:pt x="33258" y="8860"/>
                    </a:lnTo>
                    <a:cubicBezTo>
                      <a:pt x="33278" y="8959"/>
                      <a:pt x="33340" y="9026"/>
                      <a:pt x="33406" y="9026"/>
                    </a:cubicBezTo>
                    <a:cubicBezTo>
                      <a:pt x="33497" y="9026"/>
                      <a:pt x="33594" y="8900"/>
                      <a:pt x="33601" y="8559"/>
                    </a:cubicBezTo>
                    <a:lnTo>
                      <a:pt x="33667" y="8550"/>
                    </a:lnTo>
                    <a:lnTo>
                      <a:pt x="33762" y="8523"/>
                    </a:lnTo>
                    <a:close/>
                    <a:moveTo>
                      <a:pt x="36162" y="8404"/>
                    </a:moveTo>
                    <a:lnTo>
                      <a:pt x="36203" y="8416"/>
                    </a:lnTo>
                    <a:lnTo>
                      <a:pt x="36203" y="8520"/>
                    </a:lnTo>
                    <a:lnTo>
                      <a:pt x="36162" y="8502"/>
                    </a:lnTo>
                    <a:lnTo>
                      <a:pt x="36111" y="8517"/>
                    </a:lnTo>
                    <a:lnTo>
                      <a:pt x="36159" y="8547"/>
                    </a:lnTo>
                    <a:lnTo>
                      <a:pt x="36203" y="8541"/>
                    </a:lnTo>
                    <a:lnTo>
                      <a:pt x="36203" y="8541"/>
                    </a:lnTo>
                    <a:cubicBezTo>
                      <a:pt x="36200" y="8672"/>
                      <a:pt x="36200" y="8812"/>
                      <a:pt x="36198" y="8955"/>
                    </a:cubicBezTo>
                    <a:cubicBezTo>
                      <a:pt x="36144" y="9134"/>
                      <a:pt x="36081" y="9250"/>
                      <a:pt x="36001" y="9253"/>
                    </a:cubicBezTo>
                    <a:lnTo>
                      <a:pt x="36004" y="9250"/>
                    </a:lnTo>
                    <a:lnTo>
                      <a:pt x="36004" y="9250"/>
                    </a:lnTo>
                    <a:cubicBezTo>
                      <a:pt x="36001" y="9251"/>
                      <a:pt x="35998" y="9251"/>
                      <a:pt x="35995" y="9251"/>
                    </a:cubicBezTo>
                    <a:cubicBezTo>
                      <a:pt x="35940" y="9251"/>
                      <a:pt x="35851" y="9202"/>
                      <a:pt x="35786" y="9092"/>
                    </a:cubicBezTo>
                    <a:cubicBezTo>
                      <a:pt x="35768" y="9009"/>
                      <a:pt x="35747" y="8928"/>
                      <a:pt x="35730" y="8848"/>
                    </a:cubicBezTo>
                    <a:lnTo>
                      <a:pt x="35795" y="8842"/>
                    </a:lnTo>
                    <a:lnTo>
                      <a:pt x="35747" y="8732"/>
                    </a:lnTo>
                    <a:lnTo>
                      <a:pt x="35700" y="8726"/>
                    </a:lnTo>
                    <a:cubicBezTo>
                      <a:pt x="35709" y="8717"/>
                      <a:pt x="35718" y="8711"/>
                      <a:pt x="35727" y="8699"/>
                    </a:cubicBezTo>
                    <a:lnTo>
                      <a:pt x="35732" y="8699"/>
                    </a:lnTo>
                    <a:lnTo>
                      <a:pt x="35756" y="8651"/>
                    </a:lnTo>
                    <a:lnTo>
                      <a:pt x="35804" y="8553"/>
                    </a:lnTo>
                    <a:lnTo>
                      <a:pt x="35831" y="8535"/>
                    </a:lnTo>
                    <a:lnTo>
                      <a:pt x="35867" y="8562"/>
                    </a:lnTo>
                    <a:lnTo>
                      <a:pt x="35840" y="8565"/>
                    </a:lnTo>
                    <a:lnTo>
                      <a:pt x="35819" y="8654"/>
                    </a:lnTo>
                    <a:lnTo>
                      <a:pt x="35911" y="8717"/>
                    </a:lnTo>
                    <a:lnTo>
                      <a:pt x="35923" y="8606"/>
                    </a:lnTo>
                    <a:lnTo>
                      <a:pt x="35890" y="8574"/>
                    </a:lnTo>
                    <a:lnTo>
                      <a:pt x="36016" y="8556"/>
                    </a:lnTo>
                    <a:lnTo>
                      <a:pt x="36034" y="8508"/>
                    </a:lnTo>
                    <a:cubicBezTo>
                      <a:pt x="36040" y="8502"/>
                      <a:pt x="36045" y="8499"/>
                      <a:pt x="36051" y="8493"/>
                    </a:cubicBezTo>
                    <a:lnTo>
                      <a:pt x="36147" y="8493"/>
                    </a:lnTo>
                    <a:lnTo>
                      <a:pt x="36183" y="8434"/>
                    </a:lnTo>
                    <a:lnTo>
                      <a:pt x="36162" y="8404"/>
                    </a:lnTo>
                    <a:close/>
                    <a:moveTo>
                      <a:pt x="33956" y="8469"/>
                    </a:moveTo>
                    <a:cubicBezTo>
                      <a:pt x="33980" y="8526"/>
                      <a:pt x="34001" y="8580"/>
                      <a:pt x="34018" y="8586"/>
                    </a:cubicBezTo>
                    <a:cubicBezTo>
                      <a:pt x="34054" y="8603"/>
                      <a:pt x="34358" y="8618"/>
                      <a:pt x="34409" y="8624"/>
                    </a:cubicBezTo>
                    <a:cubicBezTo>
                      <a:pt x="34409" y="8630"/>
                      <a:pt x="34403" y="8639"/>
                      <a:pt x="34403" y="8648"/>
                    </a:cubicBezTo>
                    <a:cubicBezTo>
                      <a:pt x="34400" y="8654"/>
                      <a:pt x="34397" y="8666"/>
                      <a:pt x="34397" y="8675"/>
                    </a:cubicBezTo>
                    <a:cubicBezTo>
                      <a:pt x="34391" y="8693"/>
                      <a:pt x="34385" y="8714"/>
                      <a:pt x="34382" y="8735"/>
                    </a:cubicBezTo>
                    <a:cubicBezTo>
                      <a:pt x="34379" y="8744"/>
                      <a:pt x="34376" y="8755"/>
                      <a:pt x="34373" y="8764"/>
                    </a:cubicBezTo>
                    <a:cubicBezTo>
                      <a:pt x="34370" y="8785"/>
                      <a:pt x="34364" y="8803"/>
                      <a:pt x="34361" y="8824"/>
                    </a:cubicBezTo>
                    <a:cubicBezTo>
                      <a:pt x="34361" y="8830"/>
                      <a:pt x="34358" y="8833"/>
                      <a:pt x="34358" y="8836"/>
                    </a:cubicBezTo>
                    <a:cubicBezTo>
                      <a:pt x="34323" y="8991"/>
                      <a:pt x="34287" y="9155"/>
                      <a:pt x="34254" y="9322"/>
                    </a:cubicBezTo>
                    <a:cubicBezTo>
                      <a:pt x="34159" y="9286"/>
                      <a:pt x="34030" y="9235"/>
                      <a:pt x="34030" y="9235"/>
                    </a:cubicBezTo>
                    <a:cubicBezTo>
                      <a:pt x="34030" y="9235"/>
                      <a:pt x="33953" y="9161"/>
                      <a:pt x="33935" y="9143"/>
                    </a:cubicBezTo>
                    <a:cubicBezTo>
                      <a:pt x="33917" y="9137"/>
                      <a:pt x="33896" y="9137"/>
                      <a:pt x="33878" y="9137"/>
                    </a:cubicBezTo>
                    <a:cubicBezTo>
                      <a:pt x="33866" y="9062"/>
                      <a:pt x="33855" y="8985"/>
                      <a:pt x="33846" y="8902"/>
                    </a:cubicBezTo>
                    <a:cubicBezTo>
                      <a:pt x="33852" y="8881"/>
                      <a:pt x="33852" y="8857"/>
                      <a:pt x="33852" y="8836"/>
                    </a:cubicBezTo>
                    <a:cubicBezTo>
                      <a:pt x="33855" y="8782"/>
                      <a:pt x="33855" y="8729"/>
                      <a:pt x="33858" y="8678"/>
                    </a:cubicBezTo>
                    <a:lnTo>
                      <a:pt x="33858" y="8663"/>
                    </a:lnTo>
                    <a:lnTo>
                      <a:pt x="33858" y="8624"/>
                    </a:lnTo>
                    <a:lnTo>
                      <a:pt x="33858" y="8612"/>
                    </a:lnTo>
                    <a:lnTo>
                      <a:pt x="33858" y="8550"/>
                    </a:lnTo>
                    <a:lnTo>
                      <a:pt x="33858" y="8520"/>
                    </a:lnTo>
                    <a:lnTo>
                      <a:pt x="33858" y="8496"/>
                    </a:lnTo>
                    <a:lnTo>
                      <a:pt x="33956" y="8469"/>
                    </a:lnTo>
                    <a:close/>
                    <a:moveTo>
                      <a:pt x="41117" y="9322"/>
                    </a:moveTo>
                    <a:cubicBezTo>
                      <a:pt x="41120" y="9322"/>
                      <a:pt x="41128" y="9341"/>
                      <a:pt x="41137" y="9364"/>
                    </a:cubicBezTo>
                    <a:lnTo>
                      <a:pt x="41104" y="9372"/>
                    </a:lnTo>
                    <a:cubicBezTo>
                      <a:pt x="41104" y="9361"/>
                      <a:pt x="41104" y="9352"/>
                      <a:pt x="41104" y="9343"/>
                    </a:cubicBezTo>
                    <a:lnTo>
                      <a:pt x="41104" y="9328"/>
                    </a:lnTo>
                    <a:cubicBezTo>
                      <a:pt x="41107" y="9328"/>
                      <a:pt x="41113" y="9325"/>
                      <a:pt x="41116" y="9322"/>
                    </a:cubicBezTo>
                    <a:cubicBezTo>
                      <a:pt x="41116" y="9322"/>
                      <a:pt x="41116" y="9322"/>
                      <a:pt x="41117" y="9322"/>
                    </a:cubicBezTo>
                    <a:close/>
                    <a:moveTo>
                      <a:pt x="41089" y="9337"/>
                    </a:moveTo>
                    <a:lnTo>
                      <a:pt x="41089" y="9367"/>
                    </a:lnTo>
                    <a:lnTo>
                      <a:pt x="41089" y="9375"/>
                    </a:lnTo>
                    <a:lnTo>
                      <a:pt x="41006" y="9393"/>
                    </a:lnTo>
                    <a:lnTo>
                      <a:pt x="40985" y="9381"/>
                    </a:lnTo>
                    <a:cubicBezTo>
                      <a:pt x="41021" y="9370"/>
                      <a:pt x="41056" y="9355"/>
                      <a:pt x="41089" y="9337"/>
                    </a:cubicBezTo>
                    <a:close/>
                    <a:moveTo>
                      <a:pt x="40830" y="9349"/>
                    </a:moveTo>
                    <a:cubicBezTo>
                      <a:pt x="40842" y="9358"/>
                      <a:pt x="40854" y="9364"/>
                      <a:pt x="40869" y="9370"/>
                    </a:cubicBezTo>
                    <a:lnTo>
                      <a:pt x="40866" y="9370"/>
                    </a:lnTo>
                    <a:cubicBezTo>
                      <a:pt x="40857" y="9381"/>
                      <a:pt x="40848" y="9390"/>
                      <a:pt x="40836" y="9402"/>
                    </a:cubicBezTo>
                    <a:cubicBezTo>
                      <a:pt x="40839" y="9384"/>
                      <a:pt x="40836" y="9367"/>
                      <a:pt x="40830" y="9349"/>
                    </a:cubicBezTo>
                    <a:close/>
                    <a:moveTo>
                      <a:pt x="41152" y="9396"/>
                    </a:moveTo>
                    <a:cubicBezTo>
                      <a:pt x="41164" y="9423"/>
                      <a:pt x="41173" y="9450"/>
                      <a:pt x="41182" y="9453"/>
                    </a:cubicBezTo>
                    <a:cubicBezTo>
                      <a:pt x="41190" y="9453"/>
                      <a:pt x="41199" y="9456"/>
                      <a:pt x="41208" y="9456"/>
                    </a:cubicBezTo>
                    <a:lnTo>
                      <a:pt x="41098" y="9465"/>
                    </a:lnTo>
                    <a:lnTo>
                      <a:pt x="41098" y="9447"/>
                    </a:lnTo>
                    <a:lnTo>
                      <a:pt x="41101" y="9444"/>
                    </a:lnTo>
                    <a:lnTo>
                      <a:pt x="41101" y="9411"/>
                    </a:lnTo>
                    <a:lnTo>
                      <a:pt x="41152" y="9396"/>
                    </a:lnTo>
                    <a:close/>
                    <a:moveTo>
                      <a:pt x="41086" y="9414"/>
                    </a:moveTo>
                    <a:lnTo>
                      <a:pt x="41086" y="9429"/>
                    </a:lnTo>
                    <a:lnTo>
                      <a:pt x="41086" y="9441"/>
                    </a:lnTo>
                    <a:lnTo>
                      <a:pt x="41086" y="9468"/>
                    </a:lnTo>
                    <a:cubicBezTo>
                      <a:pt x="41024" y="9474"/>
                      <a:pt x="40976" y="9480"/>
                      <a:pt x="40976" y="9480"/>
                    </a:cubicBezTo>
                    <a:lnTo>
                      <a:pt x="40970" y="9483"/>
                    </a:lnTo>
                    <a:cubicBezTo>
                      <a:pt x="40970" y="9468"/>
                      <a:pt x="40973" y="9456"/>
                      <a:pt x="40973" y="9441"/>
                    </a:cubicBezTo>
                    <a:lnTo>
                      <a:pt x="41003" y="9438"/>
                    </a:lnTo>
                    <a:lnTo>
                      <a:pt x="41086" y="9414"/>
                    </a:lnTo>
                    <a:close/>
                    <a:moveTo>
                      <a:pt x="40961" y="9441"/>
                    </a:moveTo>
                    <a:cubicBezTo>
                      <a:pt x="40961" y="9459"/>
                      <a:pt x="40961" y="9474"/>
                      <a:pt x="40958" y="9489"/>
                    </a:cubicBezTo>
                    <a:lnTo>
                      <a:pt x="40889" y="9536"/>
                    </a:lnTo>
                    <a:lnTo>
                      <a:pt x="40851" y="9536"/>
                    </a:lnTo>
                    <a:lnTo>
                      <a:pt x="40824" y="9522"/>
                    </a:lnTo>
                    <a:cubicBezTo>
                      <a:pt x="40830" y="9513"/>
                      <a:pt x="40833" y="9504"/>
                      <a:pt x="40839" y="9492"/>
                    </a:cubicBezTo>
                    <a:lnTo>
                      <a:pt x="40910" y="9447"/>
                    </a:lnTo>
                    <a:lnTo>
                      <a:pt x="40961" y="9441"/>
                    </a:lnTo>
                    <a:close/>
                    <a:moveTo>
                      <a:pt x="38150" y="9280"/>
                    </a:moveTo>
                    <a:cubicBezTo>
                      <a:pt x="38150" y="9280"/>
                      <a:pt x="38213" y="9405"/>
                      <a:pt x="38245" y="9420"/>
                    </a:cubicBezTo>
                    <a:cubicBezTo>
                      <a:pt x="38258" y="9424"/>
                      <a:pt x="38271" y="9425"/>
                      <a:pt x="38285" y="9425"/>
                    </a:cubicBezTo>
                    <a:cubicBezTo>
                      <a:pt x="38294" y="9425"/>
                      <a:pt x="38304" y="9424"/>
                      <a:pt x="38314" y="9423"/>
                    </a:cubicBezTo>
                    <a:cubicBezTo>
                      <a:pt x="38341" y="9465"/>
                      <a:pt x="38365" y="9507"/>
                      <a:pt x="38382" y="9551"/>
                    </a:cubicBezTo>
                    <a:lnTo>
                      <a:pt x="38377" y="9557"/>
                    </a:lnTo>
                    <a:lnTo>
                      <a:pt x="38371" y="9551"/>
                    </a:lnTo>
                    <a:cubicBezTo>
                      <a:pt x="38367" y="9548"/>
                      <a:pt x="38352" y="9546"/>
                      <a:pt x="38330" y="9546"/>
                    </a:cubicBezTo>
                    <a:cubicBezTo>
                      <a:pt x="38300" y="9546"/>
                      <a:pt x="38256" y="9549"/>
                      <a:pt x="38210" y="9554"/>
                    </a:cubicBezTo>
                    <a:cubicBezTo>
                      <a:pt x="38171" y="9507"/>
                      <a:pt x="38141" y="9423"/>
                      <a:pt x="38135" y="9289"/>
                    </a:cubicBezTo>
                    <a:lnTo>
                      <a:pt x="38150" y="9280"/>
                    </a:lnTo>
                    <a:close/>
                    <a:moveTo>
                      <a:pt x="38117" y="9298"/>
                    </a:moveTo>
                    <a:cubicBezTo>
                      <a:pt x="38123" y="9423"/>
                      <a:pt x="38150" y="9507"/>
                      <a:pt x="38186" y="9554"/>
                    </a:cubicBezTo>
                    <a:lnTo>
                      <a:pt x="38096" y="9563"/>
                    </a:lnTo>
                    <a:cubicBezTo>
                      <a:pt x="38087" y="9483"/>
                      <a:pt x="38081" y="9399"/>
                      <a:pt x="38075" y="9319"/>
                    </a:cubicBezTo>
                    <a:lnTo>
                      <a:pt x="38117" y="9298"/>
                    </a:lnTo>
                    <a:close/>
                    <a:moveTo>
                      <a:pt x="38391" y="9569"/>
                    </a:moveTo>
                    <a:lnTo>
                      <a:pt x="38391" y="9575"/>
                    </a:lnTo>
                    <a:lnTo>
                      <a:pt x="38388" y="9569"/>
                    </a:lnTo>
                    <a:close/>
                    <a:moveTo>
                      <a:pt x="37846" y="9429"/>
                    </a:moveTo>
                    <a:cubicBezTo>
                      <a:pt x="37840" y="9498"/>
                      <a:pt x="37828" y="9563"/>
                      <a:pt x="37813" y="9626"/>
                    </a:cubicBezTo>
                    <a:lnTo>
                      <a:pt x="37780" y="9608"/>
                    </a:lnTo>
                    <a:cubicBezTo>
                      <a:pt x="37771" y="9563"/>
                      <a:pt x="37759" y="9519"/>
                      <a:pt x="37751" y="9474"/>
                    </a:cubicBezTo>
                    <a:cubicBezTo>
                      <a:pt x="37777" y="9462"/>
                      <a:pt x="37810" y="9447"/>
                      <a:pt x="37846" y="9429"/>
                    </a:cubicBezTo>
                    <a:close/>
                    <a:moveTo>
                      <a:pt x="38058" y="9331"/>
                    </a:moveTo>
                    <a:cubicBezTo>
                      <a:pt x="38061" y="9405"/>
                      <a:pt x="38067" y="9486"/>
                      <a:pt x="38075" y="9566"/>
                    </a:cubicBezTo>
                    <a:lnTo>
                      <a:pt x="37953" y="9581"/>
                    </a:lnTo>
                    <a:lnTo>
                      <a:pt x="37870" y="9638"/>
                    </a:lnTo>
                    <a:lnTo>
                      <a:pt x="37828" y="9638"/>
                    </a:lnTo>
                    <a:cubicBezTo>
                      <a:pt x="37846" y="9566"/>
                      <a:pt x="37861" y="9495"/>
                      <a:pt x="37867" y="9423"/>
                    </a:cubicBezTo>
                    <a:cubicBezTo>
                      <a:pt x="37932" y="9390"/>
                      <a:pt x="38004" y="9358"/>
                      <a:pt x="38058" y="9331"/>
                    </a:cubicBezTo>
                    <a:close/>
                    <a:moveTo>
                      <a:pt x="37551" y="9465"/>
                    </a:moveTo>
                    <a:cubicBezTo>
                      <a:pt x="37554" y="9498"/>
                      <a:pt x="37560" y="9525"/>
                      <a:pt x="37566" y="9554"/>
                    </a:cubicBezTo>
                    <a:lnTo>
                      <a:pt x="37449" y="9548"/>
                    </a:lnTo>
                    <a:lnTo>
                      <a:pt x="37444" y="9557"/>
                    </a:lnTo>
                    <a:lnTo>
                      <a:pt x="37449" y="9545"/>
                    </a:lnTo>
                    <a:lnTo>
                      <a:pt x="37366" y="9644"/>
                    </a:lnTo>
                    <a:lnTo>
                      <a:pt x="37366" y="9647"/>
                    </a:lnTo>
                    <a:lnTo>
                      <a:pt x="37125" y="9677"/>
                    </a:lnTo>
                    <a:lnTo>
                      <a:pt x="37083" y="9668"/>
                    </a:lnTo>
                    <a:lnTo>
                      <a:pt x="37134" y="9641"/>
                    </a:lnTo>
                    <a:lnTo>
                      <a:pt x="37148" y="9587"/>
                    </a:lnTo>
                    <a:lnTo>
                      <a:pt x="37104" y="9575"/>
                    </a:lnTo>
                    <a:lnTo>
                      <a:pt x="37065" y="9596"/>
                    </a:lnTo>
                    <a:lnTo>
                      <a:pt x="37062" y="9665"/>
                    </a:lnTo>
                    <a:cubicBezTo>
                      <a:pt x="37026" y="9659"/>
                      <a:pt x="36993" y="9647"/>
                      <a:pt x="36964" y="9635"/>
                    </a:cubicBezTo>
                    <a:cubicBezTo>
                      <a:pt x="36919" y="9644"/>
                      <a:pt x="36877" y="9659"/>
                      <a:pt x="36838" y="9680"/>
                    </a:cubicBezTo>
                    <a:cubicBezTo>
                      <a:pt x="36841" y="9620"/>
                      <a:pt x="36844" y="9563"/>
                      <a:pt x="36847" y="9507"/>
                    </a:cubicBezTo>
                    <a:cubicBezTo>
                      <a:pt x="36895" y="9539"/>
                      <a:pt x="36946" y="9563"/>
                      <a:pt x="36996" y="9584"/>
                    </a:cubicBezTo>
                    <a:cubicBezTo>
                      <a:pt x="37020" y="9584"/>
                      <a:pt x="37208" y="9492"/>
                      <a:pt x="37208" y="9492"/>
                    </a:cubicBezTo>
                    <a:lnTo>
                      <a:pt x="37315" y="9563"/>
                    </a:lnTo>
                    <a:cubicBezTo>
                      <a:pt x="37396" y="9536"/>
                      <a:pt x="37473" y="9504"/>
                      <a:pt x="37551" y="9465"/>
                    </a:cubicBezTo>
                    <a:close/>
                    <a:moveTo>
                      <a:pt x="36475" y="9256"/>
                    </a:moveTo>
                    <a:lnTo>
                      <a:pt x="36475" y="9256"/>
                    </a:lnTo>
                    <a:cubicBezTo>
                      <a:pt x="36508" y="9280"/>
                      <a:pt x="36618" y="9358"/>
                      <a:pt x="36728" y="9429"/>
                    </a:cubicBezTo>
                    <a:lnTo>
                      <a:pt x="36695" y="9739"/>
                    </a:lnTo>
                    <a:cubicBezTo>
                      <a:pt x="36630" y="9772"/>
                      <a:pt x="36564" y="9799"/>
                      <a:pt x="36511" y="9826"/>
                    </a:cubicBezTo>
                    <a:lnTo>
                      <a:pt x="36511" y="9823"/>
                    </a:lnTo>
                    <a:lnTo>
                      <a:pt x="36475" y="9256"/>
                    </a:lnTo>
                    <a:close/>
                    <a:moveTo>
                      <a:pt x="39131" y="9677"/>
                    </a:moveTo>
                    <a:lnTo>
                      <a:pt x="39131" y="9677"/>
                    </a:lnTo>
                    <a:cubicBezTo>
                      <a:pt x="39223" y="9739"/>
                      <a:pt x="39333" y="9811"/>
                      <a:pt x="39363" y="9814"/>
                    </a:cubicBezTo>
                    <a:lnTo>
                      <a:pt x="39372" y="9811"/>
                    </a:lnTo>
                    <a:cubicBezTo>
                      <a:pt x="39372" y="9814"/>
                      <a:pt x="39372" y="9817"/>
                      <a:pt x="39372" y="9820"/>
                    </a:cubicBezTo>
                    <a:cubicBezTo>
                      <a:pt x="39330" y="9876"/>
                      <a:pt x="39238" y="10007"/>
                      <a:pt x="39238" y="10007"/>
                    </a:cubicBezTo>
                    <a:lnTo>
                      <a:pt x="39217" y="10019"/>
                    </a:lnTo>
                    <a:cubicBezTo>
                      <a:pt x="39217" y="10013"/>
                      <a:pt x="39214" y="10007"/>
                      <a:pt x="39211" y="10001"/>
                    </a:cubicBezTo>
                    <a:cubicBezTo>
                      <a:pt x="39208" y="9998"/>
                      <a:pt x="39205" y="9995"/>
                      <a:pt x="39202" y="9993"/>
                    </a:cubicBezTo>
                    <a:cubicBezTo>
                      <a:pt x="39181" y="9885"/>
                      <a:pt x="39155" y="9775"/>
                      <a:pt x="39131" y="9677"/>
                    </a:cubicBezTo>
                    <a:close/>
                    <a:moveTo>
                      <a:pt x="36195" y="9077"/>
                    </a:moveTo>
                    <a:cubicBezTo>
                      <a:pt x="36186" y="9417"/>
                      <a:pt x="36177" y="9766"/>
                      <a:pt x="36165" y="10076"/>
                    </a:cubicBezTo>
                    <a:cubicBezTo>
                      <a:pt x="36099" y="10049"/>
                      <a:pt x="36043" y="10028"/>
                      <a:pt x="36043" y="10028"/>
                    </a:cubicBezTo>
                    <a:cubicBezTo>
                      <a:pt x="36043" y="10028"/>
                      <a:pt x="35962" y="9957"/>
                      <a:pt x="35947" y="9939"/>
                    </a:cubicBezTo>
                    <a:lnTo>
                      <a:pt x="35947" y="9936"/>
                    </a:lnTo>
                    <a:cubicBezTo>
                      <a:pt x="35941" y="9933"/>
                      <a:pt x="35935" y="9930"/>
                      <a:pt x="35929" y="9930"/>
                    </a:cubicBezTo>
                    <a:cubicBezTo>
                      <a:pt x="35899" y="9718"/>
                      <a:pt x="35858" y="9453"/>
                      <a:pt x="35804" y="9191"/>
                    </a:cubicBezTo>
                    <a:lnTo>
                      <a:pt x="35804" y="9191"/>
                    </a:lnTo>
                    <a:cubicBezTo>
                      <a:pt x="35852" y="9253"/>
                      <a:pt x="35923" y="9289"/>
                      <a:pt x="36001" y="9292"/>
                    </a:cubicBezTo>
                    <a:lnTo>
                      <a:pt x="36004" y="9292"/>
                    </a:lnTo>
                    <a:cubicBezTo>
                      <a:pt x="36081" y="9286"/>
                      <a:pt x="36144" y="9206"/>
                      <a:pt x="36195" y="9077"/>
                    </a:cubicBezTo>
                    <a:close/>
                    <a:moveTo>
                      <a:pt x="30975" y="10231"/>
                    </a:moveTo>
                    <a:lnTo>
                      <a:pt x="30975" y="10231"/>
                    </a:lnTo>
                    <a:cubicBezTo>
                      <a:pt x="30972" y="10247"/>
                      <a:pt x="30972" y="10261"/>
                      <a:pt x="30976" y="10276"/>
                    </a:cubicBezTo>
                    <a:lnTo>
                      <a:pt x="30976" y="10276"/>
                    </a:lnTo>
                    <a:cubicBezTo>
                      <a:pt x="30966" y="10270"/>
                      <a:pt x="30956" y="10263"/>
                      <a:pt x="30945" y="10258"/>
                    </a:cubicBezTo>
                    <a:cubicBezTo>
                      <a:pt x="30957" y="10249"/>
                      <a:pt x="30966" y="10240"/>
                      <a:pt x="30975" y="10231"/>
                    </a:cubicBezTo>
                    <a:close/>
                    <a:moveTo>
                      <a:pt x="30706" y="10252"/>
                    </a:moveTo>
                    <a:cubicBezTo>
                      <a:pt x="30706" y="10252"/>
                      <a:pt x="30707" y="10252"/>
                      <a:pt x="30707" y="10252"/>
                    </a:cubicBezTo>
                    <a:cubicBezTo>
                      <a:pt x="30710" y="10252"/>
                      <a:pt x="30716" y="10255"/>
                      <a:pt x="30719" y="10255"/>
                    </a:cubicBezTo>
                    <a:cubicBezTo>
                      <a:pt x="30719" y="10258"/>
                      <a:pt x="30719" y="10261"/>
                      <a:pt x="30719" y="10261"/>
                    </a:cubicBezTo>
                    <a:lnTo>
                      <a:pt x="30731" y="10294"/>
                    </a:lnTo>
                    <a:lnTo>
                      <a:pt x="30698" y="10294"/>
                    </a:lnTo>
                    <a:cubicBezTo>
                      <a:pt x="30701" y="10269"/>
                      <a:pt x="30703" y="10252"/>
                      <a:pt x="30706" y="10252"/>
                    </a:cubicBezTo>
                    <a:close/>
                    <a:moveTo>
                      <a:pt x="30740" y="10261"/>
                    </a:moveTo>
                    <a:cubicBezTo>
                      <a:pt x="30763" y="10270"/>
                      <a:pt x="30808" y="10282"/>
                      <a:pt x="30840" y="10288"/>
                    </a:cubicBezTo>
                    <a:lnTo>
                      <a:pt x="30840" y="10288"/>
                    </a:lnTo>
                    <a:lnTo>
                      <a:pt x="30829" y="10297"/>
                    </a:lnTo>
                    <a:lnTo>
                      <a:pt x="30748" y="10294"/>
                    </a:lnTo>
                    <a:cubicBezTo>
                      <a:pt x="30745" y="10285"/>
                      <a:pt x="30743" y="10279"/>
                      <a:pt x="30740" y="10270"/>
                    </a:cubicBezTo>
                    <a:lnTo>
                      <a:pt x="30740" y="10264"/>
                    </a:lnTo>
                    <a:lnTo>
                      <a:pt x="30740" y="10261"/>
                    </a:lnTo>
                    <a:close/>
                    <a:moveTo>
                      <a:pt x="30695" y="10323"/>
                    </a:moveTo>
                    <a:lnTo>
                      <a:pt x="30743" y="10329"/>
                    </a:lnTo>
                    <a:cubicBezTo>
                      <a:pt x="30740" y="10329"/>
                      <a:pt x="30740" y="10332"/>
                      <a:pt x="30743" y="10332"/>
                    </a:cubicBezTo>
                    <a:lnTo>
                      <a:pt x="30743" y="10335"/>
                    </a:lnTo>
                    <a:lnTo>
                      <a:pt x="30757" y="10386"/>
                    </a:lnTo>
                    <a:cubicBezTo>
                      <a:pt x="30757" y="10392"/>
                      <a:pt x="30760" y="10395"/>
                      <a:pt x="30760" y="10398"/>
                    </a:cubicBezTo>
                    <a:cubicBezTo>
                      <a:pt x="30734" y="10395"/>
                      <a:pt x="30704" y="10380"/>
                      <a:pt x="30686" y="10359"/>
                    </a:cubicBezTo>
                    <a:cubicBezTo>
                      <a:pt x="30689" y="10347"/>
                      <a:pt x="30692" y="10335"/>
                      <a:pt x="30695" y="10323"/>
                    </a:cubicBezTo>
                    <a:close/>
                    <a:moveTo>
                      <a:pt x="30757" y="10329"/>
                    </a:moveTo>
                    <a:lnTo>
                      <a:pt x="30835" y="10338"/>
                    </a:lnTo>
                    <a:lnTo>
                      <a:pt x="30838" y="10338"/>
                    </a:lnTo>
                    <a:cubicBezTo>
                      <a:pt x="30832" y="10368"/>
                      <a:pt x="30808" y="10389"/>
                      <a:pt x="30781" y="10398"/>
                    </a:cubicBezTo>
                    <a:cubicBezTo>
                      <a:pt x="30778" y="10392"/>
                      <a:pt x="30775" y="10386"/>
                      <a:pt x="30775" y="10380"/>
                    </a:cubicBezTo>
                    <a:lnTo>
                      <a:pt x="30772" y="10380"/>
                    </a:lnTo>
                    <a:lnTo>
                      <a:pt x="30772" y="10374"/>
                    </a:lnTo>
                    <a:cubicBezTo>
                      <a:pt x="30766" y="10359"/>
                      <a:pt x="30760" y="10344"/>
                      <a:pt x="30757" y="10329"/>
                    </a:cubicBezTo>
                    <a:close/>
                    <a:moveTo>
                      <a:pt x="30927" y="10332"/>
                    </a:moveTo>
                    <a:lnTo>
                      <a:pt x="30975" y="10350"/>
                    </a:lnTo>
                    <a:lnTo>
                      <a:pt x="30963" y="10356"/>
                    </a:lnTo>
                    <a:cubicBezTo>
                      <a:pt x="30960" y="10362"/>
                      <a:pt x="30939" y="10392"/>
                      <a:pt x="30918" y="10422"/>
                    </a:cubicBezTo>
                    <a:cubicBezTo>
                      <a:pt x="30903" y="10395"/>
                      <a:pt x="30889" y="10365"/>
                      <a:pt x="30880" y="10335"/>
                    </a:cubicBezTo>
                    <a:lnTo>
                      <a:pt x="30927" y="10332"/>
                    </a:lnTo>
                    <a:close/>
                    <a:moveTo>
                      <a:pt x="30868" y="10335"/>
                    </a:moveTo>
                    <a:cubicBezTo>
                      <a:pt x="30877" y="10368"/>
                      <a:pt x="30892" y="10401"/>
                      <a:pt x="30909" y="10431"/>
                    </a:cubicBezTo>
                    <a:lnTo>
                      <a:pt x="30853" y="10511"/>
                    </a:lnTo>
                    <a:lnTo>
                      <a:pt x="30826" y="10526"/>
                    </a:lnTo>
                    <a:cubicBezTo>
                      <a:pt x="30820" y="10505"/>
                      <a:pt x="30811" y="10484"/>
                      <a:pt x="30802" y="10463"/>
                    </a:cubicBezTo>
                    <a:lnTo>
                      <a:pt x="30793" y="10440"/>
                    </a:lnTo>
                    <a:cubicBezTo>
                      <a:pt x="30793" y="10437"/>
                      <a:pt x="30793" y="10434"/>
                      <a:pt x="30793" y="10434"/>
                    </a:cubicBezTo>
                    <a:cubicBezTo>
                      <a:pt x="30793" y="10428"/>
                      <a:pt x="30787" y="10422"/>
                      <a:pt x="30787" y="10416"/>
                    </a:cubicBezTo>
                    <a:cubicBezTo>
                      <a:pt x="30823" y="10410"/>
                      <a:pt x="30847" y="10380"/>
                      <a:pt x="30859" y="10335"/>
                    </a:cubicBezTo>
                    <a:close/>
                    <a:moveTo>
                      <a:pt x="24044" y="10466"/>
                    </a:moveTo>
                    <a:cubicBezTo>
                      <a:pt x="24041" y="10487"/>
                      <a:pt x="24044" y="10511"/>
                      <a:pt x="24053" y="10532"/>
                    </a:cubicBezTo>
                    <a:lnTo>
                      <a:pt x="24003" y="10499"/>
                    </a:lnTo>
                    <a:cubicBezTo>
                      <a:pt x="24018" y="10490"/>
                      <a:pt x="24030" y="10478"/>
                      <a:pt x="24041" y="10466"/>
                    </a:cubicBezTo>
                    <a:close/>
                    <a:moveTo>
                      <a:pt x="23668" y="10490"/>
                    </a:moveTo>
                    <a:cubicBezTo>
                      <a:pt x="23668" y="10490"/>
                      <a:pt x="23669" y="10490"/>
                      <a:pt x="23669" y="10490"/>
                    </a:cubicBezTo>
                    <a:cubicBezTo>
                      <a:pt x="23672" y="10493"/>
                      <a:pt x="23678" y="10496"/>
                      <a:pt x="23684" y="10496"/>
                    </a:cubicBezTo>
                    <a:lnTo>
                      <a:pt x="23687" y="10505"/>
                    </a:lnTo>
                    <a:lnTo>
                      <a:pt x="23687" y="10508"/>
                    </a:lnTo>
                    <a:cubicBezTo>
                      <a:pt x="23693" y="10520"/>
                      <a:pt x="23696" y="10535"/>
                      <a:pt x="23702" y="10550"/>
                    </a:cubicBezTo>
                    <a:lnTo>
                      <a:pt x="23657" y="10547"/>
                    </a:lnTo>
                    <a:cubicBezTo>
                      <a:pt x="23660" y="10516"/>
                      <a:pt x="23663" y="10490"/>
                      <a:pt x="23668" y="10490"/>
                    </a:cubicBezTo>
                    <a:close/>
                    <a:moveTo>
                      <a:pt x="23708" y="10505"/>
                    </a:moveTo>
                    <a:lnTo>
                      <a:pt x="23708" y="10505"/>
                    </a:lnTo>
                    <a:cubicBezTo>
                      <a:pt x="23749" y="10517"/>
                      <a:pt x="23812" y="10532"/>
                      <a:pt x="23857" y="10541"/>
                    </a:cubicBezTo>
                    <a:lnTo>
                      <a:pt x="23836" y="10559"/>
                    </a:lnTo>
                    <a:lnTo>
                      <a:pt x="23723" y="10553"/>
                    </a:lnTo>
                    <a:cubicBezTo>
                      <a:pt x="23720" y="10541"/>
                      <a:pt x="23714" y="10529"/>
                      <a:pt x="23711" y="10520"/>
                    </a:cubicBezTo>
                    <a:lnTo>
                      <a:pt x="23711" y="10517"/>
                    </a:lnTo>
                    <a:lnTo>
                      <a:pt x="23711" y="10511"/>
                    </a:lnTo>
                    <a:lnTo>
                      <a:pt x="23708" y="10505"/>
                    </a:lnTo>
                    <a:close/>
                    <a:moveTo>
                      <a:pt x="11748" y="10508"/>
                    </a:moveTo>
                    <a:cubicBezTo>
                      <a:pt x="11760" y="10520"/>
                      <a:pt x="11772" y="10529"/>
                      <a:pt x="11784" y="10541"/>
                    </a:cubicBezTo>
                    <a:lnTo>
                      <a:pt x="11739" y="10574"/>
                    </a:lnTo>
                    <a:cubicBezTo>
                      <a:pt x="11748" y="10553"/>
                      <a:pt x="11751" y="10529"/>
                      <a:pt x="11745" y="10508"/>
                    </a:cubicBezTo>
                    <a:close/>
                    <a:moveTo>
                      <a:pt x="12098" y="10514"/>
                    </a:moveTo>
                    <a:cubicBezTo>
                      <a:pt x="12103" y="10514"/>
                      <a:pt x="12106" y="10540"/>
                      <a:pt x="12112" y="10571"/>
                    </a:cubicBezTo>
                    <a:lnTo>
                      <a:pt x="12073" y="10577"/>
                    </a:lnTo>
                    <a:lnTo>
                      <a:pt x="12073" y="10577"/>
                    </a:lnTo>
                    <a:lnTo>
                      <a:pt x="12082" y="10532"/>
                    </a:lnTo>
                    <a:lnTo>
                      <a:pt x="12082" y="10529"/>
                    </a:lnTo>
                    <a:cubicBezTo>
                      <a:pt x="12082" y="10526"/>
                      <a:pt x="12082" y="10526"/>
                      <a:pt x="12082" y="10523"/>
                    </a:cubicBezTo>
                    <a:cubicBezTo>
                      <a:pt x="12088" y="10520"/>
                      <a:pt x="12094" y="10517"/>
                      <a:pt x="12097" y="10514"/>
                    </a:cubicBezTo>
                    <a:cubicBezTo>
                      <a:pt x="12097" y="10514"/>
                      <a:pt x="12098" y="10514"/>
                      <a:pt x="12098" y="10514"/>
                    </a:cubicBezTo>
                    <a:close/>
                    <a:moveTo>
                      <a:pt x="20506" y="10514"/>
                    </a:moveTo>
                    <a:lnTo>
                      <a:pt x="20506" y="10514"/>
                    </a:lnTo>
                    <a:cubicBezTo>
                      <a:pt x="20503" y="10538"/>
                      <a:pt x="20506" y="10562"/>
                      <a:pt x="20515" y="10583"/>
                    </a:cubicBezTo>
                    <a:lnTo>
                      <a:pt x="20464" y="10550"/>
                    </a:lnTo>
                    <a:cubicBezTo>
                      <a:pt x="20479" y="10538"/>
                      <a:pt x="20491" y="10529"/>
                      <a:pt x="20503" y="10517"/>
                    </a:cubicBezTo>
                    <a:lnTo>
                      <a:pt x="20506" y="10514"/>
                    </a:lnTo>
                    <a:close/>
                    <a:moveTo>
                      <a:pt x="12067" y="10532"/>
                    </a:moveTo>
                    <a:lnTo>
                      <a:pt x="12061" y="10538"/>
                    </a:lnTo>
                    <a:lnTo>
                      <a:pt x="12061" y="10544"/>
                    </a:lnTo>
                    <a:cubicBezTo>
                      <a:pt x="12058" y="10556"/>
                      <a:pt x="12055" y="10568"/>
                      <a:pt x="12052" y="10580"/>
                    </a:cubicBezTo>
                    <a:lnTo>
                      <a:pt x="11948" y="10592"/>
                    </a:lnTo>
                    <a:lnTo>
                      <a:pt x="11927" y="10574"/>
                    </a:lnTo>
                    <a:cubicBezTo>
                      <a:pt x="11975" y="10562"/>
                      <a:pt x="12020" y="10547"/>
                      <a:pt x="12067" y="10532"/>
                    </a:cubicBezTo>
                    <a:close/>
                    <a:moveTo>
                      <a:pt x="20129" y="10540"/>
                    </a:moveTo>
                    <a:cubicBezTo>
                      <a:pt x="20129" y="10540"/>
                      <a:pt x="20130" y="10540"/>
                      <a:pt x="20131" y="10541"/>
                    </a:cubicBezTo>
                    <a:cubicBezTo>
                      <a:pt x="20134" y="10544"/>
                      <a:pt x="20140" y="10547"/>
                      <a:pt x="20145" y="10547"/>
                    </a:cubicBezTo>
                    <a:lnTo>
                      <a:pt x="20148" y="10553"/>
                    </a:lnTo>
                    <a:lnTo>
                      <a:pt x="20148" y="10556"/>
                    </a:lnTo>
                    <a:lnTo>
                      <a:pt x="20163" y="10601"/>
                    </a:lnTo>
                    <a:lnTo>
                      <a:pt x="20119" y="10598"/>
                    </a:lnTo>
                    <a:cubicBezTo>
                      <a:pt x="20121" y="10565"/>
                      <a:pt x="20124" y="10540"/>
                      <a:pt x="20129" y="10540"/>
                    </a:cubicBezTo>
                    <a:close/>
                    <a:moveTo>
                      <a:pt x="20169" y="10553"/>
                    </a:moveTo>
                    <a:lnTo>
                      <a:pt x="20169" y="10553"/>
                    </a:lnTo>
                    <a:cubicBezTo>
                      <a:pt x="20211" y="10565"/>
                      <a:pt x="20274" y="10583"/>
                      <a:pt x="20318" y="10592"/>
                    </a:cubicBezTo>
                    <a:lnTo>
                      <a:pt x="20298" y="10610"/>
                    </a:lnTo>
                    <a:lnTo>
                      <a:pt x="20184" y="10604"/>
                    </a:lnTo>
                    <a:lnTo>
                      <a:pt x="20172" y="10568"/>
                    </a:lnTo>
                    <a:lnTo>
                      <a:pt x="20172" y="10562"/>
                    </a:lnTo>
                    <a:lnTo>
                      <a:pt x="20169" y="10553"/>
                    </a:lnTo>
                    <a:close/>
                    <a:moveTo>
                      <a:pt x="30346" y="10523"/>
                    </a:moveTo>
                    <a:lnTo>
                      <a:pt x="30346" y="10523"/>
                    </a:lnTo>
                    <a:cubicBezTo>
                      <a:pt x="30343" y="10610"/>
                      <a:pt x="30322" y="10666"/>
                      <a:pt x="30277" y="10669"/>
                    </a:cubicBezTo>
                    <a:cubicBezTo>
                      <a:pt x="30221" y="10666"/>
                      <a:pt x="30170" y="10639"/>
                      <a:pt x="30134" y="10598"/>
                    </a:cubicBezTo>
                    <a:lnTo>
                      <a:pt x="30131" y="10598"/>
                    </a:lnTo>
                    <a:lnTo>
                      <a:pt x="30128" y="10589"/>
                    </a:lnTo>
                    <a:lnTo>
                      <a:pt x="30128" y="10589"/>
                    </a:lnTo>
                    <a:cubicBezTo>
                      <a:pt x="30152" y="10598"/>
                      <a:pt x="30182" y="10601"/>
                      <a:pt x="30209" y="10601"/>
                    </a:cubicBezTo>
                    <a:cubicBezTo>
                      <a:pt x="30236" y="10595"/>
                      <a:pt x="30272" y="10526"/>
                      <a:pt x="30272" y="10526"/>
                    </a:cubicBezTo>
                    <a:cubicBezTo>
                      <a:pt x="30281" y="10527"/>
                      <a:pt x="30291" y="10528"/>
                      <a:pt x="30301" y="10528"/>
                    </a:cubicBezTo>
                    <a:cubicBezTo>
                      <a:pt x="30316" y="10528"/>
                      <a:pt x="30330" y="10527"/>
                      <a:pt x="30346" y="10523"/>
                    </a:cubicBezTo>
                    <a:close/>
                    <a:moveTo>
                      <a:pt x="8431" y="10613"/>
                    </a:moveTo>
                    <a:cubicBezTo>
                      <a:pt x="8443" y="10624"/>
                      <a:pt x="8454" y="10636"/>
                      <a:pt x="8466" y="10645"/>
                    </a:cubicBezTo>
                    <a:lnTo>
                      <a:pt x="8422" y="10678"/>
                    </a:lnTo>
                    <a:cubicBezTo>
                      <a:pt x="8431" y="10657"/>
                      <a:pt x="8434" y="10636"/>
                      <a:pt x="8431" y="10616"/>
                    </a:cubicBezTo>
                    <a:lnTo>
                      <a:pt x="8431" y="10613"/>
                    </a:lnTo>
                    <a:close/>
                    <a:moveTo>
                      <a:pt x="8784" y="10624"/>
                    </a:moveTo>
                    <a:cubicBezTo>
                      <a:pt x="8789" y="10624"/>
                      <a:pt x="8792" y="10649"/>
                      <a:pt x="8797" y="10681"/>
                    </a:cubicBezTo>
                    <a:lnTo>
                      <a:pt x="8756" y="10684"/>
                    </a:lnTo>
                    <a:cubicBezTo>
                      <a:pt x="8759" y="10669"/>
                      <a:pt x="8764" y="10654"/>
                      <a:pt x="8767" y="10639"/>
                    </a:cubicBezTo>
                    <a:lnTo>
                      <a:pt x="8767" y="10630"/>
                    </a:lnTo>
                    <a:cubicBezTo>
                      <a:pt x="8773" y="10630"/>
                      <a:pt x="8776" y="10627"/>
                      <a:pt x="8782" y="10624"/>
                    </a:cubicBezTo>
                    <a:cubicBezTo>
                      <a:pt x="8783" y="10624"/>
                      <a:pt x="8783" y="10624"/>
                      <a:pt x="8784" y="10624"/>
                    </a:cubicBezTo>
                    <a:close/>
                    <a:moveTo>
                      <a:pt x="8750" y="10639"/>
                    </a:moveTo>
                    <a:lnTo>
                      <a:pt x="8750" y="10639"/>
                    </a:lnTo>
                    <a:cubicBezTo>
                      <a:pt x="8747" y="10642"/>
                      <a:pt x="8747" y="10645"/>
                      <a:pt x="8747" y="10645"/>
                    </a:cubicBezTo>
                    <a:lnTo>
                      <a:pt x="8747" y="10648"/>
                    </a:lnTo>
                    <a:cubicBezTo>
                      <a:pt x="8747" y="10651"/>
                      <a:pt x="8747" y="10651"/>
                      <a:pt x="8744" y="10654"/>
                    </a:cubicBezTo>
                    <a:cubicBezTo>
                      <a:pt x="8741" y="10666"/>
                      <a:pt x="8738" y="10678"/>
                      <a:pt x="8735" y="10690"/>
                    </a:cubicBezTo>
                    <a:lnTo>
                      <a:pt x="8630" y="10699"/>
                    </a:lnTo>
                    <a:lnTo>
                      <a:pt x="8609" y="10684"/>
                    </a:lnTo>
                    <a:cubicBezTo>
                      <a:pt x="8657" y="10672"/>
                      <a:pt x="8702" y="10657"/>
                      <a:pt x="8750" y="10639"/>
                    </a:cubicBezTo>
                    <a:close/>
                    <a:moveTo>
                      <a:pt x="1929" y="10690"/>
                    </a:moveTo>
                    <a:lnTo>
                      <a:pt x="1929" y="10690"/>
                    </a:lnTo>
                    <a:cubicBezTo>
                      <a:pt x="1938" y="10699"/>
                      <a:pt x="1947" y="10705"/>
                      <a:pt x="1956" y="10714"/>
                    </a:cubicBezTo>
                    <a:lnTo>
                      <a:pt x="1923" y="10738"/>
                    </a:lnTo>
                    <a:cubicBezTo>
                      <a:pt x="1929" y="10723"/>
                      <a:pt x="1932" y="10705"/>
                      <a:pt x="1929" y="10690"/>
                    </a:cubicBezTo>
                    <a:close/>
                    <a:moveTo>
                      <a:pt x="2178" y="10696"/>
                    </a:moveTo>
                    <a:cubicBezTo>
                      <a:pt x="2183" y="10696"/>
                      <a:pt x="2186" y="10713"/>
                      <a:pt x="2189" y="10735"/>
                    </a:cubicBezTo>
                    <a:lnTo>
                      <a:pt x="2159" y="10738"/>
                    </a:lnTo>
                    <a:cubicBezTo>
                      <a:pt x="2162" y="10729"/>
                      <a:pt x="2165" y="10717"/>
                      <a:pt x="2168" y="10708"/>
                    </a:cubicBezTo>
                    <a:lnTo>
                      <a:pt x="2168" y="10702"/>
                    </a:lnTo>
                    <a:cubicBezTo>
                      <a:pt x="2171" y="10702"/>
                      <a:pt x="2174" y="10699"/>
                      <a:pt x="2177" y="10696"/>
                    </a:cubicBezTo>
                    <a:cubicBezTo>
                      <a:pt x="2177" y="10696"/>
                      <a:pt x="2178" y="10696"/>
                      <a:pt x="2178" y="10696"/>
                    </a:cubicBezTo>
                    <a:close/>
                    <a:moveTo>
                      <a:pt x="2153" y="10708"/>
                    </a:moveTo>
                    <a:cubicBezTo>
                      <a:pt x="2153" y="10708"/>
                      <a:pt x="2153" y="10711"/>
                      <a:pt x="2153" y="10711"/>
                    </a:cubicBezTo>
                    <a:lnTo>
                      <a:pt x="2153" y="10717"/>
                    </a:lnTo>
                    <a:cubicBezTo>
                      <a:pt x="2153" y="10726"/>
                      <a:pt x="2147" y="10732"/>
                      <a:pt x="2147" y="10741"/>
                    </a:cubicBezTo>
                    <a:lnTo>
                      <a:pt x="2072" y="10750"/>
                    </a:lnTo>
                    <a:lnTo>
                      <a:pt x="2058" y="10738"/>
                    </a:lnTo>
                    <a:cubicBezTo>
                      <a:pt x="2084" y="10729"/>
                      <a:pt x="2126" y="10717"/>
                      <a:pt x="2153" y="10708"/>
                    </a:cubicBezTo>
                    <a:close/>
                    <a:moveTo>
                      <a:pt x="25138" y="10675"/>
                    </a:moveTo>
                    <a:lnTo>
                      <a:pt x="25183" y="10687"/>
                    </a:lnTo>
                    <a:cubicBezTo>
                      <a:pt x="25198" y="10696"/>
                      <a:pt x="25216" y="10711"/>
                      <a:pt x="25231" y="10723"/>
                    </a:cubicBezTo>
                    <a:cubicBezTo>
                      <a:pt x="25237" y="10741"/>
                      <a:pt x="25186" y="10759"/>
                      <a:pt x="25162" y="10782"/>
                    </a:cubicBezTo>
                    <a:cubicBezTo>
                      <a:pt x="25156" y="10744"/>
                      <a:pt x="25147" y="10708"/>
                      <a:pt x="25138" y="10675"/>
                    </a:cubicBezTo>
                    <a:close/>
                    <a:moveTo>
                      <a:pt x="26894" y="10729"/>
                    </a:moveTo>
                    <a:cubicBezTo>
                      <a:pt x="26894" y="10753"/>
                      <a:pt x="26897" y="10774"/>
                      <a:pt x="26906" y="10794"/>
                    </a:cubicBezTo>
                    <a:cubicBezTo>
                      <a:pt x="26888" y="10785"/>
                      <a:pt x="26873" y="10774"/>
                      <a:pt x="26855" y="10765"/>
                    </a:cubicBezTo>
                    <a:cubicBezTo>
                      <a:pt x="26867" y="10753"/>
                      <a:pt x="26882" y="10741"/>
                      <a:pt x="26894" y="10729"/>
                    </a:cubicBezTo>
                    <a:close/>
                    <a:moveTo>
                      <a:pt x="26521" y="10752"/>
                    </a:moveTo>
                    <a:cubicBezTo>
                      <a:pt x="26521" y="10752"/>
                      <a:pt x="26521" y="10752"/>
                      <a:pt x="26522" y="10753"/>
                    </a:cubicBezTo>
                    <a:cubicBezTo>
                      <a:pt x="26525" y="10756"/>
                      <a:pt x="26531" y="10759"/>
                      <a:pt x="26536" y="10762"/>
                    </a:cubicBezTo>
                    <a:lnTo>
                      <a:pt x="26539" y="10768"/>
                    </a:lnTo>
                    <a:cubicBezTo>
                      <a:pt x="26542" y="10782"/>
                      <a:pt x="26548" y="10797"/>
                      <a:pt x="26554" y="10812"/>
                    </a:cubicBezTo>
                    <a:lnTo>
                      <a:pt x="26510" y="10812"/>
                    </a:lnTo>
                    <a:cubicBezTo>
                      <a:pt x="26512" y="10778"/>
                      <a:pt x="26515" y="10752"/>
                      <a:pt x="26521" y="10752"/>
                    </a:cubicBezTo>
                    <a:close/>
                    <a:moveTo>
                      <a:pt x="26560" y="10768"/>
                    </a:moveTo>
                    <a:cubicBezTo>
                      <a:pt x="26608" y="10782"/>
                      <a:pt x="26659" y="10794"/>
                      <a:pt x="26709" y="10806"/>
                    </a:cubicBezTo>
                    <a:lnTo>
                      <a:pt x="26689" y="10824"/>
                    </a:lnTo>
                    <a:lnTo>
                      <a:pt x="26575" y="10815"/>
                    </a:lnTo>
                    <a:cubicBezTo>
                      <a:pt x="26569" y="10803"/>
                      <a:pt x="26566" y="10791"/>
                      <a:pt x="26563" y="10782"/>
                    </a:cubicBezTo>
                    <a:cubicBezTo>
                      <a:pt x="26563" y="10779"/>
                      <a:pt x="26563" y="10776"/>
                      <a:pt x="26563" y="10776"/>
                    </a:cubicBezTo>
                    <a:cubicBezTo>
                      <a:pt x="26560" y="10774"/>
                      <a:pt x="26560" y="10771"/>
                      <a:pt x="26560" y="10768"/>
                    </a:cubicBezTo>
                    <a:close/>
                    <a:moveTo>
                      <a:pt x="2132" y="10776"/>
                    </a:moveTo>
                    <a:lnTo>
                      <a:pt x="2132" y="10776"/>
                    </a:lnTo>
                    <a:cubicBezTo>
                      <a:pt x="2129" y="10791"/>
                      <a:pt x="2126" y="10806"/>
                      <a:pt x="2120" y="10821"/>
                    </a:cubicBezTo>
                    <a:lnTo>
                      <a:pt x="2120" y="10827"/>
                    </a:lnTo>
                    <a:cubicBezTo>
                      <a:pt x="2120" y="10833"/>
                      <a:pt x="2117" y="10839"/>
                      <a:pt x="2114" y="10845"/>
                    </a:cubicBezTo>
                    <a:cubicBezTo>
                      <a:pt x="2090" y="10842"/>
                      <a:pt x="2072" y="10821"/>
                      <a:pt x="2060" y="10788"/>
                    </a:cubicBezTo>
                    <a:lnTo>
                      <a:pt x="2058" y="10788"/>
                    </a:lnTo>
                    <a:lnTo>
                      <a:pt x="2132" y="10776"/>
                    </a:lnTo>
                    <a:close/>
                    <a:moveTo>
                      <a:pt x="2192" y="10771"/>
                    </a:moveTo>
                    <a:cubicBezTo>
                      <a:pt x="2192" y="10782"/>
                      <a:pt x="2195" y="10794"/>
                      <a:pt x="2198" y="10803"/>
                    </a:cubicBezTo>
                    <a:cubicBezTo>
                      <a:pt x="2180" y="10827"/>
                      <a:pt x="2156" y="10842"/>
                      <a:pt x="2126" y="10845"/>
                    </a:cubicBezTo>
                    <a:cubicBezTo>
                      <a:pt x="2132" y="10842"/>
                      <a:pt x="2132" y="10836"/>
                      <a:pt x="2135" y="10833"/>
                    </a:cubicBezTo>
                    <a:lnTo>
                      <a:pt x="2132" y="10833"/>
                    </a:lnTo>
                    <a:lnTo>
                      <a:pt x="2132" y="10830"/>
                    </a:lnTo>
                    <a:cubicBezTo>
                      <a:pt x="2138" y="10815"/>
                      <a:pt x="2141" y="10797"/>
                      <a:pt x="2147" y="10779"/>
                    </a:cubicBezTo>
                    <a:lnTo>
                      <a:pt x="2147" y="10776"/>
                    </a:lnTo>
                    <a:lnTo>
                      <a:pt x="2192" y="10771"/>
                    </a:lnTo>
                    <a:close/>
                    <a:moveTo>
                      <a:pt x="23976" y="10607"/>
                    </a:moveTo>
                    <a:lnTo>
                      <a:pt x="24086" y="10651"/>
                    </a:lnTo>
                    <a:cubicBezTo>
                      <a:pt x="24113" y="10678"/>
                      <a:pt x="24137" y="10708"/>
                      <a:pt x="24158" y="10732"/>
                    </a:cubicBezTo>
                    <a:cubicBezTo>
                      <a:pt x="24170" y="10798"/>
                      <a:pt x="24140" y="10849"/>
                      <a:pt x="24093" y="10849"/>
                    </a:cubicBezTo>
                    <a:cubicBezTo>
                      <a:pt x="24041" y="10849"/>
                      <a:pt x="23967" y="10786"/>
                      <a:pt x="23907" y="10610"/>
                    </a:cubicBezTo>
                    <a:lnTo>
                      <a:pt x="23976" y="10607"/>
                    </a:lnTo>
                    <a:close/>
                    <a:moveTo>
                      <a:pt x="20438" y="10657"/>
                    </a:moveTo>
                    <a:lnTo>
                      <a:pt x="20548" y="10699"/>
                    </a:lnTo>
                    <a:cubicBezTo>
                      <a:pt x="20575" y="10729"/>
                      <a:pt x="20599" y="10756"/>
                      <a:pt x="20619" y="10782"/>
                    </a:cubicBezTo>
                    <a:cubicBezTo>
                      <a:pt x="20632" y="10848"/>
                      <a:pt x="20602" y="10899"/>
                      <a:pt x="20556" y="10899"/>
                    </a:cubicBezTo>
                    <a:cubicBezTo>
                      <a:pt x="20504" y="10899"/>
                      <a:pt x="20430" y="10835"/>
                      <a:pt x="20372" y="10660"/>
                    </a:cubicBezTo>
                    <a:lnTo>
                      <a:pt x="20438" y="10657"/>
                    </a:lnTo>
                    <a:close/>
                    <a:moveTo>
                      <a:pt x="25031" y="10645"/>
                    </a:moveTo>
                    <a:lnTo>
                      <a:pt x="25049" y="10648"/>
                    </a:lnTo>
                    <a:cubicBezTo>
                      <a:pt x="25108" y="10877"/>
                      <a:pt x="25044" y="10959"/>
                      <a:pt x="24964" y="10959"/>
                    </a:cubicBezTo>
                    <a:cubicBezTo>
                      <a:pt x="24934" y="10959"/>
                      <a:pt x="24902" y="10948"/>
                      <a:pt x="24873" y="10929"/>
                    </a:cubicBezTo>
                    <a:cubicBezTo>
                      <a:pt x="24879" y="10884"/>
                      <a:pt x="24891" y="10842"/>
                      <a:pt x="24906" y="10800"/>
                    </a:cubicBezTo>
                    <a:lnTo>
                      <a:pt x="24909" y="10800"/>
                    </a:lnTo>
                    <a:cubicBezTo>
                      <a:pt x="24933" y="10800"/>
                      <a:pt x="24954" y="10794"/>
                      <a:pt x="24977" y="10788"/>
                    </a:cubicBezTo>
                    <a:cubicBezTo>
                      <a:pt x="25004" y="10768"/>
                      <a:pt x="25031" y="10645"/>
                      <a:pt x="25031" y="10645"/>
                    </a:cubicBezTo>
                    <a:close/>
                    <a:moveTo>
                      <a:pt x="2022" y="10788"/>
                    </a:moveTo>
                    <a:cubicBezTo>
                      <a:pt x="1988" y="10917"/>
                      <a:pt x="1940" y="10963"/>
                      <a:pt x="1904" y="10963"/>
                    </a:cubicBezTo>
                    <a:cubicBezTo>
                      <a:pt x="1874" y="10963"/>
                      <a:pt x="1854" y="10929"/>
                      <a:pt x="1861" y="10884"/>
                    </a:cubicBezTo>
                    <a:cubicBezTo>
                      <a:pt x="1876" y="10863"/>
                      <a:pt x="1891" y="10842"/>
                      <a:pt x="1905" y="10821"/>
                    </a:cubicBezTo>
                    <a:lnTo>
                      <a:pt x="1977" y="10788"/>
                    </a:lnTo>
                    <a:close/>
                    <a:moveTo>
                      <a:pt x="7414" y="10869"/>
                    </a:moveTo>
                    <a:cubicBezTo>
                      <a:pt x="7408" y="10902"/>
                      <a:pt x="7399" y="10940"/>
                      <a:pt x="7396" y="10976"/>
                    </a:cubicBezTo>
                    <a:cubicBezTo>
                      <a:pt x="7372" y="10958"/>
                      <a:pt x="7322" y="10937"/>
                      <a:pt x="7331" y="10926"/>
                    </a:cubicBezTo>
                    <a:lnTo>
                      <a:pt x="7331" y="10923"/>
                    </a:lnTo>
                    <a:cubicBezTo>
                      <a:pt x="7343" y="10911"/>
                      <a:pt x="7358" y="10896"/>
                      <a:pt x="7372" y="10884"/>
                    </a:cubicBezTo>
                    <a:lnTo>
                      <a:pt x="7414" y="10869"/>
                    </a:lnTo>
                    <a:close/>
                    <a:moveTo>
                      <a:pt x="8565" y="10756"/>
                    </a:moveTo>
                    <a:cubicBezTo>
                      <a:pt x="8515" y="10936"/>
                      <a:pt x="8446" y="11000"/>
                      <a:pt x="8397" y="11000"/>
                    </a:cubicBezTo>
                    <a:cubicBezTo>
                      <a:pt x="8355" y="11000"/>
                      <a:pt x="8327" y="10953"/>
                      <a:pt x="8338" y="10890"/>
                    </a:cubicBezTo>
                    <a:cubicBezTo>
                      <a:pt x="8356" y="10860"/>
                      <a:pt x="8377" y="10833"/>
                      <a:pt x="8401" y="10803"/>
                    </a:cubicBezTo>
                    <a:lnTo>
                      <a:pt x="8502" y="10756"/>
                    </a:lnTo>
                    <a:close/>
                    <a:moveTo>
                      <a:pt x="21493" y="10693"/>
                    </a:moveTo>
                    <a:lnTo>
                      <a:pt x="21511" y="10699"/>
                    </a:lnTo>
                    <a:cubicBezTo>
                      <a:pt x="21569" y="10925"/>
                      <a:pt x="21506" y="11008"/>
                      <a:pt x="21426" y="11008"/>
                    </a:cubicBezTo>
                    <a:cubicBezTo>
                      <a:pt x="21396" y="11008"/>
                      <a:pt x="21364" y="10996"/>
                      <a:pt x="21335" y="10976"/>
                    </a:cubicBezTo>
                    <a:cubicBezTo>
                      <a:pt x="21341" y="10934"/>
                      <a:pt x="21353" y="10893"/>
                      <a:pt x="21368" y="10851"/>
                    </a:cubicBezTo>
                    <a:lnTo>
                      <a:pt x="21371" y="10848"/>
                    </a:lnTo>
                    <a:cubicBezTo>
                      <a:pt x="21374" y="10849"/>
                      <a:pt x="21378" y="10849"/>
                      <a:pt x="21382" y="10849"/>
                    </a:cubicBezTo>
                    <a:cubicBezTo>
                      <a:pt x="21400" y="10849"/>
                      <a:pt x="21419" y="10843"/>
                      <a:pt x="21436" y="10836"/>
                    </a:cubicBezTo>
                    <a:cubicBezTo>
                      <a:pt x="21466" y="10818"/>
                      <a:pt x="21493" y="10693"/>
                      <a:pt x="21493" y="10693"/>
                    </a:cubicBezTo>
                    <a:close/>
                    <a:moveTo>
                      <a:pt x="10830" y="10732"/>
                    </a:moveTo>
                    <a:cubicBezTo>
                      <a:pt x="10830" y="10732"/>
                      <a:pt x="10863" y="10854"/>
                      <a:pt x="10890" y="10869"/>
                    </a:cubicBezTo>
                    <a:cubicBezTo>
                      <a:pt x="10911" y="10878"/>
                      <a:pt x="10932" y="10881"/>
                      <a:pt x="10952" y="10881"/>
                    </a:cubicBezTo>
                    <a:cubicBezTo>
                      <a:pt x="10970" y="10920"/>
                      <a:pt x="10982" y="10961"/>
                      <a:pt x="10991" y="11006"/>
                    </a:cubicBezTo>
                    <a:cubicBezTo>
                      <a:pt x="10963" y="11028"/>
                      <a:pt x="10932" y="11041"/>
                      <a:pt x="10903" y="11041"/>
                    </a:cubicBezTo>
                    <a:cubicBezTo>
                      <a:pt x="10829" y="11041"/>
                      <a:pt x="10770" y="10959"/>
                      <a:pt x="10812" y="10735"/>
                    </a:cubicBezTo>
                    <a:lnTo>
                      <a:pt x="10815" y="10735"/>
                    </a:lnTo>
                    <a:lnTo>
                      <a:pt x="10830" y="10732"/>
                    </a:lnTo>
                    <a:close/>
                    <a:moveTo>
                      <a:pt x="1280" y="10848"/>
                    </a:moveTo>
                    <a:cubicBezTo>
                      <a:pt x="1280" y="10848"/>
                      <a:pt x="1300" y="10934"/>
                      <a:pt x="1318" y="10946"/>
                    </a:cubicBezTo>
                    <a:cubicBezTo>
                      <a:pt x="1329" y="10951"/>
                      <a:pt x="1340" y="10954"/>
                      <a:pt x="1352" y="10954"/>
                    </a:cubicBezTo>
                    <a:cubicBezTo>
                      <a:pt x="1357" y="10954"/>
                      <a:pt x="1361" y="10953"/>
                      <a:pt x="1366" y="10952"/>
                    </a:cubicBezTo>
                    <a:cubicBezTo>
                      <a:pt x="1378" y="10981"/>
                      <a:pt x="1386" y="11010"/>
                      <a:pt x="1392" y="11042"/>
                    </a:cubicBezTo>
                    <a:lnTo>
                      <a:pt x="1392" y="11042"/>
                    </a:lnTo>
                    <a:cubicBezTo>
                      <a:pt x="1373" y="11058"/>
                      <a:pt x="1350" y="11068"/>
                      <a:pt x="1329" y="11068"/>
                    </a:cubicBezTo>
                    <a:cubicBezTo>
                      <a:pt x="1278" y="11068"/>
                      <a:pt x="1236" y="11010"/>
                      <a:pt x="1268" y="10851"/>
                    </a:cubicBezTo>
                    <a:lnTo>
                      <a:pt x="1280" y="10848"/>
                    </a:lnTo>
                    <a:close/>
                    <a:moveTo>
                      <a:pt x="5772" y="11003"/>
                    </a:moveTo>
                    <a:cubicBezTo>
                      <a:pt x="5784" y="11015"/>
                      <a:pt x="5796" y="11027"/>
                      <a:pt x="5810" y="11036"/>
                    </a:cubicBezTo>
                    <a:lnTo>
                      <a:pt x="5766" y="11072"/>
                    </a:lnTo>
                    <a:cubicBezTo>
                      <a:pt x="5772" y="11051"/>
                      <a:pt x="5775" y="11027"/>
                      <a:pt x="5772" y="11003"/>
                    </a:cubicBezTo>
                    <a:close/>
                    <a:moveTo>
                      <a:pt x="6124" y="11011"/>
                    </a:moveTo>
                    <a:cubicBezTo>
                      <a:pt x="6128" y="11011"/>
                      <a:pt x="6133" y="11036"/>
                      <a:pt x="6135" y="11069"/>
                    </a:cubicBezTo>
                    <a:lnTo>
                      <a:pt x="6094" y="11072"/>
                    </a:lnTo>
                    <a:cubicBezTo>
                      <a:pt x="6097" y="11057"/>
                      <a:pt x="6103" y="11042"/>
                      <a:pt x="6106" y="11030"/>
                    </a:cubicBezTo>
                    <a:lnTo>
                      <a:pt x="6106" y="11027"/>
                    </a:lnTo>
                    <a:cubicBezTo>
                      <a:pt x="6106" y="11024"/>
                      <a:pt x="6106" y="11021"/>
                      <a:pt x="6109" y="11018"/>
                    </a:cubicBezTo>
                    <a:cubicBezTo>
                      <a:pt x="6112" y="11018"/>
                      <a:pt x="6117" y="11015"/>
                      <a:pt x="6123" y="11012"/>
                    </a:cubicBezTo>
                    <a:cubicBezTo>
                      <a:pt x="6124" y="11011"/>
                      <a:pt x="6124" y="11011"/>
                      <a:pt x="6124" y="11011"/>
                    </a:cubicBezTo>
                    <a:close/>
                    <a:moveTo>
                      <a:pt x="22101" y="10720"/>
                    </a:moveTo>
                    <a:cubicBezTo>
                      <a:pt x="22113" y="10738"/>
                      <a:pt x="22128" y="10753"/>
                      <a:pt x="22146" y="10765"/>
                    </a:cubicBezTo>
                    <a:cubicBezTo>
                      <a:pt x="22169" y="10943"/>
                      <a:pt x="22161" y="11081"/>
                      <a:pt x="22074" y="11081"/>
                    </a:cubicBezTo>
                    <a:lnTo>
                      <a:pt x="22074" y="11078"/>
                    </a:lnTo>
                    <a:cubicBezTo>
                      <a:pt x="21994" y="11078"/>
                      <a:pt x="21916" y="10955"/>
                      <a:pt x="21845" y="10788"/>
                    </a:cubicBezTo>
                    <a:lnTo>
                      <a:pt x="21845" y="10788"/>
                    </a:lnTo>
                    <a:cubicBezTo>
                      <a:pt x="21916" y="10809"/>
                      <a:pt x="21988" y="10824"/>
                      <a:pt x="22062" y="10836"/>
                    </a:cubicBezTo>
                    <a:cubicBezTo>
                      <a:pt x="22095" y="10827"/>
                      <a:pt x="22101" y="10720"/>
                      <a:pt x="22101" y="10720"/>
                    </a:cubicBezTo>
                    <a:close/>
                    <a:moveTo>
                      <a:pt x="6088" y="11027"/>
                    </a:moveTo>
                    <a:cubicBezTo>
                      <a:pt x="6088" y="11030"/>
                      <a:pt x="6088" y="11033"/>
                      <a:pt x="6085" y="11039"/>
                    </a:cubicBezTo>
                    <a:lnTo>
                      <a:pt x="6085" y="11036"/>
                    </a:lnTo>
                    <a:cubicBezTo>
                      <a:pt x="6085" y="11039"/>
                      <a:pt x="6085" y="11039"/>
                      <a:pt x="6082" y="11042"/>
                    </a:cubicBezTo>
                    <a:cubicBezTo>
                      <a:pt x="6079" y="11054"/>
                      <a:pt x="6076" y="11066"/>
                      <a:pt x="6073" y="11075"/>
                    </a:cubicBezTo>
                    <a:lnTo>
                      <a:pt x="5968" y="11086"/>
                    </a:lnTo>
                    <a:lnTo>
                      <a:pt x="5948" y="11072"/>
                    </a:lnTo>
                    <a:cubicBezTo>
                      <a:pt x="5989" y="11060"/>
                      <a:pt x="6049" y="11042"/>
                      <a:pt x="6088" y="11027"/>
                    </a:cubicBezTo>
                    <a:close/>
                    <a:moveTo>
                      <a:pt x="2597" y="10949"/>
                    </a:moveTo>
                    <a:cubicBezTo>
                      <a:pt x="2597" y="10949"/>
                      <a:pt x="2636" y="11015"/>
                      <a:pt x="2660" y="11021"/>
                    </a:cubicBezTo>
                    <a:cubicBezTo>
                      <a:pt x="2683" y="11021"/>
                      <a:pt x="2710" y="11015"/>
                      <a:pt x="2734" y="11006"/>
                    </a:cubicBezTo>
                    <a:lnTo>
                      <a:pt x="2734" y="11006"/>
                    </a:lnTo>
                    <a:lnTo>
                      <a:pt x="2728" y="11018"/>
                    </a:lnTo>
                    <a:cubicBezTo>
                      <a:pt x="2698" y="11057"/>
                      <a:pt x="2651" y="11086"/>
                      <a:pt x="2600" y="11095"/>
                    </a:cubicBezTo>
                    <a:lnTo>
                      <a:pt x="2600" y="11092"/>
                    </a:lnTo>
                    <a:cubicBezTo>
                      <a:pt x="2555" y="11092"/>
                      <a:pt x="2534" y="11036"/>
                      <a:pt x="2528" y="10949"/>
                    </a:cubicBezTo>
                    <a:lnTo>
                      <a:pt x="2528" y="10949"/>
                    </a:lnTo>
                    <a:cubicBezTo>
                      <a:pt x="2540" y="10952"/>
                      <a:pt x="2552" y="10954"/>
                      <a:pt x="2564" y="10954"/>
                    </a:cubicBezTo>
                    <a:cubicBezTo>
                      <a:pt x="2575" y="10954"/>
                      <a:pt x="2587" y="10952"/>
                      <a:pt x="2597" y="10949"/>
                    </a:cubicBezTo>
                    <a:close/>
                    <a:moveTo>
                      <a:pt x="26829" y="10872"/>
                    </a:moveTo>
                    <a:lnTo>
                      <a:pt x="26939" y="10914"/>
                    </a:lnTo>
                    <a:cubicBezTo>
                      <a:pt x="26963" y="10943"/>
                      <a:pt x="26987" y="10970"/>
                      <a:pt x="27007" y="10997"/>
                    </a:cubicBezTo>
                    <a:lnTo>
                      <a:pt x="27010" y="10997"/>
                    </a:lnTo>
                    <a:cubicBezTo>
                      <a:pt x="27023" y="11063"/>
                      <a:pt x="26994" y="11113"/>
                      <a:pt x="26947" y="11113"/>
                    </a:cubicBezTo>
                    <a:cubicBezTo>
                      <a:pt x="26895" y="11113"/>
                      <a:pt x="26820" y="11049"/>
                      <a:pt x="26760" y="10872"/>
                    </a:cubicBezTo>
                    <a:close/>
                    <a:moveTo>
                      <a:pt x="874" y="10884"/>
                    </a:moveTo>
                    <a:cubicBezTo>
                      <a:pt x="874" y="10884"/>
                      <a:pt x="883" y="10958"/>
                      <a:pt x="904" y="10964"/>
                    </a:cubicBezTo>
                    <a:cubicBezTo>
                      <a:pt x="952" y="10955"/>
                      <a:pt x="999" y="10940"/>
                      <a:pt x="1047" y="10926"/>
                    </a:cubicBezTo>
                    <a:lnTo>
                      <a:pt x="1047" y="10926"/>
                    </a:lnTo>
                    <a:cubicBezTo>
                      <a:pt x="1008" y="11048"/>
                      <a:pt x="961" y="11134"/>
                      <a:pt x="904" y="11137"/>
                    </a:cubicBezTo>
                    <a:cubicBezTo>
                      <a:pt x="903" y="11137"/>
                      <a:pt x="902" y="11137"/>
                      <a:pt x="901" y="11137"/>
                    </a:cubicBezTo>
                    <a:cubicBezTo>
                      <a:pt x="847" y="11137"/>
                      <a:pt x="836" y="11043"/>
                      <a:pt x="847" y="10920"/>
                    </a:cubicBezTo>
                    <a:cubicBezTo>
                      <a:pt x="859" y="10911"/>
                      <a:pt x="868" y="10899"/>
                      <a:pt x="874" y="10884"/>
                    </a:cubicBezTo>
                    <a:close/>
                    <a:moveTo>
                      <a:pt x="10261" y="10782"/>
                    </a:moveTo>
                    <a:cubicBezTo>
                      <a:pt x="10261" y="10782"/>
                      <a:pt x="10273" y="10890"/>
                      <a:pt x="10303" y="10896"/>
                    </a:cubicBezTo>
                    <a:cubicBezTo>
                      <a:pt x="10371" y="10881"/>
                      <a:pt x="10440" y="10863"/>
                      <a:pt x="10505" y="10839"/>
                    </a:cubicBezTo>
                    <a:lnTo>
                      <a:pt x="10505" y="10839"/>
                    </a:lnTo>
                    <a:cubicBezTo>
                      <a:pt x="10446" y="11012"/>
                      <a:pt x="10377" y="11137"/>
                      <a:pt x="10303" y="11140"/>
                    </a:cubicBezTo>
                    <a:cubicBezTo>
                      <a:pt x="10302" y="11140"/>
                      <a:pt x="10301" y="11140"/>
                      <a:pt x="10300" y="11140"/>
                    </a:cubicBezTo>
                    <a:cubicBezTo>
                      <a:pt x="10222" y="11140"/>
                      <a:pt x="10207" y="11007"/>
                      <a:pt x="10222" y="10830"/>
                    </a:cubicBezTo>
                    <a:cubicBezTo>
                      <a:pt x="10237" y="10818"/>
                      <a:pt x="10252" y="10800"/>
                      <a:pt x="10261" y="10782"/>
                    </a:cubicBezTo>
                    <a:close/>
                    <a:moveTo>
                      <a:pt x="7513" y="10836"/>
                    </a:moveTo>
                    <a:cubicBezTo>
                      <a:pt x="7513" y="10836"/>
                      <a:pt x="7545" y="10958"/>
                      <a:pt x="7569" y="10976"/>
                    </a:cubicBezTo>
                    <a:cubicBezTo>
                      <a:pt x="7585" y="10983"/>
                      <a:pt x="7602" y="10986"/>
                      <a:pt x="7619" y="10986"/>
                    </a:cubicBezTo>
                    <a:cubicBezTo>
                      <a:pt x="7624" y="10986"/>
                      <a:pt x="7630" y="10986"/>
                      <a:pt x="7635" y="10985"/>
                    </a:cubicBezTo>
                    <a:cubicBezTo>
                      <a:pt x="7653" y="11027"/>
                      <a:pt x="7665" y="11069"/>
                      <a:pt x="7671" y="11113"/>
                    </a:cubicBezTo>
                    <a:cubicBezTo>
                      <a:pt x="7644" y="11136"/>
                      <a:pt x="7613" y="11149"/>
                      <a:pt x="7585" y="11149"/>
                    </a:cubicBezTo>
                    <a:cubicBezTo>
                      <a:pt x="7513" y="11149"/>
                      <a:pt x="7453" y="11067"/>
                      <a:pt x="7498" y="10842"/>
                    </a:cubicBezTo>
                    <a:lnTo>
                      <a:pt x="7513" y="10836"/>
                    </a:lnTo>
                    <a:close/>
                    <a:moveTo>
                      <a:pt x="16890" y="11134"/>
                    </a:moveTo>
                    <a:cubicBezTo>
                      <a:pt x="16899" y="11143"/>
                      <a:pt x="16905" y="11152"/>
                      <a:pt x="16914" y="11158"/>
                    </a:cubicBezTo>
                    <a:lnTo>
                      <a:pt x="16917" y="11158"/>
                    </a:lnTo>
                    <a:cubicBezTo>
                      <a:pt x="16917" y="11173"/>
                      <a:pt x="16914" y="11188"/>
                      <a:pt x="16914" y="11203"/>
                    </a:cubicBezTo>
                    <a:cubicBezTo>
                      <a:pt x="16899" y="11185"/>
                      <a:pt x="16890" y="11161"/>
                      <a:pt x="16890" y="11137"/>
                    </a:cubicBezTo>
                    <a:lnTo>
                      <a:pt x="16890" y="11134"/>
                    </a:lnTo>
                    <a:close/>
                    <a:moveTo>
                      <a:pt x="27881" y="10911"/>
                    </a:moveTo>
                    <a:lnTo>
                      <a:pt x="27899" y="10914"/>
                    </a:lnTo>
                    <a:cubicBezTo>
                      <a:pt x="27957" y="11142"/>
                      <a:pt x="27892" y="11224"/>
                      <a:pt x="27812" y="11224"/>
                    </a:cubicBezTo>
                    <a:cubicBezTo>
                      <a:pt x="27783" y="11224"/>
                      <a:pt x="27751" y="11213"/>
                      <a:pt x="27723" y="11194"/>
                    </a:cubicBezTo>
                    <a:cubicBezTo>
                      <a:pt x="27729" y="11149"/>
                      <a:pt x="27741" y="11104"/>
                      <a:pt x="27759" y="11063"/>
                    </a:cubicBezTo>
                    <a:lnTo>
                      <a:pt x="27759" y="11066"/>
                    </a:lnTo>
                    <a:cubicBezTo>
                      <a:pt x="27780" y="11066"/>
                      <a:pt x="27803" y="11063"/>
                      <a:pt x="27824" y="11054"/>
                    </a:cubicBezTo>
                    <a:cubicBezTo>
                      <a:pt x="27854" y="11033"/>
                      <a:pt x="27881" y="10911"/>
                      <a:pt x="27881" y="10911"/>
                    </a:cubicBezTo>
                    <a:close/>
                    <a:moveTo>
                      <a:pt x="16938" y="11170"/>
                    </a:moveTo>
                    <a:cubicBezTo>
                      <a:pt x="16968" y="11185"/>
                      <a:pt x="17010" y="11197"/>
                      <a:pt x="17054" y="11212"/>
                    </a:cubicBezTo>
                    <a:cubicBezTo>
                      <a:pt x="17036" y="11230"/>
                      <a:pt x="17011" y="11239"/>
                      <a:pt x="16987" y="11239"/>
                    </a:cubicBezTo>
                    <a:cubicBezTo>
                      <a:pt x="16968" y="11239"/>
                      <a:pt x="16949" y="11234"/>
                      <a:pt x="16932" y="11224"/>
                    </a:cubicBezTo>
                    <a:cubicBezTo>
                      <a:pt x="16935" y="11209"/>
                      <a:pt x="16935" y="11191"/>
                      <a:pt x="16938" y="11173"/>
                    </a:cubicBezTo>
                    <a:lnTo>
                      <a:pt x="16938" y="11170"/>
                    </a:lnTo>
                    <a:close/>
                    <a:moveTo>
                      <a:pt x="41158" y="11179"/>
                    </a:moveTo>
                    <a:cubicBezTo>
                      <a:pt x="41170" y="11194"/>
                      <a:pt x="41182" y="11203"/>
                      <a:pt x="41193" y="11215"/>
                    </a:cubicBezTo>
                    <a:lnTo>
                      <a:pt x="41155" y="11247"/>
                    </a:lnTo>
                    <a:cubicBezTo>
                      <a:pt x="41161" y="11227"/>
                      <a:pt x="41161" y="11203"/>
                      <a:pt x="41158" y="11182"/>
                    </a:cubicBezTo>
                    <a:lnTo>
                      <a:pt x="41158" y="11179"/>
                    </a:lnTo>
                    <a:close/>
                    <a:moveTo>
                      <a:pt x="41478" y="11190"/>
                    </a:moveTo>
                    <a:cubicBezTo>
                      <a:pt x="41481" y="11190"/>
                      <a:pt x="41486" y="11215"/>
                      <a:pt x="41489" y="11247"/>
                    </a:cubicBezTo>
                    <a:lnTo>
                      <a:pt x="41453" y="11250"/>
                    </a:lnTo>
                    <a:lnTo>
                      <a:pt x="41453" y="11250"/>
                    </a:lnTo>
                    <a:lnTo>
                      <a:pt x="41462" y="11206"/>
                    </a:lnTo>
                    <a:cubicBezTo>
                      <a:pt x="41462" y="11203"/>
                      <a:pt x="41462" y="11200"/>
                      <a:pt x="41462" y="11197"/>
                    </a:cubicBezTo>
                    <a:cubicBezTo>
                      <a:pt x="41468" y="11194"/>
                      <a:pt x="41471" y="11194"/>
                      <a:pt x="41477" y="11191"/>
                    </a:cubicBezTo>
                    <a:cubicBezTo>
                      <a:pt x="41477" y="11190"/>
                      <a:pt x="41477" y="11190"/>
                      <a:pt x="41478" y="11190"/>
                    </a:cubicBezTo>
                    <a:close/>
                    <a:moveTo>
                      <a:pt x="41447" y="11206"/>
                    </a:moveTo>
                    <a:cubicBezTo>
                      <a:pt x="41444" y="11209"/>
                      <a:pt x="41444" y="11212"/>
                      <a:pt x="41444" y="11212"/>
                    </a:cubicBezTo>
                    <a:lnTo>
                      <a:pt x="41444" y="11215"/>
                    </a:lnTo>
                    <a:lnTo>
                      <a:pt x="41444" y="11221"/>
                    </a:lnTo>
                    <a:cubicBezTo>
                      <a:pt x="41441" y="11233"/>
                      <a:pt x="41438" y="11242"/>
                      <a:pt x="41435" y="11253"/>
                    </a:cubicBezTo>
                    <a:lnTo>
                      <a:pt x="41340" y="11265"/>
                    </a:lnTo>
                    <a:lnTo>
                      <a:pt x="41322" y="11247"/>
                    </a:lnTo>
                    <a:cubicBezTo>
                      <a:pt x="41363" y="11236"/>
                      <a:pt x="41405" y="11224"/>
                      <a:pt x="41447" y="11206"/>
                    </a:cubicBezTo>
                    <a:close/>
                    <a:moveTo>
                      <a:pt x="30680" y="10377"/>
                    </a:moveTo>
                    <a:cubicBezTo>
                      <a:pt x="30704" y="10404"/>
                      <a:pt x="30734" y="10416"/>
                      <a:pt x="30769" y="10419"/>
                    </a:cubicBezTo>
                    <a:cubicBezTo>
                      <a:pt x="30775" y="10437"/>
                      <a:pt x="30781" y="10452"/>
                      <a:pt x="30787" y="10466"/>
                    </a:cubicBezTo>
                    <a:cubicBezTo>
                      <a:pt x="30793" y="10490"/>
                      <a:pt x="30802" y="10514"/>
                      <a:pt x="30811" y="10535"/>
                    </a:cubicBezTo>
                    <a:cubicBezTo>
                      <a:pt x="30748" y="10574"/>
                      <a:pt x="30635" y="10639"/>
                      <a:pt x="30629" y="10648"/>
                    </a:cubicBezTo>
                    <a:cubicBezTo>
                      <a:pt x="30626" y="10690"/>
                      <a:pt x="30626" y="10732"/>
                      <a:pt x="30629" y="10774"/>
                    </a:cubicBezTo>
                    <a:lnTo>
                      <a:pt x="30629" y="10842"/>
                    </a:lnTo>
                    <a:lnTo>
                      <a:pt x="30525" y="10893"/>
                    </a:lnTo>
                    <a:lnTo>
                      <a:pt x="30450" y="11054"/>
                    </a:lnTo>
                    <a:lnTo>
                      <a:pt x="30516" y="11158"/>
                    </a:lnTo>
                    <a:lnTo>
                      <a:pt x="30531" y="11179"/>
                    </a:lnTo>
                    <a:cubicBezTo>
                      <a:pt x="30531" y="11179"/>
                      <a:pt x="30513" y="11227"/>
                      <a:pt x="30504" y="11271"/>
                    </a:cubicBezTo>
                    <a:lnTo>
                      <a:pt x="30421" y="11185"/>
                    </a:lnTo>
                    <a:cubicBezTo>
                      <a:pt x="30421" y="11185"/>
                      <a:pt x="30303" y="10911"/>
                      <a:pt x="30161" y="10647"/>
                    </a:cubicBezTo>
                    <a:lnTo>
                      <a:pt x="30161" y="10647"/>
                    </a:lnTo>
                    <a:cubicBezTo>
                      <a:pt x="30196" y="10673"/>
                      <a:pt x="30237" y="10687"/>
                      <a:pt x="30280" y="10690"/>
                    </a:cubicBezTo>
                    <a:cubicBezTo>
                      <a:pt x="30340" y="10687"/>
                      <a:pt x="30364" y="10618"/>
                      <a:pt x="30364" y="10523"/>
                    </a:cubicBezTo>
                    <a:cubicBezTo>
                      <a:pt x="30409" y="10520"/>
                      <a:pt x="30450" y="10514"/>
                      <a:pt x="30492" y="10502"/>
                    </a:cubicBezTo>
                    <a:cubicBezTo>
                      <a:pt x="30522" y="10481"/>
                      <a:pt x="30510" y="10419"/>
                      <a:pt x="30510" y="10419"/>
                    </a:cubicBezTo>
                    <a:cubicBezTo>
                      <a:pt x="30567" y="10407"/>
                      <a:pt x="30623" y="10395"/>
                      <a:pt x="30680" y="10377"/>
                    </a:cubicBezTo>
                    <a:close/>
                    <a:moveTo>
                      <a:pt x="16878" y="11161"/>
                    </a:moveTo>
                    <a:cubicBezTo>
                      <a:pt x="16881" y="11185"/>
                      <a:pt x="16893" y="11209"/>
                      <a:pt x="16911" y="11227"/>
                    </a:cubicBezTo>
                    <a:cubicBezTo>
                      <a:pt x="16909" y="11250"/>
                      <a:pt x="16904" y="11272"/>
                      <a:pt x="16898" y="11295"/>
                    </a:cubicBezTo>
                    <a:lnTo>
                      <a:pt x="16898" y="11295"/>
                    </a:lnTo>
                    <a:cubicBezTo>
                      <a:pt x="16897" y="11291"/>
                      <a:pt x="16895" y="11287"/>
                      <a:pt x="16893" y="11283"/>
                    </a:cubicBezTo>
                    <a:cubicBezTo>
                      <a:pt x="16890" y="11277"/>
                      <a:pt x="16893" y="11277"/>
                      <a:pt x="16890" y="11274"/>
                    </a:cubicBezTo>
                    <a:cubicBezTo>
                      <a:pt x="16887" y="11271"/>
                      <a:pt x="16887" y="11262"/>
                      <a:pt x="16884" y="11256"/>
                    </a:cubicBezTo>
                    <a:lnTo>
                      <a:pt x="16884" y="11247"/>
                    </a:lnTo>
                    <a:cubicBezTo>
                      <a:pt x="16884" y="11242"/>
                      <a:pt x="16878" y="11236"/>
                      <a:pt x="16878" y="11230"/>
                    </a:cubicBezTo>
                    <a:lnTo>
                      <a:pt x="16875" y="11224"/>
                    </a:lnTo>
                    <a:cubicBezTo>
                      <a:pt x="16875" y="11218"/>
                      <a:pt x="16872" y="11212"/>
                      <a:pt x="16872" y="11206"/>
                    </a:cubicBezTo>
                    <a:lnTo>
                      <a:pt x="16872" y="11200"/>
                    </a:lnTo>
                    <a:cubicBezTo>
                      <a:pt x="16869" y="11194"/>
                      <a:pt x="16867" y="11191"/>
                      <a:pt x="16867" y="11185"/>
                    </a:cubicBezTo>
                    <a:lnTo>
                      <a:pt x="16867" y="11182"/>
                    </a:lnTo>
                    <a:cubicBezTo>
                      <a:pt x="16869" y="11176"/>
                      <a:pt x="16872" y="11167"/>
                      <a:pt x="16878" y="11161"/>
                    </a:cubicBezTo>
                    <a:close/>
                    <a:moveTo>
                      <a:pt x="28489" y="10937"/>
                    </a:moveTo>
                    <a:cubicBezTo>
                      <a:pt x="28501" y="10955"/>
                      <a:pt x="28516" y="10970"/>
                      <a:pt x="28534" y="10982"/>
                    </a:cubicBezTo>
                    <a:cubicBezTo>
                      <a:pt x="28560" y="11155"/>
                      <a:pt x="28549" y="11292"/>
                      <a:pt x="28465" y="11292"/>
                    </a:cubicBezTo>
                    <a:lnTo>
                      <a:pt x="28462" y="11295"/>
                    </a:lnTo>
                    <a:cubicBezTo>
                      <a:pt x="28382" y="11295"/>
                      <a:pt x="28304" y="11173"/>
                      <a:pt x="28233" y="11003"/>
                    </a:cubicBezTo>
                    <a:lnTo>
                      <a:pt x="28233" y="11003"/>
                    </a:lnTo>
                    <a:cubicBezTo>
                      <a:pt x="28304" y="11024"/>
                      <a:pt x="28376" y="11042"/>
                      <a:pt x="28450" y="11051"/>
                    </a:cubicBezTo>
                    <a:cubicBezTo>
                      <a:pt x="28483" y="11045"/>
                      <a:pt x="28489" y="10937"/>
                      <a:pt x="28489" y="10937"/>
                    </a:cubicBezTo>
                    <a:close/>
                    <a:moveTo>
                      <a:pt x="25070" y="10654"/>
                    </a:moveTo>
                    <a:lnTo>
                      <a:pt x="25118" y="10669"/>
                    </a:lnTo>
                    <a:cubicBezTo>
                      <a:pt x="25189" y="10964"/>
                      <a:pt x="25231" y="11292"/>
                      <a:pt x="25121" y="11301"/>
                    </a:cubicBezTo>
                    <a:cubicBezTo>
                      <a:pt x="25067" y="11295"/>
                      <a:pt x="25013" y="11268"/>
                      <a:pt x="24977" y="11227"/>
                    </a:cubicBezTo>
                    <a:cubicBezTo>
                      <a:pt x="24942" y="11164"/>
                      <a:pt x="24903" y="11101"/>
                      <a:pt x="24867" y="11045"/>
                    </a:cubicBezTo>
                    <a:cubicBezTo>
                      <a:pt x="24867" y="11012"/>
                      <a:pt x="24867" y="10979"/>
                      <a:pt x="24873" y="10943"/>
                    </a:cubicBezTo>
                    <a:cubicBezTo>
                      <a:pt x="24904" y="10963"/>
                      <a:pt x="24939" y="10975"/>
                      <a:pt x="24971" y="10975"/>
                    </a:cubicBezTo>
                    <a:cubicBezTo>
                      <a:pt x="25059" y="10975"/>
                      <a:pt x="25129" y="10889"/>
                      <a:pt x="25070" y="10654"/>
                    </a:cubicBezTo>
                    <a:close/>
                    <a:moveTo>
                      <a:pt x="1253" y="10857"/>
                    </a:moveTo>
                    <a:cubicBezTo>
                      <a:pt x="1223" y="11022"/>
                      <a:pt x="1270" y="11082"/>
                      <a:pt x="1326" y="11082"/>
                    </a:cubicBezTo>
                    <a:cubicBezTo>
                      <a:pt x="1348" y="11082"/>
                      <a:pt x="1372" y="11073"/>
                      <a:pt x="1393" y="11057"/>
                    </a:cubicBezTo>
                    <a:cubicBezTo>
                      <a:pt x="1396" y="11078"/>
                      <a:pt x="1399" y="11101"/>
                      <a:pt x="1399" y="11125"/>
                    </a:cubicBezTo>
                    <a:cubicBezTo>
                      <a:pt x="1378" y="11167"/>
                      <a:pt x="1354" y="11212"/>
                      <a:pt x="1333" y="11262"/>
                    </a:cubicBezTo>
                    <a:lnTo>
                      <a:pt x="1333" y="11259"/>
                    </a:lnTo>
                    <a:cubicBezTo>
                      <a:pt x="1309" y="11289"/>
                      <a:pt x="1277" y="11310"/>
                      <a:pt x="1241" y="11313"/>
                    </a:cubicBezTo>
                    <a:cubicBezTo>
                      <a:pt x="1166" y="11313"/>
                      <a:pt x="1184" y="11078"/>
                      <a:pt x="1223" y="10866"/>
                    </a:cubicBezTo>
                    <a:lnTo>
                      <a:pt x="1253" y="10857"/>
                    </a:lnTo>
                    <a:close/>
                    <a:moveTo>
                      <a:pt x="38138" y="11280"/>
                    </a:moveTo>
                    <a:lnTo>
                      <a:pt x="38138" y="11280"/>
                    </a:lnTo>
                    <a:cubicBezTo>
                      <a:pt x="38150" y="11292"/>
                      <a:pt x="38162" y="11304"/>
                      <a:pt x="38174" y="11313"/>
                    </a:cubicBezTo>
                    <a:lnTo>
                      <a:pt x="38135" y="11346"/>
                    </a:lnTo>
                    <a:cubicBezTo>
                      <a:pt x="38138" y="11325"/>
                      <a:pt x="38141" y="11304"/>
                      <a:pt x="38138" y="11280"/>
                    </a:cubicBezTo>
                    <a:close/>
                    <a:moveTo>
                      <a:pt x="21532" y="10705"/>
                    </a:moveTo>
                    <a:lnTo>
                      <a:pt x="21579" y="10717"/>
                    </a:lnTo>
                    <a:cubicBezTo>
                      <a:pt x="21651" y="11012"/>
                      <a:pt x="21693" y="11343"/>
                      <a:pt x="21582" y="11349"/>
                    </a:cubicBezTo>
                    <a:cubicBezTo>
                      <a:pt x="21529" y="11346"/>
                      <a:pt x="21475" y="11319"/>
                      <a:pt x="21439" y="11277"/>
                    </a:cubicBezTo>
                    <a:cubicBezTo>
                      <a:pt x="21400" y="11212"/>
                      <a:pt x="21365" y="11149"/>
                      <a:pt x="21329" y="11092"/>
                    </a:cubicBezTo>
                    <a:cubicBezTo>
                      <a:pt x="21329" y="11060"/>
                      <a:pt x="21329" y="11027"/>
                      <a:pt x="21335" y="10994"/>
                    </a:cubicBezTo>
                    <a:cubicBezTo>
                      <a:pt x="21366" y="11014"/>
                      <a:pt x="21400" y="11025"/>
                      <a:pt x="21432" y="11025"/>
                    </a:cubicBezTo>
                    <a:cubicBezTo>
                      <a:pt x="21520" y="11025"/>
                      <a:pt x="21591" y="10939"/>
                      <a:pt x="21532" y="10705"/>
                    </a:cubicBezTo>
                    <a:close/>
                    <a:moveTo>
                      <a:pt x="38456" y="11291"/>
                    </a:moveTo>
                    <a:cubicBezTo>
                      <a:pt x="38461" y="11291"/>
                      <a:pt x="38464" y="11316"/>
                      <a:pt x="38469" y="11349"/>
                    </a:cubicBezTo>
                    <a:lnTo>
                      <a:pt x="38430" y="11352"/>
                    </a:lnTo>
                    <a:cubicBezTo>
                      <a:pt x="38436" y="11337"/>
                      <a:pt x="38439" y="11322"/>
                      <a:pt x="38442" y="11307"/>
                    </a:cubicBezTo>
                    <a:lnTo>
                      <a:pt x="38442" y="11298"/>
                    </a:lnTo>
                    <a:cubicBezTo>
                      <a:pt x="38448" y="11298"/>
                      <a:pt x="38451" y="11295"/>
                      <a:pt x="38454" y="11292"/>
                    </a:cubicBezTo>
                    <a:cubicBezTo>
                      <a:pt x="38455" y="11292"/>
                      <a:pt x="38455" y="11291"/>
                      <a:pt x="38456" y="11291"/>
                    </a:cubicBezTo>
                    <a:close/>
                    <a:moveTo>
                      <a:pt x="38427" y="11307"/>
                    </a:moveTo>
                    <a:lnTo>
                      <a:pt x="38424" y="11316"/>
                    </a:lnTo>
                    <a:cubicBezTo>
                      <a:pt x="38424" y="11316"/>
                      <a:pt x="38424" y="11319"/>
                      <a:pt x="38424" y="11322"/>
                    </a:cubicBezTo>
                    <a:cubicBezTo>
                      <a:pt x="38421" y="11334"/>
                      <a:pt x="38418" y="11343"/>
                      <a:pt x="38415" y="11355"/>
                    </a:cubicBezTo>
                    <a:lnTo>
                      <a:pt x="38320" y="11367"/>
                    </a:lnTo>
                    <a:lnTo>
                      <a:pt x="38299" y="11349"/>
                    </a:lnTo>
                    <a:cubicBezTo>
                      <a:pt x="38344" y="11337"/>
                      <a:pt x="38385" y="11325"/>
                      <a:pt x="38427" y="11307"/>
                    </a:cubicBezTo>
                    <a:close/>
                    <a:moveTo>
                      <a:pt x="32215" y="11340"/>
                    </a:moveTo>
                    <a:lnTo>
                      <a:pt x="32215" y="11340"/>
                    </a:lnTo>
                    <a:cubicBezTo>
                      <a:pt x="32224" y="11349"/>
                      <a:pt x="32233" y="11358"/>
                      <a:pt x="32242" y="11364"/>
                    </a:cubicBezTo>
                    <a:lnTo>
                      <a:pt x="32227" y="11376"/>
                    </a:lnTo>
                    <a:lnTo>
                      <a:pt x="32215" y="11370"/>
                    </a:lnTo>
                    <a:cubicBezTo>
                      <a:pt x="32218" y="11361"/>
                      <a:pt x="32218" y="11349"/>
                      <a:pt x="32215" y="11340"/>
                    </a:cubicBezTo>
                    <a:close/>
                    <a:moveTo>
                      <a:pt x="10794" y="10744"/>
                    </a:moveTo>
                    <a:cubicBezTo>
                      <a:pt x="10752" y="10975"/>
                      <a:pt x="10818" y="11060"/>
                      <a:pt x="10898" y="11060"/>
                    </a:cubicBezTo>
                    <a:cubicBezTo>
                      <a:pt x="10930" y="11060"/>
                      <a:pt x="10964" y="11047"/>
                      <a:pt x="10994" y="11024"/>
                    </a:cubicBezTo>
                    <a:cubicBezTo>
                      <a:pt x="10997" y="11057"/>
                      <a:pt x="11000" y="11089"/>
                      <a:pt x="11003" y="11122"/>
                    </a:cubicBezTo>
                    <a:cubicBezTo>
                      <a:pt x="10967" y="11179"/>
                      <a:pt x="10938" y="11244"/>
                      <a:pt x="10905" y="11310"/>
                    </a:cubicBezTo>
                    <a:lnTo>
                      <a:pt x="10908" y="11310"/>
                    </a:lnTo>
                    <a:cubicBezTo>
                      <a:pt x="10875" y="11352"/>
                      <a:pt x="10827" y="11382"/>
                      <a:pt x="10777" y="11388"/>
                    </a:cubicBezTo>
                    <a:cubicBezTo>
                      <a:pt x="10669" y="11385"/>
                      <a:pt x="10696" y="11054"/>
                      <a:pt x="10750" y="10759"/>
                    </a:cubicBezTo>
                    <a:lnTo>
                      <a:pt x="10794" y="10744"/>
                    </a:lnTo>
                    <a:close/>
                    <a:moveTo>
                      <a:pt x="5903" y="11143"/>
                    </a:moveTo>
                    <a:cubicBezTo>
                      <a:pt x="5855" y="11325"/>
                      <a:pt x="5787" y="11390"/>
                      <a:pt x="5737" y="11390"/>
                    </a:cubicBezTo>
                    <a:cubicBezTo>
                      <a:pt x="5695" y="11390"/>
                      <a:pt x="5667" y="11342"/>
                      <a:pt x="5676" y="11277"/>
                    </a:cubicBezTo>
                    <a:lnTo>
                      <a:pt x="5673" y="11274"/>
                    </a:lnTo>
                    <a:cubicBezTo>
                      <a:pt x="5694" y="11247"/>
                      <a:pt x="5715" y="11221"/>
                      <a:pt x="5739" y="11191"/>
                    </a:cubicBezTo>
                    <a:lnTo>
                      <a:pt x="5840" y="11143"/>
                    </a:lnTo>
                    <a:close/>
                    <a:moveTo>
                      <a:pt x="32442" y="11349"/>
                    </a:moveTo>
                    <a:cubicBezTo>
                      <a:pt x="32445" y="11349"/>
                      <a:pt x="32448" y="11367"/>
                      <a:pt x="32450" y="11388"/>
                    </a:cubicBezTo>
                    <a:lnTo>
                      <a:pt x="32450" y="11388"/>
                    </a:lnTo>
                    <a:lnTo>
                      <a:pt x="32424" y="11391"/>
                    </a:lnTo>
                    <a:cubicBezTo>
                      <a:pt x="32427" y="11379"/>
                      <a:pt x="32430" y="11370"/>
                      <a:pt x="32433" y="11358"/>
                    </a:cubicBezTo>
                    <a:lnTo>
                      <a:pt x="32433" y="11355"/>
                    </a:lnTo>
                    <a:cubicBezTo>
                      <a:pt x="32436" y="11352"/>
                      <a:pt x="32439" y="11352"/>
                      <a:pt x="32442" y="11349"/>
                    </a:cubicBezTo>
                    <a:cubicBezTo>
                      <a:pt x="32442" y="11349"/>
                      <a:pt x="32442" y="11349"/>
                      <a:pt x="32442" y="11349"/>
                    </a:cubicBezTo>
                    <a:close/>
                    <a:moveTo>
                      <a:pt x="32421" y="11358"/>
                    </a:moveTo>
                    <a:lnTo>
                      <a:pt x="32421" y="11364"/>
                    </a:lnTo>
                    <a:lnTo>
                      <a:pt x="32421" y="11367"/>
                    </a:lnTo>
                    <a:lnTo>
                      <a:pt x="32415" y="11391"/>
                    </a:lnTo>
                    <a:lnTo>
                      <a:pt x="32346" y="11399"/>
                    </a:lnTo>
                    <a:lnTo>
                      <a:pt x="32334" y="11388"/>
                    </a:lnTo>
                    <a:cubicBezTo>
                      <a:pt x="32361" y="11382"/>
                      <a:pt x="32391" y="11373"/>
                      <a:pt x="32418" y="11361"/>
                    </a:cubicBezTo>
                    <a:lnTo>
                      <a:pt x="32421" y="11358"/>
                    </a:lnTo>
                    <a:close/>
                    <a:moveTo>
                      <a:pt x="43803" y="11342"/>
                    </a:moveTo>
                    <a:cubicBezTo>
                      <a:pt x="43804" y="11342"/>
                      <a:pt x="43804" y="11342"/>
                      <a:pt x="43805" y="11343"/>
                    </a:cubicBezTo>
                    <a:cubicBezTo>
                      <a:pt x="43808" y="11346"/>
                      <a:pt x="43814" y="11349"/>
                      <a:pt x="43820" y="11352"/>
                    </a:cubicBezTo>
                    <a:lnTo>
                      <a:pt x="43820" y="11358"/>
                    </a:lnTo>
                    <a:lnTo>
                      <a:pt x="43820" y="11361"/>
                    </a:lnTo>
                    <a:cubicBezTo>
                      <a:pt x="43820" y="11376"/>
                      <a:pt x="43823" y="11391"/>
                      <a:pt x="43826" y="11405"/>
                    </a:cubicBezTo>
                    <a:lnTo>
                      <a:pt x="43778" y="11397"/>
                    </a:lnTo>
                    <a:cubicBezTo>
                      <a:pt x="43789" y="11367"/>
                      <a:pt x="43797" y="11342"/>
                      <a:pt x="43803" y="11342"/>
                    </a:cubicBezTo>
                    <a:close/>
                    <a:moveTo>
                      <a:pt x="43843" y="11361"/>
                    </a:moveTo>
                    <a:cubicBezTo>
                      <a:pt x="43882" y="11379"/>
                      <a:pt x="43948" y="11402"/>
                      <a:pt x="43993" y="11417"/>
                    </a:cubicBezTo>
                    <a:lnTo>
                      <a:pt x="43966" y="11432"/>
                    </a:lnTo>
                    <a:lnTo>
                      <a:pt x="43849" y="11411"/>
                    </a:lnTo>
                    <a:cubicBezTo>
                      <a:pt x="43846" y="11399"/>
                      <a:pt x="43846" y="11388"/>
                      <a:pt x="43843" y="11376"/>
                    </a:cubicBezTo>
                    <a:cubicBezTo>
                      <a:pt x="43843" y="11373"/>
                      <a:pt x="43843" y="11370"/>
                      <a:pt x="43843" y="11370"/>
                    </a:cubicBezTo>
                    <a:lnTo>
                      <a:pt x="43843" y="11361"/>
                    </a:lnTo>
                    <a:close/>
                    <a:moveTo>
                      <a:pt x="44201" y="11370"/>
                    </a:moveTo>
                    <a:lnTo>
                      <a:pt x="44201" y="11370"/>
                    </a:lnTo>
                    <a:cubicBezTo>
                      <a:pt x="44192" y="11391"/>
                      <a:pt x="44192" y="11414"/>
                      <a:pt x="44195" y="11435"/>
                    </a:cubicBezTo>
                    <a:lnTo>
                      <a:pt x="44150" y="11399"/>
                    </a:lnTo>
                    <a:cubicBezTo>
                      <a:pt x="44168" y="11391"/>
                      <a:pt x="44183" y="11379"/>
                      <a:pt x="44201" y="11370"/>
                    </a:cubicBezTo>
                    <a:close/>
                    <a:moveTo>
                      <a:pt x="2049" y="10788"/>
                    </a:moveTo>
                    <a:cubicBezTo>
                      <a:pt x="2060" y="10833"/>
                      <a:pt x="2084" y="10860"/>
                      <a:pt x="2117" y="10863"/>
                    </a:cubicBezTo>
                    <a:cubicBezTo>
                      <a:pt x="2117" y="10869"/>
                      <a:pt x="2114" y="10875"/>
                      <a:pt x="2114" y="10881"/>
                    </a:cubicBezTo>
                    <a:lnTo>
                      <a:pt x="2111" y="10890"/>
                    </a:lnTo>
                    <a:lnTo>
                      <a:pt x="2105" y="10914"/>
                    </a:lnTo>
                    <a:cubicBezTo>
                      <a:pt x="2035" y="11159"/>
                      <a:pt x="1937" y="11439"/>
                      <a:pt x="1863" y="11439"/>
                    </a:cubicBezTo>
                    <a:cubicBezTo>
                      <a:pt x="1858" y="11439"/>
                      <a:pt x="1854" y="11438"/>
                      <a:pt x="1849" y="11435"/>
                    </a:cubicBezTo>
                    <a:cubicBezTo>
                      <a:pt x="1855" y="11343"/>
                      <a:pt x="1858" y="11244"/>
                      <a:pt x="1858" y="11158"/>
                    </a:cubicBezTo>
                    <a:lnTo>
                      <a:pt x="1849" y="11152"/>
                    </a:lnTo>
                    <a:lnTo>
                      <a:pt x="1849" y="11137"/>
                    </a:lnTo>
                    <a:lnTo>
                      <a:pt x="1849" y="11125"/>
                    </a:lnTo>
                    <a:lnTo>
                      <a:pt x="1849" y="11107"/>
                    </a:lnTo>
                    <a:cubicBezTo>
                      <a:pt x="1849" y="11104"/>
                      <a:pt x="1849" y="11101"/>
                      <a:pt x="1849" y="11095"/>
                    </a:cubicBezTo>
                    <a:lnTo>
                      <a:pt x="1849" y="11081"/>
                    </a:lnTo>
                    <a:lnTo>
                      <a:pt x="1849" y="11072"/>
                    </a:lnTo>
                    <a:lnTo>
                      <a:pt x="1849" y="11054"/>
                    </a:lnTo>
                    <a:lnTo>
                      <a:pt x="1849" y="11045"/>
                    </a:lnTo>
                    <a:lnTo>
                      <a:pt x="1849" y="11030"/>
                    </a:lnTo>
                    <a:lnTo>
                      <a:pt x="1849" y="11021"/>
                    </a:lnTo>
                    <a:lnTo>
                      <a:pt x="1849" y="11006"/>
                    </a:lnTo>
                    <a:lnTo>
                      <a:pt x="1849" y="11000"/>
                    </a:lnTo>
                    <a:lnTo>
                      <a:pt x="1849" y="10988"/>
                    </a:lnTo>
                    <a:lnTo>
                      <a:pt x="1849" y="10979"/>
                    </a:lnTo>
                    <a:lnTo>
                      <a:pt x="1849" y="10967"/>
                    </a:lnTo>
                    <a:cubicBezTo>
                      <a:pt x="1849" y="10964"/>
                      <a:pt x="1849" y="10961"/>
                      <a:pt x="1849" y="10961"/>
                    </a:cubicBezTo>
                    <a:lnTo>
                      <a:pt x="1849" y="10946"/>
                    </a:lnTo>
                    <a:lnTo>
                      <a:pt x="1849" y="10943"/>
                    </a:lnTo>
                    <a:lnTo>
                      <a:pt x="1849" y="10931"/>
                    </a:lnTo>
                    <a:lnTo>
                      <a:pt x="1849" y="10926"/>
                    </a:lnTo>
                    <a:lnTo>
                      <a:pt x="1849" y="10914"/>
                    </a:lnTo>
                    <a:lnTo>
                      <a:pt x="1858" y="10899"/>
                    </a:lnTo>
                    <a:lnTo>
                      <a:pt x="1858" y="10899"/>
                    </a:lnTo>
                    <a:cubicBezTo>
                      <a:pt x="1856" y="10943"/>
                      <a:pt x="1879" y="10975"/>
                      <a:pt x="1910" y="10975"/>
                    </a:cubicBezTo>
                    <a:cubicBezTo>
                      <a:pt x="1950" y="10975"/>
                      <a:pt x="2003" y="10925"/>
                      <a:pt x="2040" y="10788"/>
                    </a:cubicBezTo>
                    <a:close/>
                    <a:moveTo>
                      <a:pt x="7477" y="10845"/>
                    </a:moveTo>
                    <a:cubicBezTo>
                      <a:pt x="7434" y="11076"/>
                      <a:pt x="7500" y="11161"/>
                      <a:pt x="7579" y="11161"/>
                    </a:cubicBezTo>
                    <a:cubicBezTo>
                      <a:pt x="7611" y="11161"/>
                      <a:pt x="7644" y="11148"/>
                      <a:pt x="7673" y="11125"/>
                    </a:cubicBezTo>
                    <a:cubicBezTo>
                      <a:pt x="7679" y="11158"/>
                      <a:pt x="7682" y="11191"/>
                      <a:pt x="7682" y="11227"/>
                    </a:cubicBezTo>
                    <a:cubicBezTo>
                      <a:pt x="7653" y="11289"/>
                      <a:pt x="7620" y="11352"/>
                      <a:pt x="7593" y="11417"/>
                    </a:cubicBezTo>
                    <a:lnTo>
                      <a:pt x="7587" y="11414"/>
                    </a:lnTo>
                    <a:cubicBezTo>
                      <a:pt x="7557" y="11459"/>
                      <a:pt x="7510" y="11486"/>
                      <a:pt x="7456" y="11495"/>
                    </a:cubicBezTo>
                    <a:cubicBezTo>
                      <a:pt x="7352" y="11492"/>
                      <a:pt x="7378" y="11158"/>
                      <a:pt x="7432" y="10860"/>
                    </a:cubicBezTo>
                    <a:lnTo>
                      <a:pt x="7477" y="10845"/>
                    </a:lnTo>
                    <a:close/>
                    <a:moveTo>
                      <a:pt x="32400" y="11429"/>
                    </a:moveTo>
                    <a:lnTo>
                      <a:pt x="32400" y="11429"/>
                    </a:lnTo>
                    <a:cubicBezTo>
                      <a:pt x="32397" y="11444"/>
                      <a:pt x="32391" y="11459"/>
                      <a:pt x="32388" y="11474"/>
                    </a:cubicBezTo>
                    <a:lnTo>
                      <a:pt x="32388" y="11480"/>
                    </a:lnTo>
                    <a:lnTo>
                      <a:pt x="32385" y="11498"/>
                    </a:lnTo>
                    <a:cubicBezTo>
                      <a:pt x="32361" y="11495"/>
                      <a:pt x="32343" y="11474"/>
                      <a:pt x="32334" y="11441"/>
                    </a:cubicBezTo>
                    <a:lnTo>
                      <a:pt x="32331" y="11441"/>
                    </a:lnTo>
                    <a:lnTo>
                      <a:pt x="32400" y="11429"/>
                    </a:lnTo>
                    <a:close/>
                    <a:moveTo>
                      <a:pt x="32454" y="11423"/>
                    </a:moveTo>
                    <a:cubicBezTo>
                      <a:pt x="32454" y="11432"/>
                      <a:pt x="32457" y="11444"/>
                      <a:pt x="32459" y="11456"/>
                    </a:cubicBezTo>
                    <a:cubicBezTo>
                      <a:pt x="32445" y="11477"/>
                      <a:pt x="32421" y="11492"/>
                      <a:pt x="32394" y="11498"/>
                    </a:cubicBezTo>
                    <a:cubicBezTo>
                      <a:pt x="32400" y="11495"/>
                      <a:pt x="32400" y="11492"/>
                      <a:pt x="32400" y="11489"/>
                    </a:cubicBezTo>
                    <a:lnTo>
                      <a:pt x="32400" y="11486"/>
                    </a:lnTo>
                    <a:cubicBezTo>
                      <a:pt x="32403" y="11468"/>
                      <a:pt x="32409" y="11450"/>
                      <a:pt x="32412" y="11435"/>
                    </a:cubicBezTo>
                    <a:lnTo>
                      <a:pt x="32412" y="11432"/>
                    </a:lnTo>
                    <a:lnTo>
                      <a:pt x="32412" y="11429"/>
                    </a:lnTo>
                    <a:lnTo>
                      <a:pt x="32454" y="11423"/>
                    </a:lnTo>
                    <a:close/>
                    <a:moveTo>
                      <a:pt x="15996" y="11343"/>
                    </a:moveTo>
                    <a:cubicBezTo>
                      <a:pt x="16026" y="11382"/>
                      <a:pt x="16053" y="11420"/>
                      <a:pt x="16074" y="11462"/>
                    </a:cubicBezTo>
                    <a:cubicBezTo>
                      <a:pt x="16044" y="11489"/>
                      <a:pt x="16008" y="11504"/>
                      <a:pt x="15972" y="11510"/>
                    </a:cubicBezTo>
                    <a:cubicBezTo>
                      <a:pt x="15951" y="11462"/>
                      <a:pt x="15931" y="11414"/>
                      <a:pt x="15910" y="11373"/>
                    </a:cubicBezTo>
                    <a:cubicBezTo>
                      <a:pt x="15910" y="11364"/>
                      <a:pt x="15913" y="11355"/>
                      <a:pt x="15916" y="11346"/>
                    </a:cubicBezTo>
                    <a:cubicBezTo>
                      <a:pt x="15929" y="11347"/>
                      <a:pt x="15942" y="11348"/>
                      <a:pt x="15956" y="11348"/>
                    </a:cubicBezTo>
                    <a:cubicBezTo>
                      <a:pt x="15969" y="11348"/>
                      <a:pt x="15983" y="11347"/>
                      <a:pt x="15996" y="11346"/>
                    </a:cubicBezTo>
                    <a:lnTo>
                      <a:pt x="15996" y="11343"/>
                    </a:lnTo>
                    <a:close/>
                    <a:moveTo>
                      <a:pt x="23740" y="10601"/>
                    </a:moveTo>
                    <a:lnTo>
                      <a:pt x="23851" y="10613"/>
                    </a:lnTo>
                    <a:lnTo>
                      <a:pt x="23895" y="10613"/>
                    </a:lnTo>
                    <a:cubicBezTo>
                      <a:pt x="23957" y="10798"/>
                      <a:pt x="24038" y="10866"/>
                      <a:pt x="24096" y="10866"/>
                    </a:cubicBezTo>
                    <a:cubicBezTo>
                      <a:pt x="24145" y="10866"/>
                      <a:pt x="24178" y="10819"/>
                      <a:pt x="24173" y="10756"/>
                    </a:cubicBezTo>
                    <a:lnTo>
                      <a:pt x="24173" y="10756"/>
                    </a:lnTo>
                    <a:cubicBezTo>
                      <a:pt x="24179" y="10762"/>
                      <a:pt x="24185" y="10768"/>
                      <a:pt x="24188" y="10774"/>
                    </a:cubicBezTo>
                    <a:lnTo>
                      <a:pt x="24188" y="10791"/>
                    </a:lnTo>
                    <a:lnTo>
                      <a:pt x="24188" y="10821"/>
                    </a:lnTo>
                    <a:lnTo>
                      <a:pt x="24188" y="10839"/>
                    </a:lnTo>
                    <a:lnTo>
                      <a:pt x="24188" y="10845"/>
                    </a:lnTo>
                    <a:lnTo>
                      <a:pt x="24188" y="10866"/>
                    </a:lnTo>
                    <a:lnTo>
                      <a:pt x="24188" y="10905"/>
                    </a:lnTo>
                    <a:lnTo>
                      <a:pt x="24188" y="10926"/>
                    </a:lnTo>
                    <a:lnTo>
                      <a:pt x="24188" y="10937"/>
                    </a:lnTo>
                    <a:lnTo>
                      <a:pt x="24188" y="10961"/>
                    </a:lnTo>
                    <a:lnTo>
                      <a:pt x="24188" y="10973"/>
                    </a:lnTo>
                    <a:lnTo>
                      <a:pt x="24188" y="10997"/>
                    </a:lnTo>
                    <a:lnTo>
                      <a:pt x="24188" y="11009"/>
                    </a:lnTo>
                    <a:lnTo>
                      <a:pt x="24188" y="11033"/>
                    </a:lnTo>
                    <a:lnTo>
                      <a:pt x="24188" y="11048"/>
                    </a:lnTo>
                    <a:lnTo>
                      <a:pt x="24188" y="11072"/>
                    </a:lnTo>
                    <a:lnTo>
                      <a:pt x="24188" y="11089"/>
                    </a:lnTo>
                    <a:lnTo>
                      <a:pt x="24188" y="11110"/>
                    </a:lnTo>
                    <a:lnTo>
                      <a:pt x="24188" y="11116"/>
                    </a:lnTo>
                    <a:cubicBezTo>
                      <a:pt x="24194" y="11242"/>
                      <a:pt x="24202" y="11379"/>
                      <a:pt x="24217" y="11510"/>
                    </a:cubicBezTo>
                    <a:cubicBezTo>
                      <a:pt x="24210" y="11514"/>
                      <a:pt x="24203" y="11517"/>
                      <a:pt x="24195" y="11517"/>
                    </a:cubicBezTo>
                    <a:cubicBezTo>
                      <a:pt x="24091" y="11517"/>
                      <a:pt x="23928" y="11130"/>
                      <a:pt x="23803" y="10791"/>
                    </a:cubicBezTo>
                    <a:lnTo>
                      <a:pt x="23806" y="10791"/>
                    </a:lnTo>
                    <a:lnTo>
                      <a:pt x="23794" y="10756"/>
                    </a:lnTo>
                    <a:cubicBezTo>
                      <a:pt x="23794" y="10753"/>
                      <a:pt x="23791" y="10750"/>
                      <a:pt x="23791" y="10747"/>
                    </a:cubicBezTo>
                    <a:lnTo>
                      <a:pt x="23776" y="10708"/>
                    </a:lnTo>
                    <a:cubicBezTo>
                      <a:pt x="23773" y="10696"/>
                      <a:pt x="23767" y="10684"/>
                      <a:pt x="23764" y="10672"/>
                    </a:cubicBezTo>
                    <a:lnTo>
                      <a:pt x="23761" y="10663"/>
                    </a:lnTo>
                    <a:lnTo>
                      <a:pt x="23740" y="10601"/>
                    </a:lnTo>
                    <a:close/>
                    <a:moveTo>
                      <a:pt x="4854" y="11227"/>
                    </a:moveTo>
                    <a:cubicBezTo>
                      <a:pt x="4854" y="11227"/>
                      <a:pt x="4886" y="11349"/>
                      <a:pt x="4913" y="11367"/>
                    </a:cubicBezTo>
                    <a:cubicBezTo>
                      <a:pt x="4930" y="11372"/>
                      <a:pt x="4947" y="11376"/>
                      <a:pt x="4964" y="11376"/>
                    </a:cubicBezTo>
                    <a:cubicBezTo>
                      <a:pt x="4968" y="11376"/>
                      <a:pt x="4972" y="11376"/>
                      <a:pt x="4976" y="11376"/>
                    </a:cubicBezTo>
                    <a:cubicBezTo>
                      <a:pt x="4994" y="11417"/>
                      <a:pt x="5006" y="11459"/>
                      <a:pt x="5015" y="11504"/>
                    </a:cubicBezTo>
                    <a:cubicBezTo>
                      <a:pt x="4987" y="11526"/>
                      <a:pt x="4957" y="11539"/>
                      <a:pt x="4928" y="11539"/>
                    </a:cubicBezTo>
                    <a:cubicBezTo>
                      <a:pt x="4855" y="11539"/>
                      <a:pt x="4794" y="11457"/>
                      <a:pt x="4839" y="11233"/>
                    </a:cubicBezTo>
                    <a:lnTo>
                      <a:pt x="4854" y="11227"/>
                    </a:lnTo>
                    <a:close/>
                    <a:moveTo>
                      <a:pt x="12049" y="10630"/>
                    </a:moveTo>
                    <a:lnTo>
                      <a:pt x="12049" y="10630"/>
                    </a:lnTo>
                    <a:cubicBezTo>
                      <a:pt x="12032" y="10651"/>
                      <a:pt x="12026" y="10672"/>
                      <a:pt x="12020" y="10693"/>
                    </a:cubicBezTo>
                    <a:lnTo>
                      <a:pt x="12023" y="10693"/>
                    </a:lnTo>
                    <a:cubicBezTo>
                      <a:pt x="12020" y="10696"/>
                      <a:pt x="12020" y="10699"/>
                      <a:pt x="12020" y="10702"/>
                    </a:cubicBezTo>
                    <a:lnTo>
                      <a:pt x="12008" y="10738"/>
                    </a:lnTo>
                    <a:cubicBezTo>
                      <a:pt x="12005" y="10750"/>
                      <a:pt x="12002" y="10762"/>
                      <a:pt x="11999" y="10776"/>
                    </a:cubicBezTo>
                    <a:cubicBezTo>
                      <a:pt x="11996" y="10779"/>
                      <a:pt x="11996" y="10782"/>
                      <a:pt x="11996" y="10785"/>
                    </a:cubicBezTo>
                    <a:cubicBezTo>
                      <a:pt x="11993" y="10797"/>
                      <a:pt x="11987" y="10809"/>
                      <a:pt x="11984" y="10821"/>
                    </a:cubicBezTo>
                    <a:cubicBezTo>
                      <a:pt x="11886" y="11165"/>
                      <a:pt x="11747" y="11563"/>
                      <a:pt x="11646" y="11563"/>
                    </a:cubicBezTo>
                    <a:cubicBezTo>
                      <a:pt x="11639" y="11563"/>
                      <a:pt x="11633" y="11561"/>
                      <a:pt x="11626" y="11557"/>
                    </a:cubicBezTo>
                    <a:cubicBezTo>
                      <a:pt x="11635" y="11426"/>
                      <a:pt x="11638" y="11289"/>
                      <a:pt x="11638" y="11164"/>
                    </a:cubicBezTo>
                    <a:lnTo>
                      <a:pt x="11638" y="11161"/>
                    </a:lnTo>
                    <a:lnTo>
                      <a:pt x="11638" y="11137"/>
                    </a:lnTo>
                    <a:lnTo>
                      <a:pt x="11638" y="11119"/>
                    </a:lnTo>
                    <a:lnTo>
                      <a:pt x="11638" y="11095"/>
                    </a:lnTo>
                    <a:lnTo>
                      <a:pt x="11638" y="11081"/>
                    </a:lnTo>
                    <a:lnTo>
                      <a:pt x="11638" y="11060"/>
                    </a:lnTo>
                    <a:lnTo>
                      <a:pt x="11638" y="11045"/>
                    </a:lnTo>
                    <a:lnTo>
                      <a:pt x="11638" y="11021"/>
                    </a:lnTo>
                    <a:lnTo>
                      <a:pt x="11638" y="11009"/>
                    </a:lnTo>
                    <a:lnTo>
                      <a:pt x="11638" y="10985"/>
                    </a:lnTo>
                    <a:lnTo>
                      <a:pt x="11638" y="10976"/>
                    </a:lnTo>
                    <a:lnTo>
                      <a:pt x="11638" y="10955"/>
                    </a:lnTo>
                    <a:lnTo>
                      <a:pt x="11638" y="10943"/>
                    </a:lnTo>
                    <a:lnTo>
                      <a:pt x="11638" y="10923"/>
                    </a:lnTo>
                    <a:lnTo>
                      <a:pt x="11638" y="10914"/>
                    </a:lnTo>
                    <a:lnTo>
                      <a:pt x="11638" y="10896"/>
                    </a:lnTo>
                    <a:cubicBezTo>
                      <a:pt x="11638" y="10893"/>
                      <a:pt x="11638" y="10890"/>
                      <a:pt x="11638" y="10887"/>
                    </a:cubicBezTo>
                    <a:lnTo>
                      <a:pt x="11638" y="10869"/>
                    </a:lnTo>
                    <a:cubicBezTo>
                      <a:pt x="11638" y="10866"/>
                      <a:pt x="11638" y="10863"/>
                      <a:pt x="11638" y="10860"/>
                    </a:cubicBezTo>
                    <a:lnTo>
                      <a:pt x="11638" y="10845"/>
                    </a:lnTo>
                    <a:lnTo>
                      <a:pt x="11638" y="10839"/>
                    </a:lnTo>
                    <a:lnTo>
                      <a:pt x="11638" y="10821"/>
                    </a:lnTo>
                    <a:cubicBezTo>
                      <a:pt x="11641" y="10813"/>
                      <a:pt x="11644" y="10807"/>
                      <a:pt x="11649" y="10802"/>
                    </a:cubicBezTo>
                    <a:lnTo>
                      <a:pt x="11649" y="10802"/>
                    </a:lnTo>
                    <a:cubicBezTo>
                      <a:pt x="11649" y="10815"/>
                      <a:pt x="11650" y="10828"/>
                      <a:pt x="11654" y="10839"/>
                    </a:cubicBezTo>
                    <a:lnTo>
                      <a:pt x="11654" y="10839"/>
                    </a:lnTo>
                    <a:cubicBezTo>
                      <a:pt x="11651" y="10827"/>
                      <a:pt x="11650" y="10814"/>
                      <a:pt x="11650" y="10800"/>
                    </a:cubicBezTo>
                    <a:lnTo>
                      <a:pt x="11650" y="10800"/>
                    </a:lnTo>
                    <a:cubicBezTo>
                      <a:pt x="11649" y="10801"/>
                      <a:pt x="11649" y="10801"/>
                      <a:pt x="11649" y="10802"/>
                    </a:cubicBezTo>
                    <a:lnTo>
                      <a:pt x="11649" y="10802"/>
                    </a:lnTo>
                    <a:cubicBezTo>
                      <a:pt x="11649" y="10795"/>
                      <a:pt x="11649" y="10787"/>
                      <a:pt x="11650" y="10779"/>
                    </a:cubicBezTo>
                    <a:lnTo>
                      <a:pt x="11653" y="10779"/>
                    </a:lnTo>
                    <a:cubicBezTo>
                      <a:pt x="11671" y="10753"/>
                      <a:pt x="11692" y="10723"/>
                      <a:pt x="11716" y="10693"/>
                    </a:cubicBezTo>
                    <a:lnTo>
                      <a:pt x="11817" y="10645"/>
                    </a:lnTo>
                    <a:lnTo>
                      <a:pt x="11880" y="10645"/>
                    </a:lnTo>
                    <a:cubicBezTo>
                      <a:pt x="11831" y="10827"/>
                      <a:pt x="11763" y="10892"/>
                      <a:pt x="11714" y="10892"/>
                    </a:cubicBezTo>
                    <a:cubicBezTo>
                      <a:pt x="11686" y="10892"/>
                      <a:pt x="11663" y="10872"/>
                      <a:pt x="11654" y="10839"/>
                    </a:cubicBezTo>
                    <a:lnTo>
                      <a:pt x="11654" y="10839"/>
                    </a:lnTo>
                    <a:cubicBezTo>
                      <a:pt x="11663" y="10880"/>
                      <a:pt x="11690" y="10907"/>
                      <a:pt x="11724" y="10907"/>
                    </a:cubicBezTo>
                    <a:cubicBezTo>
                      <a:pt x="11779" y="10907"/>
                      <a:pt x="11852" y="10837"/>
                      <a:pt x="11903" y="10645"/>
                    </a:cubicBezTo>
                    <a:lnTo>
                      <a:pt x="11945" y="10645"/>
                    </a:lnTo>
                    <a:lnTo>
                      <a:pt x="12049" y="10630"/>
                    </a:lnTo>
                    <a:close/>
                    <a:moveTo>
                      <a:pt x="41277" y="11319"/>
                    </a:moveTo>
                    <a:cubicBezTo>
                      <a:pt x="41234" y="11500"/>
                      <a:pt x="41172" y="11566"/>
                      <a:pt x="41127" y="11566"/>
                    </a:cubicBezTo>
                    <a:cubicBezTo>
                      <a:pt x="41089" y="11566"/>
                      <a:pt x="41063" y="11518"/>
                      <a:pt x="41071" y="11453"/>
                    </a:cubicBezTo>
                    <a:cubicBezTo>
                      <a:pt x="41086" y="11426"/>
                      <a:pt x="41107" y="11397"/>
                      <a:pt x="41128" y="11367"/>
                    </a:cubicBezTo>
                    <a:lnTo>
                      <a:pt x="41220" y="11319"/>
                    </a:lnTo>
                    <a:close/>
                    <a:moveTo>
                      <a:pt x="27920" y="10920"/>
                    </a:moveTo>
                    <a:lnTo>
                      <a:pt x="27967" y="10934"/>
                    </a:lnTo>
                    <a:cubicBezTo>
                      <a:pt x="28042" y="11227"/>
                      <a:pt x="28087" y="11554"/>
                      <a:pt x="27973" y="11563"/>
                    </a:cubicBezTo>
                    <a:lnTo>
                      <a:pt x="27970" y="11566"/>
                    </a:lnTo>
                    <a:cubicBezTo>
                      <a:pt x="27917" y="11560"/>
                      <a:pt x="27863" y="11534"/>
                      <a:pt x="27827" y="11495"/>
                    </a:cubicBezTo>
                    <a:cubicBezTo>
                      <a:pt x="27788" y="11429"/>
                      <a:pt x="27753" y="11367"/>
                      <a:pt x="27717" y="11310"/>
                    </a:cubicBezTo>
                    <a:cubicBezTo>
                      <a:pt x="27717" y="11277"/>
                      <a:pt x="27717" y="11244"/>
                      <a:pt x="27723" y="11209"/>
                    </a:cubicBezTo>
                    <a:cubicBezTo>
                      <a:pt x="27754" y="11229"/>
                      <a:pt x="27789" y="11240"/>
                      <a:pt x="27821" y="11240"/>
                    </a:cubicBezTo>
                    <a:cubicBezTo>
                      <a:pt x="27908" y="11240"/>
                      <a:pt x="27978" y="11155"/>
                      <a:pt x="27920" y="10920"/>
                    </a:cubicBezTo>
                    <a:close/>
                    <a:moveTo>
                      <a:pt x="20202" y="10651"/>
                    </a:moveTo>
                    <a:lnTo>
                      <a:pt x="20312" y="10660"/>
                    </a:lnTo>
                    <a:lnTo>
                      <a:pt x="20357" y="10660"/>
                    </a:lnTo>
                    <a:cubicBezTo>
                      <a:pt x="20419" y="10846"/>
                      <a:pt x="20500" y="10913"/>
                      <a:pt x="20558" y="10913"/>
                    </a:cubicBezTo>
                    <a:cubicBezTo>
                      <a:pt x="20607" y="10913"/>
                      <a:pt x="20640" y="10867"/>
                      <a:pt x="20634" y="10803"/>
                    </a:cubicBezTo>
                    <a:lnTo>
                      <a:pt x="20634" y="10803"/>
                    </a:lnTo>
                    <a:lnTo>
                      <a:pt x="20649" y="10824"/>
                    </a:lnTo>
                    <a:lnTo>
                      <a:pt x="20649" y="10842"/>
                    </a:lnTo>
                    <a:lnTo>
                      <a:pt x="20649" y="10958"/>
                    </a:lnTo>
                    <a:lnTo>
                      <a:pt x="20649" y="10979"/>
                    </a:lnTo>
                    <a:lnTo>
                      <a:pt x="20649" y="10991"/>
                    </a:lnTo>
                    <a:lnTo>
                      <a:pt x="20649" y="11012"/>
                    </a:lnTo>
                    <a:lnTo>
                      <a:pt x="20649" y="11024"/>
                    </a:lnTo>
                    <a:lnTo>
                      <a:pt x="20649" y="11048"/>
                    </a:lnTo>
                    <a:lnTo>
                      <a:pt x="20649" y="11063"/>
                    </a:lnTo>
                    <a:lnTo>
                      <a:pt x="20649" y="11084"/>
                    </a:lnTo>
                    <a:lnTo>
                      <a:pt x="20649" y="11101"/>
                    </a:lnTo>
                    <a:lnTo>
                      <a:pt x="20649" y="11122"/>
                    </a:lnTo>
                    <a:lnTo>
                      <a:pt x="20649" y="11140"/>
                    </a:lnTo>
                    <a:lnTo>
                      <a:pt x="20649" y="11164"/>
                    </a:lnTo>
                    <a:lnTo>
                      <a:pt x="20649" y="11170"/>
                    </a:lnTo>
                    <a:cubicBezTo>
                      <a:pt x="20655" y="11292"/>
                      <a:pt x="20664" y="11429"/>
                      <a:pt x="20679" y="11560"/>
                    </a:cubicBezTo>
                    <a:cubicBezTo>
                      <a:pt x="20672" y="11565"/>
                      <a:pt x="20665" y="11567"/>
                      <a:pt x="20658" y="11567"/>
                    </a:cubicBezTo>
                    <a:cubicBezTo>
                      <a:pt x="20554" y="11567"/>
                      <a:pt x="20390" y="11178"/>
                      <a:pt x="20268" y="10842"/>
                    </a:cubicBezTo>
                    <a:lnTo>
                      <a:pt x="20268" y="10839"/>
                    </a:lnTo>
                    <a:cubicBezTo>
                      <a:pt x="20265" y="10827"/>
                      <a:pt x="20259" y="10818"/>
                      <a:pt x="20256" y="10806"/>
                    </a:cubicBezTo>
                    <a:lnTo>
                      <a:pt x="20253" y="10794"/>
                    </a:lnTo>
                    <a:cubicBezTo>
                      <a:pt x="20247" y="10782"/>
                      <a:pt x="20244" y="10771"/>
                      <a:pt x="20238" y="10759"/>
                    </a:cubicBezTo>
                    <a:cubicBezTo>
                      <a:pt x="20235" y="10747"/>
                      <a:pt x="20229" y="10735"/>
                      <a:pt x="20226" y="10720"/>
                    </a:cubicBezTo>
                    <a:cubicBezTo>
                      <a:pt x="20226" y="10717"/>
                      <a:pt x="20223" y="10714"/>
                      <a:pt x="20223" y="10711"/>
                    </a:cubicBezTo>
                    <a:lnTo>
                      <a:pt x="20202" y="10651"/>
                    </a:lnTo>
                    <a:close/>
                    <a:moveTo>
                      <a:pt x="32302" y="11438"/>
                    </a:moveTo>
                    <a:cubicBezTo>
                      <a:pt x="32271" y="11567"/>
                      <a:pt x="32228" y="11613"/>
                      <a:pt x="32196" y="11613"/>
                    </a:cubicBezTo>
                    <a:cubicBezTo>
                      <a:pt x="32169" y="11613"/>
                      <a:pt x="32150" y="11579"/>
                      <a:pt x="32155" y="11534"/>
                    </a:cubicBezTo>
                    <a:cubicBezTo>
                      <a:pt x="32167" y="11513"/>
                      <a:pt x="32179" y="11492"/>
                      <a:pt x="32197" y="11471"/>
                    </a:cubicBezTo>
                    <a:lnTo>
                      <a:pt x="32260" y="11438"/>
                    </a:lnTo>
                    <a:close/>
                    <a:moveTo>
                      <a:pt x="15072" y="11358"/>
                    </a:moveTo>
                    <a:cubicBezTo>
                      <a:pt x="15081" y="11382"/>
                      <a:pt x="15093" y="11405"/>
                      <a:pt x="15108" y="11429"/>
                    </a:cubicBezTo>
                    <a:cubicBezTo>
                      <a:pt x="15099" y="11492"/>
                      <a:pt x="15090" y="11557"/>
                      <a:pt x="15084" y="11623"/>
                    </a:cubicBezTo>
                    <a:cubicBezTo>
                      <a:pt x="15054" y="11557"/>
                      <a:pt x="15036" y="11483"/>
                      <a:pt x="15030" y="11411"/>
                    </a:cubicBezTo>
                    <a:cubicBezTo>
                      <a:pt x="15045" y="11397"/>
                      <a:pt x="15060" y="11379"/>
                      <a:pt x="15069" y="11358"/>
                    </a:cubicBezTo>
                    <a:close/>
                    <a:moveTo>
                      <a:pt x="16080" y="11480"/>
                    </a:moveTo>
                    <a:cubicBezTo>
                      <a:pt x="16094" y="11510"/>
                      <a:pt x="16103" y="11543"/>
                      <a:pt x="16112" y="11575"/>
                    </a:cubicBezTo>
                    <a:cubicBezTo>
                      <a:pt x="16103" y="11596"/>
                      <a:pt x="16094" y="11617"/>
                      <a:pt x="16086" y="11638"/>
                    </a:cubicBezTo>
                    <a:cubicBezTo>
                      <a:pt x="16050" y="11620"/>
                      <a:pt x="16020" y="11596"/>
                      <a:pt x="15996" y="11566"/>
                    </a:cubicBezTo>
                    <a:lnTo>
                      <a:pt x="15978" y="11528"/>
                    </a:lnTo>
                    <a:cubicBezTo>
                      <a:pt x="16014" y="11519"/>
                      <a:pt x="16050" y="11501"/>
                      <a:pt x="16080" y="11480"/>
                    </a:cubicBezTo>
                    <a:close/>
                    <a:moveTo>
                      <a:pt x="4284" y="11280"/>
                    </a:moveTo>
                    <a:cubicBezTo>
                      <a:pt x="4284" y="11280"/>
                      <a:pt x="4296" y="11388"/>
                      <a:pt x="4326" y="11391"/>
                    </a:cubicBezTo>
                    <a:cubicBezTo>
                      <a:pt x="4395" y="11379"/>
                      <a:pt x="4460" y="11358"/>
                      <a:pt x="4526" y="11334"/>
                    </a:cubicBezTo>
                    <a:lnTo>
                      <a:pt x="4526" y="11334"/>
                    </a:lnTo>
                    <a:cubicBezTo>
                      <a:pt x="4469" y="11507"/>
                      <a:pt x="4400" y="11635"/>
                      <a:pt x="4326" y="11638"/>
                    </a:cubicBezTo>
                    <a:cubicBezTo>
                      <a:pt x="4325" y="11638"/>
                      <a:pt x="4324" y="11638"/>
                      <a:pt x="4323" y="11638"/>
                    </a:cubicBezTo>
                    <a:cubicBezTo>
                      <a:pt x="4245" y="11638"/>
                      <a:pt x="4231" y="11502"/>
                      <a:pt x="4245" y="11328"/>
                    </a:cubicBezTo>
                    <a:cubicBezTo>
                      <a:pt x="4260" y="11313"/>
                      <a:pt x="4272" y="11298"/>
                      <a:pt x="4284" y="11280"/>
                    </a:cubicBezTo>
                    <a:close/>
                    <a:moveTo>
                      <a:pt x="37211" y="11537"/>
                    </a:moveTo>
                    <a:lnTo>
                      <a:pt x="37211" y="11537"/>
                    </a:lnTo>
                    <a:cubicBezTo>
                      <a:pt x="37205" y="11572"/>
                      <a:pt x="37199" y="11608"/>
                      <a:pt x="37193" y="11647"/>
                    </a:cubicBezTo>
                    <a:cubicBezTo>
                      <a:pt x="37172" y="11623"/>
                      <a:pt x="37128" y="11602"/>
                      <a:pt x="37136" y="11590"/>
                    </a:cubicBezTo>
                    <a:cubicBezTo>
                      <a:pt x="37148" y="11578"/>
                      <a:pt x="37160" y="11563"/>
                      <a:pt x="37172" y="11552"/>
                    </a:cubicBezTo>
                    <a:lnTo>
                      <a:pt x="37211" y="11537"/>
                    </a:lnTo>
                    <a:close/>
                    <a:moveTo>
                      <a:pt x="8735" y="10741"/>
                    </a:moveTo>
                    <a:lnTo>
                      <a:pt x="8735" y="10741"/>
                    </a:lnTo>
                    <a:cubicBezTo>
                      <a:pt x="8717" y="10759"/>
                      <a:pt x="8711" y="10779"/>
                      <a:pt x="8705" y="10800"/>
                    </a:cubicBezTo>
                    <a:lnTo>
                      <a:pt x="8702" y="10809"/>
                    </a:lnTo>
                    <a:lnTo>
                      <a:pt x="8693" y="10848"/>
                    </a:lnTo>
                    <a:cubicBezTo>
                      <a:pt x="8690" y="10860"/>
                      <a:pt x="8687" y="10872"/>
                      <a:pt x="8684" y="10884"/>
                    </a:cubicBezTo>
                    <a:cubicBezTo>
                      <a:pt x="8684" y="10887"/>
                      <a:pt x="8681" y="10890"/>
                      <a:pt x="8681" y="10896"/>
                    </a:cubicBezTo>
                    <a:cubicBezTo>
                      <a:pt x="8675" y="10908"/>
                      <a:pt x="8672" y="10920"/>
                      <a:pt x="8669" y="10931"/>
                    </a:cubicBezTo>
                    <a:cubicBezTo>
                      <a:pt x="8568" y="11276"/>
                      <a:pt x="8431" y="11673"/>
                      <a:pt x="8330" y="11673"/>
                    </a:cubicBezTo>
                    <a:cubicBezTo>
                      <a:pt x="8324" y="11673"/>
                      <a:pt x="8318" y="11671"/>
                      <a:pt x="8311" y="11668"/>
                    </a:cubicBezTo>
                    <a:cubicBezTo>
                      <a:pt x="8320" y="11537"/>
                      <a:pt x="8323" y="11397"/>
                      <a:pt x="8320" y="11274"/>
                    </a:cubicBezTo>
                    <a:lnTo>
                      <a:pt x="8320" y="11268"/>
                    </a:lnTo>
                    <a:lnTo>
                      <a:pt x="8320" y="11244"/>
                    </a:lnTo>
                    <a:lnTo>
                      <a:pt x="8320" y="11230"/>
                    </a:lnTo>
                    <a:lnTo>
                      <a:pt x="8320" y="11206"/>
                    </a:lnTo>
                    <a:lnTo>
                      <a:pt x="8320" y="11191"/>
                    </a:lnTo>
                    <a:lnTo>
                      <a:pt x="8320" y="11167"/>
                    </a:lnTo>
                    <a:lnTo>
                      <a:pt x="8320" y="11152"/>
                    </a:lnTo>
                    <a:lnTo>
                      <a:pt x="8320" y="11131"/>
                    </a:lnTo>
                    <a:lnTo>
                      <a:pt x="8320" y="11116"/>
                    </a:lnTo>
                    <a:lnTo>
                      <a:pt x="8320" y="11095"/>
                    </a:lnTo>
                    <a:lnTo>
                      <a:pt x="8320" y="11084"/>
                    </a:lnTo>
                    <a:lnTo>
                      <a:pt x="8320" y="11063"/>
                    </a:lnTo>
                    <a:lnTo>
                      <a:pt x="8320" y="11051"/>
                    </a:lnTo>
                    <a:lnTo>
                      <a:pt x="8320" y="11033"/>
                    </a:lnTo>
                    <a:lnTo>
                      <a:pt x="8320" y="11021"/>
                    </a:lnTo>
                    <a:lnTo>
                      <a:pt x="8320" y="11003"/>
                    </a:lnTo>
                    <a:lnTo>
                      <a:pt x="8320" y="10994"/>
                    </a:lnTo>
                    <a:lnTo>
                      <a:pt x="8320" y="10976"/>
                    </a:lnTo>
                    <a:lnTo>
                      <a:pt x="8320" y="10970"/>
                    </a:lnTo>
                    <a:lnTo>
                      <a:pt x="8320" y="10952"/>
                    </a:lnTo>
                    <a:lnTo>
                      <a:pt x="8320" y="10946"/>
                    </a:lnTo>
                    <a:lnTo>
                      <a:pt x="8320" y="10931"/>
                    </a:lnTo>
                    <a:cubicBezTo>
                      <a:pt x="8326" y="10923"/>
                      <a:pt x="8329" y="10917"/>
                      <a:pt x="8332" y="10911"/>
                    </a:cubicBezTo>
                    <a:lnTo>
                      <a:pt x="8332" y="10911"/>
                    </a:lnTo>
                    <a:cubicBezTo>
                      <a:pt x="8331" y="10973"/>
                      <a:pt x="8363" y="11017"/>
                      <a:pt x="8407" y="11017"/>
                    </a:cubicBezTo>
                    <a:cubicBezTo>
                      <a:pt x="8462" y="11017"/>
                      <a:pt x="8537" y="10947"/>
                      <a:pt x="8589" y="10756"/>
                    </a:cubicBezTo>
                    <a:lnTo>
                      <a:pt x="8627" y="10756"/>
                    </a:lnTo>
                    <a:lnTo>
                      <a:pt x="8735" y="10741"/>
                    </a:lnTo>
                    <a:close/>
                    <a:moveTo>
                      <a:pt x="40323" y="11399"/>
                    </a:moveTo>
                    <a:cubicBezTo>
                      <a:pt x="40323" y="11399"/>
                      <a:pt x="40353" y="11522"/>
                      <a:pt x="40377" y="11540"/>
                    </a:cubicBezTo>
                    <a:cubicBezTo>
                      <a:pt x="40395" y="11549"/>
                      <a:pt x="40415" y="11552"/>
                      <a:pt x="40436" y="11552"/>
                    </a:cubicBezTo>
                    <a:cubicBezTo>
                      <a:pt x="40451" y="11590"/>
                      <a:pt x="40460" y="11635"/>
                      <a:pt x="40469" y="11677"/>
                    </a:cubicBezTo>
                    <a:cubicBezTo>
                      <a:pt x="40445" y="11699"/>
                      <a:pt x="40417" y="11712"/>
                      <a:pt x="40391" y="11712"/>
                    </a:cubicBezTo>
                    <a:cubicBezTo>
                      <a:pt x="40325" y="11712"/>
                      <a:pt x="40271" y="11630"/>
                      <a:pt x="40311" y="11405"/>
                    </a:cubicBezTo>
                    <a:lnTo>
                      <a:pt x="40323" y="11399"/>
                    </a:lnTo>
                    <a:close/>
                    <a:moveTo>
                      <a:pt x="16014" y="11614"/>
                    </a:moveTo>
                    <a:cubicBezTo>
                      <a:pt x="16035" y="11632"/>
                      <a:pt x="16056" y="11644"/>
                      <a:pt x="16077" y="11656"/>
                    </a:cubicBezTo>
                    <a:cubicBezTo>
                      <a:pt x="16068" y="11677"/>
                      <a:pt x="16062" y="11698"/>
                      <a:pt x="16053" y="11715"/>
                    </a:cubicBezTo>
                    <a:cubicBezTo>
                      <a:pt x="16038" y="11686"/>
                      <a:pt x="16026" y="11650"/>
                      <a:pt x="16014" y="11617"/>
                    </a:cubicBezTo>
                    <a:lnTo>
                      <a:pt x="16014" y="11614"/>
                    </a:lnTo>
                    <a:close/>
                    <a:moveTo>
                      <a:pt x="31622" y="11498"/>
                    </a:moveTo>
                    <a:cubicBezTo>
                      <a:pt x="31622" y="11498"/>
                      <a:pt x="31643" y="11587"/>
                      <a:pt x="31658" y="11599"/>
                    </a:cubicBezTo>
                    <a:cubicBezTo>
                      <a:pt x="31670" y="11605"/>
                      <a:pt x="31684" y="11605"/>
                      <a:pt x="31699" y="11605"/>
                    </a:cubicBezTo>
                    <a:cubicBezTo>
                      <a:pt x="31711" y="11635"/>
                      <a:pt x="31717" y="11665"/>
                      <a:pt x="31723" y="11695"/>
                    </a:cubicBezTo>
                    <a:cubicBezTo>
                      <a:pt x="31706" y="11711"/>
                      <a:pt x="31687" y="11720"/>
                      <a:pt x="31668" y="11720"/>
                    </a:cubicBezTo>
                    <a:cubicBezTo>
                      <a:pt x="31622" y="11720"/>
                      <a:pt x="31583" y="11661"/>
                      <a:pt x="31613" y="11504"/>
                    </a:cubicBezTo>
                    <a:lnTo>
                      <a:pt x="31610" y="11504"/>
                    </a:lnTo>
                    <a:lnTo>
                      <a:pt x="31622" y="11498"/>
                    </a:lnTo>
                    <a:close/>
                    <a:moveTo>
                      <a:pt x="35718" y="11665"/>
                    </a:moveTo>
                    <a:cubicBezTo>
                      <a:pt x="35727" y="11677"/>
                      <a:pt x="35738" y="11686"/>
                      <a:pt x="35753" y="11698"/>
                    </a:cubicBezTo>
                    <a:cubicBezTo>
                      <a:pt x="35738" y="11707"/>
                      <a:pt x="35727" y="11718"/>
                      <a:pt x="35712" y="11730"/>
                    </a:cubicBezTo>
                    <a:cubicBezTo>
                      <a:pt x="35718" y="11710"/>
                      <a:pt x="35718" y="11686"/>
                      <a:pt x="35715" y="11665"/>
                    </a:cubicBezTo>
                    <a:close/>
                    <a:moveTo>
                      <a:pt x="36034" y="11676"/>
                    </a:moveTo>
                    <a:cubicBezTo>
                      <a:pt x="36038" y="11676"/>
                      <a:pt x="36043" y="11701"/>
                      <a:pt x="36045" y="11733"/>
                    </a:cubicBezTo>
                    <a:lnTo>
                      <a:pt x="36010" y="11736"/>
                    </a:lnTo>
                    <a:cubicBezTo>
                      <a:pt x="36013" y="11721"/>
                      <a:pt x="36016" y="11707"/>
                      <a:pt x="36019" y="11692"/>
                    </a:cubicBezTo>
                    <a:lnTo>
                      <a:pt x="36019" y="11683"/>
                    </a:lnTo>
                    <a:cubicBezTo>
                      <a:pt x="36025" y="11683"/>
                      <a:pt x="36028" y="11680"/>
                      <a:pt x="36034" y="11677"/>
                    </a:cubicBezTo>
                    <a:cubicBezTo>
                      <a:pt x="36034" y="11676"/>
                      <a:pt x="36034" y="11676"/>
                      <a:pt x="36034" y="11676"/>
                    </a:cubicBezTo>
                    <a:close/>
                    <a:moveTo>
                      <a:pt x="15006" y="11423"/>
                    </a:moveTo>
                    <a:cubicBezTo>
                      <a:pt x="15012" y="11507"/>
                      <a:pt x="15036" y="11587"/>
                      <a:pt x="15078" y="11659"/>
                    </a:cubicBezTo>
                    <a:cubicBezTo>
                      <a:pt x="15075" y="11689"/>
                      <a:pt x="15072" y="11718"/>
                      <a:pt x="15069" y="11745"/>
                    </a:cubicBezTo>
                    <a:cubicBezTo>
                      <a:pt x="15062" y="11748"/>
                      <a:pt x="15055" y="11749"/>
                      <a:pt x="15048" y="11749"/>
                    </a:cubicBezTo>
                    <a:cubicBezTo>
                      <a:pt x="14982" y="11749"/>
                      <a:pt x="14920" y="11636"/>
                      <a:pt x="14866" y="11477"/>
                    </a:cubicBezTo>
                    <a:lnTo>
                      <a:pt x="14869" y="11477"/>
                    </a:lnTo>
                    <a:cubicBezTo>
                      <a:pt x="14923" y="11459"/>
                      <a:pt x="14974" y="11438"/>
                      <a:pt x="15006" y="11423"/>
                    </a:cubicBezTo>
                    <a:close/>
                    <a:moveTo>
                      <a:pt x="32823" y="11608"/>
                    </a:moveTo>
                    <a:cubicBezTo>
                      <a:pt x="32823" y="11608"/>
                      <a:pt x="32856" y="11674"/>
                      <a:pt x="32880" y="11680"/>
                    </a:cubicBezTo>
                    <a:cubicBezTo>
                      <a:pt x="32904" y="11677"/>
                      <a:pt x="32927" y="11674"/>
                      <a:pt x="32948" y="11665"/>
                    </a:cubicBezTo>
                    <a:lnTo>
                      <a:pt x="32948" y="11665"/>
                    </a:lnTo>
                    <a:lnTo>
                      <a:pt x="32945" y="11674"/>
                    </a:lnTo>
                    <a:cubicBezTo>
                      <a:pt x="32916" y="11712"/>
                      <a:pt x="32874" y="11739"/>
                      <a:pt x="32826" y="11748"/>
                    </a:cubicBezTo>
                    <a:lnTo>
                      <a:pt x="32826" y="11751"/>
                    </a:lnTo>
                    <a:cubicBezTo>
                      <a:pt x="32784" y="11751"/>
                      <a:pt x="32767" y="11695"/>
                      <a:pt x="32761" y="11608"/>
                    </a:cubicBezTo>
                    <a:lnTo>
                      <a:pt x="32761" y="11608"/>
                    </a:lnTo>
                    <a:cubicBezTo>
                      <a:pt x="32771" y="11610"/>
                      <a:pt x="32781" y="11610"/>
                      <a:pt x="32792" y="11610"/>
                    </a:cubicBezTo>
                    <a:cubicBezTo>
                      <a:pt x="32802" y="11610"/>
                      <a:pt x="32813" y="11610"/>
                      <a:pt x="32823" y="11608"/>
                    </a:cubicBezTo>
                    <a:close/>
                    <a:moveTo>
                      <a:pt x="36002" y="11693"/>
                    </a:moveTo>
                    <a:cubicBezTo>
                      <a:pt x="36001" y="11694"/>
                      <a:pt x="36001" y="11696"/>
                      <a:pt x="36001" y="11698"/>
                    </a:cubicBezTo>
                    <a:lnTo>
                      <a:pt x="36001" y="11701"/>
                    </a:lnTo>
                    <a:lnTo>
                      <a:pt x="36001" y="11707"/>
                    </a:lnTo>
                    <a:cubicBezTo>
                      <a:pt x="35998" y="11718"/>
                      <a:pt x="35995" y="11727"/>
                      <a:pt x="35992" y="11739"/>
                    </a:cubicBezTo>
                    <a:lnTo>
                      <a:pt x="35896" y="11751"/>
                    </a:lnTo>
                    <a:lnTo>
                      <a:pt x="35879" y="11733"/>
                    </a:lnTo>
                    <a:cubicBezTo>
                      <a:pt x="35920" y="11722"/>
                      <a:pt x="35961" y="11710"/>
                      <a:pt x="36002" y="11693"/>
                    </a:cubicBezTo>
                    <a:close/>
                    <a:moveTo>
                      <a:pt x="44031" y="11492"/>
                    </a:moveTo>
                    <a:lnTo>
                      <a:pt x="44103" y="11501"/>
                    </a:lnTo>
                    <a:lnTo>
                      <a:pt x="44207" y="11557"/>
                    </a:lnTo>
                    <a:cubicBezTo>
                      <a:pt x="44231" y="11590"/>
                      <a:pt x="44252" y="11620"/>
                      <a:pt x="44270" y="11650"/>
                    </a:cubicBezTo>
                    <a:cubicBezTo>
                      <a:pt x="44270" y="11711"/>
                      <a:pt x="44234" y="11755"/>
                      <a:pt x="44189" y="11755"/>
                    </a:cubicBezTo>
                    <a:cubicBezTo>
                      <a:pt x="44131" y="11755"/>
                      <a:pt x="44060" y="11684"/>
                      <a:pt x="44031" y="11492"/>
                    </a:cubicBezTo>
                    <a:close/>
                    <a:moveTo>
                      <a:pt x="26593" y="10866"/>
                    </a:moveTo>
                    <a:lnTo>
                      <a:pt x="26703" y="10875"/>
                    </a:lnTo>
                    <a:lnTo>
                      <a:pt x="26748" y="10875"/>
                    </a:lnTo>
                    <a:cubicBezTo>
                      <a:pt x="26810" y="11061"/>
                      <a:pt x="26890" y="11128"/>
                      <a:pt x="26948" y="11128"/>
                    </a:cubicBezTo>
                    <a:cubicBezTo>
                      <a:pt x="26996" y="11128"/>
                      <a:pt x="27029" y="11081"/>
                      <a:pt x="27025" y="11018"/>
                    </a:cubicBezTo>
                    <a:lnTo>
                      <a:pt x="27025" y="11018"/>
                    </a:lnTo>
                    <a:lnTo>
                      <a:pt x="27040" y="11036"/>
                    </a:lnTo>
                    <a:lnTo>
                      <a:pt x="27040" y="11054"/>
                    </a:lnTo>
                    <a:lnTo>
                      <a:pt x="27040" y="11170"/>
                    </a:lnTo>
                    <a:lnTo>
                      <a:pt x="27040" y="11191"/>
                    </a:lnTo>
                    <a:lnTo>
                      <a:pt x="27040" y="11203"/>
                    </a:lnTo>
                    <a:lnTo>
                      <a:pt x="27040" y="11224"/>
                    </a:lnTo>
                    <a:lnTo>
                      <a:pt x="27040" y="11236"/>
                    </a:lnTo>
                    <a:lnTo>
                      <a:pt x="27040" y="11259"/>
                    </a:lnTo>
                    <a:lnTo>
                      <a:pt x="27040" y="11274"/>
                    </a:lnTo>
                    <a:lnTo>
                      <a:pt x="27040" y="11295"/>
                    </a:lnTo>
                    <a:lnTo>
                      <a:pt x="27040" y="11313"/>
                    </a:lnTo>
                    <a:lnTo>
                      <a:pt x="27040" y="11334"/>
                    </a:lnTo>
                    <a:lnTo>
                      <a:pt x="27040" y="11352"/>
                    </a:lnTo>
                    <a:lnTo>
                      <a:pt x="27040" y="11376"/>
                    </a:lnTo>
                    <a:lnTo>
                      <a:pt x="27040" y="11382"/>
                    </a:lnTo>
                    <a:cubicBezTo>
                      <a:pt x="27046" y="11504"/>
                      <a:pt x="27055" y="11641"/>
                      <a:pt x="27070" y="11772"/>
                    </a:cubicBezTo>
                    <a:cubicBezTo>
                      <a:pt x="27063" y="11777"/>
                      <a:pt x="27055" y="11779"/>
                      <a:pt x="27048" y="11779"/>
                    </a:cubicBezTo>
                    <a:cubicBezTo>
                      <a:pt x="26943" y="11779"/>
                      <a:pt x="26778" y="11392"/>
                      <a:pt x="26656" y="11054"/>
                    </a:cubicBezTo>
                    <a:lnTo>
                      <a:pt x="26659" y="11054"/>
                    </a:lnTo>
                    <a:lnTo>
                      <a:pt x="26647" y="11018"/>
                    </a:lnTo>
                    <a:cubicBezTo>
                      <a:pt x="26647" y="11015"/>
                      <a:pt x="26644" y="11012"/>
                      <a:pt x="26641" y="11009"/>
                    </a:cubicBezTo>
                    <a:lnTo>
                      <a:pt x="26629" y="10970"/>
                    </a:lnTo>
                    <a:cubicBezTo>
                      <a:pt x="26626" y="10958"/>
                      <a:pt x="26620" y="10946"/>
                      <a:pt x="26617" y="10934"/>
                    </a:cubicBezTo>
                    <a:lnTo>
                      <a:pt x="26614" y="10926"/>
                    </a:lnTo>
                    <a:cubicBezTo>
                      <a:pt x="26605" y="10905"/>
                      <a:pt x="26599" y="10884"/>
                      <a:pt x="26593" y="10866"/>
                    </a:cubicBezTo>
                    <a:close/>
                    <a:moveTo>
                      <a:pt x="31255" y="11540"/>
                    </a:moveTo>
                    <a:cubicBezTo>
                      <a:pt x="31255" y="11540"/>
                      <a:pt x="31261" y="11614"/>
                      <a:pt x="31282" y="11617"/>
                    </a:cubicBezTo>
                    <a:cubicBezTo>
                      <a:pt x="31324" y="11608"/>
                      <a:pt x="31368" y="11596"/>
                      <a:pt x="31410" y="11578"/>
                    </a:cubicBezTo>
                    <a:lnTo>
                      <a:pt x="31410" y="11578"/>
                    </a:lnTo>
                    <a:cubicBezTo>
                      <a:pt x="31374" y="11698"/>
                      <a:pt x="31330" y="11787"/>
                      <a:pt x="31282" y="11790"/>
                    </a:cubicBezTo>
                    <a:cubicBezTo>
                      <a:pt x="31281" y="11790"/>
                      <a:pt x="31280" y="11790"/>
                      <a:pt x="31280" y="11790"/>
                    </a:cubicBezTo>
                    <a:cubicBezTo>
                      <a:pt x="31228" y="11790"/>
                      <a:pt x="31220" y="11696"/>
                      <a:pt x="31228" y="11572"/>
                    </a:cubicBezTo>
                    <a:cubicBezTo>
                      <a:pt x="31237" y="11563"/>
                      <a:pt x="31246" y="11552"/>
                      <a:pt x="31255" y="11540"/>
                    </a:cubicBezTo>
                    <a:close/>
                    <a:moveTo>
                      <a:pt x="39804" y="11453"/>
                    </a:moveTo>
                    <a:cubicBezTo>
                      <a:pt x="39804" y="11453"/>
                      <a:pt x="39816" y="11560"/>
                      <a:pt x="39843" y="11566"/>
                    </a:cubicBezTo>
                    <a:cubicBezTo>
                      <a:pt x="39906" y="11552"/>
                      <a:pt x="39965" y="11534"/>
                      <a:pt x="40025" y="11510"/>
                    </a:cubicBezTo>
                    <a:lnTo>
                      <a:pt x="40025" y="11510"/>
                    </a:lnTo>
                    <a:cubicBezTo>
                      <a:pt x="39971" y="11683"/>
                      <a:pt x="39909" y="11808"/>
                      <a:pt x="39843" y="11811"/>
                    </a:cubicBezTo>
                    <a:cubicBezTo>
                      <a:pt x="39842" y="11811"/>
                      <a:pt x="39842" y="11811"/>
                      <a:pt x="39841" y="11811"/>
                    </a:cubicBezTo>
                    <a:cubicBezTo>
                      <a:pt x="39768" y="11811"/>
                      <a:pt x="39754" y="11675"/>
                      <a:pt x="39769" y="11501"/>
                    </a:cubicBezTo>
                    <a:cubicBezTo>
                      <a:pt x="39784" y="11489"/>
                      <a:pt x="39795" y="11471"/>
                      <a:pt x="39804" y="11453"/>
                    </a:cubicBezTo>
                    <a:close/>
                    <a:moveTo>
                      <a:pt x="37303" y="11501"/>
                    </a:moveTo>
                    <a:cubicBezTo>
                      <a:pt x="37303" y="11501"/>
                      <a:pt x="37333" y="11623"/>
                      <a:pt x="37357" y="11641"/>
                    </a:cubicBezTo>
                    <a:cubicBezTo>
                      <a:pt x="37370" y="11648"/>
                      <a:pt x="37386" y="11651"/>
                      <a:pt x="37401" y="11651"/>
                    </a:cubicBezTo>
                    <a:cubicBezTo>
                      <a:pt x="37406" y="11651"/>
                      <a:pt x="37411" y="11651"/>
                      <a:pt x="37417" y="11650"/>
                    </a:cubicBezTo>
                    <a:cubicBezTo>
                      <a:pt x="37432" y="11692"/>
                      <a:pt x="37441" y="11736"/>
                      <a:pt x="37446" y="11778"/>
                    </a:cubicBezTo>
                    <a:lnTo>
                      <a:pt x="37449" y="11778"/>
                    </a:lnTo>
                    <a:cubicBezTo>
                      <a:pt x="37425" y="11800"/>
                      <a:pt x="37397" y="11813"/>
                      <a:pt x="37371" y="11813"/>
                    </a:cubicBezTo>
                    <a:cubicBezTo>
                      <a:pt x="37305" y="11813"/>
                      <a:pt x="37250" y="11731"/>
                      <a:pt x="37289" y="11507"/>
                    </a:cubicBezTo>
                    <a:lnTo>
                      <a:pt x="37303" y="11501"/>
                    </a:lnTo>
                    <a:close/>
                    <a:moveTo>
                      <a:pt x="2215" y="10824"/>
                    </a:moveTo>
                    <a:cubicBezTo>
                      <a:pt x="2269" y="10839"/>
                      <a:pt x="2323" y="10851"/>
                      <a:pt x="2376" y="10857"/>
                    </a:cubicBezTo>
                    <a:cubicBezTo>
                      <a:pt x="2376" y="10857"/>
                      <a:pt x="2368" y="10923"/>
                      <a:pt x="2397" y="10940"/>
                    </a:cubicBezTo>
                    <a:cubicBezTo>
                      <a:pt x="2436" y="10949"/>
                      <a:pt x="2478" y="10955"/>
                      <a:pt x="2517" y="10955"/>
                    </a:cubicBezTo>
                    <a:cubicBezTo>
                      <a:pt x="2523" y="11051"/>
                      <a:pt x="2546" y="11119"/>
                      <a:pt x="2603" y="11119"/>
                    </a:cubicBezTo>
                    <a:cubicBezTo>
                      <a:pt x="2645" y="11116"/>
                      <a:pt x="2683" y="11095"/>
                      <a:pt x="2716" y="11069"/>
                    </a:cubicBezTo>
                    <a:lnTo>
                      <a:pt x="2716" y="11069"/>
                    </a:lnTo>
                    <a:cubicBezTo>
                      <a:pt x="2588" y="11331"/>
                      <a:pt x="2487" y="11614"/>
                      <a:pt x="2487" y="11614"/>
                    </a:cubicBezTo>
                    <a:lnTo>
                      <a:pt x="2344" y="11790"/>
                    </a:lnTo>
                    <a:lnTo>
                      <a:pt x="2329" y="11787"/>
                    </a:lnTo>
                    <a:lnTo>
                      <a:pt x="2251" y="11829"/>
                    </a:lnTo>
                    <a:lnTo>
                      <a:pt x="2156" y="11829"/>
                    </a:lnTo>
                    <a:lnTo>
                      <a:pt x="2129" y="11844"/>
                    </a:lnTo>
                    <a:lnTo>
                      <a:pt x="2105" y="11844"/>
                    </a:lnTo>
                    <a:lnTo>
                      <a:pt x="2049" y="11811"/>
                    </a:lnTo>
                    <a:lnTo>
                      <a:pt x="1980" y="11814"/>
                    </a:lnTo>
                    <a:lnTo>
                      <a:pt x="1920" y="11781"/>
                    </a:lnTo>
                    <a:lnTo>
                      <a:pt x="1888" y="11787"/>
                    </a:lnTo>
                    <a:cubicBezTo>
                      <a:pt x="1879" y="11778"/>
                      <a:pt x="1870" y="11769"/>
                      <a:pt x="1864" y="11760"/>
                    </a:cubicBezTo>
                    <a:cubicBezTo>
                      <a:pt x="1861" y="11754"/>
                      <a:pt x="1858" y="11751"/>
                      <a:pt x="1858" y="11748"/>
                    </a:cubicBezTo>
                    <a:lnTo>
                      <a:pt x="1858" y="11745"/>
                    </a:lnTo>
                    <a:lnTo>
                      <a:pt x="1852" y="11736"/>
                    </a:lnTo>
                    <a:lnTo>
                      <a:pt x="1852" y="11730"/>
                    </a:lnTo>
                    <a:lnTo>
                      <a:pt x="1846" y="11721"/>
                    </a:lnTo>
                    <a:cubicBezTo>
                      <a:pt x="1843" y="11712"/>
                      <a:pt x="1840" y="11704"/>
                      <a:pt x="1837" y="11698"/>
                    </a:cubicBezTo>
                    <a:lnTo>
                      <a:pt x="1837" y="11695"/>
                    </a:lnTo>
                    <a:cubicBezTo>
                      <a:pt x="1837" y="11692"/>
                      <a:pt x="1837" y="11689"/>
                      <a:pt x="1837" y="11686"/>
                    </a:cubicBezTo>
                    <a:lnTo>
                      <a:pt x="1837" y="11683"/>
                    </a:lnTo>
                    <a:lnTo>
                      <a:pt x="1834" y="11674"/>
                    </a:lnTo>
                    <a:cubicBezTo>
                      <a:pt x="1834" y="11668"/>
                      <a:pt x="1831" y="11662"/>
                      <a:pt x="1831" y="11656"/>
                    </a:cubicBezTo>
                    <a:cubicBezTo>
                      <a:pt x="1831" y="11656"/>
                      <a:pt x="1831" y="11653"/>
                      <a:pt x="1831" y="11650"/>
                    </a:cubicBezTo>
                    <a:lnTo>
                      <a:pt x="1831" y="11647"/>
                    </a:lnTo>
                    <a:lnTo>
                      <a:pt x="1831" y="11644"/>
                    </a:lnTo>
                    <a:lnTo>
                      <a:pt x="1831" y="11632"/>
                    </a:lnTo>
                    <a:lnTo>
                      <a:pt x="1831" y="11626"/>
                    </a:lnTo>
                    <a:cubicBezTo>
                      <a:pt x="1840" y="11578"/>
                      <a:pt x="1846" y="11531"/>
                      <a:pt x="1849" y="11480"/>
                    </a:cubicBezTo>
                    <a:lnTo>
                      <a:pt x="1849" y="11474"/>
                    </a:lnTo>
                    <a:lnTo>
                      <a:pt x="1849" y="11456"/>
                    </a:lnTo>
                    <a:cubicBezTo>
                      <a:pt x="1854" y="11458"/>
                      <a:pt x="1858" y="11459"/>
                      <a:pt x="1863" y="11459"/>
                    </a:cubicBezTo>
                    <a:cubicBezTo>
                      <a:pt x="1947" y="11459"/>
                      <a:pt x="2047" y="11176"/>
                      <a:pt x="2120" y="10920"/>
                    </a:cubicBezTo>
                    <a:cubicBezTo>
                      <a:pt x="2123" y="10902"/>
                      <a:pt x="2129" y="10887"/>
                      <a:pt x="2135" y="10869"/>
                    </a:cubicBezTo>
                    <a:cubicBezTo>
                      <a:pt x="2165" y="10866"/>
                      <a:pt x="2195" y="10851"/>
                      <a:pt x="2215" y="10824"/>
                    </a:cubicBezTo>
                    <a:close/>
                    <a:moveTo>
                      <a:pt x="4818" y="11236"/>
                    </a:moveTo>
                    <a:lnTo>
                      <a:pt x="4818" y="11236"/>
                    </a:lnTo>
                    <a:cubicBezTo>
                      <a:pt x="4775" y="11468"/>
                      <a:pt x="4841" y="11552"/>
                      <a:pt x="4920" y="11552"/>
                    </a:cubicBezTo>
                    <a:cubicBezTo>
                      <a:pt x="4951" y="11552"/>
                      <a:pt x="4985" y="11539"/>
                      <a:pt x="5015" y="11516"/>
                    </a:cubicBezTo>
                    <a:cubicBezTo>
                      <a:pt x="5021" y="11552"/>
                      <a:pt x="5023" y="11584"/>
                      <a:pt x="5023" y="11617"/>
                    </a:cubicBezTo>
                    <a:cubicBezTo>
                      <a:pt x="4994" y="11677"/>
                      <a:pt x="4961" y="11742"/>
                      <a:pt x="4931" y="11808"/>
                    </a:cubicBezTo>
                    <a:cubicBezTo>
                      <a:pt x="4898" y="11850"/>
                      <a:pt x="4851" y="11876"/>
                      <a:pt x="4797" y="11885"/>
                    </a:cubicBezTo>
                    <a:cubicBezTo>
                      <a:pt x="4693" y="11882"/>
                      <a:pt x="4719" y="11549"/>
                      <a:pt x="4773" y="11250"/>
                    </a:cubicBezTo>
                    <a:lnTo>
                      <a:pt x="4818" y="11236"/>
                    </a:lnTo>
                    <a:close/>
                    <a:moveTo>
                      <a:pt x="17072" y="11218"/>
                    </a:moveTo>
                    <a:cubicBezTo>
                      <a:pt x="17159" y="11244"/>
                      <a:pt x="17248" y="11268"/>
                      <a:pt x="17248" y="11268"/>
                    </a:cubicBezTo>
                    <a:lnTo>
                      <a:pt x="17317" y="11230"/>
                    </a:lnTo>
                    <a:lnTo>
                      <a:pt x="17317" y="11230"/>
                    </a:lnTo>
                    <a:cubicBezTo>
                      <a:pt x="17257" y="11567"/>
                      <a:pt x="17165" y="11912"/>
                      <a:pt x="17041" y="11912"/>
                    </a:cubicBezTo>
                    <a:cubicBezTo>
                      <a:pt x="17035" y="11912"/>
                      <a:pt x="17028" y="11911"/>
                      <a:pt x="17022" y="11909"/>
                    </a:cubicBezTo>
                    <a:lnTo>
                      <a:pt x="17025" y="11909"/>
                    </a:lnTo>
                    <a:cubicBezTo>
                      <a:pt x="17007" y="11778"/>
                      <a:pt x="16983" y="11650"/>
                      <a:pt x="16953" y="11522"/>
                    </a:cubicBezTo>
                    <a:cubicBezTo>
                      <a:pt x="16953" y="11519"/>
                      <a:pt x="16953" y="11516"/>
                      <a:pt x="16953" y="11513"/>
                    </a:cubicBezTo>
                    <a:cubicBezTo>
                      <a:pt x="16953" y="11507"/>
                      <a:pt x="16950" y="11498"/>
                      <a:pt x="16947" y="11492"/>
                    </a:cubicBezTo>
                    <a:cubicBezTo>
                      <a:pt x="16947" y="11483"/>
                      <a:pt x="16944" y="11480"/>
                      <a:pt x="16944" y="11474"/>
                    </a:cubicBezTo>
                    <a:lnTo>
                      <a:pt x="16938" y="11453"/>
                    </a:lnTo>
                    <a:cubicBezTo>
                      <a:pt x="16938" y="11447"/>
                      <a:pt x="16935" y="11441"/>
                      <a:pt x="16935" y="11438"/>
                    </a:cubicBezTo>
                    <a:lnTo>
                      <a:pt x="16929" y="11414"/>
                    </a:lnTo>
                    <a:cubicBezTo>
                      <a:pt x="16929" y="11411"/>
                      <a:pt x="16926" y="11405"/>
                      <a:pt x="16926" y="11399"/>
                    </a:cubicBezTo>
                    <a:lnTo>
                      <a:pt x="16920" y="11379"/>
                    </a:lnTo>
                    <a:lnTo>
                      <a:pt x="16917" y="11367"/>
                    </a:lnTo>
                    <a:lnTo>
                      <a:pt x="16911" y="11343"/>
                    </a:lnTo>
                    <a:cubicBezTo>
                      <a:pt x="16920" y="11310"/>
                      <a:pt x="16929" y="11274"/>
                      <a:pt x="16932" y="11242"/>
                    </a:cubicBezTo>
                    <a:cubicBezTo>
                      <a:pt x="16950" y="11250"/>
                      <a:pt x="16969" y="11255"/>
                      <a:pt x="16987" y="11255"/>
                    </a:cubicBezTo>
                    <a:cubicBezTo>
                      <a:pt x="17019" y="11255"/>
                      <a:pt x="17050" y="11242"/>
                      <a:pt x="17072" y="11218"/>
                    </a:cubicBezTo>
                    <a:close/>
                    <a:moveTo>
                      <a:pt x="31598" y="11510"/>
                    </a:moveTo>
                    <a:lnTo>
                      <a:pt x="31598" y="11510"/>
                    </a:lnTo>
                    <a:cubicBezTo>
                      <a:pt x="31572" y="11675"/>
                      <a:pt x="31614" y="11735"/>
                      <a:pt x="31665" y="11735"/>
                    </a:cubicBezTo>
                    <a:cubicBezTo>
                      <a:pt x="31685" y="11735"/>
                      <a:pt x="31707" y="11725"/>
                      <a:pt x="31726" y="11710"/>
                    </a:cubicBezTo>
                    <a:cubicBezTo>
                      <a:pt x="31729" y="11733"/>
                      <a:pt x="31732" y="11757"/>
                      <a:pt x="31732" y="11781"/>
                    </a:cubicBezTo>
                    <a:cubicBezTo>
                      <a:pt x="31711" y="11820"/>
                      <a:pt x="31690" y="11865"/>
                      <a:pt x="31673" y="11912"/>
                    </a:cubicBezTo>
                    <a:cubicBezTo>
                      <a:pt x="31652" y="11942"/>
                      <a:pt x="31622" y="11963"/>
                      <a:pt x="31586" y="11969"/>
                    </a:cubicBezTo>
                    <a:cubicBezTo>
                      <a:pt x="31518" y="11966"/>
                      <a:pt x="31535" y="11730"/>
                      <a:pt x="31568" y="11522"/>
                    </a:cubicBezTo>
                    <a:lnTo>
                      <a:pt x="31598" y="11510"/>
                    </a:lnTo>
                    <a:close/>
                    <a:moveTo>
                      <a:pt x="45200" y="11683"/>
                    </a:moveTo>
                    <a:lnTo>
                      <a:pt x="45215" y="11689"/>
                    </a:lnTo>
                    <a:cubicBezTo>
                      <a:pt x="45233" y="11906"/>
                      <a:pt x="45161" y="11984"/>
                      <a:pt x="45084" y="11984"/>
                    </a:cubicBezTo>
                    <a:cubicBezTo>
                      <a:pt x="45047" y="11984"/>
                      <a:pt x="45010" y="11967"/>
                      <a:pt x="44979" y="11939"/>
                    </a:cubicBezTo>
                    <a:cubicBezTo>
                      <a:pt x="44994" y="11897"/>
                      <a:pt x="45015" y="11856"/>
                      <a:pt x="45039" y="11817"/>
                    </a:cubicBezTo>
                    <a:cubicBezTo>
                      <a:pt x="45049" y="11818"/>
                      <a:pt x="45059" y="11819"/>
                      <a:pt x="45070" y="11819"/>
                    </a:cubicBezTo>
                    <a:cubicBezTo>
                      <a:pt x="45084" y="11819"/>
                      <a:pt x="45099" y="11817"/>
                      <a:pt x="45113" y="11814"/>
                    </a:cubicBezTo>
                    <a:cubicBezTo>
                      <a:pt x="45146" y="11799"/>
                      <a:pt x="45200" y="11683"/>
                      <a:pt x="45200" y="11683"/>
                    </a:cubicBezTo>
                    <a:close/>
                    <a:moveTo>
                      <a:pt x="35837" y="11805"/>
                    </a:moveTo>
                    <a:cubicBezTo>
                      <a:pt x="35792" y="11986"/>
                      <a:pt x="35731" y="12051"/>
                      <a:pt x="35686" y="12051"/>
                    </a:cubicBezTo>
                    <a:cubicBezTo>
                      <a:pt x="35648" y="12051"/>
                      <a:pt x="35621" y="12002"/>
                      <a:pt x="35628" y="11936"/>
                    </a:cubicBezTo>
                    <a:cubicBezTo>
                      <a:pt x="35643" y="11909"/>
                      <a:pt x="35664" y="11879"/>
                      <a:pt x="35685" y="11850"/>
                    </a:cubicBezTo>
                    <a:lnTo>
                      <a:pt x="35777" y="11805"/>
                    </a:lnTo>
                    <a:close/>
                    <a:moveTo>
                      <a:pt x="40290" y="11411"/>
                    </a:moveTo>
                    <a:lnTo>
                      <a:pt x="40290" y="11411"/>
                    </a:lnTo>
                    <a:cubicBezTo>
                      <a:pt x="40250" y="11644"/>
                      <a:pt x="40310" y="11728"/>
                      <a:pt x="40382" y="11728"/>
                    </a:cubicBezTo>
                    <a:cubicBezTo>
                      <a:pt x="40411" y="11728"/>
                      <a:pt x="40442" y="11715"/>
                      <a:pt x="40469" y="11692"/>
                    </a:cubicBezTo>
                    <a:cubicBezTo>
                      <a:pt x="40475" y="11724"/>
                      <a:pt x="40478" y="11760"/>
                      <a:pt x="40478" y="11793"/>
                    </a:cubicBezTo>
                    <a:cubicBezTo>
                      <a:pt x="40451" y="11853"/>
                      <a:pt x="40421" y="11915"/>
                      <a:pt x="40392" y="11981"/>
                    </a:cubicBezTo>
                    <a:lnTo>
                      <a:pt x="40392" y="11984"/>
                    </a:lnTo>
                    <a:cubicBezTo>
                      <a:pt x="40365" y="12022"/>
                      <a:pt x="40323" y="12052"/>
                      <a:pt x="40272" y="12061"/>
                    </a:cubicBezTo>
                    <a:cubicBezTo>
                      <a:pt x="40177" y="12058"/>
                      <a:pt x="40198" y="11724"/>
                      <a:pt x="40249" y="11426"/>
                    </a:cubicBezTo>
                    <a:lnTo>
                      <a:pt x="40290" y="11411"/>
                    </a:lnTo>
                    <a:close/>
                    <a:moveTo>
                      <a:pt x="6073" y="11128"/>
                    </a:moveTo>
                    <a:cubicBezTo>
                      <a:pt x="6058" y="11146"/>
                      <a:pt x="6052" y="11167"/>
                      <a:pt x="6046" y="11188"/>
                    </a:cubicBezTo>
                    <a:lnTo>
                      <a:pt x="6043" y="11188"/>
                    </a:lnTo>
                    <a:lnTo>
                      <a:pt x="6040" y="11197"/>
                    </a:lnTo>
                    <a:cubicBezTo>
                      <a:pt x="6037" y="11209"/>
                      <a:pt x="6034" y="11221"/>
                      <a:pt x="6031" y="11236"/>
                    </a:cubicBezTo>
                    <a:cubicBezTo>
                      <a:pt x="6028" y="11247"/>
                      <a:pt x="6025" y="11259"/>
                      <a:pt x="6019" y="11271"/>
                    </a:cubicBezTo>
                    <a:cubicBezTo>
                      <a:pt x="6019" y="11274"/>
                      <a:pt x="6019" y="11280"/>
                      <a:pt x="6016" y="11283"/>
                    </a:cubicBezTo>
                    <a:lnTo>
                      <a:pt x="6007" y="11319"/>
                    </a:lnTo>
                    <a:cubicBezTo>
                      <a:pt x="5906" y="11666"/>
                      <a:pt x="5769" y="12063"/>
                      <a:pt x="5666" y="12063"/>
                    </a:cubicBezTo>
                    <a:cubicBezTo>
                      <a:pt x="5659" y="12063"/>
                      <a:pt x="5653" y="12062"/>
                      <a:pt x="5646" y="12058"/>
                    </a:cubicBezTo>
                    <a:cubicBezTo>
                      <a:pt x="5658" y="11924"/>
                      <a:pt x="5661" y="11787"/>
                      <a:pt x="5658" y="11665"/>
                    </a:cubicBezTo>
                    <a:lnTo>
                      <a:pt x="5658" y="11659"/>
                    </a:lnTo>
                    <a:lnTo>
                      <a:pt x="5658" y="11635"/>
                    </a:lnTo>
                    <a:lnTo>
                      <a:pt x="5658" y="11617"/>
                    </a:lnTo>
                    <a:lnTo>
                      <a:pt x="5658" y="11596"/>
                    </a:lnTo>
                    <a:lnTo>
                      <a:pt x="5658" y="11578"/>
                    </a:lnTo>
                    <a:lnTo>
                      <a:pt x="5658" y="11557"/>
                    </a:lnTo>
                    <a:lnTo>
                      <a:pt x="5658" y="11543"/>
                    </a:lnTo>
                    <a:lnTo>
                      <a:pt x="5658" y="11519"/>
                    </a:lnTo>
                    <a:lnTo>
                      <a:pt x="5658" y="11507"/>
                    </a:lnTo>
                    <a:lnTo>
                      <a:pt x="5658" y="11486"/>
                    </a:lnTo>
                    <a:lnTo>
                      <a:pt x="5658" y="11474"/>
                    </a:lnTo>
                    <a:lnTo>
                      <a:pt x="5658" y="11453"/>
                    </a:lnTo>
                    <a:lnTo>
                      <a:pt x="5658" y="11441"/>
                    </a:lnTo>
                    <a:lnTo>
                      <a:pt x="5658" y="11423"/>
                    </a:lnTo>
                    <a:lnTo>
                      <a:pt x="5658" y="11411"/>
                    </a:lnTo>
                    <a:lnTo>
                      <a:pt x="5658" y="11394"/>
                    </a:lnTo>
                    <a:cubicBezTo>
                      <a:pt x="5658" y="11391"/>
                      <a:pt x="5658" y="11388"/>
                      <a:pt x="5658" y="11385"/>
                    </a:cubicBezTo>
                    <a:lnTo>
                      <a:pt x="5658" y="11367"/>
                    </a:lnTo>
                    <a:lnTo>
                      <a:pt x="5658" y="11361"/>
                    </a:lnTo>
                    <a:lnTo>
                      <a:pt x="5658" y="11343"/>
                    </a:lnTo>
                    <a:lnTo>
                      <a:pt x="5658" y="11337"/>
                    </a:lnTo>
                    <a:lnTo>
                      <a:pt x="5658" y="11319"/>
                    </a:lnTo>
                    <a:cubicBezTo>
                      <a:pt x="5664" y="11310"/>
                      <a:pt x="5667" y="11304"/>
                      <a:pt x="5673" y="11298"/>
                    </a:cubicBezTo>
                    <a:lnTo>
                      <a:pt x="5673" y="11298"/>
                    </a:lnTo>
                    <a:cubicBezTo>
                      <a:pt x="5671" y="11360"/>
                      <a:pt x="5702" y="11405"/>
                      <a:pt x="5746" y="11405"/>
                    </a:cubicBezTo>
                    <a:cubicBezTo>
                      <a:pt x="5801" y="11405"/>
                      <a:pt x="5875" y="11335"/>
                      <a:pt x="5927" y="11143"/>
                    </a:cubicBezTo>
                    <a:lnTo>
                      <a:pt x="5965" y="11143"/>
                    </a:lnTo>
                    <a:lnTo>
                      <a:pt x="6073" y="11128"/>
                    </a:lnTo>
                    <a:close/>
                    <a:moveTo>
                      <a:pt x="32325" y="11441"/>
                    </a:moveTo>
                    <a:cubicBezTo>
                      <a:pt x="32337" y="11486"/>
                      <a:pt x="32358" y="11513"/>
                      <a:pt x="32391" y="11516"/>
                    </a:cubicBezTo>
                    <a:lnTo>
                      <a:pt x="32385" y="11534"/>
                    </a:lnTo>
                    <a:cubicBezTo>
                      <a:pt x="32385" y="11537"/>
                      <a:pt x="32385" y="11537"/>
                      <a:pt x="32385" y="11540"/>
                    </a:cubicBezTo>
                    <a:lnTo>
                      <a:pt x="32376" y="11566"/>
                    </a:lnTo>
                    <a:cubicBezTo>
                      <a:pt x="32312" y="11810"/>
                      <a:pt x="32224" y="12092"/>
                      <a:pt x="32159" y="12092"/>
                    </a:cubicBezTo>
                    <a:cubicBezTo>
                      <a:pt x="32155" y="12092"/>
                      <a:pt x="32151" y="12091"/>
                      <a:pt x="32146" y="12088"/>
                    </a:cubicBezTo>
                    <a:cubicBezTo>
                      <a:pt x="32144" y="11996"/>
                      <a:pt x="32144" y="11897"/>
                      <a:pt x="32144" y="11811"/>
                    </a:cubicBezTo>
                    <a:lnTo>
                      <a:pt x="32146" y="11808"/>
                    </a:lnTo>
                    <a:lnTo>
                      <a:pt x="32146" y="11805"/>
                    </a:lnTo>
                    <a:lnTo>
                      <a:pt x="32146" y="11787"/>
                    </a:lnTo>
                    <a:lnTo>
                      <a:pt x="32146" y="11775"/>
                    </a:lnTo>
                    <a:lnTo>
                      <a:pt x="32146" y="11760"/>
                    </a:lnTo>
                    <a:lnTo>
                      <a:pt x="32146" y="11748"/>
                    </a:lnTo>
                    <a:lnTo>
                      <a:pt x="32146" y="11733"/>
                    </a:lnTo>
                    <a:lnTo>
                      <a:pt x="32146" y="11721"/>
                    </a:lnTo>
                    <a:lnTo>
                      <a:pt x="32146" y="11707"/>
                    </a:lnTo>
                    <a:cubicBezTo>
                      <a:pt x="32144" y="11704"/>
                      <a:pt x="32144" y="11701"/>
                      <a:pt x="32146" y="11698"/>
                    </a:cubicBezTo>
                    <a:lnTo>
                      <a:pt x="32146" y="11680"/>
                    </a:lnTo>
                    <a:cubicBezTo>
                      <a:pt x="32144" y="11680"/>
                      <a:pt x="32144" y="11677"/>
                      <a:pt x="32146" y="11674"/>
                    </a:cubicBezTo>
                    <a:lnTo>
                      <a:pt x="32146" y="11659"/>
                    </a:lnTo>
                    <a:cubicBezTo>
                      <a:pt x="32144" y="11656"/>
                      <a:pt x="32144" y="11653"/>
                      <a:pt x="32146" y="11650"/>
                    </a:cubicBezTo>
                    <a:lnTo>
                      <a:pt x="32146" y="11638"/>
                    </a:lnTo>
                    <a:lnTo>
                      <a:pt x="32146" y="11629"/>
                    </a:lnTo>
                    <a:lnTo>
                      <a:pt x="32146" y="11617"/>
                    </a:lnTo>
                    <a:cubicBezTo>
                      <a:pt x="32146" y="11614"/>
                      <a:pt x="32146" y="11611"/>
                      <a:pt x="32146" y="11611"/>
                    </a:cubicBezTo>
                    <a:lnTo>
                      <a:pt x="32146" y="11596"/>
                    </a:lnTo>
                    <a:cubicBezTo>
                      <a:pt x="32146" y="11596"/>
                      <a:pt x="32146" y="11593"/>
                      <a:pt x="32146" y="11593"/>
                    </a:cubicBezTo>
                    <a:lnTo>
                      <a:pt x="32146" y="11581"/>
                    </a:lnTo>
                    <a:lnTo>
                      <a:pt x="32146" y="11575"/>
                    </a:lnTo>
                    <a:lnTo>
                      <a:pt x="32146" y="11563"/>
                    </a:lnTo>
                    <a:lnTo>
                      <a:pt x="32152" y="11552"/>
                    </a:lnTo>
                    <a:cubicBezTo>
                      <a:pt x="32152" y="11595"/>
                      <a:pt x="32174" y="11626"/>
                      <a:pt x="32202" y="11626"/>
                    </a:cubicBezTo>
                    <a:cubicBezTo>
                      <a:pt x="32238" y="11626"/>
                      <a:pt x="32285" y="11577"/>
                      <a:pt x="32316" y="11441"/>
                    </a:cubicBezTo>
                    <a:close/>
                    <a:moveTo>
                      <a:pt x="45829" y="11790"/>
                    </a:moveTo>
                    <a:cubicBezTo>
                      <a:pt x="45838" y="11808"/>
                      <a:pt x="45850" y="11826"/>
                      <a:pt x="45867" y="11841"/>
                    </a:cubicBezTo>
                    <a:cubicBezTo>
                      <a:pt x="45859" y="12011"/>
                      <a:pt x="45826" y="12143"/>
                      <a:pt x="45746" y="12143"/>
                    </a:cubicBezTo>
                    <a:cubicBezTo>
                      <a:pt x="45742" y="12143"/>
                      <a:pt x="45738" y="12142"/>
                      <a:pt x="45733" y="12142"/>
                    </a:cubicBezTo>
                    <a:lnTo>
                      <a:pt x="45733" y="12139"/>
                    </a:lnTo>
                    <a:cubicBezTo>
                      <a:pt x="45647" y="12130"/>
                      <a:pt x="45590" y="11996"/>
                      <a:pt x="45549" y="11820"/>
                    </a:cubicBezTo>
                    <a:lnTo>
                      <a:pt x="45549" y="11820"/>
                    </a:lnTo>
                    <a:cubicBezTo>
                      <a:pt x="45620" y="11853"/>
                      <a:pt x="45692" y="11876"/>
                      <a:pt x="45766" y="11897"/>
                    </a:cubicBezTo>
                    <a:cubicBezTo>
                      <a:pt x="45802" y="11894"/>
                      <a:pt x="45829" y="11790"/>
                      <a:pt x="45829" y="11790"/>
                    </a:cubicBezTo>
                    <a:close/>
                    <a:moveTo>
                      <a:pt x="37268" y="11513"/>
                    </a:moveTo>
                    <a:cubicBezTo>
                      <a:pt x="37229" y="11746"/>
                      <a:pt x="37291" y="11831"/>
                      <a:pt x="37364" y="11831"/>
                    </a:cubicBezTo>
                    <a:cubicBezTo>
                      <a:pt x="37392" y="11831"/>
                      <a:pt x="37423" y="11818"/>
                      <a:pt x="37449" y="11796"/>
                    </a:cubicBezTo>
                    <a:cubicBezTo>
                      <a:pt x="37455" y="11829"/>
                      <a:pt x="37455" y="11862"/>
                      <a:pt x="37458" y="11894"/>
                    </a:cubicBezTo>
                    <a:cubicBezTo>
                      <a:pt x="37429" y="11954"/>
                      <a:pt x="37402" y="12017"/>
                      <a:pt x="37372" y="12082"/>
                    </a:cubicBezTo>
                    <a:lnTo>
                      <a:pt x="37372" y="12085"/>
                    </a:lnTo>
                    <a:cubicBezTo>
                      <a:pt x="37345" y="12127"/>
                      <a:pt x="37300" y="12154"/>
                      <a:pt x="37253" y="12163"/>
                    </a:cubicBezTo>
                    <a:cubicBezTo>
                      <a:pt x="37154" y="12160"/>
                      <a:pt x="37178" y="11826"/>
                      <a:pt x="37229" y="11528"/>
                    </a:cubicBezTo>
                    <a:lnTo>
                      <a:pt x="37268" y="11513"/>
                    </a:lnTo>
                    <a:close/>
                    <a:moveTo>
                      <a:pt x="34880" y="11885"/>
                    </a:moveTo>
                    <a:cubicBezTo>
                      <a:pt x="34880" y="11885"/>
                      <a:pt x="34910" y="12008"/>
                      <a:pt x="34934" y="12025"/>
                    </a:cubicBezTo>
                    <a:cubicBezTo>
                      <a:pt x="34954" y="12031"/>
                      <a:pt x="34972" y="12034"/>
                      <a:pt x="34993" y="12034"/>
                    </a:cubicBezTo>
                    <a:cubicBezTo>
                      <a:pt x="35008" y="12076"/>
                      <a:pt x="35020" y="12118"/>
                      <a:pt x="35026" y="12160"/>
                    </a:cubicBezTo>
                    <a:cubicBezTo>
                      <a:pt x="35002" y="12183"/>
                      <a:pt x="34974" y="12196"/>
                      <a:pt x="34947" y="12196"/>
                    </a:cubicBezTo>
                    <a:cubicBezTo>
                      <a:pt x="34881" y="12196"/>
                      <a:pt x="34826" y="12114"/>
                      <a:pt x="34868" y="11891"/>
                    </a:cubicBezTo>
                    <a:lnTo>
                      <a:pt x="34868" y="11888"/>
                    </a:lnTo>
                    <a:lnTo>
                      <a:pt x="34880" y="11885"/>
                    </a:lnTo>
                    <a:close/>
                    <a:moveTo>
                      <a:pt x="41432" y="11304"/>
                    </a:moveTo>
                    <a:lnTo>
                      <a:pt x="41432" y="11304"/>
                    </a:lnTo>
                    <a:cubicBezTo>
                      <a:pt x="41417" y="11325"/>
                      <a:pt x="41411" y="11346"/>
                      <a:pt x="41408" y="11367"/>
                    </a:cubicBezTo>
                    <a:lnTo>
                      <a:pt x="41405" y="11367"/>
                    </a:lnTo>
                    <a:lnTo>
                      <a:pt x="41405" y="11376"/>
                    </a:lnTo>
                    <a:cubicBezTo>
                      <a:pt x="41402" y="11388"/>
                      <a:pt x="41399" y="11399"/>
                      <a:pt x="41396" y="11411"/>
                    </a:cubicBezTo>
                    <a:cubicBezTo>
                      <a:pt x="41393" y="11423"/>
                      <a:pt x="41390" y="11438"/>
                      <a:pt x="41387" y="11450"/>
                    </a:cubicBezTo>
                    <a:cubicBezTo>
                      <a:pt x="41387" y="11453"/>
                      <a:pt x="41384" y="11456"/>
                      <a:pt x="41384" y="11459"/>
                    </a:cubicBezTo>
                    <a:lnTo>
                      <a:pt x="41375" y="11495"/>
                    </a:lnTo>
                    <a:cubicBezTo>
                      <a:pt x="41283" y="11842"/>
                      <a:pt x="41159" y="12239"/>
                      <a:pt x="41065" y="12239"/>
                    </a:cubicBezTo>
                    <a:cubicBezTo>
                      <a:pt x="41059" y="12239"/>
                      <a:pt x="41053" y="12238"/>
                      <a:pt x="41047" y="12234"/>
                    </a:cubicBezTo>
                    <a:cubicBezTo>
                      <a:pt x="41056" y="12100"/>
                      <a:pt x="41059" y="11963"/>
                      <a:pt x="41059" y="11841"/>
                    </a:cubicBezTo>
                    <a:lnTo>
                      <a:pt x="41059" y="11832"/>
                    </a:lnTo>
                    <a:lnTo>
                      <a:pt x="41059" y="11811"/>
                    </a:lnTo>
                    <a:lnTo>
                      <a:pt x="41059" y="11793"/>
                    </a:lnTo>
                    <a:lnTo>
                      <a:pt x="41059" y="11769"/>
                    </a:lnTo>
                    <a:lnTo>
                      <a:pt x="41059" y="11754"/>
                    </a:lnTo>
                    <a:lnTo>
                      <a:pt x="41059" y="11733"/>
                    </a:lnTo>
                    <a:lnTo>
                      <a:pt x="41059" y="11718"/>
                    </a:lnTo>
                    <a:lnTo>
                      <a:pt x="41059" y="11695"/>
                    </a:lnTo>
                    <a:lnTo>
                      <a:pt x="41059" y="11683"/>
                    </a:lnTo>
                    <a:lnTo>
                      <a:pt x="41059" y="11659"/>
                    </a:lnTo>
                    <a:lnTo>
                      <a:pt x="41059" y="11650"/>
                    </a:lnTo>
                    <a:lnTo>
                      <a:pt x="41059" y="11629"/>
                    </a:lnTo>
                    <a:cubicBezTo>
                      <a:pt x="41059" y="11623"/>
                      <a:pt x="41059" y="11620"/>
                      <a:pt x="41059" y="11617"/>
                    </a:cubicBezTo>
                    <a:lnTo>
                      <a:pt x="41059" y="11596"/>
                    </a:lnTo>
                    <a:lnTo>
                      <a:pt x="41059" y="11587"/>
                    </a:lnTo>
                    <a:lnTo>
                      <a:pt x="41059" y="11569"/>
                    </a:lnTo>
                    <a:cubicBezTo>
                      <a:pt x="41059" y="11566"/>
                      <a:pt x="41059" y="11563"/>
                      <a:pt x="41059" y="11560"/>
                    </a:cubicBezTo>
                    <a:lnTo>
                      <a:pt x="41059" y="11543"/>
                    </a:lnTo>
                    <a:cubicBezTo>
                      <a:pt x="41059" y="11540"/>
                      <a:pt x="41059" y="11537"/>
                      <a:pt x="41059" y="11534"/>
                    </a:cubicBezTo>
                    <a:lnTo>
                      <a:pt x="41059" y="11519"/>
                    </a:lnTo>
                    <a:lnTo>
                      <a:pt x="41059" y="11513"/>
                    </a:lnTo>
                    <a:lnTo>
                      <a:pt x="41059" y="11495"/>
                    </a:lnTo>
                    <a:cubicBezTo>
                      <a:pt x="41062" y="11486"/>
                      <a:pt x="41065" y="11480"/>
                      <a:pt x="41068" y="11474"/>
                    </a:cubicBezTo>
                    <a:lnTo>
                      <a:pt x="41068" y="11474"/>
                    </a:lnTo>
                    <a:cubicBezTo>
                      <a:pt x="41067" y="11536"/>
                      <a:pt x="41096" y="11581"/>
                      <a:pt x="41136" y="11581"/>
                    </a:cubicBezTo>
                    <a:cubicBezTo>
                      <a:pt x="41187" y="11581"/>
                      <a:pt x="41254" y="11511"/>
                      <a:pt x="41301" y="11319"/>
                    </a:cubicBezTo>
                    <a:lnTo>
                      <a:pt x="41337" y="11319"/>
                    </a:lnTo>
                    <a:lnTo>
                      <a:pt x="41432" y="11304"/>
                    </a:lnTo>
                    <a:close/>
                    <a:moveTo>
                      <a:pt x="34361" y="11939"/>
                    </a:moveTo>
                    <a:cubicBezTo>
                      <a:pt x="34361" y="11939"/>
                      <a:pt x="34370" y="12046"/>
                      <a:pt x="34400" y="12052"/>
                    </a:cubicBezTo>
                    <a:cubicBezTo>
                      <a:pt x="34460" y="12037"/>
                      <a:pt x="34522" y="12020"/>
                      <a:pt x="34582" y="11996"/>
                    </a:cubicBezTo>
                    <a:lnTo>
                      <a:pt x="34582" y="11996"/>
                    </a:lnTo>
                    <a:cubicBezTo>
                      <a:pt x="34531" y="12166"/>
                      <a:pt x="34469" y="12291"/>
                      <a:pt x="34400" y="12294"/>
                    </a:cubicBezTo>
                    <a:lnTo>
                      <a:pt x="34400" y="12297"/>
                    </a:lnTo>
                    <a:cubicBezTo>
                      <a:pt x="34399" y="12297"/>
                      <a:pt x="34398" y="12297"/>
                      <a:pt x="34398" y="12297"/>
                    </a:cubicBezTo>
                    <a:cubicBezTo>
                      <a:pt x="34325" y="12297"/>
                      <a:pt x="34311" y="12161"/>
                      <a:pt x="34326" y="11987"/>
                    </a:cubicBezTo>
                    <a:cubicBezTo>
                      <a:pt x="34340" y="11975"/>
                      <a:pt x="34352" y="11957"/>
                      <a:pt x="34361" y="11939"/>
                    </a:cubicBezTo>
                    <a:close/>
                    <a:moveTo>
                      <a:pt x="38412" y="11405"/>
                    </a:moveTo>
                    <a:cubicBezTo>
                      <a:pt x="38397" y="11426"/>
                      <a:pt x="38391" y="11447"/>
                      <a:pt x="38385" y="11468"/>
                    </a:cubicBezTo>
                    <a:lnTo>
                      <a:pt x="38382" y="11477"/>
                    </a:lnTo>
                    <a:cubicBezTo>
                      <a:pt x="38380" y="11489"/>
                      <a:pt x="38377" y="11501"/>
                      <a:pt x="38374" y="11513"/>
                    </a:cubicBezTo>
                    <a:cubicBezTo>
                      <a:pt x="38371" y="11528"/>
                      <a:pt x="38368" y="11540"/>
                      <a:pt x="38365" y="11552"/>
                    </a:cubicBezTo>
                    <a:cubicBezTo>
                      <a:pt x="38365" y="11554"/>
                      <a:pt x="38362" y="11557"/>
                      <a:pt x="38362" y="11560"/>
                    </a:cubicBezTo>
                    <a:cubicBezTo>
                      <a:pt x="38359" y="11572"/>
                      <a:pt x="38356" y="11584"/>
                      <a:pt x="38353" y="11596"/>
                    </a:cubicBezTo>
                    <a:cubicBezTo>
                      <a:pt x="38263" y="11943"/>
                      <a:pt x="38137" y="12341"/>
                      <a:pt x="38045" y="12341"/>
                    </a:cubicBezTo>
                    <a:cubicBezTo>
                      <a:pt x="38039" y="12341"/>
                      <a:pt x="38033" y="12339"/>
                      <a:pt x="38028" y="12335"/>
                    </a:cubicBezTo>
                    <a:cubicBezTo>
                      <a:pt x="38037" y="12201"/>
                      <a:pt x="38037" y="12064"/>
                      <a:pt x="38037" y="11942"/>
                    </a:cubicBezTo>
                    <a:lnTo>
                      <a:pt x="38037" y="11933"/>
                    </a:lnTo>
                    <a:lnTo>
                      <a:pt x="38037" y="11912"/>
                    </a:lnTo>
                    <a:lnTo>
                      <a:pt x="38037" y="11894"/>
                    </a:lnTo>
                    <a:lnTo>
                      <a:pt x="38037" y="11870"/>
                    </a:lnTo>
                    <a:lnTo>
                      <a:pt x="38037" y="11856"/>
                    </a:lnTo>
                    <a:lnTo>
                      <a:pt x="38037" y="11832"/>
                    </a:lnTo>
                    <a:lnTo>
                      <a:pt x="38037" y="11820"/>
                    </a:lnTo>
                    <a:lnTo>
                      <a:pt x="38037" y="11796"/>
                    </a:lnTo>
                    <a:lnTo>
                      <a:pt x="38037" y="11784"/>
                    </a:lnTo>
                    <a:lnTo>
                      <a:pt x="38037" y="11760"/>
                    </a:lnTo>
                    <a:lnTo>
                      <a:pt x="38037" y="11748"/>
                    </a:lnTo>
                    <a:lnTo>
                      <a:pt x="38037" y="11727"/>
                    </a:lnTo>
                    <a:lnTo>
                      <a:pt x="38037" y="11718"/>
                    </a:lnTo>
                    <a:lnTo>
                      <a:pt x="38037" y="11698"/>
                    </a:lnTo>
                    <a:lnTo>
                      <a:pt x="38037" y="11689"/>
                    </a:lnTo>
                    <a:lnTo>
                      <a:pt x="38037" y="11668"/>
                    </a:lnTo>
                    <a:cubicBezTo>
                      <a:pt x="38037" y="11668"/>
                      <a:pt x="38037" y="11665"/>
                      <a:pt x="38037" y="11662"/>
                    </a:cubicBezTo>
                    <a:lnTo>
                      <a:pt x="38037" y="11644"/>
                    </a:lnTo>
                    <a:lnTo>
                      <a:pt x="38037" y="11635"/>
                    </a:lnTo>
                    <a:lnTo>
                      <a:pt x="38037" y="11617"/>
                    </a:lnTo>
                    <a:lnTo>
                      <a:pt x="38037" y="11614"/>
                    </a:lnTo>
                    <a:lnTo>
                      <a:pt x="38037" y="11596"/>
                    </a:lnTo>
                    <a:cubicBezTo>
                      <a:pt x="38039" y="11591"/>
                      <a:pt x="38044" y="11586"/>
                      <a:pt x="38048" y="11578"/>
                    </a:cubicBezTo>
                    <a:lnTo>
                      <a:pt x="38048" y="11578"/>
                    </a:lnTo>
                    <a:cubicBezTo>
                      <a:pt x="38048" y="11587"/>
                      <a:pt x="38049" y="11596"/>
                      <a:pt x="38050" y="11603"/>
                    </a:cubicBezTo>
                    <a:lnTo>
                      <a:pt x="38050" y="11603"/>
                    </a:lnTo>
                    <a:cubicBezTo>
                      <a:pt x="38049" y="11595"/>
                      <a:pt x="38048" y="11585"/>
                      <a:pt x="38049" y="11575"/>
                    </a:cubicBezTo>
                    <a:lnTo>
                      <a:pt x="38049" y="11575"/>
                    </a:lnTo>
                    <a:cubicBezTo>
                      <a:pt x="38048" y="11576"/>
                      <a:pt x="38048" y="11577"/>
                      <a:pt x="38048" y="11578"/>
                    </a:cubicBezTo>
                    <a:lnTo>
                      <a:pt x="38048" y="11578"/>
                    </a:lnTo>
                    <a:cubicBezTo>
                      <a:pt x="38047" y="11571"/>
                      <a:pt x="38048" y="11563"/>
                      <a:pt x="38049" y="11554"/>
                    </a:cubicBezTo>
                    <a:lnTo>
                      <a:pt x="38049" y="11552"/>
                    </a:lnTo>
                    <a:cubicBezTo>
                      <a:pt x="38067" y="11525"/>
                      <a:pt x="38087" y="11498"/>
                      <a:pt x="38108" y="11468"/>
                    </a:cubicBezTo>
                    <a:lnTo>
                      <a:pt x="38201" y="11420"/>
                    </a:lnTo>
                    <a:lnTo>
                      <a:pt x="38257" y="11420"/>
                    </a:lnTo>
                    <a:cubicBezTo>
                      <a:pt x="38214" y="11602"/>
                      <a:pt x="38152" y="11667"/>
                      <a:pt x="38107" y="11667"/>
                    </a:cubicBezTo>
                    <a:cubicBezTo>
                      <a:pt x="38079" y="11667"/>
                      <a:pt x="38057" y="11642"/>
                      <a:pt x="38050" y="11603"/>
                    </a:cubicBezTo>
                    <a:lnTo>
                      <a:pt x="38050" y="11603"/>
                    </a:lnTo>
                    <a:cubicBezTo>
                      <a:pt x="38057" y="11652"/>
                      <a:pt x="38083" y="11684"/>
                      <a:pt x="38117" y="11684"/>
                    </a:cubicBezTo>
                    <a:cubicBezTo>
                      <a:pt x="38167" y="11684"/>
                      <a:pt x="38233" y="11614"/>
                      <a:pt x="38278" y="11423"/>
                    </a:cubicBezTo>
                    <a:lnTo>
                      <a:pt x="38317" y="11423"/>
                    </a:lnTo>
                    <a:lnTo>
                      <a:pt x="38412" y="11405"/>
                    </a:lnTo>
                    <a:close/>
                    <a:moveTo>
                      <a:pt x="45236" y="11695"/>
                    </a:moveTo>
                    <a:lnTo>
                      <a:pt x="45283" y="11715"/>
                    </a:lnTo>
                    <a:cubicBezTo>
                      <a:pt x="45304" y="12013"/>
                      <a:pt x="45287" y="12342"/>
                      <a:pt x="45169" y="12342"/>
                    </a:cubicBezTo>
                    <a:cubicBezTo>
                      <a:pt x="45167" y="12342"/>
                      <a:pt x="45166" y="12342"/>
                      <a:pt x="45164" y="12341"/>
                    </a:cubicBezTo>
                    <a:lnTo>
                      <a:pt x="45164" y="12338"/>
                    </a:lnTo>
                    <a:cubicBezTo>
                      <a:pt x="45110" y="12327"/>
                      <a:pt x="45063" y="12294"/>
                      <a:pt x="45030" y="12249"/>
                    </a:cubicBezTo>
                    <a:cubicBezTo>
                      <a:pt x="45003" y="12180"/>
                      <a:pt x="44976" y="12112"/>
                      <a:pt x="44949" y="12052"/>
                    </a:cubicBezTo>
                    <a:cubicBezTo>
                      <a:pt x="44955" y="12020"/>
                      <a:pt x="44964" y="11987"/>
                      <a:pt x="44973" y="11954"/>
                    </a:cubicBezTo>
                    <a:cubicBezTo>
                      <a:pt x="45007" y="11982"/>
                      <a:pt x="45048" y="11999"/>
                      <a:pt x="45087" y="11999"/>
                    </a:cubicBezTo>
                    <a:cubicBezTo>
                      <a:pt x="45172" y="11999"/>
                      <a:pt x="45250" y="11919"/>
                      <a:pt x="45236" y="11695"/>
                    </a:cubicBezTo>
                    <a:close/>
                    <a:moveTo>
                      <a:pt x="43864" y="11462"/>
                    </a:moveTo>
                    <a:lnTo>
                      <a:pt x="43981" y="11486"/>
                    </a:lnTo>
                    <a:lnTo>
                      <a:pt x="44025" y="11492"/>
                    </a:lnTo>
                    <a:cubicBezTo>
                      <a:pt x="44056" y="11695"/>
                      <a:pt x="44134" y="11770"/>
                      <a:pt x="44197" y="11770"/>
                    </a:cubicBezTo>
                    <a:cubicBezTo>
                      <a:pt x="44243" y="11770"/>
                      <a:pt x="44281" y="11730"/>
                      <a:pt x="44288" y="11671"/>
                    </a:cubicBezTo>
                    <a:cubicBezTo>
                      <a:pt x="44294" y="11677"/>
                      <a:pt x="44297" y="11686"/>
                      <a:pt x="44300" y="11692"/>
                    </a:cubicBezTo>
                    <a:lnTo>
                      <a:pt x="44291" y="11692"/>
                    </a:lnTo>
                    <a:cubicBezTo>
                      <a:pt x="44291" y="11698"/>
                      <a:pt x="44291" y="11704"/>
                      <a:pt x="44288" y="11710"/>
                    </a:cubicBezTo>
                    <a:lnTo>
                      <a:pt x="44288" y="11712"/>
                    </a:lnTo>
                    <a:lnTo>
                      <a:pt x="44285" y="11730"/>
                    </a:lnTo>
                    <a:cubicBezTo>
                      <a:pt x="44285" y="11733"/>
                      <a:pt x="44285" y="11736"/>
                      <a:pt x="44285" y="11739"/>
                    </a:cubicBezTo>
                    <a:cubicBezTo>
                      <a:pt x="44285" y="11742"/>
                      <a:pt x="44282" y="11748"/>
                      <a:pt x="44282" y="11754"/>
                    </a:cubicBezTo>
                    <a:cubicBezTo>
                      <a:pt x="44282" y="11760"/>
                      <a:pt x="44282" y="11760"/>
                      <a:pt x="44282" y="11763"/>
                    </a:cubicBezTo>
                    <a:cubicBezTo>
                      <a:pt x="44282" y="11766"/>
                      <a:pt x="44279" y="11775"/>
                      <a:pt x="44279" y="11781"/>
                    </a:cubicBezTo>
                    <a:cubicBezTo>
                      <a:pt x="44276" y="11790"/>
                      <a:pt x="44279" y="11790"/>
                      <a:pt x="44276" y="11793"/>
                    </a:cubicBezTo>
                    <a:lnTo>
                      <a:pt x="44273" y="11811"/>
                    </a:lnTo>
                    <a:lnTo>
                      <a:pt x="44270" y="11823"/>
                    </a:lnTo>
                    <a:cubicBezTo>
                      <a:pt x="44270" y="11829"/>
                      <a:pt x="44267" y="11835"/>
                      <a:pt x="44267" y="11844"/>
                    </a:cubicBezTo>
                    <a:lnTo>
                      <a:pt x="44264" y="11856"/>
                    </a:lnTo>
                    <a:cubicBezTo>
                      <a:pt x="44264" y="11862"/>
                      <a:pt x="44261" y="11870"/>
                      <a:pt x="44261" y="11876"/>
                    </a:cubicBezTo>
                    <a:lnTo>
                      <a:pt x="44258" y="11888"/>
                    </a:lnTo>
                    <a:cubicBezTo>
                      <a:pt x="44258" y="11897"/>
                      <a:pt x="44255" y="11903"/>
                      <a:pt x="44255" y="11912"/>
                    </a:cubicBezTo>
                    <a:lnTo>
                      <a:pt x="44252" y="11927"/>
                    </a:lnTo>
                    <a:cubicBezTo>
                      <a:pt x="44252" y="11933"/>
                      <a:pt x="44249" y="11942"/>
                      <a:pt x="44249" y="11948"/>
                    </a:cubicBezTo>
                    <a:lnTo>
                      <a:pt x="44246" y="11963"/>
                    </a:lnTo>
                    <a:cubicBezTo>
                      <a:pt x="44246" y="11972"/>
                      <a:pt x="44243" y="11978"/>
                      <a:pt x="44243" y="11987"/>
                    </a:cubicBezTo>
                    <a:cubicBezTo>
                      <a:pt x="44240" y="11996"/>
                      <a:pt x="44240" y="11999"/>
                      <a:pt x="44240" y="12005"/>
                    </a:cubicBezTo>
                    <a:cubicBezTo>
                      <a:pt x="44240" y="12008"/>
                      <a:pt x="44237" y="12020"/>
                      <a:pt x="44237" y="12025"/>
                    </a:cubicBezTo>
                    <a:cubicBezTo>
                      <a:pt x="44237" y="12028"/>
                      <a:pt x="44237" y="12031"/>
                      <a:pt x="44237" y="12031"/>
                    </a:cubicBezTo>
                    <a:cubicBezTo>
                      <a:pt x="44216" y="12154"/>
                      <a:pt x="44198" y="12294"/>
                      <a:pt x="44192" y="12425"/>
                    </a:cubicBezTo>
                    <a:cubicBezTo>
                      <a:pt x="44186" y="12427"/>
                      <a:pt x="44180" y="12428"/>
                      <a:pt x="44175" y="12428"/>
                    </a:cubicBezTo>
                    <a:cubicBezTo>
                      <a:pt x="44057" y="12428"/>
                      <a:pt x="43959" y="12014"/>
                      <a:pt x="43894" y="11656"/>
                    </a:cubicBezTo>
                    <a:cubicBezTo>
                      <a:pt x="43891" y="11644"/>
                      <a:pt x="43888" y="11632"/>
                      <a:pt x="43888" y="11617"/>
                    </a:cubicBezTo>
                    <a:cubicBezTo>
                      <a:pt x="43888" y="11614"/>
                      <a:pt x="43888" y="11611"/>
                      <a:pt x="43888" y="11608"/>
                    </a:cubicBezTo>
                    <a:lnTo>
                      <a:pt x="43879" y="11569"/>
                    </a:lnTo>
                    <a:cubicBezTo>
                      <a:pt x="43879" y="11557"/>
                      <a:pt x="43876" y="11546"/>
                      <a:pt x="43873" y="11534"/>
                    </a:cubicBezTo>
                    <a:lnTo>
                      <a:pt x="43873" y="11525"/>
                    </a:lnTo>
                    <a:cubicBezTo>
                      <a:pt x="43870" y="11504"/>
                      <a:pt x="43867" y="11483"/>
                      <a:pt x="43864" y="11462"/>
                    </a:cubicBezTo>
                    <a:close/>
                    <a:moveTo>
                      <a:pt x="32474" y="11486"/>
                    </a:moveTo>
                    <a:cubicBezTo>
                      <a:pt x="32522" y="11501"/>
                      <a:pt x="32573" y="11513"/>
                      <a:pt x="32620" y="11519"/>
                    </a:cubicBezTo>
                    <a:cubicBezTo>
                      <a:pt x="32620" y="11519"/>
                      <a:pt x="32614" y="11584"/>
                      <a:pt x="32641" y="11602"/>
                    </a:cubicBezTo>
                    <a:cubicBezTo>
                      <a:pt x="32674" y="11611"/>
                      <a:pt x="32713" y="11617"/>
                      <a:pt x="32749" y="11617"/>
                    </a:cubicBezTo>
                    <a:cubicBezTo>
                      <a:pt x="32755" y="11712"/>
                      <a:pt x="32778" y="11781"/>
                      <a:pt x="32826" y="11781"/>
                    </a:cubicBezTo>
                    <a:cubicBezTo>
                      <a:pt x="32868" y="11778"/>
                      <a:pt x="32904" y="11760"/>
                      <a:pt x="32930" y="11730"/>
                    </a:cubicBezTo>
                    <a:lnTo>
                      <a:pt x="32930" y="11730"/>
                    </a:lnTo>
                    <a:cubicBezTo>
                      <a:pt x="32814" y="11987"/>
                      <a:pt x="32725" y="12267"/>
                      <a:pt x="32725" y="12267"/>
                    </a:cubicBezTo>
                    <a:lnTo>
                      <a:pt x="32722" y="12270"/>
                    </a:lnTo>
                    <a:lnTo>
                      <a:pt x="32591" y="12446"/>
                    </a:lnTo>
                    <a:lnTo>
                      <a:pt x="32579" y="12446"/>
                    </a:lnTo>
                    <a:lnTo>
                      <a:pt x="32507" y="12488"/>
                    </a:lnTo>
                    <a:lnTo>
                      <a:pt x="32421" y="12488"/>
                    </a:lnTo>
                    <a:lnTo>
                      <a:pt x="32397" y="12505"/>
                    </a:lnTo>
                    <a:lnTo>
                      <a:pt x="32376" y="12505"/>
                    </a:lnTo>
                    <a:lnTo>
                      <a:pt x="32322" y="12470"/>
                    </a:lnTo>
                    <a:lnTo>
                      <a:pt x="32260" y="12476"/>
                    </a:lnTo>
                    <a:lnTo>
                      <a:pt x="32206" y="12440"/>
                    </a:lnTo>
                    <a:lnTo>
                      <a:pt x="32176" y="12446"/>
                    </a:lnTo>
                    <a:cubicBezTo>
                      <a:pt x="32167" y="12437"/>
                      <a:pt x="32161" y="12428"/>
                      <a:pt x="32155" y="12419"/>
                    </a:cubicBezTo>
                    <a:cubicBezTo>
                      <a:pt x="32152" y="12413"/>
                      <a:pt x="32149" y="12410"/>
                      <a:pt x="32149" y="12407"/>
                    </a:cubicBezTo>
                    <a:cubicBezTo>
                      <a:pt x="32149" y="12407"/>
                      <a:pt x="32149" y="12404"/>
                      <a:pt x="32149" y="12404"/>
                    </a:cubicBezTo>
                    <a:cubicBezTo>
                      <a:pt x="32146" y="12401"/>
                      <a:pt x="32144" y="12398"/>
                      <a:pt x="32144" y="12395"/>
                    </a:cubicBezTo>
                    <a:cubicBezTo>
                      <a:pt x="32144" y="12392"/>
                      <a:pt x="32144" y="12392"/>
                      <a:pt x="32144" y="12392"/>
                    </a:cubicBezTo>
                    <a:lnTo>
                      <a:pt x="32141" y="12380"/>
                    </a:lnTo>
                    <a:cubicBezTo>
                      <a:pt x="32135" y="12371"/>
                      <a:pt x="32135" y="12362"/>
                      <a:pt x="32132" y="12356"/>
                    </a:cubicBezTo>
                    <a:lnTo>
                      <a:pt x="32132" y="12353"/>
                    </a:lnTo>
                    <a:cubicBezTo>
                      <a:pt x="32132" y="12350"/>
                      <a:pt x="32129" y="12347"/>
                      <a:pt x="32129" y="12344"/>
                    </a:cubicBezTo>
                    <a:lnTo>
                      <a:pt x="32129" y="12341"/>
                    </a:lnTo>
                    <a:cubicBezTo>
                      <a:pt x="32129" y="12338"/>
                      <a:pt x="32129" y="12335"/>
                      <a:pt x="32129" y="12333"/>
                    </a:cubicBezTo>
                    <a:cubicBezTo>
                      <a:pt x="32129" y="12327"/>
                      <a:pt x="32126" y="12321"/>
                      <a:pt x="32126" y="12315"/>
                    </a:cubicBezTo>
                    <a:cubicBezTo>
                      <a:pt x="32126" y="12315"/>
                      <a:pt x="32126" y="12312"/>
                      <a:pt x="32126" y="12309"/>
                    </a:cubicBezTo>
                    <a:lnTo>
                      <a:pt x="32126" y="12303"/>
                    </a:lnTo>
                    <a:lnTo>
                      <a:pt x="32126" y="12294"/>
                    </a:lnTo>
                    <a:lnTo>
                      <a:pt x="32126" y="12288"/>
                    </a:lnTo>
                    <a:cubicBezTo>
                      <a:pt x="32132" y="12243"/>
                      <a:pt x="32138" y="12192"/>
                      <a:pt x="32144" y="12142"/>
                    </a:cubicBezTo>
                    <a:lnTo>
                      <a:pt x="32144" y="12136"/>
                    </a:lnTo>
                    <a:lnTo>
                      <a:pt x="32144" y="12118"/>
                    </a:lnTo>
                    <a:cubicBezTo>
                      <a:pt x="32148" y="12120"/>
                      <a:pt x="32152" y="12121"/>
                      <a:pt x="32156" y="12121"/>
                    </a:cubicBezTo>
                    <a:cubicBezTo>
                      <a:pt x="32231" y="12121"/>
                      <a:pt x="32320" y="11838"/>
                      <a:pt x="32388" y="11581"/>
                    </a:cubicBezTo>
                    <a:cubicBezTo>
                      <a:pt x="32391" y="11563"/>
                      <a:pt x="32397" y="11549"/>
                      <a:pt x="32400" y="11531"/>
                    </a:cubicBezTo>
                    <a:cubicBezTo>
                      <a:pt x="32430" y="11528"/>
                      <a:pt x="32457" y="11510"/>
                      <a:pt x="32474" y="11486"/>
                    </a:cubicBezTo>
                    <a:close/>
                    <a:moveTo>
                      <a:pt x="34847" y="11900"/>
                    </a:moveTo>
                    <a:lnTo>
                      <a:pt x="34847" y="11900"/>
                    </a:lnTo>
                    <a:cubicBezTo>
                      <a:pt x="34807" y="12131"/>
                      <a:pt x="34867" y="12216"/>
                      <a:pt x="34940" y="12216"/>
                    </a:cubicBezTo>
                    <a:cubicBezTo>
                      <a:pt x="34969" y="12216"/>
                      <a:pt x="34999" y="12203"/>
                      <a:pt x="35026" y="12180"/>
                    </a:cubicBezTo>
                    <a:cubicBezTo>
                      <a:pt x="35032" y="12213"/>
                      <a:pt x="35035" y="12246"/>
                      <a:pt x="35035" y="12282"/>
                    </a:cubicBezTo>
                    <a:cubicBezTo>
                      <a:pt x="35008" y="12335"/>
                      <a:pt x="34978" y="12401"/>
                      <a:pt x="34952" y="12467"/>
                    </a:cubicBezTo>
                    <a:lnTo>
                      <a:pt x="34949" y="12470"/>
                    </a:lnTo>
                    <a:cubicBezTo>
                      <a:pt x="34922" y="12511"/>
                      <a:pt x="34880" y="12538"/>
                      <a:pt x="34829" y="12547"/>
                    </a:cubicBezTo>
                    <a:cubicBezTo>
                      <a:pt x="34734" y="12544"/>
                      <a:pt x="34755" y="12210"/>
                      <a:pt x="34805" y="11915"/>
                    </a:cubicBezTo>
                    <a:lnTo>
                      <a:pt x="34847" y="11900"/>
                    </a:lnTo>
                    <a:close/>
                    <a:moveTo>
                      <a:pt x="35989" y="11793"/>
                    </a:moveTo>
                    <a:lnTo>
                      <a:pt x="35989" y="11793"/>
                    </a:lnTo>
                    <a:cubicBezTo>
                      <a:pt x="35974" y="11808"/>
                      <a:pt x="35971" y="11829"/>
                      <a:pt x="35965" y="11850"/>
                    </a:cubicBezTo>
                    <a:lnTo>
                      <a:pt x="35965" y="11853"/>
                    </a:lnTo>
                    <a:lnTo>
                      <a:pt x="35962" y="11862"/>
                    </a:lnTo>
                    <a:cubicBezTo>
                      <a:pt x="35959" y="11873"/>
                      <a:pt x="35956" y="11885"/>
                      <a:pt x="35953" y="11897"/>
                    </a:cubicBezTo>
                    <a:cubicBezTo>
                      <a:pt x="35950" y="11912"/>
                      <a:pt x="35947" y="11924"/>
                      <a:pt x="35944" y="11936"/>
                    </a:cubicBezTo>
                    <a:cubicBezTo>
                      <a:pt x="35941" y="11939"/>
                      <a:pt x="35941" y="11942"/>
                      <a:pt x="35941" y="11945"/>
                    </a:cubicBezTo>
                    <a:cubicBezTo>
                      <a:pt x="35938" y="11957"/>
                      <a:pt x="35935" y="11969"/>
                      <a:pt x="35932" y="11984"/>
                    </a:cubicBezTo>
                    <a:cubicBezTo>
                      <a:pt x="35840" y="12327"/>
                      <a:pt x="35717" y="12726"/>
                      <a:pt x="35623" y="12726"/>
                    </a:cubicBezTo>
                    <a:cubicBezTo>
                      <a:pt x="35617" y="12726"/>
                      <a:pt x="35610" y="12724"/>
                      <a:pt x="35604" y="12720"/>
                    </a:cubicBezTo>
                    <a:cubicBezTo>
                      <a:pt x="35613" y="12589"/>
                      <a:pt x="35616" y="12452"/>
                      <a:pt x="35613" y="12327"/>
                    </a:cubicBezTo>
                    <a:lnTo>
                      <a:pt x="35613" y="12321"/>
                    </a:lnTo>
                    <a:lnTo>
                      <a:pt x="35613" y="12297"/>
                    </a:lnTo>
                    <a:lnTo>
                      <a:pt x="35613" y="12282"/>
                    </a:lnTo>
                    <a:lnTo>
                      <a:pt x="35613" y="12258"/>
                    </a:lnTo>
                    <a:lnTo>
                      <a:pt x="35613" y="12243"/>
                    </a:lnTo>
                    <a:lnTo>
                      <a:pt x="35613" y="12219"/>
                    </a:lnTo>
                    <a:lnTo>
                      <a:pt x="35613" y="12204"/>
                    </a:lnTo>
                    <a:lnTo>
                      <a:pt x="35613" y="12183"/>
                    </a:lnTo>
                    <a:lnTo>
                      <a:pt x="35613" y="12169"/>
                    </a:lnTo>
                    <a:lnTo>
                      <a:pt x="35613" y="12148"/>
                    </a:lnTo>
                    <a:lnTo>
                      <a:pt x="35613" y="12136"/>
                    </a:lnTo>
                    <a:lnTo>
                      <a:pt x="35613" y="12115"/>
                    </a:lnTo>
                    <a:lnTo>
                      <a:pt x="35613" y="12103"/>
                    </a:lnTo>
                    <a:lnTo>
                      <a:pt x="35613" y="12085"/>
                    </a:lnTo>
                    <a:lnTo>
                      <a:pt x="35613" y="12073"/>
                    </a:lnTo>
                    <a:lnTo>
                      <a:pt x="35613" y="12055"/>
                    </a:lnTo>
                    <a:cubicBezTo>
                      <a:pt x="35613" y="12052"/>
                      <a:pt x="35613" y="12049"/>
                      <a:pt x="35613" y="12046"/>
                    </a:cubicBezTo>
                    <a:lnTo>
                      <a:pt x="35613" y="12028"/>
                    </a:lnTo>
                    <a:cubicBezTo>
                      <a:pt x="35613" y="12028"/>
                      <a:pt x="35613" y="12025"/>
                      <a:pt x="35613" y="12022"/>
                    </a:cubicBezTo>
                    <a:lnTo>
                      <a:pt x="35613" y="12005"/>
                    </a:lnTo>
                    <a:lnTo>
                      <a:pt x="35613" y="12002"/>
                    </a:lnTo>
                    <a:lnTo>
                      <a:pt x="35613" y="11984"/>
                    </a:lnTo>
                    <a:lnTo>
                      <a:pt x="35613" y="11981"/>
                    </a:lnTo>
                    <a:cubicBezTo>
                      <a:pt x="35619" y="11975"/>
                      <a:pt x="35622" y="11969"/>
                      <a:pt x="35625" y="11963"/>
                    </a:cubicBezTo>
                    <a:lnTo>
                      <a:pt x="35625" y="11963"/>
                    </a:lnTo>
                    <a:cubicBezTo>
                      <a:pt x="35624" y="12025"/>
                      <a:pt x="35653" y="12069"/>
                      <a:pt x="35693" y="12069"/>
                    </a:cubicBezTo>
                    <a:cubicBezTo>
                      <a:pt x="35743" y="12069"/>
                      <a:pt x="35811" y="11999"/>
                      <a:pt x="35858" y="11808"/>
                    </a:cubicBezTo>
                    <a:lnTo>
                      <a:pt x="35893" y="11808"/>
                    </a:lnTo>
                    <a:lnTo>
                      <a:pt x="35989" y="11793"/>
                    </a:lnTo>
                    <a:close/>
                    <a:moveTo>
                      <a:pt x="36618" y="1"/>
                    </a:moveTo>
                    <a:lnTo>
                      <a:pt x="36090" y="90"/>
                    </a:lnTo>
                    <a:lnTo>
                      <a:pt x="36028" y="218"/>
                    </a:lnTo>
                    <a:lnTo>
                      <a:pt x="35911" y="156"/>
                    </a:lnTo>
                    <a:lnTo>
                      <a:pt x="35193" y="451"/>
                    </a:lnTo>
                    <a:lnTo>
                      <a:pt x="35193" y="448"/>
                    </a:lnTo>
                    <a:lnTo>
                      <a:pt x="35184" y="454"/>
                    </a:lnTo>
                    <a:lnTo>
                      <a:pt x="35151" y="677"/>
                    </a:lnTo>
                    <a:lnTo>
                      <a:pt x="35041" y="609"/>
                    </a:lnTo>
                    <a:lnTo>
                      <a:pt x="34999" y="579"/>
                    </a:lnTo>
                    <a:lnTo>
                      <a:pt x="34990" y="579"/>
                    </a:lnTo>
                    <a:lnTo>
                      <a:pt x="34767" y="552"/>
                    </a:lnTo>
                    <a:lnTo>
                      <a:pt x="34299" y="802"/>
                    </a:lnTo>
                    <a:lnTo>
                      <a:pt x="34093" y="1145"/>
                    </a:lnTo>
                    <a:lnTo>
                      <a:pt x="34090" y="1142"/>
                    </a:lnTo>
                    <a:lnTo>
                      <a:pt x="34090" y="1151"/>
                    </a:lnTo>
                    <a:lnTo>
                      <a:pt x="34087" y="1154"/>
                    </a:lnTo>
                    <a:lnTo>
                      <a:pt x="34090" y="1166"/>
                    </a:lnTo>
                    <a:lnTo>
                      <a:pt x="34087" y="1250"/>
                    </a:lnTo>
                    <a:lnTo>
                      <a:pt x="34010" y="1279"/>
                    </a:lnTo>
                    <a:lnTo>
                      <a:pt x="33831" y="1575"/>
                    </a:lnTo>
                    <a:lnTo>
                      <a:pt x="33828" y="1885"/>
                    </a:lnTo>
                    <a:lnTo>
                      <a:pt x="33947" y="2043"/>
                    </a:lnTo>
                    <a:lnTo>
                      <a:pt x="34096" y="2057"/>
                    </a:lnTo>
                    <a:lnTo>
                      <a:pt x="33947" y="2120"/>
                    </a:lnTo>
                    <a:lnTo>
                      <a:pt x="33908" y="2388"/>
                    </a:lnTo>
                    <a:lnTo>
                      <a:pt x="33935" y="2475"/>
                    </a:lnTo>
                    <a:lnTo>
                      <a:pt x="34021" y="2767"/>
                    </a:lnTo>
                    <a:lnTo>
                      <a:pt x="34343" y="2996"/>
                    </a:lnTo>
                    <a:lnTo>
                      <a:pt x="35029" y="2844"/>
                    </a:lnTo>
                    <a:lnTo>
                      <a:pt x="35115" y="2657"/>
                    </a:lnTo>
                    <a:lnTo>
                      <a:pt x="35318" y="2668"/>
                    </a:lnTo>
                    <a:lnTo>
                      <a:pt x="35616" y="2376"/>
                    </a:lnTo>
                    <a:lnTo>
                      <a:pt x="35819" y="2552"/>
                    </a:lnTo>
                    <a:lnTo>
                      <a:pt x="36177" y="2534"/>
                    </a:lnTo>
                    <a:lnTo>
                      <a:pt x="36209" y="2490"/>
                    </a:lnTo>
                    <a:cubicBezTo>
                      <a:pt x="36239" y="2657"/>
                      <a:pt x="36284" y="2818"/>
                      <a:pt x="36344" y="2976"/>
                    </a:cubicBezTo>
                    <a:lnTo>
                      <a:pt x="36320" y="3235"/>
                    </a:lnTo>
                    <a:cubicBezTo>
                      <a:pt x="36305" y="3408"/>
                      <a:pt x="36287" y="3578"/>
                      <a:pt x="36269" y="3742"/>
                    </a:cubicBezTo>
                    <a:lnTo>
                      <a:pt x="36251" y="3742"/>
                    </a:lnTo>
                    <a:cubicBezTo>
                      <a:pt x="36227" y="3742"/>
                      <a:pt x="36016" y="3825"/>
                      <a:pt x="35920" y="3864"/>
                    </a:cubicBezTo>
                    <a:lnTo>
                      <a:pt x="35837" y="3849"/>
                    </a:lnTo>
                    <a:lnTo>
                      <a:pt x="35837" y="3828"/>
                    </a:lnTo>
                    <a:lnTo>
                      <a:pt x="35801" y="3819"/>
                    </a:lnTo>
                    <a:lnTo>
                      <a:pt x="35759" y="3780"/>
                    </a:lnTo>
                    <a:lnTo>
                      <a:pt x="35777" y="3780"/>
                    </a:lnTo>
                    <a:lnTo>
                      <a:pt x="35822" y="3673"/>
                    </a:lnTo>
                    <a:lnTo>
                      <a:pt x="35822" y="3673"/>
                    </a:lnTo>
                    <a:lnTo>
                      <a:pt x="35724" y="3697"/>
                    </a:lnTo>
                    <a:lnTo>
                      <a:pt x="35721" y="3721"/>
                    </a:lnTo>
                    <a:lnTo>
                      <a:pt x="35685" y="3688"/>
                    </a:lnTo>
                    <a:lnTo>
                      <a:pt x="35679" y="3688"/>
                    </a:lnTo>
                    <a:lnTo>
                      <a:pt x="35652" y="3539"/>
                    </a:lnTo>
                    <a:lnTo>
                      <a:pt x="35724" y="3619"/>
                    </a:lnTo>
                    <a:lnTo>
                      <a:pt x="35777" y="3590"/>
                    </a:lnTo>
                    <a:lnTo>
                      <a:pt x="35804" y="3470"/>
                    </a:lnTo>
                    <a:lnTo>
                      <a:pt x="35697" y="3351"/>
                    </a:lnTo>
                    <a:lnTo>
                      <a:pt x="35643" y="3506"/>
                    </a:lnTo>
                    <a:lnTo>
                      <a:pt x="35425" y="3426"/>
                    </a:lnTo>
                    <a:lnTo>
                      <a:pt x="35244" y="3402"/>
                    </a:lnTo>
                    <a:lnTo>
                      <a:pt x="35068" y="3482"/>
                    </a:lnTo>
                    <a:lnTo>
                      <a:pt x="35047" y="3539"/>
                    </a:lnTo>
                    <a:lnTo>
                      <a:pt x="34978" y="3524"/>
                    </a:lnTo>
                    <a:lnTo>
                      <a:pt x="34922" y="3420"/>
                    </a:lnTo>
                    <a:lnTo>
                      <a:pt x="34728" y="3330"/>
                    </a:lnTo>
                    <a:lnTo>
                      <a:pt x="34534" y="3315"/>
                    </a:lnTo>
                    <a:lnTo>
                      <a:pt x="34516" y="3363"/>
                    </a:lnTo>
                    <a:lnTo>
                      <a:pt x="34486" y="3309"/>
                    </a:lnTo>
                    <a:lnTo>
                      <a:pt x="34176" y="3360"/>
                    </a:lnTo>
                    <a:lnTo>
                      <a:pt x="34033" y="3667"/>
                    </a:lnTo>
                    <a:lnTo>
                      <a:pt x="34105" y="3730"/>
                    </a:lnTo>
                    <a:lnTo>
                      <a:pt x="34016" y="3718"/>
                    </a:lnTo>
                    <a:lnTo>
                      <a:pt x="33923" y="3792"/>
                    </a:lnTo>
                    <a:cubicBezTo>
                      <a:pt x="33837" y="3813"/>
                      <a:pt x="33753" y="3825"/>
                      <a:pt x="33667" y="3834"/>
                    </a:cubicBezTo>
                    <a:cubicBezTo>
                      <a:pt x="33665" y="3834"/>
                      <a:pt x="33664" y="3834"/>
                      <a:pt x="33662" y="3834"/>
                    </a:cubicBezTo>
                    <a:cubicBezTo>
                      <a:pt x="33607" y="3834"/>
                      <a:pt x="33610" y="3989"/>
                      <a:pt x="33610" y="3989"/>
                    </a:cubicBezTo>
                    <a:lnTo>
                      <a:pt x="33461" y="3917"/>
                    </a:lnTo>
                    <a:lnTo>
                      <a:pt x="33360" y="3947"/>
                    </a:lnTo>
                    <a:lnTo>
                      <a:pt x="33342" y="3831"/>
                    </a:lnTo>
                    <a:lnTo>
                      <a:pt x="33220" y="3786"/>
                    </a:lnTo>
                    <a:lnTo>
                      <a:pt x="33342" y="3768"/>
                    </a:lnTo>
                    <a:lnTo>
                      <a:pt x="33437" y="3634"/>
                    </a:lnTo>
                    <a:lnTo>
                      <a:pt x="33431" y="3384"/>
                    </a:lnTo>
                    <a:lnTo>
                      <a:pt x="33282" y="3151"/>
                    </a:lnTo>
                    <a:lnTo>
                      <a:pt x="33220" y="3131"/>
                    </a:lnTo>
                    <a:lnTo>
                      <a:pt x="33217" y="3062"/>
                    </a:lnTo>
                    <a:lnTo>
                      <a:pt x="33217" y="3053"/>
                    </a:lnTo>
                    <a:lnTo>
                      <a:pt x="33214" y="3050"/>
                    </a:lnTo>
                    <a:lnTo>
                      <a:pt x="33214" y="3044"/>
                    </a:lnTo>
                    <a:lnTo>
                      <a:pt x="33211" y="3047"/>
                    </a:lnTo>
                    <a:lnTo>
                      <a:pt x="33041" y="2776"/>
                    </a:lnTo>
                    <a:lnTo>
                      <a:pt x="32650" y="2591"/>
                    </a:lnTo>
                    <a:lnTo>
                      <a:pt x="32465" y="2618"/>
                    </a:lnTo>
                    <a:lnTo>
                      <a:pt x="32454" y="2618"/>
                    </a:lnTo>
                    <a:lnTo>
                      <a:pt x="32421" y="2645"/>
                    </a:lnTo>
                    <a:lnTo>
                      <a:pt x="32328" y="2707"/>
                    </a:lnTo>
                    <a:lnTo>
                      <a:pt x="32296" y="2522"/>
                    </a:lnTo>
                    <a:lnTo>
                      <a:pt x="32293" y="2516"/>
                    </a:lnTo>
                    <a:lnTo>
                      <a:pt x="32293" y="2522"/>
                    </a:lnTo>
                    <a:lnTo>
                      <a:pt x="31681" y="2305"/>
                    </a:lnTo>
                    <a:lnTo>
                      <a:pt x="31583" y="2361"/>
                    </a:lnTo>
                    <a:lnTo>
                      <a:pt x="31529" y="2257"/>
                    </a:lnTo>
                    <a:lnTo>
                      <a:pt x="31076" y="2200"/>
                    </a:lnTo>
                    <a:lnTo>
                      <a:pt x="30734" y="2323"/>
                    </a:lnTo>
                    <a:lnTo>
                      <a:pt x="30695" y="2430"/>
                    </a:lnTo>
                    <a:lnTo>
                      <a:pt x="30599" y="2379"/>
                    </a:lnTo>
                    <a:lnTo>
                      <a:pt x="30248" y="2385"/>
                    </a:lnTo>
                    <a:lnTo>
                      <a:pt x="29866" y="2683"/>
                    </a:lnTo>
                    <a:lnTo>
                      <a:pt x="29935" y="2961"/>
                    </a:lnTo>
                    <a:lnTo>
                      <a:pt x="29842" y="2892"/>
                    </a:lnTo>
                    <a:lnTo>
                      <a:pt x="29425" y="3026"/>
                    </a:lnTo>
                    <a:lnTo>
                      <a:pt x="29371" y="3202"/>
                    </a:lnTo>
                    <a:lnTo>
                      <a:pt x="29237" y="3190"/>
                    </a:lnTo>
                    <a:lnTo>
                      <a:pt x="29005" y="3554"/>
                    </a:lnTo>
                    <a:lnTo>
                      <a:pt x="29020" y="3643"/>
                    </a:lnTo>
                    <a:lnTo>
                      <a:pt x="28876" y="3849"/>
                    </a:lnTo>
                    <a:lnTo>
                      <a:pt x="29097" y="4287"/>
                    </a:lnTo>
                    <a:lnTo>
                      <a:pt x="29407" y="4421"/>
                    </a:lnTo>
                    <a:lnTo>
                      <a:pt x="29505" y="4317"/>
                    </a:lnTo>
                    <a:lnTo>
                      <a:pt x="29532" y="4445"/>
                    </a:lnTo>
                    <a:lnTo>
                      <a:pt x="29911" y="4520"/>
                    </a:lnTo>
                    <a:lnTo>
                      <a:pt x="30024" y="4451"/>
                    </a:lnTo>
                    <a:lnTo>
                      <a:pt x="30084" y="4570"/>
                    </a:lnTo>
                    <a:lnTo>
                      <a:pt x="30456" y="4546"/>
                    </a:lnTo>
                    <a:lnTo>
                      <a:pt x="30549" y="4403"/>
                    </a:lnTo>
                    <a:lnTo>
                      <a:pt x="30725" y="4344"/>
                    </a:lnTo>
                    <a:lnTo>
                      <a:pt x="30856" y="4150"/>
                    </a:lnTo>
                    <a:lnTo>
                      <a:pt x="30868" y="4019"/>
                    </a:lnTo>
                    <a:lnTo>
                      <a:pt x="30903" y="4099"/>
                    </a:lnTo>
                    <a:lnTo>
                      <a:pt x="31205" y="4195"/>
                    </a:lnTo>
                    <a:cubicBezTo>
                      <a:pt x="31240" y="4535"/>
                      <a:pt x="31279" y="4943"/>
                      <a:pt x="31327" y="5345"/>
                    </a:cubicBezTo>
                    <a:lnTo>
                      <a:pt x="31258" y="5441"/>
                    </a:lnTo>
                    <a:lnTo>
                      <a:pt x="31339" y="5459"/>
                    </a:lnTo>
                    <a:cubicBezTo>
                      <a:pt x="31345" y="5494"/>
                      <a:pt x="31348" y="5527"/>
                      <a:pt x="31351" y="5563"/>
                    </a:cubicBezTo>
                    <a:cubicBezTo>
                      <a:pt x="31333" y="5569"/>
                      <a:pt x="31315" y="5578"/>
                      <a:pt x="31300" y="5593"/>
                    </a:cubicBezTo>
                    <a:cubicBezTo>
                      <a:pt x="31282" y="5640"/>
                      <a:pt x="31270" y="5688"/>
                      <a:pt x="31261" y="5739"/>
                    </a:cubicBezTo>
                    <a:cubicBezTo>
                      <a:pt x="31220" y="5734"/>
                      <a:pt x="31177" y="5732"/>
                      <a:pt x="31133" y="5732"/>
                    </a:cubicBezTo>
                    <a:cubicBezTo>
                      <a:pt x="31117" y="5732"/>
                      <a:pt x="31101" y="5732"/>
                      <a:pt x="31085" y="5733"/>
                    </a:cubicBezTo>
                    <a:cubicBezTo>
                      <a:pt x="31029" y="5679"/>
                      <a:pt x="30975" y="5620"/>
                      <a:pt x="30927" y="5557"/>
                    </a:cubicBezTo>
                    <a:lnTo>
                      <a:pt x="31008" y="5456"/>
                    </a:lnTo>
                    <a:lnTo>
                      <a:pt x="30978" y="5366"/>
                    </a:lnTo>
                    <a:lnTo>
                      <a:pt x="31064" y="5265"/>
                    </a:lnTo>
                    <a:lnTo>
                      <a:pt x="31070" y="5265"/>
                    </a:lnTo>
                    <a:lnTo>
                      <a:pt x="31127" y="5107"/>
                    </a:lnTo>
                    <a:lnTo>
                      <a:pt x="31029" y="4952"/>
                    </a:lnTo>
                    <a:lnTo>
                      <a:pt x="30576" y="4868"/>
                    </a:lnTo>
                    <a:lnTo>
                      <a:pt x="30504" y="4958"/>
                    </a:lnTo>
                    <a:lnTo>
                      <a:pt x="30415" y="4800"/>
                    </a:lnTo>
                    <a:lnTo>
                      <a:pt x="30236" y="4743"/>
                    </a:lnTo>
                    <a:lnTo>
                      <a:pt x="30057" y="4758"/>
                    </a:lnTo>
                    <a:lnTo>
                      <a:pt x="30063" y="4868"/>
                    </a:lnTo>
                    <a:lnTo>
                      <a:pt x="30000" y="4749"/>
                    </a:lnTo>
                    <a:lnTo>
                      <a:pt x="29708" y="4824"/>
                    </a:lnTo>
                    <a:lnTo>
                      <a:pt x="29643" y="4973"/>
                    </a:lnTo>
                    <a:lnTo>
                      <a:pt x="29505" y="4919"/>
                    </a:lnTo>
                    <a:lnTo>
                      <a:pt x="29389" y="5006"/>
                    </a:lnTo>
                    <a:lnTo>
                      <a:pt x="29416" y="5104"/>
                    </a:lnTo>
                    <a:lnTo>
                      <a:pt x="29306" y="5149"/>
                    </a:lnTo>
                    <a:lnTo>
                      <a:pt x="29321" y="5256"/>
                    </a:lnTo>
                    <a:lnTo>
                      <a:pt x="29368" y="5289"/>
                    </a:lnTo>
                    <a:lnTo>
                      <a:pt x="29312" y="5292"/>
                    </a:lnTo>
                    <a:lnTo>
                      <a:pt x="29252" y="5447"/>
                    </a:lnTo>
                    <a:lnTo>
                      <a:pt x="29324" y="5491"/>
                    </a:lnTo>
                    <a:lnTo>
                      <a:pt x="29231" y="5506"/>
                    </a:lnTo>
                    <a:lnTo>
                      <a:pt x="29201" y="5709"/>
                    </a:lnTo>
                    <a:lnTo>
                      <a:pt x="29279" y="5792"/>
                    </a:lnTo>
                    <a:lnTo>
                      <a:pt x="29255" y="5927"/>
                    </a:lnTo>
                    <a:lnTo>
                      <a:pt x="29306" y="5939"/>
                    </a:lnTo>
                    <a:lnTo>
                      <a:pt x="29523" y="5995"/>
                    </a:lnTo>
                    <a:lnTo>
                      <a:pt x="29702" y="6049"/>
                    </a:lnTo>
                    <a:lnTo>
                      <a:pt x="29970" y="6007"/>
                    </a:lnTo>
                    <a:lnTo>
                      <a:pt x="29982" y="5927"/>
                    </a:lnTo>
                    <a:lnTo>
                      <a:pt x="30024" y="5995"/>
                    </a:lnTo>
                    <a:lnTo>
                      <a:pt x="30236" y="5959"/>
                    </a:lnTo>
                    <a:lnTo>
                      <a:pt x="30334" y="6037"/>
                    </a:lnTo>
                    <a:lnTo>
                      <a:pt x="30483" y="5992"/>
                    </a:lnTo>
                    <a:lnTo>
                      <a:pt x="30507" y="5903"/>
                    </a:lnTo>
                    <a:lnTo>
                      <a:pt x="30632" y="5894"/>
                    </a:lnTo>
                    <a:lnTo>
                      <a:pt x="30671" y="5801"/>
                    </a:lnTo>
                    <a:lnTo>
                      <a:pt x="30644" y="5766"/>
                    </a:lnTo>
                    <a:lnTo>
                      <a:pt x="30644" y="5766"/>
                    </a:lnTo>
                    <a:lnTo>
                      <a:pt x="30698" y="5775"/>
                    </a:lnTo>
                    <a:lnTo>
                      <a:pt x="30823" y="5667"/>
                    </a:lnTo>
                    <a:cubicBezTo>
                      <a:pt x="30942" y="5742"/>
                      <a:pt x="31017" y="5795"/>
                      <a:pt x="31017" y="5795"/>
                    </a:cubicBezTo>
                    <a:cubicBezTo>
                      <a:pt x="31036" y="5794"/>
                      <a:pt x="31055" y="5793"/>
                      <a:pt x="31075" y="5793"/>
                    </a:cubicBezTo>
                    <a:cubicBezTo>
                      <a:pt x="31133" y="5793"/>
                      <a:pt x="31190" y="5800"/>
                      <a:pt x="31246" y="5813"/>
                    </a:cubicBezTo>
                    <a:cubicBezTo>
                      <a:pt x="31234" y="5867"/>
                      <a:pt x="31228" y="5909"/>
                      <a:pt x="31228" y="5909"/>
                    </a:cubicBezTo>
                    <a:lnTo>
                      <a:pt x="31348" y="6016"/>
                    </a:lnTo>
                    <a:lnTo>
                      <a:pt x="31199" y="6067"/>
                    </a:lnTo>
                    <a:lnTo>
                      <a:pt x="31199" y="6013"/>
                    </a:lnTo>
                    <a:lnTo>
                      <a:pt x="31130" y="5939"/>
                    </a:lnTo>
                    <a:lnTo>
                      <a:pt x="30975" y="5968"/>
                    </a:lnTo>
                    <a:lnTo>
                      <a:pt x="31061" y="6099"/>
                    </a:lnTo>
                    <a:cubicBezTo>
                      <a:pt x="30993" y="6099"/>
                      <a:pt x="30874" y="6097"/>
                      <a:pt x="30856" y="6085"/>
                    </a:cubicBezTo>
                    <a:cubicBezTo>
                      <a:pt x="30855" y="6084"/>
                      <a:pt x="30855" y="6084"/>
                      <a:pt x="30855" y="6084"/>
                    </a:cubicBezTo>
                    <a:cubicBezTo>
                      <a:pt x="30816" y="6084"/>
                      <a:pt x="30110" y="6619"/>
                      <a:pt x="30096" y="6645"/>
                    </a:cubicBezTo>
                    <a:cubicBezTo>
                      <a:pt x="30081" y="6669"/>
                      <a:pt x="29950" y="7000"/>
                      <a:pt x="29950" y="7000"/>
                    </a:cubicBezTo>
                    <a:cubicBezTo>
                      <a:pt x="29950" y="7000"/>
                      <a:pt x="29592" y="7325"/>
                      <a:pt x="29583" y="7351"/>
                    </a:cubicBezTo>
                    <a:cubicBezTo>
                      <a:pt x="29598" y="7441"/>
                      <a:pt x="29616" y="7527"/>
                      <a:pt x="29640" y="7611"/>
                    </a:cubicBezTo>
                    <a:lnTo>
                      <a:pt x="29663" y="7751"/>
                    </a:lnTo>
                    <a:lnTo>
                      <a:pt x="29485" y="7888"/>
                    </a:lnTo>
                    <a:lnTo>
                      <a:pt x="29425" y="8183"/>
                    </a:lnTo>
                    <a:lnTo>
                      <a:pt x="29327" y="8129"/>
                    </a:lnTo>
                    <a:cubicBezTo>
                      <a:pt x="29327" y="8129"/>
                      <a:pt x="29079" y="8117"/>
                      <a:pt x="28936" y="8117"/>
                    </a:cubicBezTo>
                    <a:cubicBezTo>
                      <a:pt x="28882" y="8117"/>
                      <a:pt x="28843" y="8119"/>
                      <a:pt x="28838" y="8124"/>
                    </a:cubicBezTo>
                    <a:cubicBezTo>
                      <a:pt x="28817" y="8144"/>
                      <a:pt x="28730" y="8222"/>
                      <a:pt x="28730" y="8222"/>
                    </a:cubicBezTo>
                    <a:cubicBezTo>
                      <a:pt x="28730" y="8222"/>
                      <a:pt x="28388" y="8353"/>
                      <a:pt x="28358" y="8356"/>
                    </a:cubicBezTo>
                    <a:cubicBezTo>
                      <a:pt x="28328" y="8356"/>
                      <a:pt x="28352" y="8425"/>
                      <a:pt x="28352" y="8425"/>
                    </a:cubicBezTo>
                    <a:lnTo>
                      <a:pt x="28274" y="8407"/>
                    </a:lnTo>
                    <a:cubicBezTo>
                      <a:pt x="28274" y="8407"/>
                      <a:pt x="27887" y="8594"/>
                      <a:pt x="27872" y="8612"/>
                    </a:cubicBezTo>
                    <a:cubicBezTo>
                      <a:pt x="27860" y="8630"/>
                      <a:pt x="27890" y="8758"/>
                      <a:pt x="27890" y="8758"/>
                    </a:cubicBezTo>
                    <a:lnTo>
                      <a:pt x="27705" y="8818"/>
                    </a:lnTo>
                    <a:cubicBezTo>
                      <a:pt x="27705" y="8818"/>
                      <a:pt x="27657" y="8913"/>
                      <a:pt x="27630" y="8985"/>
                    </a:cubicBezTo>
                    <a:lnTo>
                      <a:pt x="27610" y="8967"/>
                    </a:lnTo>
                    <a:lnTo>
                      <a:pt x="27616" y="8976"/>
                    </a:lnTo>
                    <a:lnTo>
                      <a:pt x="27616" y="8976"/>
                    </a:lnTo>
                    <a:lnTo>
                      <a:pt x="27610" y="8970"/>
                    </a:lnTo>
                    <a:cubicBezTo>
                      <a:pt x="27610" y="8970"/>
                      <a:pt x="27344" y="8988"/>
                      <a:pt x="27329" y="8991"/>
                    </a:cubicBezTo>
                    <a:cubicBezTo>
                      <a:pt x="27312" y="8994"/>
                      <a:pt x="27213" y="9051"/>
                      <a:pt x="27168" y="9077"/>
                    </a:cubicBezTo>
                    <a:lnTo>
                      <a:pt x="27121" y="9077"/>
                    </a:lnTo>
                    <a:lnTo>
                      <a:pt x="27022" y="9024"/>
                    </a:lnTo>
                    <a:cubicBezTo>
                      <a:pt x="27022" y="9024"/>
                      <a:pt x="26773" y="9011"/>
                      <a:pt x="26630" y="9011"/>
                    </a:cubicBezTo>
                    <a:cubicBezTo>
                      <a:pt x="26577" y="9011"/>
                      <a:pt x="26538" y="9013"/>
                      <a:pt x="26534" y="9018"/>
                    </a:cubicBezTo>
                    <a:cubicBezTo>
                      <a:pt x="26513" y="9039"/>
                      <a:pt x="26426" y="9116"/>
                      <a:pt x="26426" y="9116"/>
                    </a:cubicBezTo>
                    <a:cubicBezTo>
                      <a:pt x="26426" y="9116"/>
                      <a:pt x="26319" y="9158"/>
                      <a:pt x="26218" y="9194"/>
                    </a:cubicBezTo>
                    <a:cubicBezTo>
                      <a:pt x="26185" y="9158"/>
                      <a:pt x="26048" y="9009"/>
                      <a:pt x="26033" y="8994"/>
                    </a:cubicBezTo>
                    <a:cubicBezTo>
                      <a:pt x="26024" y="8988"/>
                      <a:pt x="25830" y="8919"/>
                      <a:pt x="25648" y="8860"/>
                    </a:cubicBezTo>
                    <a:lnTo>
                      <a:pt x="25547" y="8284"/>
                    </a:lnTo>
                    <a:lnTo>
                      <a:pt x="25526" y="8165"/>
                    </a:lnTo>
                    <a:lnTo>
                      <a:pt x="25457" y="7945"/>
                    </a:lnTo>
                    <a:cubicBezTo>
                      <a:pt x="25457" y="7927"/>
                      <a:pt x="25457" y="7906"/>
                      <a:pt x="25460" y="7888"/>
                    </a:cubicBezTo>
                    <a:lnTo>
                      <a:pt x="25460" y="7873"/>
                    </a:lnTo>
                    <a:cubicBezTo>
                      <a:pt x="25460" y="7852"/>
                      <a:pt x="25460" y="7834"/>
                      <a:pt x="25463" y="7813"/>
                    </a:cubicBezTo>
                    <a:lnTo>
                      <a:pt x="25463" y="7811"/>
                    </a:lnTo>
                    <a:cubicBezTo>
                      <a:pt x="25463" y="7760"/>
                      <a:pt x="25466" y="7709"/>
                      <a:pt x="25469" y="7656"/>
                    </a:cubicBezTo>
                    <a:cubicBezTo>
                      <a:pt x="25583" y="7605"/>
                      <a:pt x="25705" y="7575"/>
                      <a:pt x="25830" y="7569"/>
                    </a:cubicBezTo>
                    <a:cubicBezTo>
                      <a:pt x="25830" y="7569"/>
                      <a:pt x="25902" y="7521"/>
                      <a:pt x="26012" y="7453"/>
                    </a:cubicBezTo>
                    <a:lnTo>
                      <a:pt x="26152" y="7515"/>
                    </a:lnTo>
                    <a:lnTo>
                      <a:pt x="26203" y="7500"/>
                    </a:lnTo>
                    <a:lnTo>
                      <a:pt x="26203" y="7500"/>
                    </a:lnTo>
                    <a:lnTo>
                      <a:pt x="26179" y="7530"/>
                    </a:lnTo>
                    <a:lnTo>
                      <a:pt x="26226" y="7593"/>
                    </a:lnTo>
                    <a:lnTo>
                      <a:pt x="26352" y="7584"/>
                    </a:lnTo>
                    <a:lnTo>
                      <a:pt x="26384" y="7644"/>
                    </a:lnTo>
                    <a:lnTo>
                      <a:pt x="26539" y="7658"/>
                    </a:lnTo>
                    <a:lnTo>
                      <a:pt x="26632" y="7593"/>
                    </a:lnTo>
                    <a:lnTo>
                      <a:pt x="26844" y="7593"/>
                    </a:lnTo>
                    <a:lnTo>
                      <a:pt x="26882" y="7539"/>
                    </a:lnTo>
                    <a:lnTo>
                      <a:pt x="26900" y="7596"/>
                    </a:lnTo>
                    <a:lnTo>
                      <a:pt x="27171" y="7593"/>
                    </a:lnTo>
                    <a:lnTo>
                      <a:pt x="27341" y="7536"/>
                    </a:lnTo>
                    <a:lnTo>
                      <a:pt x="27553" y="7468"/>
                    </a:lnTo>
                    <a:lnTo>
                      <a:pt x="27601" y="7453"/>
                    </a:lnTo>
                    <a:lnTo>
                      <a:pt x="27562" y="7363"/>
                    </a:lnTo>
                    <a:lnTo>
                      <a:pt x="27630" y="7295"/>
                    </a:lnTo>
                    <a:lnTo>
                      <a:pt x="27580" y="7158"/>
                    </a:lnTo>
                    <a:lnTo>
                      <a:pt x="27490" y="7158"/>
                    </a:lnTo>
                    <a:lnTo>
                      <a:pt x="27553" y="7119"/>
                    </a:lnTo>
                    <a:lnTo>
                      <a:pt x="27478" y="7015"/>
                    </a:lnTo>
                    <a:lnTo>
                      <a:pt x="27425" y="7021"/>
                    </a:lnTo>
                    <a:lnTo>
                      <a:pt x="27425" y="7021"/>
                    </a:lnTo>
                    <a:lnTo>
                      <a:pt x="27467" y="6994"/>
                    </a:lnTo>
                    <a:lnTo>
                      <a:pt x="27469" y="6916"/>
                    </a:lnTo>
                    <a:lnTo>
                      <a:pt x="27356" y="6898"/>
                    </a:lnTo>
                    <a:lnTo>
                      <a:pt x="27374" y="6824"/>
                    </a:lnTo>
                    <a:lnTo>
                      <a:pt x="27252" y="6773"/>
                    </a:lnTo>
                    <a:lnTo>
                      <a:pt x="27121" y="6830"/>
                    </a:lnTo>
                    <a:lnTo>
                      <a:pt x="27040" y="6734"/>
                    </a:lnTo>
                    <a:lnTo>
                      <a:pt x="26745" y="6714"/>
                    </a:lnTo>
                    <a:lnTo>
                      <a:pt x="26691" y="6806"/>
                    </a:lnTo>
                    <a:lnTo>
                      <a:pt x="26689" y="6725"/>
                    </a:lnTo>
                    <a:lnTo>
                      <a:pt x="26510" y="6734"/>
                    </a:lnTo>
                    <a:lnTo>
                      <a:pt x="26337" y="6794"/>
                    </a:lnTo>
                    <a:lnTo>
                      <a:pt x="26262" y="6916"/>
                    </a:lnTo>
                    <a:lnTo>
                      <a:pt x="26185" y="6863"/>
                    </a:lnTo>
                    <a:lnTo>
                      <a:pt x="25738" y="6970"/>
                    </a:lnTo>
                    <a:lnTo>
                      <a:pt x="25654" y="7092"/>
                    </a:lnTo>
                    <a:lnTo>
                      <a:pt x="25726" y="7196"/>
                    </a:lnTo>
                    <a:lnTo>
                      <a:pt x="25732" y="7196"/>
                    </a:lnTo>
                    <a:lnTo>
                      <a:pt x="25830" y="7259"/>
                    </a:lnTo>
                    <a:lnTo>
                      <a:pt x="25806" y="7325"/>
                    </a:lnTo>
                    <a:lnTo>
                      <a:pt x="25899" y="7387"/>
                    </a:lnTo>
                    <a:cubicBezTo>
                      <a:pt x="25857" y="7441"/>
                      <a:pt x="25809" y="7489"/>
                      <a:pt x="25755" y="7533"/>
                    </a:cubicBezTo>
                    <a:cubicBezTo>
                      <a:pt x="25660" y="7539"/>
                      <a:pt x="25562" y="7554"/>
                      <a:pt x="25469" y="7578"/>
                    </a:cubicBezTo>
                    <a:cubicBezTo>
                      <a:pt x="25481" y="7205"/>
                      <a:pt x="25484" y="6788"/>
                      <a:pt x="25487" y="6457"/>
                    </a:cubicBezTo>
                    <a:lnTo>
                      <a:pt x="25779" y="6359"/>
                    </a:lnTo>
                    <a:lnTo>
                      <a:pt x="25809" y="6296"/>
                    </a:lnTo>
                    <a:lnTo>
                      <a:pt x="25833" y="6389"/>
                    </a:lnTo>
                    <a:lnTo>
                      <a:pt x="25982" y="6508"/>
                    </a:lnTo>
                    <a:lnTo>
                      <a:pt x="26164" y="6532"/>
                    </a:lnTo>
                    <a:lnTo>
                      <a:pt x="26271" y="6621"/>
                    </a:lnTo>
                    <a:lnTo>
                      <a:pt x="26644" y="6597"/>
                    </a:lnTo>
                    <a:lnTo>
                      <a:pt x="26691" y="6508"/>
                    </a:lnTo>
                    <a:lnTo>
                      <a:pt x="26808" y="6544"/>
                    </a:lnTo>
                    <a:lnTo>
                      <a:pt x="27177" y="6451"/>
                    </a:lnTo>
                    <a:lnTo>
                      <a:pt x="27189" y="6359"/>
                    </a:lnTo>
                    <a:lnTo>
                      <a:pt x="27297" y="6418"/>
                    </a:lnTo>
                    <a:lnTo>
                      <a:pt x="27589" y="6293"/>
                    </a:lnTo>
                    <a:lnTo>
                      <a:pt x="27762" y="5962"/>
                    </a:lnTo>
                    <a:lnTo>
                      <a:pt x="27601" y="5834"/>
                    </a:lnTo>
                    <a:lnTo>
                      <a:pt x="27607" y="5772"/>
                    </a:lnTo>
                    <a:lnTo>
                      <a:pt x="27341" y="5545"/>
                    </a:lnTo>
                    <a:lnTo>
                      <a:pt x="27210" y="5566"/>
                    </a:lnTo>
                    <a:lnTo>
                      <a:pt x="27142" y="5450"/>
                    </a:lnTo>
                    <a:lnTo>
                      <a:pt x="26715" y="5399"/>
                    </a:lnTo>
                    <a:lnTo>
                      <a:pt x="26632" y="5459"/>
                    </a:lnTo>
                    <a:lnTo>
                      <a:pt x="26671" y="5259"/>
                    </a:lnTo>
                    <a:lnTo>
                      <a:pt x="26262" y="5089"/>
                    </a:lnTo>
                    <a:lnTo>
                      <a:pt x="25913" y="5122"/>
                    </a:lnTo>
                    <a:lnTo>
                      <a:pt x="25824" y="5166"/>
                    </a:lnTo>
                    <a:lnTo>
                      <a:pt x="25773" y="5095"/>
                    </a:lnTo>
                    <a:lnTo>
                      <a:pt x="25419" y="5044"/>
                    </a:lnTo>
                    <a:lnTo>
                      <a:pt x="24972" y="5131"/>
                    </a:lnTo>
                    <a:lnTo>
                      <a:pt x="24927" y="5211"/>
                    </a:lnTo>
                    <a:lnTo>
                      <a:pt x="24822" y="5181"/>
                    </a:lnTo>
                    <a:lnTo>
                      <a:pt x="24226" y="5399"/>
                    </a:lnTo>
                    <a:lnTo>
                      <a:pt x="24226" y="5396"/>
                    </a:lnTo>
                    <a:lnTo>
                      <a:pt x="24223" y="5402"/>
                    </a:lnTo>
                    <a:lnTo>
                      <a:pt x="24208" y="5533"/>
                    </a:lnTo>
                    <a:lnTo>
                      <a:pt x="24110" y="5497"/>
                    </a:lnTo>
                    <a:lnTo>
                      <a:pt x="24071" y="5485"/>
                    </a:lnTo>
                    <a:lnTo>
                      <a:pt x="23869" y="5485"/>
                    </a:lnTo>
                    <a:lnTo>
                      <a:pt x="23490" y="5655"/>
                    </a:lnTo>
                    <a:lnTo>
                      <a:pt x="23341" y="5867"/>
                    </a:lnTo>
                    <a:lnTo>
                      <a:pt x="23338" y="5867"/>
                    </a:lnTo>
                    <a:lnTo>
                      <a:pt x="23338" y="5873"/>
                    </a:lnTo>
                    <a:lnTo>
                      <a:pt x="23341" y="5879"/>
                    </a:lnTo>
                    <a:lnTo>
                      <a:pt x="23344" y="5930"/>
                    </a:lnTo>
                    <a:lnTo>
                      <a:pt x="23278" y="5950"/>
                    </a:lnTo>
                    <a:lnTo>
                      <a:pt x="23150" y="6132"/>
                    </a:lnTo>
                    <a:lnTo>
                      <a:pt x="23168" y="6311"/>
                    </a:lnTo>
                    <a:lnTo>
                      <a:pt x="23278" y="6395"/>
                    </a:lnTo>
                    <a:lnTo>
                      <a:pt x="23404" y="6395"/>
                    </a:lnTo>
                    <a:lnTo>
                      <a:pt x="23284" y="6442"/>
                    </a:lnTo>
                    <a:lnTo>
                      <a:pt x="23269" y="6597"/>
                    </a:lnTo>
                    <a:lnTo>
                      <a:pt x="23296" y="6645"/>
                    </a:lnTo>
                    <a:lnTo>
                      <a:pt x="23392" y="6809"/>
                    </a:lnTo>
                    <a:lnTo>
                      <a:pt x="23681" y="6925"/>
                    </a:lnTo>
                    <a:lnTo>
                      <a:pt x="24253" y="6800"/>
                    </a:lnTo>
                    <a:lnTo>
                      <a:pt x="24313" y="6684"/>
                    </a:lnTo>
                    <a:lnTo>
                      <a:pt x="24489" y="6681"/>
                    </a:lnTo>
                    <a:lnTo>
                      <a:pt x="24724" y="6493"/>
                    </a:lnTo>
                    <a:lnTo>
                      <a:pt x="24912" y="6585"/>
                    </a:lnTo>
                    <a:lnTo>
                      <a:pt x="25216" y="6556"/>
                    </a:lnTo>
                    <a:lnTo>
                      <a:pt x="25243" y="6526"/>
                    </a:lnTo>
                    <a:cubicBezTo>
                      <a:pt x="25282" y="6624"/>
                      <a:pt x="25332" y="6717"/>
                      <a:pt x="25395" y="6803"/>
                    </a:cubicBezTo>
                    <a:lnTo>
                      <a:pt x="25395" y="6830"/>
                    </a:lnTo>
                    <a:lnTo>
                      <a:pt x="25395" y="6845"/>
                    </a:lnTo>
                    <a:lnTo>
                      <a:pt x="25395" y="6869"/>
                    </a:lnTo>
                    <a:lnTo>
                      <a:pt x="25395" y="6889"/>
                    </a:lnTo>
                    <a:lnTo>
                      <a:pt x="25395" y="6910"/>
                    </a:lnTo>
                    <a:lnTo>
                      <a:pt x="25395" y="6937"/>
                    </a:lnTo>
                    <a:lnTo>
                      <a:pt x="25395" y="6949"/>
                    </a:lnTo>
                    <a:cubicBezTo>
                      <a:pt x="25389" y="7322"/>
                      <a:pt x="25374" y="7682"/>
                      <a:pt x="25365" y="7852"/>
                    </a:cubicBezTo>
                    <a:cubicBezTo>
                      <a:pt x="25365" y="7867"/>
                      <a:pt x="25365" y="7882"/>
                      <a:pt x="25365" y="7894"/>
                    </a:cubicBezTo>
                    <a:lnTo>
                      <a:pt x="25365" y="7912"/>
                    </a:lnTo>
                    <a:lnTo>
                      <a:pt x="25365" y="7927"/>
                    </a:lnTo>
                    <a:cubicBezTo>
                      <a:pt x="25294" y="7917"/>
                      <a:pt x="25223" y="7911"/>
                      <a:pt x="25152" y="7911"/>
                    </a:cubicBezTo>
                    <a:cubicBezTo>
                      <a:pt x="25098" y="7911"/>
                      <a:pt x="25044" y="7914"/>
                      <a:pt x="24989" y="7921"/>
                    </a:cubicBezTo>
                    <a:cubicBezTo>
                      <a:pt x="24927" y="7891"/>
                      <a:pt x="24861" y="7864"/>
                      <a:pt x="24796" y="7840"/>
                    </a:cubicBezTo>
                    <a:cubicBezTo>
                      <a:pt x="24745" y="7793"/>
                      <a:pt x="24703" y="7739"/>
                      <a:pt x="24673" y="7679"/>
                    </a:cubicBezTo>
                    <a:lnTo>
                      <a:pt x="24790" y="7566"/>
                    </a:lnTo>
                    <a:lnTo>
                      <a:pt x="24745" y="7486"/>
                    </a:lnTo>
                    <a:lnTo>
                      <a:pt x="24745" y="7486"/>
                    </a:lnTo>
                    <a:lnTo>
                      <a:pt x="24822" y="7545"/>
                    </a:lnTo>
                    <a:lnTo>
                      <a:pt x="24989" y="7477"/>
                    </a:lnTo>
                    <a:lnTo>
                      <a:pt x="25022" y="7390"/>
                    </a:lnTo>
                    <a:lnTo>
                      <a:pt x="25022" y="7369"/>
                    </a:lnTo>
                    <a:lnTo>
                      <a:pt x="25022" y="7331"/>
                    </a:lnTo>
                    <a:lnTo>
                      <a:pt x="24897" y="7316"/>
                    </a:lnTo>
                    <a:lnTo>
                      <a:pt x="24834" y="7161"/>
                    </a:lnTo>
                    <a:lnTo>
                      <a:pt x="24641" y="7125"/>
                    </a:lnTo>
                    <a:lnTo>
                      <a:pt x="24483" y="7122"/>
                    </a:lnTo>
                    <a:lnTo>
                      <a:pt x="24334" y="7179"/>
                    </a:lnTo>
                    <a:lnTo>
                      <a:pt x="24307" y="7253"/>
                    </a:lnTo>
                    <a:lnTo>
                      <a:pt x="24205" y="7149"/>
                    </a:lnTo>
                    <a:lnTo>
                      <a:pt x="24036" y="7107"/>
                    </a:lnTo>
                    <a:lnTo>
                      <a:pt x="23869" y="7110"/>
                    </a:lnTo>
                    <a:lnTo>
                      <a:pt x="23857" y="7137"/>
                    </a:lnTo>
                    <a:lnTo>
                      <a:pt x="23827" y="7107"/>
                    </a:lnTo>
                    <a:lnTo>
                      <a:pt x="23568" y="7155"/>
                    </a:lnTo>
                    <a:lnTo>
                      <a:pt x="23466" y="7340"/>
                    </a:lnTo>
                    <a:lnTo>
                      <a:pt x="23532" y="7372"/>
                    </a:lnTo>
                    <a:lnTo>
                      <a:pt x="23454" y="7372"/>
                    </a:lnTo>
                    <a:lnTo>
                      <a:pt x="23287" y="7483"/>
                    </a:lnTo>
                    <a:lnTo>
                      <a:pt x="23258" y="7647"/>
                    </a:lnTo>
                    <a:lnTo>
                      <a:pt x="23350" y="7697"/>
                    </a:lnTo>
                    <a:lnTo>
                      <a:pt x="23237" y="7721"/>
                    </a:lnTo>
                    <a:lnTo>
                      <a:pt x="23201" y="7846"/>
                    </a:lnTo>
                    <a:lnTo>
                      <a:pt x="23353" y="7927"/>
                    </a:lnTo>
                    <a:lnTo>
                      <a:pt x="23600" y="7918"/>
                    </a:lnTo>
                    <a:lnTo>
                      <a:pt x="23699" y="7900"/>
                    </a:lnTo>
                    <a:lnTo>
                      <a:pt x="23749" y="7802"/>
                    </a:lnTo>
                    <a:lnTo>
                      <a:pt x="23800" y="7870"/>
                    </a:lnTo>
                    <a:lnTo>
                      <a:pt x="24092" y="7873"/>
                    </a:lnTo>
                    <a:lnTo>
                      <a:pt x="24295" y="7793"/>
                    </a:lnTo>
                    <a:lnTo>
                      <a:pt x="24268" y="7730"/>
                    </a:lnTo>
                    <a:lnTo>
                      <a:pt x="24298" y="7730"/>
                    </a:lnTo>
                    <a:lnTo>
                      <a:pt x="24363" y="7763"/>
                    </a:lnTo>
                    <a:lnTo>
                      <a:pt x="24489" y="7748"/>
                    </a:lnTo>
                    <a:cubicBezTo>
                      <a:pt x="24790" y="7855"/>
                      <a:pt x="24995" y="7951"/>
                      <a:pt x="24995" y="7951"/>
                    </a:cubicBezTo>
                    <a:cubicBezTo>
                      <a:pt x="25019" y="7949"/>
                      <a:pt x="25043" y="7948"/>
                      <a:pt x="25067" y="7948"/>
                    </a:cubicBezTo>
                    <a:cubicBezTo>
                      <a:pt x="25170" y="7948"/>
                      <a:pt x="25272" y="7964"/>
                      <a:pt x="25371" y="7995"/>
                    </a:cubicBezTo>
                    <a:lnTo>
                      <a:pt x="25401" y="8165"/>
                    </a:lnTo>
                    <a:cubicBezTo>
                      <a:pt x="25401" y="8165"/>
                      <a:pt x="25437" y="8481"/>
                      <a:pt x="25475" y="8806"/>
                    </a:cubicBezTo>
                    <a:cubicBezTo>
                      <a:pt x="25428" y="8788"/>
                      <a:pt x="25380" y="8773"/>
                      <a:pt x="25326" y="8767"/>
                    </a:cubicBezTo>
                    <a:cubicBezTo>
                      <a:pt x="25314" y="8782"/>
                      <a:pt x="25141" y="8818"/>
                      <a:pt x="25141" y="8818"/>
                    </a:cubicBezTo>
                    <a:lnTo>
                      <a:pt x="24858" y="8800"/>
                    </a:lnTo>
                    <a:lnTo>
                      <a:pt x="24858" y="8797"/>
                    </a:lnTo>
                    <a:lnTo>
                      <a:pt x="24754" y="8705"/>
                    </a:lnTo>
                    <a:lnTo>
                      <a:pt x="24760" y="8714"/>
                    </a:lnTo>
                    <a:lnTo>
                      <a:pt x="24754" y="8708"/>
                    </a:lnTo>
                    <a:cubicBezTo>
                      <a:pt x="24754" y="8708"/>
                      <a:pt x="24489" y="8726"/>
                      <a:pt x="24474" y="8729"/>
                    </a:cubicBezTo>
                    <a:cubicBezTo>
                      <a:pt x="24459" y="8732"/>
                      <a:pt x="24360" y="8788"/>
                      <a:pt x="24313" y="8815"/>
                    </a:cubicBezTo>
                    <a:lnTo>
                      <a:pt x="24265" y="8815"/>
                    </a:lnTo>
                    <a:lnTo>
                      <a:pt x="24167" y="8761"/>
                    </a:lnTo>
                    <a:cubicBezTo>
                      <a:pt x="24167" y="8761"/>
                      <a:pt x="23919" y="8749"/>
                      <a:pt x="23776" y="8749"/>
                    </a:cubicBezTo>
                    <a:cubicBezTo>
                      <a:pt x="23722" y="8749"/>
                      <a:pt x="23684" y="8751"/>
                      <a:pt x="23678" y="8755"/>
                    </a:cubicBezTo>
                    <a:cubicBezTo>
                      <a:pt x="23660" y="8776"/>
                      <a:pt x="23573" y="8854"/>
                      <a:pt x="23573" y="8854"/>
                    </a:cubicBezTo>
                    <a:cubicBezTo>
                      <a:pt x="23573" y="8854"/>
                      <a:pt x="23228" y="8988"/>
                      <a:pt x="23201" y="8988"/>
                    </a:cubicBezTo>
                    <a:cubicBezTo>
                      <a:pt x="23171" y="8988"/>
                      <a:pt x="23192" y="9059"/>
                      <a:pt x="23192" y="9059"/>
                    </a:cubicBezTo>
                    <a:lnTo>
                      <a:pt x="23114" y="9039"/>
                    </a:lnTo>
                    <a:cubicBezTo>
                      <a:pt x="23114" y="9039"/>
                      <a:pt x="22727" y="9229"/>
                      <a:pt x="22715" y="9244"/>
                    </a:cubicBezTo>
                    <a:cubicBezTo>
                      <a:pt x="22712" y="9250"/>
                      <a:pt x="22712" y="9256"/>
                      <a:pt x="22712" y="9265"/>
                    </a:cubicBezTo>
                    <a:lnTo>
                      <a:pt x="22685" y="9253"/>
                    </a:lnTo>
                    <a:cubicBezTo>
                      <a:pt x="22685" y="9253"/>
                      <a:pt x="22509" y="9059"/>
                      <a:pt x="22494" y="9045"/>
                    </a:cubicBezTo>
                    <a:cubicBezTo>
                      <a:pt x="22477" y="9033"/>
                      <a:pt x="21839" y="8815"/>
                      <a:pt x="21793" y="8815"/>
                    </a:cubicBezTo>
                    <a:cubicBezTo>
                      <a:pt x="21792" y="8815"/>
                      <a:pt x="21791" y="8815"/>
                      <a:pt x="21791" y="8815"/>
                    </a:cubicBezTo>
                    <a:cubicBezTo>
                      <a:pt x="21776" y="8830"/>
                      <a:pt x="21606" y="8869"/>
                      <a:pt x="21606" y="8869"/>
                    </a:cubicBezTo>
                    <a:lnTo>
                      <a:pt x="21320" y="8851"/>
                    </a:lnTo>
                    <a:lnTo>
                      <a:pt x="21320" y="8848"/>
                    </a:lnTo>
                    <a:lnTo>
                      <a:pt x="21219" y="8752"/>
                    </a:lnTo>
                    <a:lnTo>
                      <a:pt x="21225" y="8764"/>
                    </a:lnTo>
                    <a:lnTo>
                      <a:pt x="21219" y="8755"/>
                    </a:lnTo>
                    <a:cubicBezTo>
                      <a:pt x="21219" y="8755"/>
                      <a:pt x="20953" y="8776"/>
                      <a:pt x="20938" y="8779"/>
                    </a:cubicBezTo>
                    <a:cubicBezTo>
                      <a:pt x="20921" y="8782"/>
                      <a:pt x="20822" y="8839"/>
                      <a:pt x="20777" y="8863"/>
                    </a:cubicBezTo>
                    <a:lnTo>
                      <a:pt x="20730" y="8863"/>
                    </a:lnTo>
                    <a:lnTo>
                      <a:pt x="20631" y="8812"/>
                    </a:lnTo>
                    <a:cubicBezTo>
                      <a:pt x="20631" y="8812"/>
                      <a:pt x="20389" y="8798"/>
                      <a:pt x="20245" y="8798"/>
                    </a:cubicBezTo>
                    <a:cubicBezTo>
                      <a:pt x="20189" y="8798"/>
                      <a:pt x="20148" y="8800"/>
                      <a:pt x="20142" y="8806"/>
                    </a:cubicBezTo>
                    <a:cubicBezTo>
                      <a:pt x="20122" y="8824"/>
                      <a:pt x="20035" y="8904"/>
                      <a:pt x="20035" y="8904"/>
                    </a:cubicBezTo>
                    <a:cubicBezTo>
                      <a:pt x="20035" y="8904"/>
                      <a:pt x="19692" y="9036"/>
                      <a:pt x="19663" y="9036"/>
                    </a:cubicBezTo>
                    <a:cubicBezTo>
                      <a:pt x="19633" y="9036"/>
                      <a:pt x="19657" y="9107"/>
                      <a:pt x="19657" y="9107"/>
                    </a:cubicBezTo>
                    <a:lnTo>
                      <a:pt x="19579" y="9086"/>
                    </a:lnTo>
                    <a:cubicBezTo>
                      <a:pt x="19579" y="9086"/>
                      <a:pt x="19192" y="9277"/>
                      <a:pt x="19177" y="9295"/>
                    </a:cubicBezTo>
                    <a:cubicBezTo>
                      <a:pt x="19165" y="9310"/>
                      <a:pt x="19195" y="9438"/>
                      <a:pt x="19195" y="9438"/>
                    </a:cubicBezTo>
                    <a:lnTo>
                      <a:pt x="19010" y="9501"/>
                    </a:lnTo>
                    <a:cubicBezTo>
                      <a:pt x="19010" y="9501"/>
                      <a:pt x="18905" y="9712"/>
                      <a:pt x="18905" y="9745"/>
                    </a:cubicBezTo>
                    <a:cubicBezTo>
                      <a:pt x="18908" y="9778"/>
                      <a:pt x="18971" y="9840"/>
                      <a:pt x="18971" y="9840"/>
                    </a:cubicBezTo>
                    <a:cubicBezTo>
                      <a:pt x="18971" y="9840"/>
                      <a:pt x="18864" y="9885"/>
                      <a:pt x="18858" y="9900"/>
                    </a:cubicBezTo>
                    <a:cubicBezTo>
                      <a:pt x="18861" y="9942"/>
                      <a:pt x="18864" y="9984"/>
                      <a:pt x="18870" y="10028"/>
                    </a:cubicBezTo>
                    <a:lnTo>
                      <a:pt x="18959" y="10082"/>
                    </a:lnTo>
                    <a:cubicBezTo>
                      <a:pt x="18959" y="10082"/>
                      <a:pt x="18858" y="10133"/>
                      <a:pt x="18804" y="10165"/>
                    </a:cubicBezTo>
                    <a:cubicBezTo>
                      <a:pt x="18747" y="10151"/>
                      <a:pt x="18697" y="10142"/>
                      <a:pt x="18697" y="10142"/>
                    </a:cubicBezTo>
                    <a:lnTo>
                      <a:pt x="18792" y="10070"/>
                    </a:lnTo>
                    <a:cubicBezTo>
                      <a:pt x="18786" y="10025"/>
                      <a:pt x="18780" y="9984"/>
                      <a:pt x="18768" y="9945"/>
                    </a:cubicBezTo>
                    <a:cubicBezTo>
                      <a:pt x="18759" y="9930"/>
                      <a:pt x="18619" y="9906"/>
                      <a:pt x="18619" y="9906"/>
                    </a:cubicBezTo>
                    <a:cubicBezTo>
                      <a:pt x="18619" y="9906"/>
                      <a:pt x="18679" y="9832"/>
                      <a:pt x="18670" y="9799"/>
                    </a:cubicBezTo>
                    <a:cubicBezTo>
                      <a:pt x="18664" y="9769"/>
                      <a:pt x="18479" y="9578"/>
                      <a:pt x="18479" y="9578"/>
                    </a:cubicBezTo>
                    <a:lnTo>
                      <a:pt x="18235" y="9554"/>
                    </a:lnTo>
                    <a:cubicBezTo>
                      <a:pt x="18235" y="9554"/>
                      <a:pt x="18235" y="9423"/>
                      <a:pt x="18217" y="9411"/>
                    </a:cubicBezTo>
                    <a:cubicBezTo>
                      <a:pt x="18199" y="9396"/>
                      <a:pt x="17674" y="9286"/>
                      <a:pt x="17674" y="9286"/>
                    </a:cubicBezTo>
                    <a:lnTo>
                      <a:pt x="17585" y="9319"/>
                    </a:lnTo>
                    <a:cubicBezTo>
                      <a:pt x="17585" y="9319"/>
                      <a:pt x="17591" y="9250"/>
                      <a:pt x="17560" y="9250"/>
                    </a:cubicBezTo>
                    <a:cubicBezTo>
                      <a:pt x="17559" y="9250"/>
                      <a:pt x="17559" y="9250"/>
                      <a:pt x="17558" y="9250"/>
                    </a:cubicBezTo>
                    <a:cubicBezTo>
                      <a:pt x="17557" y="9251"/>
                      <a:pt x="17554" y="9251"/>
                      <a:pt x="17551" y="9251"/>
                    </a:cubicBezTo>
                    <a:cubicBezTo>
                      <a:pt x="17484" y="9251"/>
                      <a:pt x="17069" y="9191"/>
                      <a:pt x="17069" y="9191"/>
                    </a:cubicBezTo>
                    <a:cubicBezTo>
                      <a:pt x="17069" y="9191"/>
                      <a:pt x="16941" y="9131"/>
                      <a:pt x="16911" y="9116"/>
                    </a:cubicBezTo>
                    <a:cubicBezTo>
                      <a:pt x="16909" y="9115"/>
                      <a:pt x="16906" y="9115"/>
                      <a:pt x="16900" y="9115"/>
                    </a:cubicBezTo>
                    <a:cubicBezTo>
                      <a:pt x="16851" y="9115"/>
                      <a:pt x="16662" y="9149"/>
                      <a:pt x="16515" y="9179"/>
                    </a:cubicBezTo>
                    <a:lnTo>
                      <a:pt x="16384" y="9155"/>
                    </a:lnTo>
                    <a:lnTo>
                      <a:pt x="16384" y="9152"/>
                    </a:lnTo>
                    <a:lnTo>
                      <a:pt x="16285" y="9045"/>
                    </a:lnTo>
                    <a:lnTo>
                      <a:pt x="16288" y="9057"/>
                    </a:lnTo>
                    <a:lnTo>
                      <a:pt x="16282" y="9048"/>
                    </a:lnTo>
                    <a:cubicBezTo>
                      <a:pt x="16282" y="9048"/>
                      <a:pt x="16021" y="9032"/>
                      <a:pt x="15966" y="9032"/>
                    </a:cubicBezTo>
                    <a:cubicBezTo>
                      <a:pt x="15962" y="9032"/>
                      <a:pt x="15959" y="9032"/>
                      <a:pt x="15957" y="9033"/>
                    </a:cubicBezTo>
                    <a:cubicBezTo>
                      <a:pt x="15939" y="9033"/>
                      <a:pt x="15814" y="9074"/>
                      <a:pt x="15755" y="9095"/>
                    </a:cubicBezTo>
                    <a:lnTo>
                      <a:pt x="15701" y="9089"/>
                    </a:lnTo>
                    <a:lnTo>
                      <a:pt x="15600" y="9024"/>
                    </a:lnTo>
                    <a:cubicBezTo>
                      <a:pt x="15600" y="9024"/>
                      <a:pt x="15159" y="8950"/>
                      <a:pt x="15058" y="8950"/>
                    </a:cubicBezTo>
                    <a:cubicBezTo>
                      <a:pt x="15048" y="8950"/>
                      <a:pt x="15042" y="8951"/>
                      <a:pt x="15039" y="8952"/>
                    </a:cubicBezTo>
                    <a:cubicBezTo>
                      <a:pt x="15012" y="8967"/>
                      <a:pt x="14896" y="9033"/>
                      <a:pt x="14896" y="9033"/>
                    </a:cubicBezTo>
                    <a:cubicBezTo>
                      <a:pt x="14896" y="9033"/>
                      <a:pt x="14488" y="9113"/>
                      <a:pt x="14442" y="9113"/>
                    </a:cubicBezTo>
                    <a:cubicBezTo>
                      <a:pt x="14441" y="9113"/>
                      <a:pt x="14441" y="9113"/>
                      <a:pt x="14440" y="9113"/>
                    </a:cubicBezTo>
                    <a:cubicBezTo>
                      <a:pt x="14439" y="9113"/>
                      <a:pt x="14439" y="9113"/>
                      <a:pt x="14438" y="9113"/>
                    </a:cubicBezTo>
                    <a:cubicBezTo>
                      <a:pt x="14408" y="9113"/>
                      <a:pt x="14416" y="9182"/>
                      <a:pt x="14416" y="9182"/>
                    </a:cubicBezTo>
                    <a:lnTo>
                      <a:pt x="14333" y="9152"/>
                    </a:lnTo>
                    <a:cubicBezTo>
                      <a:pt x="14333" y="9152"/>
                      <a:pt x="13847" y="9289"/>
                      <a:pt x="13829" y="9301"/>
                    </a:cubicBezTo>
                    <a:cubicBezTo>
                      <a:pt x="13811" y="9316"/>
                      <a:pt x="13817" y="9447"/>
                      <a:pt x="13817" y="9447"/>
                    </a:cubicBezTo>
                    <a:lnTo>
                      <a:pt x="13594" y="9483"/>
                    </a:lnTo>
                    <a:cubicBezTo>
                      <a:pt x="13594" y="9483"/>
                      <a:pt x="13427" y="9680"/>
                      <a:pt x="13421" y="9712"/>
                    </a:cubicBezTo>
                    <a:cubicBezTo>
                      <a:pt x="13418" y="9742"/>
                      <a:pt x="13474" y="9817"/>
                      <a:pt x="13474" y="9817"/>
                    </a:cubicBezTo>
                    <a:cubicBezTo>
                      <a:pt x="13474" y="9817"/>
                      <a:pt x="13343" y="9843"/>
                      <a:pt x="13334" y="9858"/>
                    </a:cubicBezTo>
                    <a:cubicBezTo>
                      <a:pt x="13328" y="9900"/>
                      <a:pt x="13322" y="9942"/>
                      <a:pt x="13319" y="9984"/>
                    </a:cubicBezTo>
                    <a:lnTo>
                      <a:pt x="13409" y="10052"/>
                    </a:lnTo>
                    <a:cubicBezTo>
                      <a:pt x="13409" y="10052"/>
                      <a:pt x="13364" y="10064"/>
                      <a:pt x="13313" y="10082"/>
                    </a:cubicBezTo>
                    <a:cubicBezTo>
                      <a:pt x="13260" y="10049"/>
                      <a:pt x="13164" y="10007"/>
                      <a:pt x="13164" y="10007"/>
                    </a:cubicBezTo>
                    <a:lnTo>
                      <a:pt x="13245" y="9945"/>
                    </a:lnTo>
                    <a:cubicBezTo>
                      <a:pt x="13248" y="9903"/>
                      <a:pt x="13251" y="9861"/>
                      <a:pt x="13248" y="9820"/>
                    </a:cubicBezTo>
                    <a:cubicBezTo>
                      <a:pt x="13245" y="9805"/>
                      <a:pt x="13140" y="9766"/>
                      <a:pt x="13140" y="9766"/>
                    </a:cubicBezTo>
                    <a:cubicBezTo>
                      <a:pt x="13140" y="9766"/>
                      <a:pt x="13197" y="9697"/>
                      <a:pt x="13197" y="9668"/>
                    </a:cubicBezTo>
                    <a:cubicBezTo>
                      <a:pt x="13197" y="9635"/>
                      <a:pt x="13090" y="9426"/>
                      <a:pt x="13090" y="9426"/>
                    </a:cubicBezTo>
                    <a:lnTo>
                      <a:pt x="12914" y="9372"/>
                    </a:lnTo>
                    <a:cubicBezTo>
                      <a:pt x="12914" y="9372"/>
                      <a:pt x="12938" y="9244"/>
                      <a:pt x="12923" y="9226"/>
                    </a:cubicBezTo>
                    <a:cubicBezTo>
                      <a:pt x="12911" y="9212"/>
                      <a:pt x="12541" y="9039"/>
                      <a:pt x="12541" y="9039"/>
                    </a:cubicBezTo>
                    <a:lnTo>
                      <a:pt x="12467" y="9062"/>
                    </a:lnTo>
                    <a:cubicBezTo>
                      <a:pt x="12467" y="9062"/>
                      <a:pt x="12485" y="8991"/>
                      <a:pt x="12458" y="8991"/>
                    </a:cubicBezTo>
                    <a:cubicBezTo>
                      <a:pt x="12431" y="8991"/>
                      <a:pt x="12103" y="8875"/>
                      <a:pt x="12103" y="8875"/>
                    </a:cubicBezTo>
                    <a:cubicBezTo>
                      <a:pt x="12103" y="8875"/>
                      <a:pt x="12017" y="8800"/>
                      <a:pt x="11999" y="8782"/>
                    </a:cubicBezTo>
                    <a:cubicBezTo>
                      <a:pt x="11996" y="8779"/>
                      <a:pt x="11981" y="8778"/>
                      <a:pt x="11959" y="8778"/>
                    </a:cubicBezTo>
                    <a:cubicBezTo>
                      <a:pt x="11847" y="8778"/>
                      <a:pt x="11543" y="8809"/>
                      <a:pt x="11543" y="8809"/>
                    </a:cubicBezTo>
                    <a:lnTo>
                      <a:pt x="11450" y="8869"/>
                    </a:lnTo>
                    <a:lnTo>
                      <a:pt x="11409" y="8869"/>
                    </a:lnTo>
                    <a:cubicBezTo>
                      <a:pt x="11364" y="8842"/>
                      <a:pt x="11265" y="8791"/>
                      <a:pt x="11254" y="8788"/>
                    </a:cubicBezTo>
                    <a:cubicBezTo>
                      <a:pt x="11242" y="8785"/>
                      <a:pt x="10991" y="8779"/>
                      <a:pt x="10991" y="8779"/>
                    </a:cubicBezTo>
                    <a:lnTo>
                      <a:pt x="10982" y="8788"/>
                    </a:lnTo>
                    <a:lnTo>
                      <a:pt x="10988" y="8776"/>
                    </a:lnTo>
                    <a:lnTo>
                      <a:pt x="10896" y="8875"/>
                    </a:lnTo>
                    <a:lnTo>
                      <a:pt x="10896" y="8878"/>
                    </a:lnTo>
                    <a:lnTo>
                      <a:pt x="10633" y="8907"/>
                    </a:lnTo>
                    <a:cubicBezTo>
                      <a:pt x="10633" y="8907"/>
                      <a:pt x="10470" y="8878"/>
                      <a:pt x="10455" y="8866"/>
                    </a:cubicBezTo>
                    <a:cubicBezTo>
                      <a:pt x="10454" y="8865"/>
                      <a:pt x="10453" y="8865"/>
                      <a:pt x="10452" y="8865"/>
                    </a:cubicBezTo>
                    <a:cubicBezTo>
                      <a:pt x="10406" y="8865"/>
                      <a:pt x="9819" y="9111"/>
                      <a:pt x="9808" y="9125"/>
                    </a:cubicBezTo>
                    <a:cubicBezTo>
                      <a:pt x="9793" y="9140"/>
                      <a:pt x="9638" y="9340"/>
                      <a:pt x="9638" y="9340"/>
                    </a:cubicBezTo>
                    <a:lnTo>
                      <a:pt x="9614" y="9355"/>
                    </a:lnTo>
                    <a:cubicBezTo>
                      <a:pt x="9614" y="9346"/>
                      <a:pt x="9611" y="9340"/>
                      <a:pt x="9608" y="9334"/>
                    </a:cubicBezTo>
                    <a:cubicBezTo>
                      <a:pt x="9596" y="9319"/>
                      <a:pt x="9224" y="9146"/>
                      <a:pt x="9224" y="9146"/>
                    </a:cubicBezTo>
                    <a:lnTo>
                      <a:pt x="9152" y="9170"/>
                    </a:lnTo>
                    <a:cubicBezTo>
                      <a:pt x="9152" y="9170"/>
                      <a:pt x="9170" y="9098"/>
                      <a:pt x="9143" y="9098"/>
                    </a:cubicBezTo>
                    <a:cubicBezTo>
                      <a:pt x="9116" y="9098"/>
                      <a:pt x="8788" y="8982"/>
                      <a:pt x="8788" y="8982"/>
                    </a:cubicBezTo>
                    <a:cubicBezTo>
                      <a:pt x="8788" y="8982"/>
                      <a:pt x="8702" y="8907"/>
                      <a:pt x="8684" y="8890"/>
                    </a:cubicBezTo>
                    <a:cubicBezTo>
                      <a:pt x="8681" y="8887"/>
                      <a:pt x="8666" y="8885"/>
                      <a:pt x="8643" y="8885"/>
                    </a:cubicBezTo>
                    <a:cubicBezTo>
                      <a:pt x="8530" y="8885"/>
                      <a:pt x="8228" y="8916"/>
                      <a:pt x="8228" y="8916"/>
                    </a:cubicBezTo>
                    <a:lnTo>
                      <a:pt x="8136" y="8973"/>
                    </a:lnTo>
                    <a:lnTo>
                      <a:pt x="8094" y="8973"/>
                    </a:lnTo>
                    <a:cubicBezTo>
                      <a:pt x="8049" y="8949"/>
                      <a:pt x="7951" y="8899"/>
                      <a:pt x="7939" y="8896"/>
                    </a:cubicBezTo>
                    <a:cubicBezTo>
                      <a:pt x="7927" y="8893"/>
                      <a:pt x="7673" y="8887"/>
                      <a:pt x="7673" y="8887"/>
                    </a:cubicBezTo>
                    <a:lnTo>
                      <a:pt x="7668" y="8893"/>
                    </a:lnTo>
                    <a:lnTo>
                      <a:pt x="7668" y="8893"/>
                    </a:lnTo>
                    <a:lnTo>
                      <a:pt x="7673" y="8884"/>
                    </a:lnTo>
                    <a:lnTo>
                      <a:pt x="7581" y="8982"/>
                    </a:lnTo>
                    <a:lnTo>
                      <a:pt x="7581" y="8985"/>
                    </a:lnTo>
                    <a:lnTo>
                      <a:pt x="7316" y="9015"/>
                    </a:lnTo>
                    <a:cubicBezTo>
                      <a:pt x="7316" y="9015"/>
                      <a:pt x="7152" y="8985"/>
                      <a:pt x="7140" y="8970"/>
                    </a:cubicBezTo>
                    <a:cubicBezTo>
                      <a:pt x="7092" y="8982"/>
                      <a:pt x="7047" y="8997"/>
                      <a:pt x="7003" y="9018"/>
                    </a:cubicBezTo>
                    <a:cubicBezTo>
                      <a:pt x="7027" y="8693"/>
                      <a:pt x="7045" y="8374"/>
                      <a:pt x="7045" y="8374"/>
                    </a:cubicBezTo>
                    <a:lnTo>
                      <a:pt x="7065" y="8204"/>
                    </a:lnTo>
                    <a:cubicBezTo>
                      <a:pt x="7176" y="8159"/>
                      <a:pt x="7295" y="8141"/>
                      <a:pt x="7417" y="8141"/>
                    </a:cubicBezTo>
                    <a:cubicBezTo>
                      <a:pt x="7417" y="8141"/>
                      <a:pt x="7602" y="8037"/>
                      <a:pt x="7882" y="7915"/>
                    </a:cubicBezTo>
                    <a:lnTo>
                      <a:pt x="7998" y="7927"/>
                    </a:lnTo>
                    <a:lnTo>
                      <a:pt x="8061" y="7891"/>
                    </a:lnTo>
                    <a:lnTo>
                      <a:pt x="8088" y="7888"/>
                    </a:lnTo>
                    <a:lnTo>
                      <a:pt x="8064" y="7954"/>
                    </a:lnTo>
                    <a:lnTo>
                      <a:pt x="8258" y="8025"/>
                    </a:lnTo>
                    <a:lnTo>
                      <a:pt x="8529" y="8007"/>
                    </a:lnTo>
                    <a:lnTo>
                      <a:pt x="8574" y="7939"/>
                    </a:lnTo>
                    <a:lnTo>
                      <a:pt x="8627" y="8034"/>
                    </a:lnTo>
                    <a:lnTo>
                      <a:pt x="8720" y="8046"/>
                    </a:lnTo>
                    <a:lnTo>
                      <a:pt x="8952" y="8043"/>
                    </a:lnTo>
                    <a:lnTo>
                      <a:pt x="9092" y="7957"/>
                    </a:lnTo>
                    <a:lnTo>
                      <a:pt x="9051" y="7831"/>
                    </a:lnTo>
                    <a:lnTo>
                      <a:pt x="8946" y="7813"/>
                    </a:lnTo>
                    <a:lnTo>
                      <a:pt x="9030" y="7760"/>
                    </a:lnTo>
                    <a:lnTo>
                      <a:pt x="8994" y="7599"/>
                    </a:lnTo>
                    <a:lnTo>
                      <a:pt x="8833" y="7498"/>
                    </a:lnTo>
                    <a:lnTo>
                      <a:pt x="8762" y="7500"/>
                    </a:lnTo>
                    <a:lnTo>
                      <a:pt x="8821" y="7465"/>
                    </a:lnTo>
                    <a:lnTo>
                      <a:pt x="8717" y="7283"/>
                    </a:lnTo>
                    <a:lnTo>
                      <a:pt x="8472" y="7247"/>
                    </a:lnTo>
                    <a:lnTo>
                      <a:pt x="8446" y="7280"/>
                    </a:lnTo>
                    <a:lnTo>
                      <a:pt x="8434" y="7250"/>
                    </a:lnTo>
                    <a:lnTo>
                      <a:pt x="8279" y="7256"/>
                    </a:lnTo>
                    <a:lnTo>
                      <a:pt x="8118" y="7307"/>
                    </a:lnTo>
                    <a:lnTo>
                      <a:pt x="8028" y="7414"/>
                    </a:lnTo>
                    <a:lnTo>
                      <a:pt x="7998" y="7340"/>
                    </a:lnTo>
                    <a:lnTo>
                      <a:pt x="7858" y="7292"/>
                    </a:lnTo>
                    <a:lnTo>
                      <a:pt x="7709" y="7301"/>
                    </a:lnTo>
                    <a:lnTo>
                      <a:pt x="7530" y="7345"/>
                    </a:lnTo>
                    <a:lnTo>
                      <a:pt x="7477" y="7503"/>
                    </a:lnTo>
                    <a:lnTo>
                      <a:pt x="7363" y="7521"/>
                    </a:lnTo>
                    <a:lnTo>
                      <a:pt x="7363" y="7560"/>
                    </a:lnTo>
                    <a:lnTo>
                      <a:pt x="7363" y="7584"/>
                    </a:lnTo>
                    <a:lnTo>
                      <a:pt x="7396" y="7667"/>
                    </a:lnTo>
                    <a:lnTo>
                      <a:pt x="7557" y="7727"/>
                    </a:lnTo>
                    <a:lnTo>
                      <a:pt x="7629" y="7664"/>
                    </a:lnTo>
                    <a:lnTo>
                      <a:pt x="7590" y="7748"/>
                    </a:lnTo>
                    <a:lnTo>
                      <a:pt x="7703" y="7855"/>
                    </a:lnTo>
                    <a:cubicBezTo>
                      <a:pt x="7679" y="7915"/>
                      <a:pt x="7644" y="7971"/>
                      <a:pt x="7596" y="8019"/>
                    </a:cubicBezTo>
                    <a:cubicBezTo>
                      <a:pt x="7536" y="8049"/>
                      <a:pt x="7477" y="8079"/>
                      <a:pt x="7417" y="8109"/>
                    </a:cubicBezTo>
                    <a:cubicBezTo>
                      <a:pt x="7387" y="8106"/>
                      <a:pt x="7358" y="8105"/>
                      <a:pt x="7328" y="8105"/>
                    </a:cubicBezTo>
                    <a:cubicBezTo>
                      <a:pt x="7240" y="8105"/>
                      <a:pt x="7153" y="8115"/>
                      <a:pt x="7068" y="8132"/>
                    </a:cubicBezTo>
                    <a:lnTo>
                      <a:pt x="7068" y="8118"/>
                    </a:lnTo>
                    <a:lnTo>
                      <a:pt x="7068" y="8100"/>
                    </a:lnTo>
                    <a:cubicBezTo>
                      <a:pt x="7068" y="8088"/>
                      <a:pt x="7065" y="8073"/>
                      <a:pt x="7062" y="8058"/>
                    </a:cubicBezTo>
                    <a:cubicBezTo>
                      <a:pt x="7050" y="7888"/>
                      <a:pt x="7018" y="7530"/>
                      <a:pt x="6997" y="7158"/>
                    </a:cubicBezTo>
                    <a:lnTo>
                      <a:pt x="6997" y="7146"/>
                    </a:lnTo>
                    <a:lnTo>
                      <a:pt x="6997" y="7119"/>
                    </a:lnTo>
                    <a:lnTo>
                      <a:pt x="6997" y="7098"/>
                    </a:lnTo>
                    <a:lnTo>
                      <a:pt x="6997" y="7077"/>
                    </a:lnTo>
                    <a:lnTo>
                      <a:pt x="6997" y="7053"/>
                    </a:lnTo>
                    <a:lnTo>
                      <a:pt x="6997" y="7038"/>
                    </a:lnTo>
                    <a:lnTo>
                      <a:pt x="6997" y="7012"/>
                    </a:lnTo>
                    <a:cubicBezTo>
                      <a:pt x="7050" y="6922"/>
                      <a:pt x="7095" y="6827"/>
                      <a:pt x="7128" y="6728"/>
                    </a:cubicBezTo>
                    <a:lnTo>
                      <a:pt x="7152" y="6755"/>
                    </a:lnTo>
                    <a:lnTo>
                      <a:pt x="7441" y="6773"/>
                    </a:lnTo>
                    <a:lnTo>
                      <a:pt x="7611" y="6672"/>
                    </a:lnTo>
                    <a:lnTo>
                      <a:pt x="7840" y="6851"/>
                    </a:lnTo>
                    <a:lnTo>
                      <a:pt x="8004" y="6848"/>
                    </a:lnTo>
                    <a:lnTo>
                      <a:pt x="8067" y="6958"/>
                    </a:lnTo>
                    <a:lnTo>
                      <a:pt x="8609" y="7059"/>
                    </a:lnTo>
                    <a:lnTo>
                      <a:pt x="8875" y="6931"/>
                    </a:lnTo>
                    <a:lnTo>
                      <a:pt x="8955" y="6764"/>
                    </a:lnTo>
                    <a:lnTo>
                      <a:pt x="8979" y="6714"/>
                    </a:lnTo>
                    <a:lnTo>
                      <a:pt x="8958" y="6559"/>
                    </a:lnTo>
                    <a:lnTo>
                      <a:pt x="8842" y="6517"/>
                    </a:lnTo>
                    <a:lnTo>
                      <a:pt x="8961" y="6511"/>
                    </a:lnTo>
                    <a:lnTo>
                      <a:pt x="9060" y="6424"/>
                    </a:lnTo>
                    <a:lnTo>
                      <a:pt x="9072" y="6243"/>
                    </a:lnTo>
                    <a:lnTo>
                      <a:pt x="8940" y="6067"/>
                    </a:lnTo>
                    <a:lnTo>
                      <a:pt x="8881" y="6049"/>
                    </a:lnTo>
                    <a:lnTo>
                      <a:pt x="8881" y="6001"/>
                    </a:lnTo>
                    <a:lnTo>
                      <a:pt x="8884" y="5995"/>
                    </a:lnTo>
                    <a:lnTo>
                      <a:pt x="8881" y="5992"/>
                    </a:lnTo>
                    <a:lnTo>
                      <a:pt x="8881" y="5986"/>
                    </a:lnTo>
                    <a:lnTo>
                      <a:pt x="8878" y="5986"/>
                    </a:lnTo>
                    <a:lnTo>
                      <a:pt x="8729" y="5784"/>
                    </a:lnTo>
                    <a:lnTo>
                      <a:pt x="8365" y="5629"/>
                    </a:lnTo>
                    <a:lnTo>
                      <a:pt x="8186" y="5637"/>
                    </a:lnTo>
                    <a:lnTo>
                      <a:pt x="8177" y="5637"/>
                    </a:lnTo>
                    <a:lnTo>
                      <a:pt x="8144" y="5652"/>
                    </a:lnTo>
                    <a:lnTo>
                      <a:pt x="8052" y="5691"/>
                    </a:lnTo>
                    <a:lnTo>
                      <a:pt x="8034" y="5560"/>
                    </a:lnTo>
                    <a:lnTo>
                      <a:pt x="8028" y="5554"/>
                    </a:lnTo>
                    <a:lnTo>
                      <a:pt x="8028" y="5557"/>
                    </a:lnTo>
                    <a:lnTo>
                      <a:pt x="7462" y="5366"/>
                    </a:lnTo>
                    <a:lnTo>
                      <a:pt x="7366" y="5402"/>
                    </a:lnTo>
                    <a:lnTo>
                      <a:pt x="7322" y="5324"/>
                    </a:lnTo>
                    <a:lnTo>
                      <a:pt x="6898" y="5259"/>
                    </a:lnTo>
                    <a:lnTo>
                      <a:pt x="6568" y="5324"/>
                    </a:lnTo>
                    <a:lnTo>
                      <a:pt x="6523" y="5396"/>
                    </a:lnTo>
                    <a:lnTo>
                      <a:pt x="6439" y="5357"/>
                    </a:lnTo>
                    <a:lnTo>
                      <a:pt x="6109" y="5339"/>
                    </a:lnTo>
                    <a:lnTo>
                      <a:pt x="5733" y="5527"/>
                    </a:lnTo>
                    <a:lnTo>
                      <a:pt x="5781" y="5724"/>
                    </a:lnTo>
                    <a:lnTo>
                      <a:pt x="5781" y="5724"/>
                    </a:lnTo>
                    <a:lnTo>
                      <a:pt x="5700" y="5670"/>
                    </a:lnTo>
                    <a:lnTo>
                      <a:pt x="5304" y="5739"/>
                    </a:lnTo>
                    <a:lnTo>
                      <a:pt x="5241" y="5858"/>
                    </a:lnTo>
                    <a:lnTo>
                      <a:pt x="5119" y="5843"/>
                    </a:lnTo>
                    <a:lnTo>
                      <a:pt x="4880" y="6082"/>
                    </a:lnTo>
                    <a:lnTo>
                      <a:pt x="4889" y="6144"/>
                    </a:lnTo>
                    <a:lnTo>
                      <a:pt x="4746" y="6278"/>
                    </a:lnTo>
                    <a:lnTo>
                      <a:pt x="4922" y="6600"/>
                    </a:lnTo>
                    <a:lnTo>
                      <a:pt x="5199" y="6714"/>
                    </a:lnTo>
                    <a:lnTo>
                      <a:pt x="5298" y="6648"/>
                    </a:lnTo>
                    <a:lnTo>
                      <a:pt x="5313" y="6740"/>
                    </a:lnTo>
                    <a:lnTo>
                      <a:pt x="5664" y="6818"/>
                    </a:lnTo>
                    <a:lnTo>
                      <a:pt x="5772" y="6776"/>
                    </a:lnTo>
                    <a:lnTo>
                      <a:pt x="5819" y="6866"/>
                    </a:lnTo>
                    <a:lnTo>
                      <a:pt x="6171" y="6875"/>
                    </a:lnTo>
                    <a:lnTo>
                      <a:pt x="6267" y="6776"/>
                    </a:lnTo>
                    <a:lnTo>
                      <a:pt x="6436" y="6746"/>
                    </a:lnTo>
                    <a:lnTo>
                      <a:pt x="6571" y="6618"/>
                    </a:lnTo>
                    <a:lnTo>
                      <a:pt x="6588" y="6529"/>
                    </a:lnTo>
                    <a:lnTo>
                      <a:pt x="6621" y="6588"/>
                    </a:lnTo>
                    <a:lnTo>
                      <a:pt x="6898" y="6675"/>
                    </a:lnTo>
                    <a:cubicBezTo>
                      <a:pt x="6913" y="7003"/>
                      <a:pt x="6934" y="7420"/>
                      <a:pt x="6964" y="7793"/>
                    </a:cubicBezTo>
                    <a:cubicBezTo>
                      <a:pt x="6875" y="7775"/>
                      <a:pt x="6785" y="7763"/>
                      <a:pt x="6693" y="7760"/>
                    </a:cubicBezTo>
                    <a:cubicBezTo>
                      <a:pt x="6642" y="7718"/>
                      <a:pt x="6594" y="7670"/>
                      <a:pt x="6553" y="7620"/>
                    </a:cubicBezTo>
                    <a:lnTo>
                      <a:pt x="6636" y="7554"/>
                    </a:lnTo>
                    <a:lnTo>
                      <a:pt x="6612" y="7489"/>
                    </a:lnTo>
                    <a:lnTo>
                      <a:pt x="6702" y="7423"/>
                    </a:lnTo>
                    <a:lnTo>
                      <a:pt x="6705" y="7423"/>
                    </a:lnTo>
                    <a:lnTo>
                      <a:pt x="6767" y="7313"/>
                    </a:lnTo>
                    <a:lnTo>
                      <a:pt x="6684" y="7196"/>
                    </a:lnTo>
                    <a:lnTo>
                      <a:pt x="6261" y="7107"/>
                    </a:lnTo>
                    <a:lnTo>
                      <a:pt x="6192" y="7167"/>
                    </a:lnTo>
                    <a:lnTo>
                      <a:pt x="6117" y="7047"/>
                    </a:lnTo>
                    <a:lnTo>
                      <a:pt x="5954" y="6997"/>
                    </a:lnTo>
                    <a:lnTo>
                      <a:pt x="5784" y="6994"/>
                    </a:lnTo>
                    <a:lnTo>
                      <a:pt x="5784" y="7074"/>
                    </a:lnTo>
                    <a:lnTo>
                      <a:pt x="5733" y="6985"/>
                    </a:lnTo>
                    <a:lnTo>
                      <a:pt x="5456" y="7018"/>
                    </a:lnTo>
                    <a:lnTo>
                      <a:pt x="5384" y="7116"/>
                    </a:lnTo>
                    <a:lnTo>
                      <a:pt x="5259" y="7068"/>
                    </a:lnTo>
                    <a:lnTo>
                      <a:pt x="5149" y="7122"/>
                    </a:lnTo>
                    <a:lnTo>
                      <a:pt x="5167" y="7193"/>
                    </a:lnTo>
                    <a:lnTo>
                      <a:pt x="5062" y="7217"/>
                    </a:lnTo>
                    <a:lnTo>
                      <a:pt x="5068" y="7295"/>
                    </a:lnTo>
                    <a:lnTo>
                      <a:pt x="5110" y="7322"/>
                    </a:lnTo>
                    <a:lnTo>
                      <a:pt x="5059" y="7319"/>
                    </a:lnTo>
                    <a:lnTo>
                      <a:pt x="4994" y="7423"/>
                    </a:lnTo>
                    <a:lnTo>
                      <a:pt x="5056" y="7462"/>
                    </a:lnTo>
                    <a:lnTo>
                      <a:pt x="4973" y="7465"/>
                    </a:lnTo>
                    <a:lnTo>
                      <a:pt x="4928" y="7605"/>
                    </a:lnTo>
                    <a:lnTo>
                      <a:pt x="4997" y="7670"/>
                    </a:lnTo>
                    <a:lnTo>
                      <a:pt x="4967" y="7760"/>
                    </a:lnTo>
                    <a:lnTo>
                      <a:pt x="5012" y="7775"/>
                    </a:lnTo>
                    <a:lnTo>
                      <a:pt x="5211" y="7831"/>
                    </a:lnTo>
                    <a:lnTo>
                      <a:pt x="5375" y="7879"/>
                    </a:lnTo>
                    <a:lnTo>
                      <a:pt x="5629" y="7870"/>
                    </a:lnTo>
                    <a:lnTo>
                      <a:pt x="5644" y="7816"/>
                    </a:lnTo>
                    <a:lnTo>
                      <a:pt x="5682" y="7864"/>
                    </a:lnTo>
                    <a:lnTo>
                      <a:pt x="5879" y="7855"/>
                    </a:lnTo>
                    <a:lnTo>
                      <a:pt x="5968" y="7918"/>
                    </a:lnTo>
                    <a:lnTo>
                      <a:pt x="6112" y="7897"/>
                    </a:lnTo>
                    <a:lnTo>
                      <a:pt x="6141" y="7837"/>
                    </a:lnTo>
                    <a:lnTo>
                      <a:pt x="6258" y="7837"/>
                    </a:lnTo>
                    <a:lnTo>
                      <a:pt x="6302" y="7775"/>
                    </a:lnTo>
                    <a:lnTo>
                      <a:pt x="6278" y="7745"/>
                    </a:lnTo>
                    <a:lnTo>
                      <a:pt x="6326" y="7757"/>
                    </a:lnTo>
                    <a:lnTo>
                      <a:pt x="6454" y="7688"/>
                    </a:lnTo>
                    <a:cubicBezTo>
                      <a:pt x="6562" y="7751"/>
                      <a:pt x="6630" y="7796"/>
                      <a:pt x="6630" y="7796"/>
                    </a:cubicBezTo>
                    <a:cubicBezTo>
                      <a:pt x="6746" y="7799"/>
                      <a:pt x="6863" y="7822"/>
                      <a:pt x="6973" y="7867"/>
                    </a:cubicBezTo>
                    <a:cubicBezTo>
                      <a:pt x="6976" y="7918"/>
                      <a:pt x="6982" y="7971"/>
                      <a:pt x="6985" y="8022"/>
                    </a:cubicBezTo>
                    <a:lnTo>
                      <a:pt x="6985" y="8025"/>
                    </a:lnTo>
                    <a:cubicBezTo>
                      <a:pt x="6988" y="8043"/>
                      <a:pt x="6988" y="8061"/>
                      <a:pt x="6991" y="8082"/>
                    </a:cubicBezTo>
                    <a:lnTo>
                      <a:pt x="6991" y="8100"/>
                    </a:lnTo>
                    <a:cubicBezTo>
                      <a:pt x="6991" y="8118"/>
                      <a:pt x="6994" y="8135"/>
                      <a:pt x="6994" y="8153"/>
                    </a:cubicBezTo>
                    <a:lnTo>
                      <a:pt x="6940" y="8377"/>
                    </a:lnTo>
                    <a:lnTo>
                      <a:pt x="6925" y="8499"/>
                    </a:lnTo>
                    <a:lnTo>
                      <a:pt x="6857" y="9074"/>
                    </a:lnTo>
                    <a:cubicBezTo>
                      <a:pt x="6690" y="9143"/>
                      <a:pt x="6511" y="9220"/>
                      <a:pt x="6502" y="9229"/>
                    </a:cubicBezTo>
                    <a:cubicBezTo>
                      <a:pt x="6487" y="9241"/>
                      <a:pt x="6365" y="9399"/>
                      <a:pt x="6338" y="9435"/>
                    </a:cubicBezTo>
                    <a:cubicBezTo>
                      <a:pt x="6243" y="9405"/>
                      <a:pt x="6138" y="9367"/>
                      <a:pt x="6138" y="9367"/>
                    </a:cubicBezTo>
                    <a:cubicBezTo>
                      <a:pt x="6138" y="9367"/>
                      <a:pt x="6055" y="9292"/>
                      <a:pt x="6034" y="9274"/>
                    </a:cubicBezTo>
                    <a:cubicBezTo>
                      <a:pt x="6031" y="9271"/>
                      <a:pt x="6016" y="9270"/>
                      <a:pt x="5994" y="9270"/>
                    </a:cubicBezTo>
                    <a:cubicBezTo>
                      <a:pt x="5882" y="9270"/>
                      <a:pt x="5578" y="9301"/>
                      <a:pt x="5578" y="9301"/>
                    </a:cubicBezTo>
                    <a:lnTo>
                      <a:pt x="5489" y="9358"/>
                    </a:lnTo>
                    <a:lnTo>
                      <a:pt x="5444" y="9361"/>
                    </a:lnTo>
                    <a:cubicBezTo>
                      <a:pt x="5399" y="9337"/>
                      <a:pt x="5301" y="9283"/>
                      <a:pt x="5289" y="9283"/>
                    </a:cubicBezTo>
                    <a:cubicBezTo>
                      <a:pt x="5277" y="9280"/>
                      <a:pt x="5026" y="9271"/>
                      <a:pt x="5026" y="9271"/>
                    </a:cubicBezTo>
                    <a:lnTo>
                      <a:pt x="5021" y="9280"/>
                    </a:lnTo>
                    <a:lnTo>
                      <a:pt x="5023" y="9268"/>
                    </a:lnTo>
                    <a:lnTo>
                      <a:pt x="5006" y="9289"/>
                    </a:lnTo>
                    <a:cubicBezTo>
                      <a:pt x="4976" y="9217"/>
                      <a:pt x="4928" y="9125"/>
                      <a:pt x="4928" y="9125"/>
                    </a:cubicBezTo>
                    <a:lnTo>
                      <a:pt x="4749" y="9074"/>
                    </a:lnTo>
                    <a:cubicBezTo>
                      <a:pt x="4749" y="9074"/>
                      <a:pt x="4773" y="8943"/>
                      <a:pt x="4761" y="8928"/>
                    </a:cubicBezTo>
                    <a:cubicBezTo>
                      <a:pt x="4749" y="8913"/>
                      <a:pt x="4377" y="8741"/>
                      <a:pt x="4377" y="8741"/>
                    </a:cubicBezTo>
                    <a:lnTo>
                      <a:pt x="4305" y="8761"/>
                    </a:lnTo>
                    <a:cubicBezTo>
                      <a:pt x="4305" y="8761"/>
                      <a:pt x="4323" y="8693"/>
                      <a:pt x="4296" y="8693"/>
                    </a:cubicBezTo>
                    <a:cubicBezTo>
                      <a:pt x="4269" y="8693"/>
                      <a:pt x="3941" y="8577"/>
                      <a:pt x="3941" y="8577"/>
                    </a:cubicBezTo>
                    <a:cubicBezTo>
                      <a:pt x="3941" y="8577"/>
                      <a:pt x="3855" y="8502"/>
                      <a:pt x="3837" y="8484"/>
                    </a:cubicBezTo>
                    <a:cubicBezTo>
                      <a:pt x="3833" y="8480"/>
                      <a:pt x="3816" y="8479"/>
                      <a:pt x="3790" y="8479"/>
                    </a:cubicBezTo>
                    <a:cubicBezTo>
                      <a:pt x="3673" y="8479"/>
                      <a:pt x="3378" y="8511"/>
                      <a:pt x="3378" y="8511"/>
                    </a:cubicBezTo>
                    <a:lnTo>
                      <a:pt x="3289" y="8568"/>
                    </a:lnTo>
                    <a:lnTo>
                      <a:pt x="3244" y="8568"/>
                    </a:lnTo>
                    <a:cubicBezTo>
                      <a:pt x="3199" y="8544"/>
                      <a:pt x="3101" y="8490"/>
                      <a:pt x="3089" y="8487"/>
                    </a:cubicBezTo>
                    <a:cubicBezTo>
                      <a:pt x="3077" y="8487"/>
                      <a:pt x="2827" y="8478"/>
                      <a:pt x="2827" y="8478"/>
                    </a:cubicBezTo>
                    <a:lnTo>
                      <a:pt x="2821" y="8487"/>
                    </a:lnTo>
                    <a:lnTo>
                      <a:pt x="2827" y="8475"/>
                    </a:lnTo>
                    <a:lnTo>
                      <a:pt x="2734" y="8574"/>
                    </a:lnTo>
                    <a:lnTo>
                      <a:pt x="2734" y="8577"/>
                    </a:lnTo>
                    <a:lnTo>
                      <a:pt x="2469" y="8606"/>
                    </a:lnTo>
                    <a:cubicBezTo>
                      <a:pt x="2469" y="8606"/>
                      <a:pt x="2305" y="8577"/>
                      <a:pt x="2290" y="8565"/>
                    </a:cubicBezTo>
                    <a:cubicBezTo>
                      <a:pt x="2290" y="8564"/>
                      <a:pt x="2289" y="8564"/>
                      <a:pt x="2288" y="8564"/>
                    </a:cubicBezTo>
                    <a:cubicBezTo>
                      <a:pt x="2250" y="8564"/>
                      <a:pt x="1658" y="8810"/>
                      <a:pt x="1643" y="8827"/>
                    </a:cubicBezTo>
                    <a:cubicBezTo>
                      <a:pt x="1628" y="8842"/>
                      <a:pt x="1473" y="9042"/>
                      <a:pt x="1473" y="9042"/>
                    </a:cubicBezTo>
                    <a:cubicBezTo>
                      <a:pt x="1473" y="9042"/>
                      <a:pt x="1142" y="9215"/>
                      <a:pt x="1133" y="9229"/>
                    </a:cubicBezTo>
                    <a:cubicBezTo>
                      <a:pt x="1127" y="9289"/>
                      <a:pt x="1127" y="9349"/>
                      <a:pt x="1133" y="9408"/>
                    </a:cubicBezTo>
                    <a:lnTo>
                      <a:pt x="1130" y="9507"/>
                    </a:lnTo>
                    <a:lnTo>
                      <a:pt x="1065" y="9533"/>
                    </a:lnTo>
                    <a:cubicBezTo>
                      <a:pt x="1050" y="9533"/>
                      <a:pt x="1035" y="9527"/>
                      <a:pt x="1023" y="9522"/>
                    </a:cubicBezTo>
                    <a:cubicBezTo>
                      <a:pt x="1023" y="9521"/>
                      <a:pt x="1022" y="9521"/>
                      <a:pt x="1022" y="9521"/>
                    </a:cubicBezTo>
                    <a:cubicBezTo>
                      <a:pt x="993" y="9521"/>
                      <a:pt x="576" y="9695"/>
                      <a:pt x="564" y="9709"/>
                    </a:cubicBezTo>
                    <a:cubicBezTo>
                      <a:pt x="552" y="9721"/>
                      <a:pt x="445" y="9861"/>
                      <a:pt x="445" y="9861"/>
                    </a:cubicBezTo>
                    <a:cubicBezTo>
                      <a:pt x="445" y="9861"/>
                      <a:pt x="209" y="9984"/>
                      <a:pt x="200" y="9995"/>
                    </a:cubicBezTo>
                    <a:cubicBezTo>
                      <a:pt x="197" y="10037"/>
                      <a:pt x="197" y="10079"/>
                      <a:pt x="200" y="10121"/>
                    </a:cubicBezTo>
                    <a:lnTo>
                      <a:pt x="200" y="10189"/>
                    </a:lnTo>
                    <a:lnTo>
                      <a:pt x="84" y="10240"/>
                    </a:lnTo>
                    <a:lnTo>
                      <a:pt x="1" y="10401"/>
                    </a:lnTo>
                    <a:lnTo>
                      <a:pt x="75" y="10505"/>
                    </a:lnTo>
                    <a:lnTo>
                      <a:pt x="93" y="10526"/>
                    </a:lnTo>
                    <a:cubicBezTo>
                      <a:pt x="93" y="10526"/>
                      <a:pt x="39" y="10663"/>
                      <a:pt x="54" y="10687"/>
                    </a:cubicBezTo>
                    <a:cubicBezTo>
                      <a:pt x="57" y="10690"/>
                      <a:pt x="60" y="10693"/>
                      <a:pt x="63" y="10693"/>
                    </a:cubicBezTo>
                    <a:cubicBezTo>
                      <a:pt x="114" y="10738"/>
                      <a:pt x="364" y="10958"/>
                      <a:pt x="415" y="10967"/>
                    </a:cubicBezTo>
                    <a:cubicBezTo>
                      <a:pt x="475" y="10955"/>
                      <a:pt x="531" y="10940"/>
                      <a:pt x="588" y="10920"/>
                    </a:cubicBezTo>
                    <a:lnTo>
                      <a:pt x="656" y="10976"/>
                    </a:lnTo>
                    <a:cubicBezTo>
                      <a:pt x="719" y="10964"/>
                      <a:pt x="782" y="10946"/>
                      <a:pt x="841" y="10926"/>
                    </a:cubicBezTo>
                    <a:lnTo>
                      <a:pt x="841" y="10926"/>
                    </a:lnTo>
                    <a:cubicBezTo>
                      <a:pt x="833" y="11052"/>
                      <a:pt x="847" y="11149"/>
                      <a:pt x="910" y="11149"/>
                    </a:cubicBezTo>
                    <a:cubicBezTo>
                      <a:pt x="911" y="11149"/>
                      <a:pt x="912" y="11149"/>
                      <a:pt x="913" y="11149"/>
                    </a:cubicBezTo>
                    <a:cubicBezTo>
                      <a:pt x="975" y="11146"/>
                      <a:pt x="1026" y="11051"/>
                      <a:pt x="1071" y="10920"/>
                    </a:cubicBezTo>
                    <a:lnTo>
                      <a:pt x="1217" y="10872"/>
                    </a:lnTo>
                    <a:lnTo>
                      <a:pt x="1217" y="10872"/>
                    </a:lnTo>
                    <a:cubicBezTo>
                      <a:pt x="1184" y="11051"/>
                      <a:pt x="1151" y="11325"/>
                      <a:pt x="1247" y="11328"/>
                    </a:cubicBezTo>
                    <a:cubicBezTo>
                      <a:pt x="1277" y="11325"/>
                      <a:pt x="1303" y="11310"/>
                      <a:pt x="1327" y="11289"/>
                    </a:cubicBezTo>
                    <a:lnTo>
                      <a:pt x="1327" y="11289"/>
                    </a:lnTo>
                    <a:cubicBezTo>
                      <a:pt x="1241" y="11483"/>
                      <a:pt x="1169" y="11680"/>
                      <a:pt x="1169" y="11680"/>
                    </a:cubicBezTo>
                    <a:lnTo>
                      <a:pt x="1065" y="11808"/>
                    </a:lnTo>
                    <a:lnTo>
                      <a:pt x="1056" y="11808"/>
                    </a:lnTo>
                    <a:lnTo>
                      <a:pt x="999" y="11835"/>
                    </a:lnTo>
                    <a:lnTo>
                      <a:pt x="931" y="11835"/>
                    </a:lnTo>
                    <a:lnTo>
                      <a:pt x="868" y="11879"/>
                    </a:lnTo>
                    <a:lnTo>
                      <a:pt x="829" y="11882"/>
                    </a:lnTo>
                    <a:lnTo>
                      <a:pt x="770" y="11918"/>
                    </a:lnTo>
                    <a:lnTo>
                      <a:pt x="770" y="11918"/>
                    </a:lnTo>
                    <a:lnTo>
                      <a:pt x="981" y="11912"/>
                    </a:lnTo>
                    <a:lnTo>
                      <a:pt x="1008" y="11912"/>
                    </a:lnTo>
                    <a:lnTo>
                      <a:pt x="1089" y="11909"/>
                    </a:lnTo>
                    <a:lnTo>
                      <a:pt x="1354" y="11900"/>
                    </a:lnTo>
                    <a:lnTo>
                      <a:pt x="1750" y="11885"/>
                    </a:lnTo>
                    <a:lnTo>
                      <a:pt x="2025" y="11876"/>
                    </a:lnTo>
                    <a:lnTo>
                      <a:pt x="2102" y="11873"/>
                    </a:lnTo>
                    <a:lnTo>
                      <a:pt x="2072" y="11891"/>
                    </a:lnTo>
                    <a:lnTo>
                      <a:pt x="2016" y="11897"/>
                    </a:lnTo>
                    <a:lnTo>
                      <a:pt x="1932" y="11948"/>
                    </a:lnTo>
                    <a:lnTo>
                      <a:pt x="2233" y="11936"/>
                    </a:lnTo>
                    <a:lnTo>
                      <a:pt x="2269" y="11936"/>
                    </a:lnTo>
                    <a:lnTo>
                      <a:pt x="2382" y="11933"/>
                    </a:lnTo>
                    <a:lnTo>
                      <a:pt x="2758" y="11918"/>
                    </a:lnTo>
                    <a:lnTo>
                      <a:pt x="3318" y="11900"/>
                    </a:lnTo>
                    <a:lnTo>
                      <a:pt x="3703" y="11885"/>
                    </a:lnTo>
                    <a:lnTo>
                      <a:pt x="3927" y="11879"/>
                    </a:lnTo>
                    <a:lnTo>
                      <a:pt x="3876" y="11847"/>
                    </a:lnTo>
                    <a:lnTo>
                      <a:pt x="3828" y="11847"/>
                    </a:lnTo>
                    <a:lnTo>
                      <a:pt x="3748" y="11799"/>
                    </a:lnTo>
                    <a:lnTo>
                      <a:pt x="3652" y="11805"/>
                    </a:lnTo>
                    <a:lnTo>
                      <a:pt x="3566" y="11757"/>
                    </a:lnTo>
                    <a:lnTo>
                      <a:pt x="3521" y="11766"/>
                    </a:lnTo>
                    <a:cubicBezTo>
                      <a:pt x="3509" y="11754"/>
                      <a:pt x="3497" y="11742"/>
                      <a:pt x="3488" y="11727"/>
                    </a:cubicBezTo>
                    <a:lnTo>
                      <a:pt x="3476" y="11710"/>
                    </a:lnTo>
                    <a:lnTo>
                      <a:pt x="3476" y="11707"/>
                    </a:lnTo>
                    <a:lnTo>
                      <a:pt x="3467" y="11692"/>
                    </a:lnTo>
                    <a:lnTo>
                      <a:pt x="3464" y="11689"/>
                    </a:lnTo>
                    <a:lnTo>
                      <a:pt x="3459" y="11674"/>
                    </a:lnTo>
                    <a:lnTo>
                      <a:pt x="3459" y="11671"/>
                    </a:lnTo>
                    <a:cubicBezTo>
                      <a:pt x="3453" y="11662"/>
                      <a:pt x="3450" y="11650"/>
                      <a:pt x="3447" y="11638"/>
                    </a:cubicBezTo>
                    <a:cubicBezTo>
                      <a:pt x="3447" y="11638"/>
                      <a:pt x="3447" y="11638"/>
                      <a:pt x="3447" y="11635"/>
                    </a:cubicBezTo>
                    <a:cubicBezTo>
                      <a:pt x="3447" y="11632"/>
                      <a:pt x="3444" y="11626"/>
                      <a:pt x="3444" y="11623"/>
                    </a:cubicBezTo>
                    <a:lnTo>
                      <a:pt x="3444" y="11620"/>
                    </a:lnTo>
                    <a:lnTo>
                      <a:pt x="3438" y="11608"/>
                    </a:lnTo>
                    <a:lnTo>
                      <a:pt x="3438" y="11605"/>
                    </a:lnTo>
                    <a:cubicBezTo>
                      <a:pt x="3438" y="11596"/>
                      <a:pt x="3435" y="11587"/>
                      <a:pt x="3435" y="11578"/>
                    </a:cubicBezTo>
                    <a:lnTo>
                      <a:pt x="3435" y="11569"/>
                    </a:lnTo>
                    <a:lnTo>
                      <a:pt x="3435" y="11560"/>
                    </a:lnTo>
                    <a:cubicBezTo>
                      <a:pt x="3435" y="11557"/>
                      <a:pt x="3435" y="11554"/>
                      <a:pt x="3435" y="11552"/>
                    </a:cubicBezTo>
                    <a:lnTo>
                      <a:pt x="3435" y="11537"/>
                    </a:lnTo>
                    <a:lnTo>
                      <a:pt x="3435" y="11528"/>
                    </a:lnTo>
                    <a:cubicBezTo>
                      <a:pt x="3447" y="11459"/>
                      <a:pt x="3456" y="11391"/>
                      <a:pt x="3462" y="11322"/>
                    </a:cubicBezTo>
                    <a:cubicBezTo>
                      <a:pt x="3462" y="11319"/>
                      <a:pt x="3462" y="11316"/>
                      <a:pt x="3462" y="11313"/>
                    </a:cubicBezTo>
                    <a:lnTo>
                      <a:pt x="3464" y="11289"/>
                    </a:lnTo>
                    <a:cubicBezTo>
                      <a:pt x="3467" y="11292"/>
                      <a:pt x="3473" y="11292"/>
                      <a:pt x="3479" y="11295"/>
                    </a:cubicBezTo>
                    <a:cubicBezTo>
                      <a:pt x="3527" y="11337"/>
                      <a:pt x="3584" y="11373"/>
                      <a:pt x="3640" y="11399"/>
                    </a:cubicBezTo>
                    <a:cubicBezTo>
                      <a:pt x="3641" y="11400"/>
                      <a:pt x="3642" y="11400"/>
                      <a:pt x="3644" y="11400"/>
                    </a:cubicBezTo>
                    <a:cubicBezTo>
                      <a:pt x="3681" y="11400"/>
                      <a:pt x="3885" y="11331"/>
                      <a:pt x="3885" y="11331"/>
                    </a:cubicBezTo>
                    <a:lnTo>
                      <a:pt x="3980" y="11411"/>
                    </a:lnTo>
                    <a:cubicBezTo>
                      <a:pt x="4070" y="11394"/>
                      <a:pt x="4156" y="11370"/>
                      <a:pt x="4242" y="11340"/>
                    </a:cubicBezTo>
                    <a:lnTo>
                      <a:pt x="4242" y="11340"/>
                    </a:lnTo>
                    <a:cubicBezTo>
                      <a:pt x="4228" y="11518"/>
                      <a:pt x="4248" y="11656"/>
                      <a:pt x="4332" y="11656"/>
                    </a:cubicBezTo>
                    <a:cubicBezTo>
                      <a:pt x="4334" y="11656"/>
                      <a:pt x="4336" y="11656"/>
                      <a:pt x="4338" y="11656"/>
                    </a:cubicBezTo>
                    <a:cubicBezTo>
                      <a:pt x="4427" y="11653"/>
                      <a:pt x="4502" y="11516"/>
                      <a:pt x="4564" y="11331"/>
                    </a:cubicBezTo>
                    <a:cubicBezTo>
                      <a:pt x="4636" y="11307"/>
                      <a:pt x="4713" y="11280"/>
                      <a:pt x="4770" y="11262"/>
                    </a:cubicBezTo>
                    <a:lnTo>
                      <a:pt x="4770" y="11262"/>
                    </a:lnTo>
                    <a:cubicBezTo>
                      <a:pt x="4722" y="11519"/>
                      <a:pt x="4675" y="11903"/>
                      <a:pt x="4809" y="11906"/>
                    </a:cubicBezTo>
                    <a:cubicBezTo>
                      <a:pt x="4851" y="11903"/>
                      <a:pt x="4889" y="11885"/>
                      <a:pt x="4922" y="11856"/>
                    </a:cubicBezTo>
                    <a:lnTo>
                      <a:pt x="4922" y="11856"/>
                    </a:lnTo>
                    <a:cubicBezTo>
                      <a:pt x="4800" y="12124"/>
                      <a:pt x="4699" y="12407"/>
                      <a:pt x="4699" y="12407"/>
                    </a:cubicBezTo>
                    <a:lnTo>
                      <a:pt x="4553" y="12583"/>
                    </a:lnTo>
                    <a:lnTo>
                      <a:pt x="4541" y="12583"/>
                    </a:lnTo>
                    <a:lnTo>
                      <a:pt x="4463" y="12625"/>
                    </a:lnTo>
                    <a:lnTo>
                      <a:pt x="4365" y="12622"/>
                    </a:lnTo>
                    <a:lnTo>
                      <a:pt x="4275" y="12684"/>
                    </a:lnTo>
                    <a:lnTo>
                      <a:pt x="4219" y="12687"/>
                    </a:lnTo>
                    <a:lnTo>
                      <a:pt x="4135" y="12738"/>
                    </a:lnTo>
                    <a:lnTo>
                      <a:pt x="4436" y="12726"/>
                    </a:lnTo>
                    <a:lnTo>
                      <a:pt x="4472" y="12726"/>
                    </a:lnTo>
                    <a:lnTo>
                      <a:pt x="4585" y="12723"/>
                    </a:lnTo>
                    <a:lnTo>
                      <a:pt x="4961" y="12711"/>
                    </a:lnTo>
                    <a:lnTo>
                      <a:pt x="5521" y="12690"/>
                    </a:lnTo>
                    <a:lnTo>
                      <a:pt x="5906" y="12678"/>
                    </a:lnTo>
                    <a:lnTo>
                      <a:pt x="6129" y="12669"/>
                    </a:lnTo>
                    <a:lnTo>
                      <a:pt x="6079" y="12640"/>
                    </a:lnTo>
                    <a:lnTo>
                      <a:pt x="6031" y="12640"/>
                    </a:lnTo>
                    <a:lnTo>
                      <a:pt x="5951" y="12589"/>
                    </a:lnTo>
                    <a:lnTo>
                      <a:pt x="5852" y="12598"/>
                    </a:lnTo>
                    <a:lnTo>
                      <a:pt x="5769" y="12547"/>
                    </a:lnTo>
                    <a:lnTo>
                      <a:pt x="5724" y="12559"/>
                    </a:lnTo>
                    <a:cubicBezTo>
                      <a:pt x="5712" y="12544"/>
                      <a:pt x="5700" y="12532"/>
                      <a:pt x="5691" y="12517"/>
                    </a:cubicBezTo>
                    <a:lnTo>
                      <a:pt x="5679" y="12502"/>
                    </a:lnTo>
                    <a:lnTo>
                      <a:pt x="5676" y="12496"/>
                    </a:lnTo>
                    <a:cubicBezTo>
                      <a:pt x="5676" y="12493"/>
                      <a:pt x="5673" y="12488"/>
                      <a:pt x="5670" y="12485"/>
                    </a:cubicBezTo>
                    <a:lnTo>
                      <a:pt x="5667" y="12479"/>
                    </a:lnTo>
                    <a:lnTo>
                      <a:pt x="5661" y="12467"/>
                    </a:lnTo>
                    <a:cubicBezTo>
                      <a:pt x="5661" y="12464"/>
                      <a:pt x="5661" y="12464"/>
                      <a:pt x="5661" y="12464"/>
                    </a:cubicBezTo>
                    <a:cubicBezTo>
                      <a:pt x="5655" y="12452"/>
                      <a:pt x="5652" y="12440"/>
                      <a:pt x="5649" y="12431"/>
                    </a:cubicBezTo>
                    <a:lnTo>
                      <a:pt x="5649" y="12428"/>
                    </a:lnTo>
                    <a:cubicBezTo>
                      <a:pt x="5649" y="12422"/>
                      <a:pt x="5646" y="12419"/>
                      <a:pt x="5644" y="12416"/>
                    </a:cubicBezTo>
                    <a:lnTo>
                      <a:pt x="5644" y="12410"/>
                    </a:lnTo>
                    <a:cubicBezTo>
                      <a:pt x="5644" y="12407"/>
                      <a:pt x="5644" y="12404"/>
                      <a:pt x="5641" y="12398"/>
                    </a:cubicBezTo>
                    <a:cubicBezTo>
                      <a:pt x="5641" y="12389"/>
                      <a:pt x="5638" y="12380"/>
                      <a:pt x="5638" y="12374"/>
                    </a:cubicBezTo>
                    <a:lnTo>
                      <a:pt x="5638" y="12371"/>
                    </a:lnTo>
                    <a:lnTo>
                      <a:pt x="5638" y="12362"/>
                    </a:lnTo>
                    <a:cubicBezTo>
                      <a:pt x="5638" y="12359"/>
                      <a:pt x="5638" y="12359"/>
                      <a:pt x="5638" y="12359"/>
                    </a:cubicBezTo>
                    <a:cubicBezTo>
                      <a:pt x="5638" y="12356"/>
                      <a:pt x="5638" y="12353"/>
                      <a:pt x="5638" y="12350"/>
                    </a:cubicBezTo>
                    <a:lnTo>
                      <a:pt x="5638" y="12341"/>
                    </a:lnTo>
                    <a:lnTo>
                      <a:pt x="5638" y="12327"/>
                    </a:lnTo>
                    <a:lnTo>
                      <a:pt x="5638" y="12318"/>
                    </a:lnTo>
                    <a:cubicBezTo>
                      <a:pt x="5649" y="12255"/>
                      <a:pt x="5658" y="12186"/>
                      <a:pt x="5664" y="12112"/>
                    </a:cubicBezTo>
                    <a:lnTo>
                      <a:pt x="5664" y="12103"/>
                    </a:lnTo>
                    <a:cubicBezTo>
                      <a:pt x="5664" y="12100"/>
                      <a:pt x="5664" y="12088"/>
                      <a:pt x="5667" y="12082"/>
                    </a:cubicBezTo>
                    <a:cubicBezTo>
                      <a:pt x="5674" y="12085"/>
                      <a:pt x="5680" y="12086"/>
                      <a:pt x="5686" y="12086"/>
                    </a:cubicBezTo>
                    <a:cubicBezTo>
                      <a:pt x="5802" y="12086"/>
                      <a:pt x="5944" y="11684"/>
                      <a:pt x="6049" y="11322"/>
                    </a:cubicBezTo>
                    <a:lnTo>
                      <a:pt x="6049" y="11319"/>
                    </a:lnTo>
                    <a:cubicBezTo>
                      <a:pt x="6055" y="11295"/>
                      <a:pt x="6061" y="11271"/>
                      <a:pt x="6067" y="11244"/>
                    </a:cubicBezTo>
                    <a:lnTo>
                      <a:pt x="6067" y="11239"/>
                    </a:lnTo>
                    <a:lnTo>
                      <a:pt x="6076" y="11206"/>
                    </a:lnTo>
                    <a:lnTo>
                      <a:pt x="6076" y="11203"/>
                    </a:lnTo>
                    <a:cubicBezTo>
                      <a:pt x="6085" y="11179"/>
                      <a:pt x="6091" y="11155"/>
                      <a:pt x="6097" y="11131"/>
                    </a:cubicBezTo>
                    <a:lnTo>
                      <a:pt x="6097" y="11128"/>
                    </a:lnTo>
                    <a:lnTo>
                      <a:pt x="6097" y="11122"/>
                    </a:lnTo>
                    <a:lnTo>
                      <a:pt x="6159" y="11113"/>
                    </a:lnTo>
                    <a:cubicBezTo>
                      <a:pt x="6159" y="11140"/>
                      <a:pt x="6168" y="11164"/>
                      <a:pt x="6180" y="11185"/>
                    </a:cubicBezTo>
                    <a:cubicBezTo>
                      <a:pt x="6255" y="11206"/>
                      <a:pt x="6329" y="11221"/>
                      <a:pt x="6407" y="11233"/>
                    </a:cubicBezTo>
                    <a:cubicBezTo>
                      <a:pt x="6407" y="11233"/>
                      <a:pt x="6395" y="11322"/>
                      <a:pt x="6436" y="11349"/>
                    </a:cubicBezTo>
                    <a:cubicBezTo>
                      <a:pt x="6469" y="11358"/>
                      <a:pt x="6502" y="11364"/>
                      <a:pt x="6535" y="11364"/>
                    </a:cubicBezTo>
                    <a:lnTo>
                      <a:pt x="6514" y="11486"/>
                    </a:lnTo>
                    <a:lnTo>
                      <a:pt x="6496" y="11462"/>
                    </a:lnTo>
                    <a:lnTo>
                      <a:pt x="6150" y="11274"/>
                    </a:lnTo>
                    <a:lnTo>
                      <a:pt x="6150" y="11274"/>
                    </a:lnTo>
                    <a:lnTo>
                      <a:pt x="6445" y="11489"/>
                    </a:lnTo>
                    <a:cubicBezTo>
                      <a:pt x="6445" y="11489"/>
                      <a:pt x="6463" y="11528"/>
                      <a:pt x="6487" y="11581"/>
                    </a:cubicBezTo>
                    <a:lnTo>
                      <a:pt x="6416" y="11534"/>
                    </a:lnTo>
                    <a:lnTo>
                      <a:pt x="6189" y="11468"/>
                    </a:lnTo>
                    <a:lnTo>
                      <a:pt x="6013" y="11599"/>
                    </a:lnTo>
                    <a:lnTo>
                      <a:pt x="6183" y="11513"/>
                    </a:lnTo>
                    <a:lnTo>
                      <a:pt x="6371" y="11587"/>
                    </a:lnTo>
                    <a:lnTo>
                      <a:pt x="6422" y="11715"/>
                    </a:lnTo>
                    <a:lnTo>
                      <a:pt x="6347" y="11683"/>
                    </a:lnTo>
                    <a:lnTo>
                      <a:pt x="6210" y="11689"/>
                    </a:lnTo>
                    <a:lnTo>
                      <a:pt x="6296" y="11707"/>
                    </a:lnTo>
                    <a:lnTo>
                      <a:pt x="6401" y="11817"/>
                    </a:lnTo>
                    <a:lnTo>
                      <a:pt x="6878" y="11820"/>
                    </a:lnTo>
                    <a:lnTo>
                      <a:pt x="6985" y="11775"/>
                    </a:lnTo>
                    <a:lnTo>
                      <a:pt x="7161" y="11760"/>
                    </a:lnTo>
                    <a:lnTo>
                      <a:pt x="7012" y="11718"/>
                    </a:lnTo>
                    <a:lnTo>
                      <a:pt x="6898" y="11742"/>
                    </a:lnTo>
                    <a:lnTo>
                      <a:pt x="6898" y="11742"/>
                    </a:lnTo>
                    <a:lnTo>
                      <a:pt x="6958" y="11671"/>
                    </a:lnTo>
                    <a:lnTo>
                      <a:pt x="7122" y="11644"/>
                    </a:lnTo>
                    <a:lnTo>
                      <a:pt x="7304" y="11718"/>
                    </a:lnTo>
                    <a:lnTo>
                      <a:pt x="7131" y="11602"/>
                    </a:lnTo>
                    <a:lnTo>
                      <a:pt x="6943" y="11620"/>
                    </a:lnTo>
                    <a:lnTo>
                      <a:pt x="6851" y="11686"/>
                    </a:lnTo>
                    <a:lnTo>
                      <a:pt x="6872" y="11629"/>
                    </a:lnTo>
                    <a:lnTo>
                      <a:pt x="6845" y="11638"/>
                    </a:lnTo>
                    <a:cubicBezTo>
                      <a:pt x="6845" y="11593"/>
                      <a:pt x="6845" y="11546"/>
                      <a:pt x="6845" y="11495"/>
                    </a:cubicBezTo>
                    <a:lnTo>
                      <a:pt x="6878" y="11462"/>
                    </a:lnTo>
                    <a:cubicBezTo>
                      <a:pt x="6943" y="11444"/>
                      <a:pt x="7009" y="11420"/>
                      <a:pt x="7068" y="11391"/>
                    </a:cubicBezTo>
                    <a:lnTo>
                      <a:pt x="7071" y="11435"/>
                    </a:lnTo>
                    <a:lnTo>
                      <a:pt x="7143" y="11435"/>
                    </a:lnTo>
                    <a:lnTo>
                      <a:pt x="7131" y="11373"/>
                    </a:lnTo>
                    <a:lnTo>
                      <a:pt x="7107" y="11367"/>
                    </a:lnTo>
                    <a:cubicBezTo>
                      <a:pt x="7113" y="11364"/>
                      <a:pt x="7119" y="11358"/>
                      <a:pt x="7122" y="11355"/>
                    </a:cubicBezTo>
                    <a:lnTo>
                      <a:pt x="7128" y="11355"/>
                    </a:lnTo>
                    <a:lnTo>
                      <a:pt x="7140" y="11340"/>
                    </a:lnTo>
                    <a:cubicBezTo>
                      <a:pt x="7143" y="11337"/>
                      <a:pt x="7146" y="11334"/>
                      <a:pt x="7146" y="11328"/>
                    </a:cubicBezTo>
                    <a:lnTo>
                      <a:pt x="7185" y="11277"/>
                    </a:lnTo>
                    <a:cubicBezTo>
                      <a:pt x="7185" y="11277"/>
                      <a:pt x="7286" y="11236"/>
                      <a:pt x="7301" y="11227"/>
                    </a:cubicBezTo>
                    <a:lnTo>
                      <a:pt x="7301" y="11224"/>
                    </a:lnTo>
                    <a:lnTo>
                      <a:pt x="7304" y="11221"/>
                    </a:lnTo>
                    <a:lnTo>
                      <a:pt x="7307" y="11215"/>
                    </a:lnTo>
                    <a:lnTo>
                      <a:pt x="7313" y="11209"/>
                    </a:lnTo>
                    <a:lnTo>
                      <a:pt x="7313" y="11206"/>
                    </a:lnTo>
                    <a:lnTo>
                      <a:pt x="7316" y="11200"/>
                    </a:lnTo>
                    <a:lnTo>
                      <a:pt x="7322" y="11191"/>
                    </a:lnTo>
                    <a:lnTo>
                      <a:pt x="7334" y="11173"/>
                    </a:lnTo>
                    <a:lnTo>
                      <a:pt x="7340" y="11161"/>
                    </a:lnTo>
                    <a:lnTo>
                      <a:pt x="7363" y="11113"/>
                    </a:lnTo>
                    <a:cubicBezTo>
                      <a:pt x="7375" y="11098"/>
                      <a:pt x="7381" y="11081"/>
                      <a:pt x="7390" y="11066"/>
                    </a:cubicBezTo>
                    <a:lnTo>
                      <a:pt x="7390" y="11066"/>
                    </a:lnTo>
                    <a:cubicBezTo>
                      <a:pt x="7360" y="11289"/>
                      <a:pt x="7358" y="11519"/>
                      <a:pt x="7459" y="11522"/>
                    </a:cubicBezTo>
                    <a:cubicBezTo>
                      <a:pt x="7504" y="11516"/>
                      <a:pt x="7542" y="11498"/>
                      <a:pt x="7572" y="11471"/>
                    </a:cubicBezTo>
                    <a:lnTo>
                      <a:pt x="7572" y="11471"/>
                    </a:lnTo>
                    <a:cubicBezTo>
                      <a:pt x="7450" y="11739"/>
                      <a:pt x="7349" y="12022"/>
                      <a:pt x="7349" y="12022"/>
                    </a:cubicBezTo>
                    <a:lnTo>
                      <a:pt x="7205" y="12198"/>
                    </a:lnTo>
                    <a:lnTo>
                      <a:pt x="7191" y="12198"/>
                    </a:lnTo>
                    <a:lnTo>
                      <a:pt x="7113" y="12240"/>
                    </a:lnTo>
                    <a:lnTo>
                      <a:pt x="7018" y="12240"/>
                    </a:lnTo>
                    <a:lnTo>
                      <a:pt x="6928" y="12300"/>
                    </a:lnTo>
                    <a:lnTo>
                      <a:pt x="6872" y="12306"/>
                    </a:lnTo>
                    <a:lnTo>
                      <a:pt x="6788" y="12353"/>
                    </a:lnTo>
                    <a:lnTo>
                      <a:pt x="7089" y="12344"/>
                    </a:lnTo>
                    <a:lnTo>
                      <a:pt x="7122" y="12344"/>
                    </a:lnTo>
                    <a:lnTo>
                      <a:pt x="7238" y="12338"/>
                    </a:lnTo>
                    <a:lnTo>
                      <a:pt x="7611" y="12327"/>
                    </a:lnTo>
                    <a:lnTo>
                      <a:pt x="8174" y="12306"/>
                    </a:lnTo>
                    <a:lnTo>
                      <a:pt x="8559" y="12294"/>
                    </a:lnTo>
                    <a:lnTo>
                      <a:pt x="8782" y="12285"/>
                    </a:lnTo>
                    <a:lnTo>
                      <a:pt x="8732" y="12255"/>
                    </a:lnTo>
                    <a:lnTo>
                      <a:pt x="8681" y="12255"/>
                    </a:lnTo>
                    <a:lnTo>
                      <a:pt x="8604" y="12204"/>
                    </a:lnTo>
                    <a:lnTo>
                      <a:pt x="8505" y="12213"/>
                    </a:lnTo>
                    <a:lnTo>
                      <a:pt x="8422" y="12166"/>
                    </a:lnTo>
                    <a:lnTo>
                      <a:pt x="8374" y="12175"/>
                    </a:lnTo>
                    <a:cubicBezTo>
                      <a:pt x="8365" y="12163"/>
                      <a:pt x="8353" y="12148"/>
                      <a:pt x="8344" y="12133"/>
                    </a:cubicBezTo>
                    <a:lnTo>
                      <a:pt x="8332" y="12118"/>
                    </a:lnTo>
                    <a:lnTo>
                      <a:pt x="8329" y="12112"/>
                    </a:lnTo>
                    <a:cubicBezTo>
                      <a:pt x="8326" y="12109"/>
                      <a:pt x="8326" y="12103"/>
                      <a:pt x="8323" y="12100"/>
                    </a:cubicBezTo>
                    <a:lnTo>
                      <a:pt x="8320" y="12094"/>
                    </a:lnTo>
                    <a:cubicBezTo>
                      <a:pt x="8317" y="12091"/>
                      <a:pt x="8314" y="12085"/>
                      <a:pt x="8314" y="12082"/>
                    </a:cubicBezTo>
                    <a:lnTo>
                      <a:pt x="8314" y="12079"/>
                    </a:lnTo>
                    <a:cubicBezTo>
                      <a:pt x="8308" y="12067"/>
                      <a:pt x="8305" y="12055"/>
                      <a:pt x="8302" y="12046"/>
                    </a:cubicBezTo>
                    <a:lnTo>
                      <a:pt x="8302" y="12043"/>
                    </a:lnTo>
                    <a:cubicBezTo>
                      <a:pt x="8302" y="12037"/>
                      <a:pt x="8299" y="12034"/>
                      <a:pt x="8296" y="12031"/>
                    </a:cubicBezTo>
                    <a:lnTo>
                      <a:pt x="8296" y="12025"/>
                    </a:lnTo>
                    <a:cubicBezTo>
                      <a:pt x="8296" y="12022"/>
                      <a:pt x="8296" y="12020"/>
                      <a:pt x="8294" y="12014"/>
                    </a:cubicBezTo>
                    <a:cubicBezTo>
                      <a:pt x="8294" y="12005"/>
                      <a:pt x="8291" y="11996"/>
                      <a:pt x="8291" y="11987"/>
                    </a:cubicBezTo>
                    <a:lnTo>
                      <a:pt x="8291" y="11984"/>
                    </a:lnTo>
                    <a:lnTo>
                      <a:pt x="8291" y="11975"/>
                    </a:lnTo>
                    <a:lnTo>
                      <a:pt x="8291" y="11972"/>
                    </a:lnTo>
                    <a:cubicBezTo>
                      <a:pt x="8291" y="11972"/>
                      <a:pt x="8291" y="11969"/>
                      <a:pt x="8291" y="11966"/>
                    </a:cubicBezTo>
                    <a:lnTo>
                      <a:pt x="8291" y="11963"/>
                    </a:lnTo>
                    <a:lnTo>
                      <a:pt x="8291" y="11948"/>
                    </a:lnTo>
                    <a:lnTo>
                      <a:pt x="8291" y="11939"/>
                    </a:lnTo>
                    <a:cubicBezTo>
                      <a:pt x="8302" y="11876"/>
                      <a:pt x="8311" y="11805"/>
                      <a:pt x="8317" y="11733"/>
                    </a:cubicBezTo>
                    <a:cubicBezTo>
                      <a:pt x="8317" y="11730"/>
                      <a:pt x="8317" y="11727"/>
                      <a:pt x="8317" y="11724"/>
                    </a:cubicBezTo>
                    <a:cubicBezTo>
                      <a:pt x="8317" y="11715"/>
                      <a:pt x="8317" y="11710"/>
                      <a:pt x="8320" y="11701"/>
                    </a:cubicBezTo>
                    <a:cubicBezTo>
                      <a:pt x="8327" y="11703"/>
                      <a:pt x="8333" y="11705"/>
                      <a:pt x="8340" y="11705"/>
                    </a:cubicBezTo>
                    <a:cubicBezTo>
                      <a:pt x="8456" y="11705"/>
                      <a:pt x="8598" y="11301"/>
                      <a:pt x="8702" y="10940"/>
                    </a:cubicBezTo>
                    <a:cubicBezTo>
                      <a:pt x="8708" y="10914"/>
                      <a:pt x="8714" y="10890"/>
                      <a:pt x="8720" y="10866"/>
                    </a:cubicBezTo>
                    <a:lnTo>
                      <a:pt x="8720" y="10860"/>
                    </a:lnTo>
                    <a:cubicBezTo>
                      <a:pt x="8726" y="10848"/>
                      <a:pt x="8729" y="10836"/>
                      <a:pt x="8732" y="10827"/>
                    </a:cubicBezTo>
                    <a:lnTo>
                      <a:pt x="8732" y="10824"/>
                    </a:lnTo>
                    <a:cubicBezTo>
                      <a:pt x="8738" y="10800"/>
                      <a:pt x="8744" y="10776"/>
                      <a:pt x="8750" y="10753"/>
                    </a:cubicBezTo>
                    <a:lnTo>
                      <a:pt x="8750" y="10750"/>
                    </a:lnTo>
                    <a:lnTo>
                      <a:pt x="8750" y="10744"/>
                    </a:lnTo>
                    <a:lnTo>
                      <a:pt x="8812" y="10735"/>
                    </a:lnTo>
                    <a:cubicBezTo>
                      <a:pt x="8818" y="10768"/>
                      <a:pt x="8824" y="10800"/>
                      <a:pt x="8833" y="10806"/>
                    </a:cubicBezTo>
                    <a:cubicBezTo>
                      <a:pt x="8908" y="10824"/>
                      <a:pt x="8982" y="10842"/>
                      <a:pt x="9060" y="10851"/>
                    </a:cubicBezTo>
                    <a:cubicBezTo>
                      <a:pt x="9060" y="10851"/>
                      <a:pt x="9048" y="10940"/>
                      <a:pt x="9089" y="10967"/>
                    </a:cubicBezTo>
                    <a:cubicBezTo>
                      <a:pt x="9106" y="10979"/>
                      <a:pt x="9279" y="10994"/>
                      <a:pt x="9351" y="10994"/>
                    </a:cubicBezTo>
                    <a:cubicBezTo>
                      <a:pt x="9368" y="10994"/>
                      <a:pt x="9379" y="10993"/>
                      <a:pt x="9382" y="10991"/>
                    </a:cubicBezTo>
                    <a:cubicBezTo>
                      <a:pt x="9382" y="10991"/>
                      <a:pt x="9435" y="11081"/>
                      <a:pt x="9471" y="11089"/>
                    </a:cubicBezTo>
                    <a:cubicBezTo>
                      <a:pt x="9473" y="11090"/>
                      <a:pt x="9475" y="11090"/>
                      <a:pt x="9478" y="11090"/>
                    </a:cubicBezTo>
                    <a:cubicBezTo>
                      <a:pt x="9515" y="11090"/>
                      <a:pt x="9638" y="11056"/>
                      <a:pt x="9721" y="11012"/>
                    </a:cubicBezTo>
                    <a:lnTo>
                      <a:pt x="9724" y="11057"/>
                    </a:lnTo>
                    <a:lnTo>
                      <a:pt x="9793" y="11057"/>
                    </a:lnTo>
                    <a:lnTo>
                      <a:pt x="9781" y="10994"/>
                    </a:lnTo>
                    <a:lnTo>
                      <a:pt x="9757" y="10988"/>
                    </a:lnTo>
                    <a:cubicBezTo>
                      <a:pt x="9763" y="10985"/>
                      <a:pt x="9769" y="10979"/>
                      <a:pt x="9775" y="10976"/>
                    </a:cubicBezTo>
                    <a:lnTo>
                      <a:pt x="9778" y="10976"/>
                    </a:lnTo>
                    <a:lnTo>
                      <a:pt x="9790" y="10961"/>
                    </a:lnTo>
                    <a:cubicBezTo>
                      <a:pt x="9793" y="10958"/>
                      <a:pt x="9796" y="10952"/>
                      <a:pt x="9799" y="10949"/>
                    </a:cubicBezTo>
                    <a:lnTo>
                      <a:pt x="9835" y="10899"/>
                    </a:lnTo>
                    <a:lnTo>
                      <a:pt x="9891" y="10875"/>
                    </a:lnTo>
                    <a:lnTo>
                      <a:pt x="9948" y="10923"/>
                    </a:lnTo>
                    <a:cubicBezTo>
                      <a:pt x="10034" y="10902"/>
                      <a:pt x="10124" y="10878"/>
                      <a:pt x="10207" y="10851"/>
                    </a:cubicBezTo>
                    <a:lnTo>
                      <a:pt x="10207" y="10851"/>
                    </a:lnTo>
                    <a:cubicBezTo>
                      <a:pt x="10195" y="11028"/>
                      <a:pt x="10216" y="11167"/>
                      <a:pt x="10303" y="11167"/>
                    </a:cubicBezTo>
                    <a:cubicBezTo>
                      <a:pt x="10304" y="11167"/>
                      <a:pt x="10305" y="11167"/>
                      <a:pt x="10306" y="11167"/>
                    </a:cubicBezTo>
                    <a:cubicBezTo>
                      <a:pt x="10395" y="11161"/>
                      <a:pt x="10470" y="11024"/>
                      <a:pt x="10532" y="10839"/>
                    </a:cubicBezTo>
                    <a:cubicBezTo>
                      <a:pt x="10604" y="10815"/>
                      <a:pt x="10681" y="10791"/>
                      <a:pt x="10738" y="10771"/>
                    </a:cubicBezTo>
                    <a:lnTo>
                      <a:pt x="10738" y="10771"/>
                    </a:lnTo>
                    <a:cubicBezTo>
                      <a:pt x="10690" y="11027"/>
                      <a:pt x="10642" y="11414"/>
                      <a:pt x="10774" y="11417"/>
                    </a:cubicBezTo>
                    <a:cubicBezTo>
                      <a:pt x="10818" y="11411"/>
                      <a:pt x="10857" y="11394"/>
                      <a:pt x="10890" y="11364"/>
                    </a:cubicBezTo>
                    <a:lnTo>
                      <a:pt x="10890" y="11364"/>
                    </a:lnTo>
                    <a:cubicBezTo>
                      <a:pt x="10768" y="11635"/>
                      <a:pt x="10666" y="11915"/>
                      <a:pt x="10666" y="11915"/>
                    </a:cubicBezTo>
                    <a:lnTo>
                      <a:pt x="10520" y="12094"/>
                    </a:lnTo>
                    <a:lnTo>
                      <a:pt x="10508" y="12094"/>
                    </a:lnTo>
                    <a:lnTo>
                      <a:pt x="10428" y="12133"/>
                    </a:lnTo>
                    <a:lnTo>
                      <a:pt x="10332" y="12133"/>
                    </a:lnTo>
                    <a:lnTo>
                      <a:pt x="10243" y="12195"/>
                    </a:lnTo>
                    <a:lnTo>
                      <a:pt x="10186" y="12198"/>
                    </a:lnTo>
                    <a:lnTo>
                      <a:pt x="10103" y="12249"/>
                    </a:lnTo>
                    <a:lnTo>
                      <a:pt x="10404" y="12237"/>
                    </a:lnTo>
                    <a:lnTo>
                      <a:pt x="10440" y="12237"/>
                    </a:lnTo>
                    <a:lnTo>
                      <a:pt x="10553" y="12234"/>
                    </a:lnTo>
                    <a:lnTo>
                      <a:pt x="10926" y="12222"/>
                    </a:lnTo>
                    <a:lnTo>
                      <a:pt x="11486" y="12201"/>
                    </a:lnTo>
                    <a:lnTo>
                      <a:pt x="11874" y="12186"/>
                    </a:lnTo>
                    <a:lnTo>
                      <a:pt x="12097" y="12180"/>
                    </a:lnTo>
                    <a:lnTo>
                      <a:pt x="12043" y="12151"/>
                    </a:lnTo>
                    <a:lnTo>
                      <a:pt x="11996" y="12151"/>
                    </a:lnTo>
                    <a:lnTo>
                      <a:pt x="11915" y="12100"/>
                    </a:lnTo>
                    <a:lnTo>
                      <a:pt x="11820" y="12106"/>
                    </a:lnTo>
                    <a:lnTo>
                      <a:pt x="11733" y="12058"/>
                    </a:lnTo>
                    <a:lnTo>
                      <a:pt x="11689" y="12070"/>
                    </a:lnTo>
                    <a:cubicBezTo>
                      <a:pt x="11677" y="12055"/>
                      <a:pt x="11668" y="12043"/>
                      <a:pt x="11656" y="12028"/>
                    </a:cubicBezTo>
                    <a:lnTo>
                      <a:pt x="11647" y="12011"/>
                    </a:lnTo>
                    <a:cubicBezTo>
                      <a:pt x="11647" y="12011"/>
                      <a:pt x="11644" y="12008"/>
                      <a:pt x="11644" y="12008"/>
                    </a:cubicBezTo>
                    <a:cubicBezTo>
                      <a:pt x="11641" y="12002"/>
                      <a:pt x="11638" y="11999"/>
                      <a:pt x="11635" y="11993"/>
                    </a:cubicBezTo>
                    <a:lnTo>
                      <a:pt x="11635" y="11990"/>
                    </a:lnTo>
                    <a:cubicBezTo>
                      <a:pt x="11632" y="11984"/>
                      <a:pt x="11629" y="11981"/>
                      <a:pt x="11626" y="11975"/>
                    </a:cubicBezTo>
                    <a:lnTo>
                      <a:pt x="11626" y="11972"/>
                    </a:lnTo>
                    <a:cubicBezTo>
                      <a:pt x="11623" y="11963"/>
                      <a:pt x="11617" y="11951"/>
                      <a:pt x="11614" y="11939"/>
                    </a:cubicBezTo>
                    <a:lnTo>
                      <a:pt x="11614" y="11936"/>
                    </a:lnTo>
                    <a:cubicBezTo>
                      <a:pt x="11614" y="11933"/>
                      <a:pt x="11611" y="11930"/>
                      <a:pt x="11611" y="11924"/>
                    </a:cubicBezTo>
                    <a:lnTo>
                      <a:pt x="11611" y="11921"/>
                    </a:lnTo>
                    <a:cubicBezTo>
                      <a:pt x="11611" y="11918"/>
                      <a:pt x="11608" y="11912"/>
                      <a:pt x="11608" y="11909"/>
                    </a:cubicBezTo>
                    <a:lnTo>
                      <a:pt x="11608" y="11906"/>
                    </a:lnTo>
                    <a:cubicBezTo>
                      <a:pt x="11605" y="11897"/>
                      <a:pt x="11605" y="11888"/>
                      <a:pt x="11602" y="11882"/>
                    </a:cubicBezTo>
                    <a:lnTo>
                      <a:pt x="11602" y="11879"/>
                    </a:lnTo>
                    <a:lnTo>
                      <a:pt x="11602" y="11870"/>
                    </a:lnTo>
                    <a:lnTo>
                      <a:pt x="11602" y="11859"/>
                    </a:lnTo>
                    <a:lnTo>
                      <a:pt x="11602" y="11850"/>
                    </a:lnTo>
                    <a:lnTo>
                      <a:pt x="11602" y="11835"/>
                    </a:lnTo>
                    <a:lnTo>
                      <a:pt x="11602" y="11820"/>
                    </a:lnTo>
                    <a:cubicBezTo>
                      <a:pt x="11614" y="11751"/>
                      <a:pt x="11623" y="11683"/>
                      <a:pt x="11629" y="11614"/>
                    </a:cubicBezTo>
                    <a:cubicBezTo>
                      <a:pt x="11629" y="11611"/>
                      <a:pt x="11629" y="11608"/>
                      <a:pt x="11629" y="11605"/>
                    </a:cubicBezTo>
                    <a:lnTo>
                      <a:pt x="11629" y="11581"/>
                    </a:lnTo>
                    <a:cubicBezTo>
                      <a:pt x="11636" y="11584"/>
                      <a:pt x="11643" y="11585"/>
                      <a:pt x="11649" y="11585"/>
                    </a:cubicBezTo>
                    <a:cubicBezTo>
                      <a:pt x="11768" y="11585"/>
                      <a:pt x="11909" y="11185"/>
                      <a:pt x="12011" y="10824"/>
                    </a:cubicBezTo>
                    <a:lnTo>
                      <a:pt x="12011" y="10821"/>
                    </a:lnTo>
                    <a:cubicBezTo>
                      <a:pt x="12020" y="10797"/>
                      <a:pt x="12026" y="10771"/>
                      <a:pt x="12032" y="10747"/>
                    </a:cubicBezTo>
                    <a:lnTo>
                      <a:pt x="12032" y="10741"/>
                    </a:lnTo>
                    <a:lnTo>
                      <a:pt x="12040" y="10708"/>
                    </a:lnTo>
                    <a:cubicBezTo>
                      <a:pt x="12040" y="10708"/>
                      <a:pt x="12040" y="10705"/>
                      <a:pt x="12040" y="10705"/>
                    </a:cubicBezTo>
                    <a:lnTo>
                      <a:pt x="12061" y="10633"/>
                    </a:lnTo>
                    <a:lnTo>
                      <a:pt x="12061" y="10630"/>
                    </a:lnTo>
                    <a:cubicBezTo>
                      <a:pt x="12061" y="10627"/>
                      <a:pt x="12061" y="10627"/>
                      <a:pt x="12061" y="10624"/>
                    </a:cubicBezTo>
                    <a:lnTo>
                      <a:pt x="12124" y="10616"/>
                    </a:lnTo>
                    <a:cubicBezTo>
                      <a:pt x="12124" y="10642"/>
                      <a:pt x="12130" y="10666"/>
                      <a:pt x="12142" y="10687"/>
                    </a:cubicBezTo>
                    <a:cubicBezTo>
                      <a:pt x="12219" y="10708"/>
                      <a:pt x="12294" y="10723"/>
                      <a:pt x="12371" y="10735"/>
                    </a:cubicBezTo>
                    <a:cubicBezTo>
                      <a:pt x="12371" y="10735"/>
                      <a:pt x="12356" y="10824"/>
                      <a:pt x="12398" y="10851"/>
                    </a:cubicBezTo>
                    <a:cubicBezTo>
                      <a:pt x="12417" y="10860"/>
                      <a:pt x="12581" y="10875"/>
                      <a:pt x="12656" y="10875"/>
                    </a:cubicBezTo>
                    <a:cubicBezTo>
                      <a:pt x="12676" y="10875"/>
                      <a:pt x="12690" y="10874"/>
                      <a:pt x="12693" y="10872"/>
                    </a:cubicBezTo>
                    <a:cubicBezTo>
                      <a:pt x="12693" y="10872"/>
                      <a:pt x="12744" y="10964"/>
                      <a:pt x="12780" y="10973"/>
                    </a:cubicBezTo>
                    <a:cubicBezTo>
                      <a:pt x="12782" y="10974"/>
                      <a:pt x="12784" y="10974"/>
                      <a:pt x="12787" y="10974"/>
                    </a:cubicBezTo>
                    <a:cubicBezTo>
                      <a:pt x="12825" y="10974"/>
                      <a:pt x="12947" y="10937"/>
                      <a:pt x="13030" y="10893"/>
                    </a:cubicBezTo>
                    <a:lnTo>
                      <a:pt x="13030" y="10937"/>
                    </a:lnTo>
                    <a:lnTo>
                      <a:pt x="13102" y="10940"/>
                    </a:lnTo>
                    <a:lnTo>
                      <a:pt x="13102" y="10940"/>
                    </a:lnTo>
                    <a:lnTo>
                      <a:pt x="13090" y="10878"/>
                    </a:lnTo>
                    <a:lnTo>
                      <a:pt x="13066" y="10872"/>
                    </a:lnTo>
                    <a:cubicBezTo>
                      <a:pt x="13072" y="10866"/>
                      <a:pt x="13078" y="10863"/>
                      <a:pt x="13084" y="10857"/>
                    </a:cubicBezTo>
                    <a:lnTo>
                      <a:pt x="13087" y="10857"/>
                    </a:lnTo>
                    <a:lnTo>
                      <a:pt x="13099" y="10842"/>
                    </a:lnTo>
                    <a:cubicBezTo>
                      <a:pt x="13102" y="10839"/>
                      <a:pt x="13105" y="10836"/>
                      <a:pt x="13108" y="10833"/>
                    </a:cubicBezTo>
                    <a:lnTo>
                      <a:pt x="13143" y="10779"/>
                    </a:lnTo>
                    <a:lnTo>
                      <a:pt x="13185" y="10762"/>
                    </a:lnTo>
                    <a:cubicBezTo>
                      <a:pt x="13206" y="10774"/>
                      <a:pt x="13304" y="10815"/>
                      <a:pt x="13319" y="10824"/>
                    </a:cubicBezTo>
                    <a:lnTo>
                      <a:pt x="13295" y="10875"/>
                    </a:lnTo>
                    <a:lnTo>
                      <a:pt x="13367" y="10931"/>
                    </a:lnTo>
                    <a:lnTo>
                      <a:pt x="13349" y="10985"/>
                    </a:lnTo>
                    <a:lnTo>
                      <a:pt x="13436" y="10988"/>
                    </a:lnTo>
                    <a:lnTo>
                      <a:pt x="13436" y="10982"/>
                    </a:lnTo>
                    <a:lnTo>
                      <a:pt x="13462" y="11003"/>
                    </a:lnTo>
                    <a:lnTo>
                      <a:pt x="13498" y="11030"/>
                    </a:lnTo>
                    <a:cubicBezTo>
                      <a:pt x="13498" y="11030"/>
                      <a:pt x="13441" y="11233"/>
                      <a:pt x="13477" y="11262"/>
                    </a:cubicBezTo>
                    <a:cubicBezTo>
                      <a:pt x="13483" y="11265"/>
                      <a:pt x="13489" y="11268"/>
                      <a:pt x="13495" y="11271"/>
                    </a:cubicBezTo>
                    <a:cubicBezTo>
                      <a:pt x="13602" y="11322"/>
                      <a:pt x="14133" y="11569"/>
                      <a:pt x="14231" y="11575"/>
                    </a:cubicBezTo>
                    <a:cubicBezTo>
                      <a:pt x="14261" y="11575"/>
                      <a:pt x="14532" y="11468"/>
                      <a:pt x="14532" y="11468"/>
                    </a:cubicBezTo>
                    <a:lnTo>
                      <a:pt x="14679" y="11534"/>
                    </a:lnTo>
                    <a:cubicBezTo>
                      <a:pt x="14679" y="11534"/>
                      <a:pt x="14759" y="11510"/>
                      <a:pt x="14842" y="11483"/>
                    </a:cubicBezTo>
                    <a:cubicBezTo>
                      <a:pt x="14901" y="11649"/>
                      <a:pt x="14969" y="11768"/>
                      <a:pt x="15047" y="11768"/>
                    </a:cubicBezTo>
                    <a:cubicBezTo>
                      <a:pt x="15053" y="11768"/>
                      <a:pt x="15060" y="11768"/>
                      <a:pt x="15066" y="11766"/>
                    </a:cubicBezTo>
                    <a:lnTo>
                      <a:pt x="15066" y="11790"/>
                    </a:lnTo>
                    <a:lnTo>
                      <a:pt x="15066" y="11799"/>
                    </a:lnTo>
                    <a:cubicBezTo>
                      <a:pt x="15063" y="11867"/>
                      <a:pt x="15063" y="11936"/>
                      <a:pt x="15066" y="12005"/>
                    </a:cubicBezTo>
                    <a:lnTo>
                      <a:pt x="15066" y="12008"/>
                    </a:lnTo>
                    <a:lnTo>
                      <a:pt x="15066" y="12014"/>
                    </a:lnTo>
                    <a:cubicBezTo>
                      <a:pt x="15066" y="12017"/>
                      <a:pt x="15066" y="12022"/>
                      <a:pt x="15063" y="12025"/>
                    </a:cubicBezTo>
                    <a:lnTo>
                      <a:pt x="15063" y="12028"/>
                    </a:lnTo>
                    <a:lnTo>
                      <a:pt x="15060" y="12037"/>
                    </a:lnTo>
                    <a:lnTo>
                      <a:pt x="15060" y="12040"/>
                    </a:lnTo>
                    <a:cubicBezTo>
                      <a:pt x="15060" y="12040"/>
                      <a:pt x="15060" y="12043"/>
                      <a:pt x="15057" y="12046"/>
                    </a:cubicBezTo>
                    <a:lnTo>
                      <a:pt x="15057" y="12049"/>
                    </a:lnTo>
                    <a:cubicBezTo>
                      <a:pt x="15054" y="12058"/>
                      <a:pt x="15051" y="12067"/>
                      <a:pt x="15048" y="12076"/>
                    </a:cubicBezTo>
                    <a:lnTo>
                      <a:pt x="15042" y="12088"/>
                    </a:lnTo>
                    <a:lnTo>
                      <a:pt x="15039" y="12094"/>
                    </a:lnTo>
                    <a:lnTo>
                      <a:pt x="15033" y="12103"/>
                    </a:lnTo>
                    <a:cubicBezTo>
                      <a:pt x="15033" y="12106"/>
                      <a:pt x="15033" y="12106"/>
                      <a:pt x="15030" y="12106"/>
                    </a:cubicBezTo>
                    <a:cubicBezTo>
                      <a:pt x="15024" y="12118"/>
                      <a:pt x="15018" y="12130"/>
                      <a:pt x="15009" y="12139"/>
                    </a:cubicBezTo>
                    <a:lnTo>
                      <a:pt x="15009" y="12142"/>
                    </a:lnTo>
                    <a:cubicBezTo>
                      <a:pt x="15003" y="12145"/>
                      <a:pt x="15000" y="12151"/>
                      <a:pt x="14998" y="12154"/>
                    </a:cubicBezTo>
                    <a:lnTo>
                      <a:pt x="14995" y="12160"/>
                    </a:lnTo>
                    <a:lnTo>
                      <a:pt x="14983" y="12172"/>
                    </a:lnTo>
                    <a:lnTo>
                      <a:pt x="14980" y="12175"/>
                    </a:lnTo>
                    <a:cubicBezTo>
                      <a:pt x="14974" y="12180"/>
                      <a:pt x="14971" y="12186"/>
                      <a:pt x="14965" y="12189"/>
                    </a:cubicBezTo>
                    <a:cubicBezTo>
                      <a:pt x="14950" y="12204"/>
                      <a:pt x="14935" y="12216"/>
                      <a:pt x="14917" y="12228"/>
                    </a:cubicBezTo>
                    <a:lnTo>
                      <a:pt x="14863" y="12213"/>
                    </a:lnTo>
                    <a:lnTo>
                      <a:pt x="14753" y="12252"/>
                    </a:lnTo>
                    <a:lnTo>
                      <a:pt x="14634" y="12234"/>
                    </a:lnTo>
                    <a:lnTo>
                      <a:pt x="14527" y="12276"/>
                    </a:lnTo>
                    <a:lnTo>
                      <a:pt x="14467" y="12273"/>
                    </a:lnTo>
                    <a:lnTo>
                      <a:pt x="14398" y="12297"/>
                    </a:lnTo>
                    <a:lnTo>
                      <a:pt x="14673" y="12327"/>
                    </a:lnTo>
                    <a:lnTo>
                      <a:pt x="15147" y="12377"/>
                    </a:lnTo>
                    <a:lnTo>
                      <a:pt x="15802" y="12449"/>
                    </a:lnTo>
                    <a:lnTo>
                      <a:pt x="15692" y="12595"/>
                    </a:lnTo>
                    <a:lnTo>
                      <a:pt x="15674" y="12595"/>
                    </a:lnTo>
                    <a:lnTo>
                      <a:pt x="15579" y="12645"/>
                    </a:lnTo>
                    <a:lnTo>
                      <a:pt x="15454" y="12660"/>
                    </a:lnTo>
                    <a:lnTo>
                      <a:pt x="15349" y="12735"/>
                    </a:lnTo>
                    <a:lnTo>
                      <a:pt x="15275" y="12747"/>
                    </a:lnTo>
                    <a:lnTo>
                      <a:pt x="15176" y="12809"/>
                    </a:lnTo>
                    <a:lnTo>
                      <a:pt x="15570" y="12753"/>
                    </a:lnTo>
                    <a:lnTo>
                      <a:pt x="15615" y="12747"/>
                    </a:lnTo>
                    <a:lnTo>
                      <a:pt x="15764" y="12723"/>
                    </a:lnTo>
                    <a:lnTo>
                      <a:pt x="16249" y="12651"/>
                    </a:lnTo>
                    <a:lnTo>
                      <a:pt x="16980" y="12547"/>
                    </a:lnTo>
                    <a:lnTo>
                      <a:pt x="17481" y="12473"/>
                    </a:lnTo>
                    <a:lnTo>
                      <a:pt x="17773" y="12428"/>
                    </a:lnTo>
                    <a:lnTo>
                      <a:pt x="17698" y="12407"/>
                    </a:lnTo>
                    <a:lnTo>
                      <a:pt x="17636" y="12413"/>
                    </a:lnTo>
                    <a:lnTo>
                      <a:pt x="17519" y="12377"/>
                    </a:lnTo>
                    <a:lnTo>
                      <a:pt x="17394" y="12401"/>
                    </a:lnTo>
                    <a:lnTo>
                      <a:pt x="17272" y="12365"/>
                    </a:lnTo>
                    <a:lnTo>
                      <a:pt x="17215" y="12383"/>
                    </a:lnTo>
                    <a:cubicBezTo>
                      <a:pt x="17197" y="12371"/>
                      <a:pt x="17180" y="12359"/>
                      <a:pt x="17165" y="12347"/>
                    </a:cubicBezTo>
                    <a:lnTo>
                      <a:pt x="17147" y="12333"/>
                    </a:lnTo>
                    <a:lnTo>
                      <a:pt x="17144" y="12330"/>
                    </a:lnTo>
                    <a:lnTo>
                      <a:pt x="17129" y="12318"/>
                    </a:lnTo>
                    <a:lnTo>
                      <a:pt x="17126" y="12312"/>
                    </a:lnTo>
                    <a:lnTo>
                      <a:pt x="17114" y="12300"/>
                    </a:lnTo>
                    <a:lnTo>
                      <a:pt x="17111" y="12297"/>
                    </a:lnTo>
                    <a:cubicBezTo>
                      <a:pt x="17105" y="12288"/>
                      <a:pt x="17096" y="12279"/>
                      <a:pt x="17087" y="12267"/>
                    </a:cubicBezTo>
                    <a:lnTo>
                      <a:pt x="17087" y="12264"/>
                    </a:lnTo>
                    <a:lnTo>
                      <a:pt x="17078" y="12252"/>
                    </a:lnTo>
                    <a:lnTo>
                      <a:pt x="17075" y="12249"/>
                    </a:lnTo>
                    <a:lnTo>
                      <a:pt x="17069" y="12240"/>
                    </a:lnTo>
                    <a:lnTo>
                      <a:pt x="17069" y="12237"/>
                    </a:lnTo>
                    <a:cubicBezTo>
                      <a:pt x="17066" y="12228"/>
                      <a:pt x="17060" y="12219"/>
                      <a:pt x="17057" y="12210"/>
                    </a:cubicBezTo>
                    <a:cubicBezTo>
                      <a:pt x="17057" y="12207"/>
                      <a:pt x="17054" y="12204"/>
                      <a:pt x="17054" y="12201"/>
                    </a:cubicBezTo>
                    <a:lnTo>
                      <a:pt x="17054" y="12198"/>
                    </a:lnTo>
                    <a:cubicBezTo>
                      <a:pt x="17054" y="12195"/>
                      <a:pt x="17054" y="12192"/>
                      <a:pt x="17051" y="12189"/>
                    </a:cubicBezTo>
                    <a:cubicBezTo>
                      <a:pt x="17048" y="12183"/>
                      <a:pt x="17048" y="12180"/>
                      <a:pt x="17045" y="12175"/>
                    </a:cubicBezTo>
                    <a:lnTo>
                      <a:pt x="17045" y="12172"/>
                    </a:lnTo>
                    <a:lnTo>
                      <a:pt x="17045" y="12166"/>
                    </a:lnTo>
                    <a:cubicBezTo>
                      <a:pt x="17048" y="12097"/>
                      <a:pt x="17045" y="12028"/>
                      <a:pt x="17039" y="11960"/>
                    </a:cubicBezTo>
                    <a:cubicBezTo>
                      <a:pt x="17039" y="11957"/>
                      <a:pt x="17039" y="11954"/>
                      <a:pt x="17039" y="11951"/>
                    </a:cubicBezTo>
                    <a:cubicBezTo>
                      <a:pt x="17039" y="11942"/>
                      <a:pt x="17039" y="11936"/>
                      <a:pt x="17036" y="11927"/>
                    </a:cubicBezTo>
                    <a:lnTo>
                      <a:pt x="17036" y="11927"/>
                    </a:lnTo>
                    <a:cubicBezTo>
                      <a:pt x="17042" y="11928"/>
                      <a:pt x="17047" y="11928"/>
                      <a:pt x="17052" y="11928"/>
                    </a:cubicBezTo>
                    <a:cubicBezTo>
                      <a:pt x="17198" y="11928"/>
                      <a:pt x="17295" y="11566"/>
                      <a:pt x="17355" y="11209"/>
                    </a:cubicBezTo>
                    <a:lnTo>
                      <a:pt x="17388" y="11191"/>
                    </a:lnTo>
                    <a:cubicBezTo>
                      <a:pt x="17388" y="11191"/>
                      <a:pt x="17642" y="11283"/>
                      <a:pt x="17676" y="11283"/>
                    </a:cubicBezTo>
                    <a:cubicBezTo>
                      <a:pt x="17676" y="11283"/>
                      <a:pt x="17677" y="11283"/>
                      <a:pt x="17677" y="11283"/>
                    </a:cubicBezTo>
                    <a:cubicBezTo>
                      <a:pt x="17734" y="11277"/>
                      <a:pt x="17940" y="11176"/>
                      <a:pt x="18110" y="11084"/>
                    </a:cubicBezTo>
                    <a:cubicBezTo>
                      <a:pt x="18166" y="11081"/>
                      <a:pt x="18223" y="11075"/>
                      <a:pt x="18279" y="11063"/>
                    </a:cubicBezTo>
                    <a:cubicBezTo>
                      <a:pt x="18279" y="11063"/>
                      <a:pt x="18366" y="11146"/>
                      <a:pt x="18414" y="11149"/>
                    </a:cubicBezTo>
                    <a:cubicBezTo>
                      <a:pt x="18449" y="11149"/>
                      <a:pt x="18619" y="11092"/>
                      <a:pt x="18727" y="11030"/>
                    </a:cubicBezTo>
                    <a:lnTo>
                      <a:pt x="18739" y="11075"/>
                    </a:lnTo>
                    <a:lnTo>
                      <a:pt x="18831" y="11066"/>
                    </a:lnTo>
                    <a:lnTo>
                      <a:pt x="18804" y="11006"/>
                    </a:lnTo>
                    <a:lnTo>
                      <a:pt x="18768" y="11003"/>
                    </a:lnTo>
                    <a:cubicBezTo>
                      <a:pt x="18777" y="10997"/>
                      <a:pt x="18783" y="10994"/>
                      <a:pt x="18789" y="10988"/>
                    </a:cubicBezTo>
                    <a:lnTo>
                      <a:pt x="18795" y="10988"/>
                    </a:lnTo>
                    <a:lnTo>
                      <a:pt x="18807" y="10970"/>
                    </a:lnTo>
                    <a:cubicBezTo>
                      <a:pt x="18810" y="10967"/>
                      <a:pt x="18813" y="10964"/>
                      <a:pt x="18813" y="10958"/>
                    </a:cubicBezTo>
                    <a:lnTo>
                      <a:pt x="18852" y="10902"/>
                    </a:lnTo>
                    <a:cubicBezTo>
                      <a:pt x="18852" y="10902"/>
                      <a:pt x="18968" y="10848"/>
                      <a:pt x="18989" y="10836"/>
                    </a:cubicBezTo>
                    <a:lnTo>
                      <a:pt x="19037" y="10851"/>
                    </a:lnTo>
                    <a:lnTo>
                      <a:pt x="19081" y="10902"/>
                    </a:lnTo>
                    <a:cubicBezTo>
                      <a:pt x="19081" y="10905"/>
                      <a:pt x="19084" y="10908"/>
                      <a:pt x="19087" y="10911"/>
                    </a:cubicBezTo>
                    <a:lnTo>
                      <a:pt x="19102" y="10926"/>
                    </a:lnTo>
                    <a:lnTo>
                      <a:pt x="19105" y="10926"/>
                    </a:lnTo>
                    <a:lnTo>
                      <a:pt x="19123" y="10937"/>
                    </a:lnTo>
                    <a:lnTo>
                      <a:pt x="19099" y="10943"/>
                    </a:lnTo>
                    <a:lnTo>
                      <a:pt x="19090" y="11009"/>
                    </a:lnTo>
                    <a:lnTo>
                      <a:pt x="19165" y="11003"/>
                    </a:lnTo>
                    <a:lnTo>
                      <a:pt x="19165" y="10964"/>
                    </a:lnTo>
                    <a:cubicBezTo>
                      <a:pt x="19252" y="11001"/>
                      <a:pt x="19377" y="11031"/>
                      <a:pt x="19423" y="11031"/>
                    </a:cubicBezTo>
                    <a:cubicBezTo>
                      <a:pt x="19429" y="11031"/>
                      <a:pt x="19433" y="11031"/>
                      <a:pt x="19436" y="11030"/>
                    </a:cubicBezTo>
                    <a:cubicBezTo>
                      <a:pt x="19475" y="11021"/>
                      <a:pt x="19525" y="10926"/>
                      <a:pt x="19525" y="10926"/>
                    </a:cubicBezTo>
                    <a:cubicBezTo>
                      <a:pt x="19528" y="10927"/>
                      <a:pt x="19536" y="10928"/>
                      <a:pt x="19549" y="10928"/>
                    </a:cubicBezTo>
                    <a:cubicBezTo>
                      <a:pt x="19619" y="10928"/>
                      <a:pt x="19818" y="10902"/>
                      <a:pt x="19838" y="10890"/>
                    </a:cubicBezTo>
                    <a:cubicBezTo>
                      <a:pt x="19880" y="10860"/>
                      <a:pt x="19862" y="10774"/>
                      <a:pt x="19862" y="10774"/>
                    </a:cubicBezTo>
                    <a:cubicBezTo>
                      <a:pt x="19943" y="10756"/>
                      <a:pt x="20023" y="10738"/>
                      <a:pt x="20104" y="10714"/>
                    </a:cubicBezTo>
                    <a:cubicBezTo>
                      <a:pt x="20116" y="10693"/>
                      <a:pt x="20122" y="10669"/>
                      <a:pt x="20122" y="10642"/>
                    </a:cubicBezTo>
                    <a:lnTo>
                      <a:pt x="20187" y="10648"/>
                    </a:lnTo>
                    <a:lnTo>
                      <a:pt x="20190" y="10654"/>
                    </a:lnTo>
                    <a:lnTo>
                      <a:pt x="20190" y="10657"/>
                    </a:lnTo>
                    <a:cubicBezTo>
                      <a:pt x="20196" y="10681"/>
                      <a:pt x="20205" y="10705"/>
                      <a:pt x="20214" y="10729"/>
                    </a:cubicBezTo>
                    <a:lnTo>
                      <a:pt x="20214" y="10732"/>
                    </a:lnTo>
                    <a:lnTo>
                      <a:pt x="20226" y="10765"/>
                    </a:lnTo>
                    <a:lnTo>
                      <a:pt x="20226" y="10768"/>
                    </a:lnTo>
                    <a:cubicBezTo>
                      <a:pt x="20235" y="10791"/>
                      <a:pt x="20244" y="10815"/>
                      <a:pt x="20253" y="10839"/>
                    </a:cubicBezTo>
                    <a:lnTo>
                      <a:pt x="20253" y="10842"/>
                    </a:lnTo>
                    <a:cubicBezTo>
                      <a:pt x="20379" y="11196"/>
                      <a:pt x="20548" y="11589"/>
                      <a:pt x="20671" y="11589"/>
                    </a:cubicBezTo>
                    <a:cubicBezTo>
                      <a:pt x="20679" y="11589"/>
                      <a:pt x="20687" y="11587"/>
                      <a:pt x="20694" y="11584"/>
                    </a:cubicBezTo>
                    <a:lnTo>
                      <a:pt x="20697" y="11605"/>
                    </a:lnTo>
                    <a:lnTo>
                      <a:pt x="20697" y="11614"/>
                    </a:lnTo>
                    <a:cubicBezTo>
                      <a:pt x="20706" y="11683"/>
                      <a:pt x="20721" y="11751"/>
                      <a:pt x="20736" y="11817"/>
                    </a:cubicBezTo>
                    <a:lnTo>
                      <a:pt x="20736" y="11829"/>
                    </a:lnTo>
                    <a:cubicBezTo>
                      <a:pt x="20739" y="11835"/>
                      <a:pt x="20739" y="11838"/>
                      <a:pt x="20736" y="11844"/>
                    </a:cubicBezTo>
                    <a:lnTo>
                      <a:pt x="20736" y="11847"/>
                    </a:lnTo>
                    <a:cubicBezTo>
                      <a:pt x="20736" y="11847"/>
                      <a:pt x="20736" y="11850"/>
                      <a:pt x="20736" y="11853"/>
                    </a:cubicBezTo>
                    <a:lnTo>
                      <a:pt x="20736" y="11856"/>
                    </a:lnTo>
                    <a:lnTo>
                      <a:pt x="20736" y="11865"/>
                    </a:lnTo>
                    <a:lnTo>
                      <a:pt x="20736" y="11867"/>
                    </a:lnTo>
                    <a:cubicBezTo>
                      <a:pt x="20736" y="11873"/>
                      <a:pt x="20736" y="11885"/>
                      <a:pt x="20733" y="11894"/>
                    </a:cubicBezTo>
                    <a:cubicBezTo>
                      <a:pt x="20733" y="11900"/>
                      <a:pt x="20733" y="11903"/>
                      <a:pt x="20730" y="11906"/>
                    </a:cubicBezTo>
                    <a:cubicBezTo>
                      <a:pt x="20730" y="11909"/>
                      <a:pt x="20730" y="11909"/>
                      <a:pt x="20730" y="11912"/>
                    </a:cubicBezTo>
                    <a:cubicBezTo>
                      <a:pt x="20730" y="11915"/>
                      <a:pt x="20727" y="11918"/>
                      <a:pt x="20727" y="11924"/>
                    </a:cubicBezTo>
                    <a:cubicBezTo>
                      <a:pt x="20727" y="11924"/>
                      <a:pt x="20727" y="11927"/>
                      <a:pt x="20727" y="11927"/>
                    </a:cubicBezTo>
                    <a:cubicBezTo>
                      <a:pt x="20724" y="11939"/>
                      <a:pt x="20718" y="11948"/>
                      <a:pt x="20715" y="11960"/>
                    </a:cubicBezTo>
                    <a:lnTo>
                      <a:pt x="20715" y="11963"/>
                    </a:lnTo>
                    <a:lnTo>
                      <a:pt x="20709" y="11978"/>
                    </a:lnTo>
                    <a:cubicBezTo>
                      <a:pt x="20709" y="11978"/>
                      <a:pt x="20706" y="11981"/>
                      <a:pt x="20706" y="11981"/>
                    </a:cubicBezTo>
                    <a:cubicBezTo>
                      <a:pt x="20703" y="11987"/>
                      <a:pt x="20700" y="11990"/>
                      <a:pt x="20697" y="11996"/>
                    </a:cubicBezTo>
                    <a:lnTo>
                      <a:pt x="20697" y="11999"/>
                    </a:lnTo>
                    <a:cubicBezTo>
                      <a:pt x="20694" y="12005"/>
                      <a:pt x="20688" y="12011"/>
                      <a:pt x="20685" y="12017"/>
                    </a:cubicBezTo>
                    <a:cubicBezTo>
                      <a:pt x="20676" y="12031"/>
                      <a:pt x="20664" y="12046"/>
                      <a:pt x="20652" y="12058"/>
                    </a:cubicBezTo>
                    <a:lnTo>
                      <a:pt x="20605" y="12049"/>
                    </a:lnTo>
                    <a:lnTo>
                      <a:pt x="20515" y="12103"/>
                    </a:lnTo>
                    <a:lnTo>
                      <a:pt x="20414" y="12100"/>
                    </a:lnTo>
                    <a:lnTo>
                      <a:pt x="20330" y="12154"/>
                    </a:lnTo>
                    <a:lnTo>
                      <a:pt x="20280" y="12157"/>
                    </a:lnTo>
                    <a:lnTo>
                      <a:pt x="20226" y="12189"/>
                    </a:lnTo>
                    <a:lnTo>
                      <a:pt x="20461" y="12186"/>
                    </a:lnTo>
                    <a:lnTo>
                      <a:pt x="20873" y="12180"/>
                    </a:lnTo>
                    <a:lnTo>
                      <a:pt x="21472" y="12175"/>
                    </a:lnTo>
                    <a:lnTo>
                      <a:pt x="21871" y="12169"/>
                    </a:lnTo>
                    <a:lnTo>
                      <a:pt x="22029" y="12169"/>
                    </a:lnTo>
                    <a:lnTo>
                      <a:pt x="22351" y="12166"/>
                    </a:lnTo>
                    <a:lnTo>
                      <a:pt x="22262" y="12121"/>
                    </a:lnTo>
                    <a:lnTo>
                      <a:pt x="22199" y="12121"/>
                    </a:lnTo>
                    <a:lnTo>
                      <a:pt x="22101" y="12064"/>
                    </a:lnTo>
                    <a:lnTo>
                      <a:pt x="22000" y="12070"/>
                    </a:lnTo>
                    <a:lnTo>
                      <a:pt x="21913" y="12034"/>
                    </a:lnTo>
                    <a:lnTo>
                      <a:pt x="21898" y="12034"/>
                    </a:lnTo>
                    <a:lnTo>
                      <a:pt x="21737" y="11865"/>
                    </a:lnTo>
                    <a:cubicBezTo>
                      <a:pt x="21737" y="11865"/>
                      <a:pt x="21615" y="11590"/>
                      <a:pt x="21472" y="11325"/>
                    </a:cubicBezTo>
                    <a:lnTo>
                      <a:pt x="21472" y="11325"/>
                    </a:lnTo>
                    <a:cubicBezTo>
                      <a:pt x="21508" y="11352"/>
                      <a:pt x="21552" y="11370"/>
                      <a:pt x="21597" y="11373"/>
                    </a:cubicBezTo>
                    <a:cubicBezTo>
                      <a:pt x="21737" y="11361"/>
                      <a:pt x="21672" y="10979"/>
                      <a:pt x="21606" y="10726"/>
                    </a:cubicBezTo>
                    <a:lnTo>
                      <a:pt x="21606" y="10726"/>
                    </a:lnTo>
                    <a:cubicBezTo>
                      <a:pt x="21669" y="10741"/>
                      <a:pt x="21752" y="10762"/>
                      <a:pt x="21830" y="10785"/>
                    </a:cubicBezTo>
                    <a:cubicBezTo>
                      <a:pt x="21904" y="10967"/>
                      <a:pt x="21994" y="11098"/>
                      <a:pt x="22089" y="11098"/>
                    </a:cubicBezTo>
                    <a:cubicBezTo>
                      <a:pt x="22181" y="11098"/>
                      <a:pt x="22199" y="10958"/>
                      <a:pt x="22175" y="10779"/>
                    </a:cubicBezTo>
                    <a:lnTo>
                      <a:pt x="22175" y="10779"/>
                    </a:lnTo>
                    <a:cubicBezTo>
                      <a:pt x="22268" y="10803"/>
                      <a:pt x="22363" y="10824"/>
                      <a:pt x="22459" y="10839"/>
                    </a:cubicBezTo>
                    <a:lnTo>
                      <a:pt x="22515" y="10788"/>
                    </a:lnTo>
                    <a:lnTo>
                      <a:pt x="22578" y="10809"/>
                    </a:lnTo>
                    <a:lnTo>
                      <a:pt x="22620" y="10860"/>
                    </a:lnTo>
                    <a:cubicBezTo>
                      <a:pt x="22623" y="10863"/>
                      <a:pt x="22626" y="10866"/>
                      <a:pt x="22629" y="10869"/>
                    </a:cubicBezTo>
                    <a:lnTo>
                      <a:pt x="22640" y="10884"/>
                    </a:lnTo>
                    <a:lnTo>
                      <a:pt x="22646" y="10884"/>
                    </a:lnTo>
                    <a:cubicBezTo>
                      <a:pt x="22652" y="10890"/>
                      <a:pt x="22658" y="10893"/>
                      <a:pt x="22664" y="10896"/>
                    </a:cubicBezTo>
                    <a:lnTo>
                      <a:pt x="22637" y="10902"/>
                    </a:lnTo>
                    <a:lnTo>
                      <a:pt x="22632" y="10967"/>
                    </a:lnTo>
                    <a:lnTo>
                      <a:pt x="22706" y="10961"/>
                    </a:lnTo>
                    <a:lnTo>
                      <a:pt x="22706" y="10917"/>
                    </a:lnTo>
                    <a:cubicBezTo>
                      <a:pt x="22796" y="10957"/>
                      <a:pt x="22926" y="10986"/>
                      <a:pt x="22968" y="10986"/>
                    </a:cubicBezTo>
                    <a:cubicBezTo>
                      <a:pt x="22972" y="10986"/>
                      <a:pt x="22975" y="10986"/>
                      <a:pt x="22977" y="10985"/>
                    </a:cubicBezTo>
                    <a:cubicBezTo>
                      <a:pt x="23013" y="10973"/>
                      <a:pt x="23064" y="10881"/>
                      <a:pt x="23064" y="10881"/>
                    </a:cubicBezTo>
                    <a:cubicBezTo>
                      <a:pt x="23066" y="10882"/>
                      <a:pt x="23072" y="10882"/>
                      <a:pt x="23082" y="10882"/>
                    </a:cubicBezTo>
                    <a:cubicBezTo>
                      <a:pt x="23146" y="10882"/>
                      <a:pt x="23356" y="10858"/>
                      <a:pt x="23377" y="10842"/>
                    </a:cubicBezTo>
                    <a:cubicBezTo>
                      <a:pt x="23418" y="10815"/>
                      <a:pt x="23401" y="10726"/>
                      <a:pt x="23401" y="10726"/>
                    </a:cubicBezTo>
                    <a:cubicBezTo>
                      <a:pt x="23401" y="10726"/>
                      <a:pt x="23621" y="10681"/>
                      <a:pt x="23642" y="10669"/>
                    </a:cubicBezTo>
                    <a:cubicBezTo>
                      <a:pt x="23654" y="10645"/>
                      <a:pt x="23660" y="10621"/>
                      <a:pt x="23660" y="10595"/>
                    </a:cubicBezTo>
                    <a:lnTo>
                      <a:pt x="23728" y="10601"/>
                    </a:lnTo>
                    <a:cubicBezTo>
                      <a:pt x="23728" y="10604"/>
                      <a:pt x="23728" y="10607"/>
                      <a:pt x="23728" y="10607"/>
                    </a:cubicBezTo>
                    <a:lnTo>
                      <a:pt x="23728" y="10610"/>
                    </a:lnTo>
                    <a:cubicBezTo>
                      <a:pt x="23737" y="10633"/>
                      <a:pt x="23743" y="10657"/>
                      <a:pt x="23752" y="10681"/>
                    </a:cubicBezTo>
                    <a:lnTo>
                      <a:pt x="23752" y="10684"/>
                    </a:lnTo>
                    <a:lnTo>
                      <a:pt x="23764" y="10717"/>
                    </a:lnTo>
                    <a:cubicBezTo>
                      <a:pt x="23764" y="10717"/>
                      <a:pt x="23764" y="10720"/>
                      <a:pt x="23764" y="10720"/>
                    </a:cubicBezTo>
                    <a:cubicBezTo>
                      <a:pt x="23773" y="10744"/>
                      <a:pt x="23782" y="10771"/>
                      <a:pt x="23791" y="10794"/>
                    </a:cubicBezTo>
                    <a:cubicBezTo>
                      <a:pt x="23917" y="11151"/>
                      <a:pt x="24086" y="11541"/>
                      <a:pt x="24210" y="11541"/>
                    </a:cubicBezTo>
                    <a:cubicBezTo>
                      <a:pt x="24217" y="11541"/>
                      <a:pt x="24225" y="11540"/>
                      <a:pt x="24232" y="11537"/>
                    </a:cubicBezTo>
                    <a:lnTo>
                      <a:pt x="24235" y="11560"/>
                    </a:lnTo>
                    <a:lnTo>
                      <a:pt x="24235" y="11569"/>
                    </a:lnTo>
                    <a:cubicBezTo>
                      <a:pt x="24247" y="11638"/>
                      <a:pt x="24259" y="11704"/>
                      <a:pt x="24277" y="11772"/>
                    </a:cubicBezTo>
                    <a:lnTo>
                      <a:pt x="24277" y="11799"/>
                    </a:lnTo>
                    <a:cubicBezTo>
                      <a:pt x="24277" y="11802"/>
                      <a:pt x="24277" y="11805"/>
                      <a:pt x="24277" y="11808"/>
                    </a:cubicBezTo>
                    <a:lnTo>
                      <a:pt x="24277" y="11817"/>
                    </a:lnTo>
                    <a:lnTo>
                      <a:pt x="24277" y="11820"/>
                    </a:lnTo>
                    <a:cubicBezTo>
                      <a:pt x="24277" y="11829"/>
                      <a:pt x="24274" y="11838"/>
                      <a:pt x="24271" y="11847"/>
                    </a:cubicBezTo>
                    <a:lnTo>
                      <a:pt x="24271" y="11850"/>
                    </a:lnTo>
                    <a:cubicBezTo>
                      <a:pt x="24271" y="11853"/>
                      <a:pt x="24271" y="11856"/>
                      <a:pt x="24268" y="11862"/>
                    </a:cubicBezTo>
                    <a:lnTo>
                      <a:pt x="24268" y="11865"/>
                    </a:lnTo>
                    <a:cubicBezTo>
                      <a:pt x="24268" y="11867"/>
                      <a:pt x="24265" y="11873"/>
                      <a:pt x="24265" y="11876"/>
                    </a:cubicBezTo>
                    <a:cubicBezTo>
                      <a:pt x="24265" y="11879"/>
                      <a:pt x="24265" y="11879"/>
                      <a:pt x="24265" y="11879"/>
                    </a:cubicBezTo>
                    <a:cubicBezTo>
                      <a:pt x="24262" y="11891"/>
                      <a:pt x="24259" y="11903"/>
                      <a:pt x="24253" y="11912"/>
                    </a:cubicBezTo>
                    <a:lnTo>
                      <a:pt x="24253" y="11915"/>
                    </a:lnTo>
                    <a:lnTo>
                      <a:pt x="24247" y="11930"/>
                    </a:lnTo>
                    <a:lnTo>
                      <a:pt x="24244" y="11936"/>
                    </a:lnTo>
                    <a:cubicBezTo>
                      <a:pt x="24241" y="11939"/>
                      <a:pt x="24238" y="11945"/>
                      <a:pt x="24238" y="11948"/>
                    </a:cubicBezTo>
                    <a:cubicBezTo>
                      <a:pt x="24235" y="11951"/>
                      <a:pt x="24235" y="11951"/>
                      <a:pt x="24235" y="11954"/>
                    </a:cubicBezTo>
                    <a:cubicBezTo>
                      <a:pt x="24232" y="11960"/>
                      <a:pt x="24229" y="11963"/>
                      <a:pt x="24223" y="11969"/>
                    </a:cubicBezTo>
                    <a:cubicBezTo>
                      <a:pt x="24214" y="11984"/>
                      <a:pt x="24202" y="11999"/>
                      <a:pt x="24191" y="12011"/>
                    </a:cubicBezTo>
                    <a:lnTo>
                      <a:pt x="24143" y="12005"/>
                    </a:lnTo>
                    <a:lnTo>
                      <a:pt x="24053" y="12055"/>
                    </a:lnTo>
                    <a:lnTo>
                      <a:pt x="23952" y="12052"/>
                    </a:lnTo>
                    <a:lnTo>
                      <a:pt x="23869" y="12106"/>
                    </a:lnTo>
                    <a:lnTo>
                      <a:pt x="23818" y="12109"/>
                    </a:lnTo>
                    <a:lnTo>
                      <a:pt x="23764" y="12142"/>
                    </a:lnTo>
                    <a:lnTo>
                      <a:pt x="23764" y="12142"/>
                    </a:lnTo>
                    <a:lnTo>
                      <a:pt x="24000" y="12139"/>
                    </a:lnTo>
                    <a:lnTo>
                      <a:pt x="24411" y="12136"/>
                    </a:lnTo>
                    <a:lnTo>
                      <a:pt x="25010" y="12127"/>
                    </a:lnTo>
                    <a:lnTo>
                      <a:pt x="25410" y="12124"/>
                    </a:lnTo>
                    <a:lnTo>
                      <a:pt x="25568" y="12124"/>
                    </a:lnTo>
                    <a:lnTo>
                      <a:pt x="25890" y="12121"/>
                    </a:lnTo>
                    <a:lnTo>
                      <a:pt x="25800" y="12073"/>
                    </a:lnTo>
                    <a:lnTo>
                      <a:pt x="25738" y="12073"/>
                    </a:lnTo>
                    <a:lnTo>
                      <a:pt x="25639" y="12017"/>
                    </a:lnTo>
                    <a:lnTo>
                      <a:pt x="25538" y="12022"/>
                    </a:lnTo>
                    <a:lnTo>
                      <a:pt x="25451" y="11987"/>
                    </a:lnTo>
                    <a:lnTo>
                      <a:pt x="25437" y="11990"/>
                    </a:lnTo>
                    <a:lnTo>
                      <a:pt x="25276" y="11820"/>
                    </a:lnTo>
                    <a:cubicBezTo>
                      <a:pt x="25276" y="11820"/>
                      <a:pt x="25153" y="11543"/>
                      <a:pt x="25010" y="11280"/>
                    </a:cubicBezTo>
                    <a:lnTo>
                      <a:pt x="25010" y="11280"/>
                    </a:lnTo>
                    <a:cubicBezTo>
                      <a:pt x="25046" y="11307"/>
                      <a:pt x="25091" y="11322"/>
                      <a:pt x="25135" y="11325"/>
                    </a:cubicBezTo>
                    <a:cubicBezTo>
                      <a:pt x="25246" y="11319"/>
                      <a:pt x="25228" y="11086"/>
                      <a:pt x="25186" y="10866"/>
                    </a:cubicBezTo>
                    <a:lnTo>
                      <a:pt x="25186" y="10866"/>
                    </a:lnTo>
                    <a:cubicBezTo>
                      <a:pt x="25195" y="10881"/>
                      <a:pt x="25207" y="10896"/>
                      <a:pt x="25216" y="10914"/>
                    </a:cubicBezTo>
                    <a:cubicBezTo>
                      <a:pt x="25225" y="10929"/>
                      <a:pt x="25237" y="10943"/>
                      <a:pt x="25246" y="10958"/>
                    </a:cubicBezTo>
                    <a:lnTo>
                      <a:pt x="25255" y="10970"/>
                    </a:lnTo>
                    <a:lnTo>
                      <a:pt x="25267" y="10988"/>
                    </a:lnTo>
                    <a:lnTo>
                      <a:pt x="25273" y="10994"/>
                    </a:lnTo>
                    <a:lnTo>
                      <a:pt x="25273" y="10997"/>
                    </a:lnTo>
                    <a:lnTo>
                      <a:pt x="25276" y="11003"/>
                    </a:lnTo>
                    <a:cubicBezTo>
                      <a:pt x="25279" y="11006"/>
                      <a:pt x="25279" y="11009"/>
                      <a:pt x="25282" y="11009"/>
                    </a:cubicBezTo>
                    <a:lnTo>
                      <a:pt x="25285" y="11015"/>
                    </a:lnTo>
                    <a:cubicBezTo>
                      <a:pt x="25287" y="11018"/>
                      <a:pt x="25287" y="11018"/>
                      <a:pt x="25287" y="11018"/>
                    </a:cubicBezTo>
                    <a:lnTo>
                      <a:pt x="25287" y="11021"/>
                    </a:lnTo>
                    <a:lnTo>
                      <a:pt x="25290" y="11021"/>
                    </a:lnTo>
                    <a:cubicBezTo>
                      <a:pt x="25305" y="11027"/>
                      <a:pt x="25416" y="11066"/>
                      <a:pt x="25416" y="11066"/>
                    </a:cubicBezTo>
                    <a:lnTo>
                      <a:pt x="25460" y="11116"/>
                    </a:lnTo>
                    <a:cubicBezTo>
                      <a:pt x="25463" y="11119"/>
                      <a:pt x="25466" y="11122"/>
                      <a:pt x="25469" y="11125"/>
                    </a:cubicBezTo>
                    <a:lnTo>
                      <a:pt x="25481" y="11140"/>
                    </a:lnTo>
                    <a:lnTo>
                      <a:pt x="25487" y="11140"/>
                    </a:lnTo>
                    <a:cubicBezTo>
                      <a:pt x="25490" y="11143"/>
                      <a:pt x="25499" y="11149"/>
                      <a:pt x="25505" y="11152"/>
                    </a:cubicBezTo>
                    <a:lnTo>
                      <a:pt x="25478" y="11158"/>
                    </a:lnTo>
                    <a:lnTo>
                      <a:pt x="25469" y="11224"/>
                    </a:lnTo>
                    <a:lnTo>
                      <a:pt x="25544" y="11218"/>
                    </a:lnTo>
                    <a:lnTo>
                      <a:pt x="25544" y="11173"/>
                    </a:lnTo>
                    <a:cubicBezTo>
                      <a:pt x="25612" y="11200"/>
                      <a:pt x="25684" y="11224"/>
                      <a:pt x="25755" y="11236"/>
                    </a:cubicBezTo>
                    <a:lnTo>
                      <a:pt x="25788" y="11268"/>
                    </a:lnTo>
                    <a:cubicBezTo>
                      <a:pt x="25791" y="11319"/>
                      <a:pt x="25794" y="11367"/>
                      <a:pt x="25797" y="11408"/>
                    </a:cubicBezTo>
                    <a:lnTo>
                      <a:pt x="25770" y="11402"/>
                    </a:lnTo>
                    <a:lnTo>
                      <a:pt x="25794" y="11459"/>
                    </a:lnTo>
                    <a:lnTo>
                      <a:pt x="25794" y="11459"/>
                    </a:lnTo>
                    <a:lnTo>
                      <a:pt x="25690" y="11397"/>
                    </a:lnTo>
                    <a:lnTo>
                      <a:pt x="25490" y="11391"/>
                    </a:lnTo>
                    <a:lnTo>
                      <a:pt x="25308" y="11513"/>
                    </a:lnTo>
                    <a:lnTo>
                      <a:pt x="25308" y="11513"/>
                    </a:lnTo>
                    <a:lnTo>
                      <a:pt x="25502" y="11429"/>
                    </a:lnTo>
                    <a:lnTo>
                      <a:pt x="25678" y="11450"/>
                    </a:lnTo>
                    <a:lnTo>
                      <a:pt x="25744" y="11516"/>
                    </a:lnTo>
                    <a:lnTo>
                      <a:pt x="25621" y="11498"/>
                    </a:lnTo>
                    <a:lnTo>
                      <a:pt x="25463" y="11549"/>
                    </a:lnTo>
                    <a:lnTo>
                      <a:pt x="25651" y="11554"/>
                    </a:lnTo>
                    <a:lnTo>
                      <a:pt x="25767" y="11593"/>
                    </a:lnTo>
                    <a:lnTo>
                      <a:pt x="26274" y="11566"/>
                    </a:lnTo>
                    <a:lnTo>
                      <a:pt x="26378" y="11453"/>
                    </a:lnTo>
                    <a:lnTo>
                      <a:pt x="26471" y="11429"/>
                    </a:lnTo>
                    <a:lnTo>
                      <a:pt x="26322" y="11429"/>
                    </a:lnTo>
                    <a:lnTo>
                      <a:pt x="26244" y="11468"/>
                    </a:lnTo>
                    <a:lnTo>
                      <a:pt x="26295" y="11337"/>
                    </a:lnTo>
                    <a:lnTo>
                      <a:pt x="26492" y="11253"/>
                    </a:lnTo>
                    <a:lnTo>
                      <a:pt x="26677" y="11328"/>
                    </a:lnTo>
                    <a:lnTo>
                      <a:pt x="26483" y="11206"/>
                    </a:lnTo>
                    <a:lnTo>
                      <a:pt x="26247" y="11283"/>
                    </a:lnTo>
                    <a:lnTo>
                      <a:pt x="26173" y="11334"/>
                    </a:lnTo>
                    <a:cubicBezTo>
                      <a:pt x="26197" y="11280"/>
                      <a:pt x="26215" y="11239"/>
                      <a:pt x="26215" y="11239"/>
                    </a:cubicBezTo>
                    <a:lnTo>
                      <a:pt x="26519" y="11012"/>
                    </a:lnTo>
                    <a:lnTo>
                      <a:pt x="26158" y="11215"/>
                    </a:lnTo>
                    <a:lnTo>
                      <a:pt x="26140" y="11242"/>
                    </a:lnTo>
                    <a:lnTo>
                      <a:pt x="26113" y="11119"/>
                    </a:lnTo>
                    <a:cubicBezTo>
                      <a:pt x="26149" y="11116"/>
                      <a:pt x="26185" y="11110"/>
                      <a:pt x="26218" y="11098"/>
                    </a:cubicBezTo>
                    <a:cubicBezTo>
                      <a:pt x="26259" y="11072"/>
                      <a:pt x="26241" y="10982"/>
                      <a:pt x="26241" y="10982"/>
                    </a:cubicBezTo>
                    <a:cubicBezTo>
                      <a:pt x="26241" y="10982"/>
                      <a:pt x="26462" y="10937"/>
                      <a:pt x="26483" y="10926"/>
                    </a:cubicBezTo>
                    <a:cubicBezTo>
                      <a:pt x="26495" y="10902"/>
                      <a:pt x="26501" y="10878"/>
                      <a:pt x="26501" y="10851"/>
                    </a:cubicBezTo>
                    <a:lnTo>
                      <a:pt x="26569" y="10857"/>
                    </a:lnTo>
                    <a:cubicBezTo>
                      <a:pt x="26569" y="10860"/>
                      <a:pt x="26569" y="10863"/>
                      <a:pt x="26569" y="10863"/>
                    </a:cubicBezTo>
                    <a:lnTo>
                      <a:pt x="26569" y="10866"/>
                    </a:lnTo>
                    <a:lnTo>
                      <a:pt x="26593" y="10937"/>
                    </a:lnTo>
                    <a:lnTo>
                      <a:pt x="26593" y="10940"/>
                    </a:lnTo>
                    <a:lnTo>
                      <a:pt x="26605" y="10973"/>
                    </a:lnTo>
                    <a:lnTo>
                      <a:pt x="26605" y="10979"/>
                    </a:lnTo>
                    <a:cubicBezTo>
                      <a:pt x="26614" y="11003"/>
                      <a:pt x="26623" y="11027"/>
                      <a:pt x="26632" y="11051"/>
                    </a:cubicBezTo>
                    <a:cubicBezTo>
                      <a:pt x="26758" y="11407"/>
                      <a:pt x="26927" y="11798"/>
                      <a:pt x="27050" y="11798"/>
                    </a:cubicBezTo>
                    <a:cubicBezTo>
                      <a:pt x="27058" y="11798"/>
                      <a:pt x="27066" y="11796"/>
                      <a:pt x="27073" y="11793"/>
                    </a:cubicBezTo>
                    <a:lnTo>
                      <a:pt x="27076" y="11817"/>
                    </a:lnTo>
                    <a:lnTo>
                      <a:pt x="27076" y="11826"/>
                    </a:lnTo>
                    <a:cubicBezTo>
                      <a:pt x="27088" y="11894"/>
                      <a:pt x="27100" y="11963"/>
                      <a:pt x="27118" y="12028"/>
                    </a:cubicBezTo>
                    <a:lnTo>
                      <a:pt x="27118" y="12052"/>
                    </a:lnTo>
                    <a:lnTo>
                      <a:pt x="27118" y="12061"/>
                    </a:lnTo>
                    <a:lnTo>
                      <a:pt x="27118" y="12064"/>
                    </a:lnTo>
                    <a:lnTo>
                      <a:pt x="27118" y="12073"/>
                    </a:lnTo>
                    <a:lnTo>
                      <a:pt x="27118" y="12076"/>
                    </a:lnTo>
                    <a:cubicBezTo>
                      <a:pt x="27118" y="12082"/>
                      <a:pt x="27115" y="12091"/>
                      <a:pt x="27112" y="12103"/>
                    </a:cubicBezTo>
                    <a:cubicBezTo>
                      <a:pt x="27112" y="12109"/>
                      <a:pt x="27112" y="12112"/>
                      <a:pt x="27109" y="12115"/>
                    </a:cubicBezTo>
                    <a:lnTo>
                      <a:pt x="27109" y="12121"/>
                    </a:lnTo>
                    <a:cubicBezTo>
                      <a:pt x="27109" y="12124"/>
                      <a:pt x="27109" y="12130"/>
                      <a:pt x="27106" y="12133"/>
                    </a:cubicBezTo>
                    <a:lnTo>
                      <a:pt x="27106" y="12136"/>
                    </a:lnTo>
                    <a:cubicBezTo>
                      <a:pt x="27103" y="12145"/>
                      <a:pt x="27100" y="12157"/>
                      <a:pt x="27094" y="12169"/>
                    </a:cubicBezTo>
                    <a:lnTo>
                      <a:pt x="27094" y="12172"/>
                    </a:lnTo>
                    <a:cubicBezTo>
                      <a:pt x="27091" y="12178"/>
                      <a:pt x="27091" y="12180"/>
                      <a:pt x="27088" y="12186"/>
                    </a:cubicBezTo>
                    <a:lnTo>
                      <a:pt x="27085" y="12189"/>
                    </a:lnTo>
                    <a:cubicBezTo>
                      <a:pt x="27082" y="12195"/>
                      <a:pt x="27082" y="12198"/>
                      <a:pt x="27079" y="12204"/>
                    </a:cubicBezTo>
                    <a:cubicBezTo>
                      <a:pt x="27079" y="12204"/>
                      <a:pt x="27076" y="12207"/>
                      <a:pt x="27076" y="12207"/>
                    </a:cubicBezTo>
                    <a:cubicBezTo>
                      <a:pt x="27073" y="12213"/>
                      <a:pt x="27070" y="12219"/>
                      <a:pt x="27067" y="12225"/>
                    </a:cubicBezTo>
                    <a:cubicBezTo>
                      <a:pt x="27055" y="12240"/>
                      <a:pt x="27046" y="12255"/>
                      <a:pt x="27034" y="12267"/>
                    </a:cubicBezTo>
                    <a:lnTo>
                      <a:pt x="26984" y="12261"/>
                    </a:lnTo>
                    <a:lnTo>
                      <a:pt x="26897" y="12312"/>
                    </a:lnTo>
                    <a:lnTo>
                      <a:pt x="26793" y="12309"/>
                    </a:lnTo>
                    <a:lnTo>
                      <a:pt x="26709" y="12362"/>
                    </a:lnTo>
                    <a:lnTo>
                      <a:pt x="26659" y="12365"/>
                    </a:lnTo>
                    <a:lnTo>
                      <a:pt x="26605" y="12398"/>
                    </a:lnTo>
                    <a:lnTo>
                      <a:pt x="26844" y="12395"/>
                    </a:lnTo>
                    <a:lnTo>
                      <a:pt x="27252" y="12389"/>
                    </a:lnTo>
                    <a:lnTo>
                      <a:pt x="27851" y="12383"/>
                    </a:lnTo>
                    <a:lnTo>
                      <a:pt x="28250" y="12377"/>
                    </a:lnTo>
                    <a:lnTo>
                      <a:pt x="28411" y="12377"/>
                    </a:lnTo>
                    <a:lnTo>
                      <a:pt x="28733" y="12374"/>
                    </a:lnTo>
                    <a:lnTo>
                      <a:pt x="28641" y="12330"/>
                    </a:lnTo>
                    <a:lnTo>
                      <a:pt x="28578" y="12330"/>
                    </a:lnTo>
                    <a:lnTo>
                      <a:pt x="28483" y="12273"/>
                    </a:lnTo>
                    <a:lnTo>
                      <a:pt x="28379" y="12279"/>
                    </a:lnTo>
                    <a:lnTo>
                      <a:pt x="28292" y="12243"/>
                    </a:lnTo>
                    <a:lnTo>
                      <a:pt x="28280" y="12243"/>
                    </a:lnTo>
                    <a:lnTo>
                      <a:pt x="28116" y="12073"/>
                    </a:lnTo>
                    <a:cubicBezTo>
                      <a:pt x="28116" y="12073"/>
                      <a:pt x="27997" y="11799"/>
                      <a:pt x="27851" y="11534"/>
                    </a:cubicBezTo>
                    <a:lnTo>
                      <a:pt x="27851" y="11534"/>
                    </a:lnTo>
                    <a:cubicBezTo>
                      <a:pt x="27887" y="11563"/>
                      <a:pt x="27932" y="11578"/>
                      <a:pt x="27976" y="11581"/>
                    </a:cubicBezTo>
                    <a:cubicBezTo>
                      <a:pt x="28119" y="11569"/>
                      <a:pt x="28051" y="11188"/>
                      <a:pt x="27988" y="10934"/>
                    </a:cubicBezTo>
                    <a:lnTo>
                      <a:pt x="27988" y="10934"/>
                    </a:lnTo>
                    <a:cubicBezTo>
                      <a:pt x="28051" y="10952"/>
                      <a:pt x="28131" y="10970"/>
                      <a:pt x="28212" y="10994"/>
                    </a:cubicBezTo>
                    <a:cubicBezTo>
                      <a:pt x="28286" y="11176"/>
                      <a:pt x="28373" y="11307"/>
                      <a:pt x="28468" y="11307"/>
                    </a:cubicBezTo>
                    <a:cubicBezTo>
                      <a:pt x="28560" y="11307"/>
                      <a:pt x="28578" y="11167"/>
                      <a:pt x="28558" y="10988"/>
                    </a:cubicBezTo>
                    <a:lnTo>
                      <a:pt x="28558" y="10988"/>
                    </a:lnTo>
                    <a:cubicBezTo>
                      <a:pt x="28650" y="11012"/>
                      <a:pt x="28742" y="11033"/>
                      <a:pt x="28838" y="11048"/>
                    </a:cubicBezTo>
                    <a:lnTo>
                      <a:pt x="28936" y="10961"/>
                    </a:lnTo>
                    <a:cubicBezTo>
                      <a:pt x="28936" y="10961"/>
                      <a:pt x="29153" y="11018"/>
                      <a:pt x="29194" y="11018"/>
                    </a:cubicBezTo>
                    <a:cubicBezTo>
                      <a:pt x="29196" y="11018"/>
                      <a:pt x="29197" y="11018"/>
                      <a:pt x="29198" y="11018"/>
                    </a:cubicBezTo>
                    <a:cubicBezTo>
                      <a:pt x="29258" y="10988"/>
                      <a:pt x="29315" y="10952"/>
                      <a:pt x="29365" y="10908"/>
                    </a:cubicBezTo>
                    <a:cubicBezTo>
                      <a:pt x="29371" y="10905"/>
                      <a:pt x="29377" y="10905"/>
                      <a:pt x="29380" y="10902"/>
                    </a:cubicBezTo>
                    <a:cubicBezTo>
                      <a:pt x="29380" y="10911"/>
                      <a:pt x="29380" y="10917"/>
                      <a:pt x="29383" y="10926"/>
                    </a:cubicBezTo>
                    <a:cubicBezTo>
                      <a:pt x="29383" y="10929"/>
                      <a:pt x="29383" y="10931"/>
                      <a:pt x="29383" y="10934"/>
                    </a:cubicBezTo>
                    <a:cubicBezTo>
                      <a:pt x="29392" y="11003"/>
                      <a:pt x="29407" y="11072"/>
                      <a:pt x="29422" y="11137"/>
                    </a:cubicBezTo>
                    <a:lnTo>
                      <a:pt x="29422" y="11146"/>
                    </a:lnTo>
                    <a:lnTo>
                      <a:pt x="29422" y="11161"/>
                    </a:lnTo>
                    <a:lnTo>
                      <a:pt x="29422" y="11170"/>
                    </a:lnTo>
                    <a:lnTo>
                      <a:pt x="29422" y="11173"/>
                    </a:lnTo>
                    <a:cubicBezTo>
                      <a:pt x="29422" y="11176"/>
                      <a:pt x="29422" y="11179"/>
                      <a:pt x="29422" y="11182"/>
                    </a:cubicBezTo>
                    <a:cubicBezTo>
                      <a:pt x="29422" y="11191"/>
                      <a:pt x="29419" y="11200"/>
                      <a:pt x="29419" y="11209"/>
                    </a:cubicBezTo>
                    <a:lnTo>
                      <a:pt x="29419" y="11212"/>
                    </a:lnTo>
                    <a:cubicBezTo>
                      <a:pt x="29419" y="11215"/>
                      <a:pt x="29419" y="11221"/>
                      <a:pt x="29416" y="11224"/>
                    </a:cubicBezTo>
                    <a:lnTo>
                      <a:pt x="29416" y="11227"/>
                    </a:lnTo>
                    <a:lnTo>
                      <a:pt x="29410" y="11239"/>
                    </a:lnTo>
                    <a:lnTo>
                      <a:pt x="29410" y="11244"/>
                    </a:lnTo>
                    <a:cubicBezTo>
                      <a:pt x="29407" y="11253"/>
                      <a:pt x="29404" y="11265"/>
                      <a:pt x="29398" y="11277"/>
                    </a:cubicBezTo>
                    <a:lnTo>
                      <a:pt x="29398" y="11280"/>
                    </a:lnTo>
                    <a:cubicBezTo>
                      <a:pt x="29398" y="11283"/>
                      <a:pt x="29395" y="11289"/>
                      <a:pt x="29392" y="11292"/>
                    </a:cubicBezTo>
                    <a:lnTo>
                      <a:pt x="29392" y="11298"/>
                    </a:lnTo>
                    <a:lnTo>
                      <a:pt x="29383" y="11310"/>
                    </a:lnTo>
                    <a:cubicBezTo>
                      <a:pt x="29383" y="11313"/>
                      <a:pt x="29383" y="11313"/>
                      <a:pt x="29380" y="11316"/>
                    </a:cubicBezTo>
                    <a:cubicBezTo>
                      <a:pt x="29377" y="11322"/>
                      <a:pt x="29374" y="11328"/>
                      <a:pt x="29371" y="11334"/>
                    </a:cubicBezTo>
                    <a:cubicBezTo>
                      <a:pt x="29362" y="11349"/>
                      <a:pt x="29350" y="11361"/>
                      <a:pt x="29339" y="11376"/>
                    </a:cubicBezTo>
                    <a:lnTo>
                      <a:pt x="29291" y="11367"/>
                    </a:lnTo>
                    <a:lnTo>
                      <a:pt x="29201" y="11420"/>
                    </a:lnTo>
                    <a:lnTo>
                      <a:pt x="29097" y="11417"/>
                    </a:lnTo>
                    <a:lnTo>
                      <a:pt x="29014" y="11471"/>
                    </a:lnTo>
                    <a:lnTo>
                      <a:pt x="28963" y="11471"/>
                    </a:lnTo>
                    <a:lnTo>
                      <a:pt x="28909" y="11504"/>
                    </a:lnTo>
                    <a:lnTo>
                      <a:pt x="29148" y="11504"/>
                    </a:lnTo>
                    <a:lnTo>
                      <a:pt x="29559" y="11498"/>
                    </a:lnTo>
                    <a:lnTo>
                      <a:pt x="30158" y="11492"/>
                    </a:lnTo>
                    <a:lnTo>
                      <a:pt x="30558" y="11486"/>
                    </a:lnTo>
                    <a:lnTo>
                      <a:pt x="30662" y="11486"/>
                    </a:lnTo>
                    <a:cubicBezTo>
                      <a:pt x="30734" y="11549"/>
                      <a:pt x="30805" y="11608"/>
                      <a:pt x="30829" y="11614"/>
                    </a:cubicBezTo>
                    <a:cubicBezTo>
                      <a:pt x="30883" y="11602"/>
                      <a:pt x="30933" y="11587"/>
                      <a:pt x="30984" y="11566"/>
                    </a:cubicBezTo>
                    <a:lnTo>
                      <a:pt x="31047" y="11626"/>
                    </a:lnTo>
                    <a:cubicBezTo>
                      <a:pt x="31106" y="11611"/>
                      <a:pt x="31160" y="11596"/>
                      <a:pt x="31216" y="11575"/>
                    </a:cubicBezTo>
                    <a:lnTo>
                      <a:pt x="31216" y="11575"/>
                    </a:lnTo>
                    <a:cubicBezTo>
                      <a:pt x="31208" y="11702"/>
                      <a:pt x="31222" y="11799"/>
                      <a:pt x="31277" y="11799"/>
                    </a:cubicBezTo>
                    <a:cubicBezTo>
                      <a:pt x="31277" y="11799"/>
                      <a:pt x="31278" y="11799"/>
                      <a:pt x="31279" y="11799"/>
                    </a:cubicBezTo>
                    <a:cubicBezTo>
                      <a:pt x="31339" y="11796"/>
                      <a:pt x="31383" y="11698"/>
                      <a:pt x="31425" y="11566"/>
                    </a:cubicBezTo>
                    <a:cubicBezTo>
                      <a:pt x="31473" y="11552"/>
                      <a:pt x="31521" y="11534"/>
                      <a:pt x="31556" y="11519"/>
                    </a:cubicBezTo>
                    <a:lnTo>
                      <a:pt x="31556" y="11519"/>
                    </a:lnTo>
                    <a:cubicBezTo>
                      <a:pt x="31526" y="11701"/>
                      <a:pt x="31497" y="11975"/>
                      <a:pt x="31583" y="11975"/>
                    </a:cubicBezTo>
                    <a:cubicBezTo>
                      <a:pt x="31613" y="11972"/>
                      <a:pt x="31640" y="11960"/>
                      <a:pt x="31658" y="11939"/>
                    </a:cubicBezTo>
                    <a:lnTo>
                      <a:pt x="31658" y="11939"/>
                    </a:lnTo>
                    <a:cubicBezTo>
                      <a:pt x="31580" y="12130"/>
                      <a:pt x="31515" y="12330"/>
                      <a:pt x="31515" y="12330"/>
                    </a:cubicBezTo>
                    <a:lnTo>
                      <a:pt x="31422" y="12455"/>
                    </a:lnTo>
                    <a:lnTo>
                      <a:pt x="31413" y="12455"/>
                    </a:lnTo>
                    <a:lnTo>
                      <a:pt x="31363" y="12485"/>
                    </a:lnTo>
                    <a:lnTo>
                      <a:pt x="31300" y="12485"/>
                    </a:lnTo>
                    <a:lnTo>
                      <a:pt x="31243" y="12526"/>
                    </a:lnTo>
                    <a:lnTo>
                      <a:pt x="31205" y="12529"/>
                    </a:lnTo>
                    <a:lnTo>
                      <a:pt x="31151" y="12565"/>
                    </a:lnTo>
                    <a:lnTo>
                      <a:pt x="31348" y="12556"/>
                    </a:lnTo>
                    <a:lnTo>
                      <a:pt x="31368" y="12556"/>
                    </a:lnTo>
                    <a:lnTo>
                      <a:pt x="31443" y="12553"/>
                    </a:lnTo>
                    <a:lnTo>
                      <a:pt x="31684" y="12547"/>
                    </a:lnTo>
                    <a:lnTo>
                      <a:pt x="32048" y="12532"/>
                    </a:lnTo>
                    <a:lnTo>
                      <a:pt x="32296" y="12523"/>
                    </a:lnTo>
                    <a:lnTo>
                      <a:pt x="32367" y="12520"/>
                    </a:lnTo>
                    <a:lnTo>
                      <a:pt x="32340" y="12541"/>
                    </a:lnTo>
                    <a:lnTo>
                      <a:pt x="32290" y="12544"/>
                    </a:lnTo>
                    <a:lnTo>
                      <a:pt x="32212" y="12595"/>
                    </a:lnTo>
                    <a:lnTo>
                      <a:pt x="32486" y="12583"/>
                    </a:lnTo>
                    <a:lnTo>
                      <a:pt x="32519" y="12583"/>
                    </a:lnTo>
                    <a:lnTo>
                      <a:pt x="32623" y="12580"/>
                    </a:lnTo>
                    <a:lnTo>
                      <a:pt x="32963" y="12568"/>
                    </a:lnTo>
                    <a:lnTo>
                      <a:pt x="33476" y="12550"/>
                    </a:lnTo>
                    <a:lnTo>
                      <a:pt x="33828" y="12538"/>
                    </a:lnTo>
                    <a:lnTo>
                      <a:pt x="34030" y="12529"/>
                    </a:lnTo>
                    <a:lnTo>
                      <a:pt x="33983" y="12499"/>
                    </a:lnTo>
                    <a:lnTo>
                      <a:pt x="33938" y="12499"/>
                    </a:lnTo>
                    <a:lnTo>
                      <a:pt x="33866" y="12449"/>
                    </a:lnTo>
                    <a:lnTo>
                      <a:pt x="33777" y="12458"/>
                    </a:lnTo>
                    <a:lnTo>
                      <a:pt x="33700" y="12407"/>
                    </a:lnTo>
                    <a:lnTo>
                      <a:pt x="33658" y="12419"/>
                    </a:lnTo>
                    <a:cubicBezTo>
                      <a:pt x="33649" y="12404"/>
                      <a:pt x="33637" y="12392"/>
                      <a:pt x="33628" y="12377"/>
                    </a:cubicBezTo>
                    <a:cubicBezTo>
                      <a:pt x="33625" y="12371"/>
                      <a:pt x="33622" y="12365"/>
                      <a:pt x="33619" y="12359"/>
                    </a:cubicBezTo>
                    <a:lnTo>
                      <a:pt x="33616" y="12356"/>
                    </a:lnTo>
                    <a:lnTo>
                      <a:pt x="33610" y="12344"/>
                    </a:lnTo>
                    <a:lnTo>
                      <a:pt x="33607" y="12338"/>
                    </a:lnTo>
                    <a:cubicBezTo>
                      <a:pt x="33607" y="12335"/>
                      <a:pt x="33604" y="12330"/>
                      <a:pt x="33601" y="12324"/>
                    </a:cubicBezTo>
                    <a:cubicBezTo>
                      <a:pt x="33598" y="12312"/>
                      <a:pt x="33592" y="12300"/>
                      <a:pt x="33589" y="12291"/>
                    </a:cubicBezTo>
                    <a:cubicBezTo>
                      <a:pt x="33589" y="12288"/>
                      <a:pt x="33589" y="12288"/>
                      <a:pt x="33589" y="12285"/>
                    </a:cubicBezTo>
                    <a:cubicBezTo>
                      <a:pt x="33589" y="12282"/>
                      <a:pt x="33586" y="12279"/>
                      <a:pt x="33586" y="12273"/>
                    </a:cubicBezTo>
                    <a:lnTo>
                      <a:pt x="33586" y="12270"/>
                    </a:lnTo>
                    <a:cubicBezTo>
                      <a:pt x="33586" y="12267"/>
                      <a:pt x="33583" y="12261"/>
                      <a:pt x="33583" y="12258"/>
                    </a:cubicBezTo>
                    <a:lnTo>
                      <a:pt x="33583" y="12255"/>
                    </a:lnTo>
                    <a:cubicBezTo>
                      <a:pt x="33580" y="12246"/>
                      <a:pt x="33580" y="12237"/>
                      <a:pt x="33577" y="12231"/>
                    </a:cubicBezTo>
                    <a:lnTo>
                      <a:pt x="33577" y="12222"/>
                    </a:lnTo>
                    <a:lnTo>
                      <a:pt x="33577" y="12219"/>
                    </a:lnTo>
                    <a:cubicBezTo>
                      <a:pt x="33577" y="12216"/>
                      <a:pt x="33577" y="12213"/>
                      <a:pt x="33577" y="12210"/>
                    </a:cubicBezTo>
                    <a:lnTo>
                      <a:pt x="33577" y="12195"/>
                    </a:lnTo>
                    <a:lnTo>
                      <a:pt x="33577" y="12186"/>
                    </a:lnTo>
                    <a:cubicBezTo>
                      <a:pt x="33589" y="12124"/>
                      <a:pt x="33598" y="12052"/>
                      <a:pt x="33604" y="11981"/>
                    </a:cubicBezTo>
                    <a:lnTo>
                      <a:pt x="33604" y="11972"/>
                    </a:lnTo>
                    <a:cubicBezTo>
                      <a:pt x="33604" y="11969"/>
                      <a:pt x="33604" y="11957"/>
                      <a:pt x="33604" y="11948"/>
                    </a:cubicBezTo>
                    <a:cubicBezTo>
                      <a:pt x="33610" y="11951"/>
                      <a:pt x="33616" y="11951"/>
                      <a:pt x="33619" y="11951"/>
                    </a:cubicBezTo>
                    <a:cubicBezTo>
                      <a:pt x="33664" y="11993"/>
                      <a:pt x="33714" y="12028"/>
                      <a:pt x="33768" y="12058"/>
                    </a:cubicBezTo>
                    <a:cubicBezTo>
                      <a:pt x="33769" y="12058"/>
                      <a:pt x="33769" y="12058"/>
                      <a:pt x="33770" y="12058"/>
                    </a:cubicBezTo>
                    <a:cubicBezTo>
                      <a:pt x="33797" y="12058"/>
                      <a:pt x="33992" y="11990"/>
                      <a:pt x="33992" y="11990"/>
                    </a:cubicBezTo>
                    <a:lnTo>
                      <a:pt x="34078" y="12070"/>
                    </a:lnTo>
                    <a:cubicBezTo>
                      <a:pt x="34159" y="12052"/>
                      <a:pt x="34239" y="12028"/>
                      <a:pt x="34317" y="11999"/>
                    </a:cubicBezTo>
                    <a:lnTo>
                      <a:pt x="34317" y="11999"/>
                    </a:lnTo>
                    <a:cubicBezTo>
                      <a:pt x="34305" y="12177"/>
                      <a:pt x="34322" y="12315"/>
                      <a:pt x="34401" y="12315"/>
                    </a:cubicBezTo>
                    <a:cubicBezTo>
                      <a:pt x="34403" y="12315"/>
                      <a:pt x="34404" y="12315"/>
                      <a:pt x="34406" y="12315"/>
                    </a:cubicBezTo>
                    <a:cubicBezTo>
                      <a:pt x="34486" y="12312"/>
                      <a:pt x="34555" y="12175"/>
                      <a:pt x="34612" y="11990"/>
                    </a:cubicBezTo>
                    <a:cubicBezTo>
                      <a:pt x="34677" y="11966"/>
                      <a:pt x="34746" y="11942"/>
                      <a:pt x="34796" y="11921"/>
                    </a:cubicBezTo>
                    <a:lnTo>
                      <a:pt x="34796" y="11921"/>
                    </a:lnTo>
                    <a:cubicBezTo>
                      <a:pt x="34755" y="12178"/>
                      <a:pt x="34713" y="12562"/>
                      <a:pt x="34835" y="12568"/>
                    </a:cubicBezTo>
                    <a:cubicBezTo>
                      <a:pt x="34874" y="12562"/>
                      <a:pt x="34910" y="12544"/>
                      <a:pt x="34940" y="12514"/>
                    </a:cubicBezTo>
                    <a:lnTo>
                      <a:pt x="34940" y="12514"/>
                    </a:lnTo>
                    <a:cubicBezTo>
                      <a:pt x="34826" y="12786"/>
                      <a:pt x="34737" y="13066"/>
                      <a:pt x="34737" y="13066"/>
                    </a:cubicBezTo>
                    <a:lnTo>
                      <a:pt x="34603" y="13242"/>
                    </a:lnTo>
                    <a:lnTo>
                      <a:pt x="34591" y="13242"/>
                    </a:lnTo>
                    <a:lnTo>
                      <a:pt x="34522" y="13283"/>
                    </a:lnTo>
                    <a:lnTo>
                      <a:pt x="34433" y="13283"/>
                    </a:lnTo>
                    <a:lnTo>
                      <a:pt x="34352" y="13343"/>
                    </a:lnTo>
                    <a:lnTo>
                      <a:pt x="34299" y="13346"/>
                    </a:lnTo>
                    <a:lnTo>
                      <a:pt x="34224" y="13397"/>
                    </a:lnTo>
                    <a:lnTo>
                      <a:pt x="34498" y="13385"/>
                    </a:lnTo>
                    <a:lnTo>
                      <a:pt x="34531" y="13385"/>
                    </a:lnTo>
                    <a:lnTo>
                      <a:pt x="34636" y="13382"/>
                    </a:lnTo>
                    <a:lnTo>
                      <a:pt x="34975" y="13370"/>
                    </a:lnTo>
                    <a:lnTo>
                      <a:pt x="35488" y="13352"/>
                    </a:lnTo>
                    <a:lnTo>
                      <a:pt x="35840" y="13340"/>
                    </a:lnTo>
                    <a:lnTo>
                      <a:pt x="36043" y="13331"/>
                    </a:lnTo>
                    <a:lnTo>
                      <a:pt x="35995" y="13301"/>
                    </a:lnTo>
                    <a:lnTo>
                      <a:pt x="35950" y="13301"/>
                    </a:lnTo>
                    <a:lnTo>
                      <a:pt x="35876" y="13251"/>
                    </a:lnTo>
                    <a:lnTo>
                      <a:pt x="35789" y="13260"/>
                    </a:lnTo>
                    <a:lnTo>
                      <a:pt x="35712" y="13212"/>
                    </a:lnTo>
                    <a:lnTo>
                      <a:pt x="35670" y="13221"/>
                    </a:lnTo>
                    <a:cubicBezTo>
                      <a:pt x="35658" y="13206"/>
                      <a:pt x="35649" y="13194"/>
                      <a:pt x="35640" y="13179"/>
                    </a:cubicBezTo>
                    <a:cubicBezTo>
                      <a:pt x="35637" y="13173"/>
                      <a:pt x="35634" y="13167"/>
                      <a:pt x="35631" y="13164"/>
                    </a:cubicBezTo>
                    <a:lnTo>
                      <a:pt x="35628" y="13158"/>
                    </a:lnTo>
                    <a:lnTo>
                      <a:pt x="35622" y="13146"/>
                    </a:lnTo>
                    <a:lnTo>
                      <a:pt x="35619" y="13140"/>
                    </a:lnTo>
                    <a:cubicBezTo>
                      <a:pt x="35616" y="13137"/>
                      <a:pt x="35616" y="13131"/>
                      <a:pt x="35613" y="13128"/>
                    </a:cubicBezTo>
                    <a:lnTo>
                      <a:pt x="35613" y="13125"/>
                    </a:lnTo>
                    <a:cubicBezTo>
                      <a:pt x="35607" y="13113"/>
                      <a:pt x="35604" y="13102"/>
                      <a:pt x="35601" y="13093"/>
                    </a:cubicBezTo>
                    <a:cubicBezTo>
                      <a:pt x="35601" y="13090"/>
                      <a:pt x="35601" y="13090"/>
                      <a:pt x="35601" y="13087"/>
                    </a:cubicBezTo>
                    <a:cubicBezTo>
                      <a:pt x="35601" y="13084"/>
                      <a:pt x="35598" y="13081"/>
                      <a:pt x="35598" y="13075"/>
                    </a:cubicBezTo>
                    <a:cubicBezTo>
                      <a:pt x="35598" y="13075"/>
                      <a:pt x="35598" y="13075"/>
                      <a:pt x="35598" y="13072"/>
                    </a:cubicBezTo>
                    <a:cubicBezTo>
                      <a:pt x="35598" y="13069"/>
                      <a:pt x="35598" y="13063"/>
                      <a:pt x="35595" y="13060"/>
                    </a:cubicBezTo>
                    <a:lnTo>
                      <a:pt x="35595" y="13057"/>
                    </a:lnTo>
                    <a:cubicBezTo>
                      <a:pt x="35592" y="13048"/>
                      <a:pt x="35592" y="13039"/>
                      <a:pt x="35589" y="13033"/>
                    </a:cubicBezTo>
                    <a:lnTo>
                      <a:pt x="35589" y="13030"/>
                    </a:lnTo>
                    <a:lnTo>
                      <a:pt x="35589" y="13021"/>
                    </a:lnTo>
                    <a:lnTo>
                      <a:pt x="35589" y="13012"/>
                    </a:lnTo>
                    <a:cubicBezTo>
                      <a:pt x="35589" y="13009"/>
                      <a:pt x="35589" y="13006"/>
                      <a:pt x="35589" y="13003"/>
                    </a:cubicBezTo>
                    <a:lnTo>
                      <a:pt x="35589" y="12988"/>
                    </a:lnTo>
                    <a:lnTo>
                      <a:pt x="35589" y="12979"/>
                    </a:lnTo>
                    <a:cubicBezTo>
                      <a:pt x="35601" y="12917"/>
                      <a:pt x="35610" y="12848"/>
                      <a:pt x="35616" y="12774"/>
                    </a:cubicBezTo>
                    <a:lnTo>
                      <a:pt x="35616" y="12765"/>
                    </a:lnTo>
                    <a:cubicBezTo>
                      <a:pt x="35616" y="12762"/>
                      <a:pt x="35616" y="12750"/>
                      <a:pt x="35616" y="12741"/>
                    </a:cubicBezTo>
                    <a:cubicBezTo>
                      <a:pt x="35622" y="12744"/>
                      <a:pt x="35628" y="12745"/>
                      <a:pt x="35635" y="12745"/>
                    </a:cubicBezTo>
                    <a:cubicBezTo>
                      <a:pt x="35741" y="12745"/>
                      <a:pt x="35869" y="12344"/>
                      <a:pt x="35962" y="11984"/>
                    </a:cubicBezTo>
                    <a:cubicBezTo>
                      <a:pt x="35968" y="11960"/>
                      <a:pt x="35974" y="11933"/>
                      <a:pt x="35980" y="11909"/>
                    </a:cubicBezTo>
                    <a:lnTo>
                      <a:pt x="35980" y="11903"/>
                    </a:lnTo>
                    <a:cubicBezTo>
                      <a:pt x="35983" y="11891"/>
                      <a:pt x="35986" y="11882"/>
                      <a:pt x="35989" y="11870"/>
                    </a:cubicBezTo>
                    <a:lnTo>
                      <a:pt x="35989" y="11867"/>
                    </a:lnTo>
                    <a:cubicBezTo>
                      <a:pt x="35995" y="11844"/>
                      <a:pt x="36001" y="11820"/>
                      <a:pt x="36007" y="11796"/>
                    </a:cubicBezTo>
                    <a:lnTo>
                      <a:pt x="36007" y="11793"/>
                    </a:lnTo>
                    <a:cubicBezTo>
                      <a:pt x="36007" y="11790"/>
                      <a:pt x="36007" y="11790"/>
                      <a:pt x="36007" y="11787"/>
                    </a:cubicBezTo>
                    <a:lnTo>
                      <a:pt x="36063" y="11778"/>
                    </a:lnTo>
                    <a:cubicBezTo>
                      <a:pt x="36063" y="11802"/>
                      <a:pt x="36069" y="11829"/>
                      <a:pt x="36081" y="11850"/>
                    </a:cubicBezTo>
                    <a:cubicBezTo>
                      <a:pt x="36147" y="11867"/>
                      <a:pt x="36215" y="11882"/>
                      <a:pt x="36284" y="11894"/>
                    </a:cubicBezTo>
                    <a:cubicBezTo>
                      <a:pt x="36284" y="11894"/>
                      <a:pt x="36272" y="11984"/>
                      <a:pt x="36308" y="12011"/>
                    </a:cubicBezTo>
                    <a:cubicBezTo>
                      <a:pt x="36338" y="12020"/>
                      <a:pt x="36367" y="12025"/>
                      <a:pt x="36400" y="12025"/>
                    </a:cubicBezTo>
                    <a:lnTo>
                      <a:pt x="36382" y="12148"/>
                    </a:lnTo>
                    <a:lnTo>
                      <a:pt x="36364" y="12124"/>
                    </a:lnTo>
                    <a:lnTo>
                      <a:pt x="36048" y="11936"/>
                    </a:lnTo>
                    <a:lnTo>
                      <a:pt x="36317" y="12151"/>
                    </a:lnTo>
                    <a:lnTo>
                      <a:pt x="36358" y="12243"/>
                    </a:lnTo>
                    <a:lnTo>
                      <a:pt x="36358" y="12243"/>
                    </a:lnTo>
                    <a:lnTo>
                      <a:pt x="36293" y="12195"/>
                    </a:lnTo>
                    <a:lnTo>
                      <a:pt x="36087" y="12130"/>
                    </a:lnTo>
                    <a:lnTo>
                      <a:pt x="35926" y="12261"/>
                    </a:lnTo>
                    <a:lnTo>
                      <a:pt x="35926" y="12261"/>
                    </a:lnTo>
                    <a:lnTo>
                      <a:pt x="36081" y="12175"/>
                    </a:lnTo>
                    <a:lnTo>
                      <a:pt x="36251" y="12249"/>
                    </a:lnTo>
                    <a:lnTo>
                      <a:pt x="36299" y="12377"/>
                    </a:lnTo>
                    <a:lnTo>
                      <a:pt x="36299" y="12377"/>
                    </a:lnTo>
                    <a:lnTo>
                      <a:pt x="36230" y="12344"/>
                    </a:lnTo>
                    <a:lnTo>
                      <a:pt x="36105" y="12350"/>
                    </a:lnTo>
                    <a:lnTo>
                      <a:pt x="36186" y="12368"/>
                    </a:lnTo>
                    <a:lnTo>
                      <a:pt x="36278" y="12479"/>
                    </a:lnTo>
                    <a:lnTo>
                      <a:pt x="36713" y="12485"/>
                    </a:lnTo>
                    <a:lnTo>
                      <a:pt x="36812" y="12437"/>
                    </a:lnTo>
                    <a:lnTo>
                      <a:pt x="36973" y="12425"/>
                    </a:lnTo>
                    <a:lnTo>
                      <a:pt x="36835" y="12383"/>
                    </a:lnTo>
                    <a:lnTo>
                      <a:pt x="36731" y="12407"/>
                    </a:lnTo>
                    <a:lnTo>
                      <a:pt x="36785" y="12335"/>
                    </a:lnTo>
                    <a:lnTo>
                      <a:pt x="36934" y="12309"/>
                    </a:lnTo>
                    <a:lnTo>
                      <a:pt x="37101" y="12383"/>
                    </a:lnTo>
                    <a:lnTo>
                      <a:pt x="36943" y="12267"/>
                    </a:lnTo>
                    <a:lnTo>
                      <a:pt x="36770" y="12282"/>
                    </a:lnTo>
                    <a:lnTo>
                      <a:pt x="36686" y="12350"/>
                    </a:lnTo>
                    <a:lnTo>
                      <a:pt x="36704" y="12291"/>
                    </a:lnTo>
                    <a:lnTo>
                      <a:pt x="36680" y="12300"/>
                    </a:lnTo>
                    <a:cubicBezTo>
                      <a:pt x="36680" y="12255"/>
                      <a:pt x="36680" y="12207"/>
                      <a:pt x="36680" y="12157"/>
                    </a:cubicBezTo>
                    <a:lnTo>
                      <a:pt x="36710" y="12124"/>
                    </a:lnTo>
                    <a:cubicBezTo>
                      <a:pt x="36770" y="12106"/>
                      <a:pt x="36829" y="12082"/>
                      <a:pt x="36886" y="12052"/>
                    </a:cubicBezTo>
                    <a:lnTo>
                      <a:pt x="36886" y="12097"/>
                    </a:lnTo>
                    <a:lnTo>
                      <a:pt x="36952" y="12100"/>
                    </a:lnTo>
                    <a:lnTo>
                      <a:pt x="36940" y="12037"/>
                    </a:lnTo>
                    <a:lnTo>
                      <a:pt x="36919" y="12031"/>
                    </a:lnTo>
                    <a:cubicBezTo>
                      <a:pt x="36925" y="12025"/>
                      <a:pt x="36928" y="12022"/>
                      <a:pt x="36934" y="12017"/>
                    </a:cubicBezTo>
                    <a:lnTo>
                      <a:pt x="36937" y="12017"/>
                    </a:lnTo>
                    <a:lnTo>
                      <a:pt x="36949" y="12002"/>
                    </a:lnTo>
                    <a:cubicBezTo>
                      <a:pt x="36952" y="11999"/>
                      <a:pt x="36955" y="11996"/>
                      <a:pt x="36955" y="11993"/>
                    </a:cubicBezTo>
                    <a:lnTo>
                      <a:pt x="36990" y="11939"/>
                    </a:lnTo>
                    <a:cubicBezTo>
                      <a:pt x="36990" y="11939"/>
                      <a:pt x="37083" y="11897"/>
                      <a:pt x="37095" y="11888"/>
                    </a:cubicBezTo>
                    <a:lnTo>
                      <a:pt x="37098" y="11888"/>
                    </a:lnTo>
                    <a:lnTo>
                      <a:pt x="37101" y="11885"/>
                    </a:lnTo>
                    <a:lnTo>
                      <a:pt x="37104" y="11879"/>
                    </a:lnTo>
                    <a:lnTo>
                      <a:pt x="37107" y="11873"/>
                    </a:lnTo>
                    <a:lnTo>
                      <a:pt x="37107" y="11870"/>
                    </a:lnTo>
                    <a:lnTo>
                      <a:pt x="37110" y="11865"/>
                    </a:lnTo>
                    <a:lnTo>
                      <a:pt x="37110" y="11862"/>
                    </a:lnTo>
                    <a:lnTo>
                      <a:pt x="37116" y="11856"/>
                    </a:lnTo>
                    <a:cubicBezTo>
                      <a:pt x="37119" y="11850"/>
                      <a:pt x="37122" y="11844"/>
                      <a:pt x="37125" y="11835"/>
                    </a:cubicBezTo>
                    <a:cubicBezTo>
                      <a:pt x="37128" y="11832"/>
                      <a:pt x="37128" y="11829"/>
                      <a:pt x="37131" y="11826"/>
                    </a:cubicBezTo>
                    <a:cubicBezTo>
                      <a:pt x="37139" y="11811"/>
                      <a:pt x="37145" y="11793"/>
                      <a:pt x="37154" y="11778"/>
                    </a:cubicBezTo>
                    <a:cubicBezTo>
                      <a:pt x="37163" y="11760"/>
                      <a:pt x="37169" y="11745"/>
                      <a:pt x="37178" y="11730"/>
                    </a:cubicBezTo>
                    <a:lnTo>
                      <a:pt x="37178" y="11730"/>
                    </a:lnTo>
                    <a:cubicBezTo>
                      <a:pt x="37151" y="11954"/>
                      <a:pt x="37148" y="12183"/>
                      <a:pt x="37241" y="12186"/>
                    </a:cubicBezTo>
                    <a:cubicBezTo>
                      <a:pt x="37280" y="12180"/>
                      <a:pt x="37318" y="12163"/>
                      <a:pt x="37345" y="12136"/>
                    </a:cubicBezTo>
                    <a:lnTo>
                      <a:pt x="37345" y="12136"/>
                    </a:lnTo>
                    <a:cubicBezTo>
                      <a:pt x="37235" y="12404"/>
                      <a:pt x="37142" y="12684"/>
                      <a:pt x="37142" y="12684"/>
                    </a:cubicBezTo>
                    <a:lnTo>
                      <a:pt x="37011" y="12863"/>
                    </a:lnTo>
                    <a:lnTo>
                      <a:pt x="36999" y="12863"/>
                    </a:lnTo>
                    <a:lnTo>
                      <a:pt x="36928" y="12902"/>
                    </a:lnTo>
                    <a:lnTo>
                      <a:pt x="36841" y="12902"/>
                    </a:lnTo>
                    <a:lnTo>
                      <a:pt x="36758" y="12964"/>
                    </a:lnTo>
                    <a:lnTo>
                      <a:pt x="36707" y="12967"/>
                    </a:lnTo>
                    <a:lnTo>
                      <a:pt x="36633" y="13018"/>
                    </a:lnTo>
                    <a:lnTo>
                      <a:pt x="36907" y="13006"/>
                    </a:lnTo>
                    <a:lnTo>
                      <a:pt x="36940" y="13006"/>
                    </a:lnTo>
                    <a:lnTo>
                      <a:pt x="37041" y="13003"/>
                    </a:lnTo>
                    <a:lnTo>
                      <a:pt x="37384" y="12991"/>
                    </a:lnTo>
                    <a:lnTo>
                      <a:pt x="37897" y="12973"/>
                    </a:lnTo>
                    <a:lnTo>
                      <a:pt x="38245" y="12958"/>
                    </a:lnTo>
                    <a:lnTo>
                      <a:pt x="38448" y="12953"/>
                    </a:lnTo>
                    <a:lnTo>
                      <a:pt x="38403" y="12923"/>
                    </a:lnTo>
                    <a:lnTo>
                      <a:pt x="38359" y="12923"/>
                    </a:lnTo>
                    <a:lnTo>
                      <a:pt x="38284" y="12872"/>
                    </a:lnTo>
                    <a:lnTo>
                      <a:pt x="38195" y="12878"/>
                    </a:lnTo>
                    <a:lnTo>
                      <a:pt x="38117" y="12830"/>
                    </a:lnTo>
                    <a:lnTo>
                      <a:pt x="38075" y="12842"/>
                    </a:lnTo>
                    <a:cubicBezTo>
                      <a:pt x="38067" y="12827"/>
                      <a:pt x="38055" y="12815"/>
                      <a:pt x="38049" y="12801"/>
                    </a:cubicBezTo>
                    <a:cubicBezTo>
                      <a:pt x="38043" y="12795"/>
                      <a:pt x="38040" y="12789"/>
                      <a:pt x="38037" y="12783"/>
                    </a:cubicBezTo>
                    <a:lnTo>
                      <a:pt x="38037" y="12780"/>
                    </a:lnTo>
                    <a:lnTo>
                      <a:pt x="38028" y="12765"/>
                    </a:lnTo>
                    <a:lnTo>
                      <a:pt x="38028" y="12762"/>
                    </a:lnTo>
                    <a:cubicBezTo>
                      <a:pt x="38025" y="12759"/>
                      <a:pt x="38022" y="12753"/>
                      <a:pt x="38022" y="12747"/>
                    </a:cubicBezTo>
                    <a:lnTo>
                      <a:pt x="38022" y="12744"/>
                    </a:lnTo>
                    <a:cubicBezTo>
                      <a:pt x="38016" y="12735"/>
                      <a:pt x="38013" y="12723"/>
                      <a:pt x="38010" y="12711"/>
                    </a:cubicBezTo>
                    <a:lnTo>
                      <a:pt x="38010" y="12708"/>
                    </a:lnTo>
                    <a:cubicBezTo>
                      <a:pt x="38010" y="12708"/>
                      <a:pt x="38007" y="12702"/>
                      <a:pt x="38004" y="12696"/>
                    </a:cubicBezTo>
                    <a:lnTo>
                      <a:pt x="38004" y="12693"/>
                    </a:lnTo>
                    <a:cubicBezTo>
                      <a:pt x="38004" y="12690"/>
                      <a:pt x="38004" y="12684"/>
                      <a:pt x="38001" y="12681"/>
                    </a:cubicBezTo>
                    <a:lnTo>
                      <a:pt x="38001" y="12678"/>
                    </a:lnTo>
                    <a:cubicBezTo>
                      <a:pt x="38001" y="12669"/>
                      <a:pt x="37998" y="12660"/>
                      <a:pt x="37998" y="12654"/>
                    </a:cubicBezTo>
                    <a:lnTo>
                      <a:pt x="37998" y="12640"/>
                    </a:lnTo>
                    <a:lnTo>
                      <a:pt x="37998" y="12631"/>
                    </a:lnTo>
                    <a:lnTo>
                      <a:pt x="37998" y="12628"/>
                    </a:lnTo>
                    <a:cubicBezTo>
                      <a:pt x="37998" y="12625"/>
                      <a:pt x="37998" y="12622"/>
                      <a:pt x="37998" y="12622"/>
                    </a:cubicBezTo>
                    <a:lnTo>
                      <a:pt x="37998" y="12619"/>
                    </a:lnTo>
                    <a:lnTo>
                      <a:pt x="37998" y="12604"/>
                    </a:lnTo>
                    <a:lnTo>
                      <a:pt x="37998" y="12595"/>
                    </a:lnTo>
                    <a:cubicBezTo>
                      <a:pt x="38007" y="12529"/>
                      <a:pt x="38016" y="12461"/>
                      <a:pt x="38022" y="12389"/>
                    </a:cubicBezTo>
                    <a:lnTo>
                      <a:pt x="38022" y="12380"/>
                    </a:lnTo>
                    <a:cubicBezTo>
                      <a:pt x="38022" y="12377"/>
                      <a:pt x="38022" y="12362"/>
                      <a:pt x="38025" y="12356"/>
                    </a:cubicBezTo>
                    <a:cubicBezTo>
                      <a:pt x="38030" y="12359"/>
                      <a:pt x="38036" y="12360"/>
                      <a:pt x="38042" y="12360"/>
                    </a:cubicBezTo>
                    <a:cubicBezTo>
                      <a:pt x="38146" y="12360"/>
                      <a:pt x="38277" y="11958"/>
                      <a:pt x="38371" y="11596"/>
                    </a:cubicBezTo>
                    <a:cubicBezTo>
                      <a:pt x="38377" y="11572"/>
                      <a:pt x="38382" y="11549"/>
                      <a:pt x="38388" y="11522"/>
                    </a:cubicBezTo>
                    <a:lnTo>
                      <a:pt x="38388" y="11516"/>
                    </a:lnTo>
                    <a:cubicBezTo>
                      <a:pt x="38391" y="11507"/>
                      <a:pt x="38394" y="11495"/>
                      <a:pt x="38397" y="11483"/>
                    </a:cubicBezTo>
                    <a:lnTo>
                      <a:pt x="38397" y="11480"/>
                    </a:lnTo>
                    <a:cubicBezTo>
                      <a:pt x="38403" y="11456"/>
                      <a:pt x="38409" y="11432"/>
                      <a:pt x="38412" y="11408"/>
                    </a:cubicBezTo>
                    <a:lnTo>
                      <a:pt x="38412" y="11405"/>
                    </a:lnTo>
                    <a:cubicBezTo>
                      <a:pt x="38412" y="11405"/>
                      <a:pt x="38412" y="11402"/>
                      <a:pt x="38412" y="11399"/>
                    </a:cubicBezTo>
                    <a:lnTo>
                      <a:pt x="38472" y="11391"/>
                    </a:lnTo>
                    <a:cubicBezTo>
                      <a:pt x="38472" y="11417"/>
                      <a:pt x="38478" y="11441"/>
                      <a:pt x="38490" y="11462"/>
                    </a:cubicBezTo>
                    <a:cubicBezTo>
                      <a:pt x="38558" y="11483"/>
                      <a:pt x="38627" y="11498"/>
                      <a:pt x="38695" y="11510"/>
                    </a:cubicBezTo>
                    <a:cubicBezTo>
                      <a:pt x="38695" y="11510"/>
                      <a:pt x="38684" y="11599"/>
                      <a:pt x="38722" y="11626"/>
                    </a:cubicBezTo>
                    <a:cubicBezTo>
                      <a:pt x="38739" y="11638"/>
                      <a:pt x="38897" y="11652"/>
                      <a:pt x="38962" y="11652"/>
                    </a:cubicBezTo>
                    <a:cubicBezTo>
                      <a:pt x="38978" y="11652"/>
                      <a:pt x="38988" y="11652"/>
                      <a:pt x="38991" y="11650"/>
                    </a:cubicBezTo>
                    <a:cubicBezTo>
                      <a:pt x="38991" y="11650"/>
                      <a:pt x="39038" y="11739"/>
                      <a:pt x="39071" y="11748"/>
                    </a:cubicBezTo>
                    <a:cubicBezTo>
                      <a:pt x="39073" y="11749"/>
                      <a:pt x="39075" y="11749"/>
                      <a:pt x="39077" y="11749"/>
                    </a:cubicBezTo>
                    <a:cubicBezTo>
                      <a:pt x="39110" y="11749"/>
                      <a:pt x="39223" y="11715"/>
                      <a:pt x="39298" y="11671"/>
                    </a:cubicBezTo>
                    <a:lnTo>
                      <a:pt x="39301" y="11715"/>
                    </a:lnTo>
                    <a:lnTo>
                      <a:pt x="39363" y="11718"/>
                    </a:lnTo>
                    <a:lnTo>
                      <a:pt x="39354" y="11653"/>
                    </a:lnTo>
                    <a:lnTo>
                      <a:pt x="39333" y="11647"/>
                    </a:lnTo>
                    <a:cubicBezTo>
                      <a:pt x="39336" y="11644"/>
                      <a:pt x="39342" y="11641"/>
                      <a:pt x="39348" y="11635"/>
                    </a:cubicBezTo>
                    <a:lnTo>
                      <a:pt x="39351" y="11635"/>
                    </a:lnTo>
                    <a:lnTo>
                      <a:pt x="39363" y="11620"/>
                    </a:lnTo>
                    <a:cubicBezTo>
                      <a:pt x="39363" y="11617"/>
                      <a:pt x="39366" y="11614"/>
                      <a:pt x="39369" y="11608"/>
                    </a:cubicBezTo>
                    <a:lnTo>
                      <a:pt x="39405" y="11557"/>
                    </a:lnTo>
                    <a:lnTo>
                      <a:pt x="39456" y="11534"/>
                    </a:lnTo>
                    <a:lnTo>
                      <a:pt x="39506" y="11581"/>
                    </a:lnTo>
                    <a:cubicBezTo>
                      <a:pt x="39587" y="11563"/>
                      <a:pt x="39667" y="11540"/>
                      <a:pt x="39745" y="11510"/>
                    </a:cubicBezTo>
                    <a:lnTo>
                      <a:pt x="39745" y="11510"/>
                    </a:lnTo>
                    <a:cubicBezTo>
                      <a:pt x="39733" y="11687"/>
                      <a:pt x="39750" y="11826"/>
                      <a:pt x="39832" y="11826"/>
                    </a:cubicBezTo>
                    <a:cubicBezTo>
                      <a:pt x="39832" y="11826"/>
                      <a:pt x="39833" y="11826"/>
                      <a:pt x="39834" y="11826"/>
                    </a:cubicBezTo>
                    <a:cubicBezTo>
                      <a:pt x="39915" y="11823"/>
                      <a:pt x="39983" y="11686"/>
                      <a:pt x="40040" y="11501"/>
                    </a:cubicBezTo>
                    <a:cubicBezTo>
                      <a:pt x="40105" y="11477"/>
                      <a:pt x="40174" y="11453"/>
                      <a:pt x="40225" y="11432"/>
                    </a:cubicBezTo>
                    <a:lnTo>
                      <a:pt x="40225" y="11432"/>
                    </a:lnTo>
                    <a:cubicBezTo>
                      <a:pt x="40183" y="11689"/>
                      <a:pt x="40141" y="12073"/>
                      <a:pt x="40263" y="12076"/>
                    </a:cubicBezTo>
                    <a:cubicBezTo>
                      <a:pt x="40302" y="12073"/>
                      <a:pt x="40338" y="12055"/>
                      <a:pt x="40365" y="12025"/>
                    </a:cubicBezTo>
                    <a:lnTo>
                      <a:pt x="40365" y="12025"/>
                    </a:lnTo>
                    <a:cubicBezTo>
                      <a:pt x="40254" y="12297"/>
                      <a:pt x="40165" y="12577"/>
                      <a:pt x="40165" y="12577"/>
                    </a:cubicBezTo>
                    <a:lnTo>
                      <a:pt x="40031" y="12753"/>
                    </a:lnTo>
                    <a:lnTo>
                      <a:pt x="40019" y="12753"/>
                    </a:lnTo>
                    <a:lnTo>
                      <a:pt x="39947" y="12795"/>
                    </a:lnTo>
                    <a:lnTo>
                      <a:pt x="39861" y="12795"/>
                    </a:lnTo>
                    <a:lnTo>
                      <a:pt x="39781" y="12854"/>
                    </a:lnTo>
                    <a:lnTo>
                      <a:pt x="39727" y="12860"/>
                    </a:lnTo>
                    <a:lnTo>
                      <a:pt x="39652" y="12908"/>
                    </a:lnTo>
                    <a:lnTo>
                      <a:pt x="39652" y="12908"/>
                    </a:lnTo>
                    <a:lnTo>
                      <a:pt x="39927" y="12899"/>
                    </a:lnTo>
                    <a:lnTo>
                      <a:pt x="39956" y="12899"/>
                    </a:lnTo>
                    <a:lnTo>
                      <a:pt x="40061" y="12896"/>
                    </a:lnTo>
                    <a:lnTo>
                      <a:pt x="40404" y="12884"/>
                    </a:lnTo>
                    <a:lnTo>
                      <a:pt x="40913" y="12863"/>
                    </a:lnTo>
                    <a:lnTo>
                      <a:pt x="41265" y="12851"/>
                    </a:lnTo>
                    <a:lnTo>
                      <a:pt x="41468" y="12845"/>
                    </a:lnTo>
                    <a:lnTo>
                      <a:pt x="41420" y="12812"/>
                    </a:lnTo>
                    <a:lnTo>
                      <a:pt x="41378" y="12812"/>
                    </a:lnTo>
                    <a:lnTo>
                      <a:pt x="41304" y="12765"/>
                    </a:lnTo>
                    <a:lnTo>
                      <a:pt x="41217" y="12771"/>
                    </a:lnTo>
                    <a:lnTo>
                      <a:pt x="41140" y="12723"/>
                    </a:lnTo>
                    <a:lnTo>
                      <a:pt x="41098" y="12732"/>
                    </a:lnTo>
                    <a:cubicBezTo>
                      <a:pt x="41086" y="12720"/>
                      <a:pt x="41077" y="12705"/>
                      <a:pt x="41068" y="12690"/>
                    </a:cubicBezTo>
                    <a:cubicBezTo>
                      <a:pt x="41065" y="12687"/>
                      <a:pt x="41062" y="12681"/>
                      <a:pt x="41059" y="12675"/>
                    </a:cubicBezTo>
                    <a:lnTo>
                      <a:pt x="41056" y="12672"/>
                    </a:lnTo>
                    <a:lnTo>
                      <a:pt x="41050" y="12657"/>
                    </a:lnTo>
                    <a:lnTo>
                      <a:pt x="41047" y="12654"/>
                    </a:lnTo>
                    <a:cubicBezTo>
                      <a:pt x="41044" y="12648"/>
                      <a:pt x="41044" y="12645"/>
                      <a:pt x="41041" y="12640"/>
                    </a:cubicBezTo>
                    <a:lnTo>
                      <a:pt x="41041" y="12637"/>
                    </a:lnTo>
                    <a:cubicBezTo>
                      <a:pt x="41035" y="12625"/>
                      <a:pt x="41032" y="12616"/>
                      <a:pt x="41030" y="12604"/>
                    </a:cubicBezTo>
                    <a:lnTo>
                      <a:pt x="41030" y="12601"/>
                    </a:lnTo>
                    <a:lnTo>
                      <a:pt x="41027" y="12589"/>
                    </a:lnTo>
                    <a:lnTo>
                      <a:pt x="41027" y="12586"/>
                    </a:lnTo>
                    <a:cubicBezTo>
                      <a:pt x="41027" y="12583"/>
                      <a:pt x="41024" y="12577"/>
                      <a:pt x="41024" y="12574"/>
                    </a:cubicBezTo>
                    <a:lnTo>
                      <a:pt x="41024" y="12571"/>
                    </a:lnTo>
                    <a:cubicBezTo>
                      <a:pt x="41021" y="12562"/>
                      <a:pt x="41021" y="12553"/>
                      <a:pt x="41018" y="12544"/>
                    </a:cubicBezTo>
                    <a:lnTo>
                      <a:pt x="41018" y="12541"/>
                    </a:lnTo>
                    <a:lnTo>
                      <a:pt x="41018" y="12532"/>
                    </a:lnTo>
                    <a:lnTo>
                      <a:pt x="41018" y="12529"/>
                    </a:lnTo>
                    <a:cubicBezTo>
                      <a:pt x="41018" y="12526"/>
                      <a:pt x="41018" y="12523"/>
                      <a:pt x="41018" y="12520"/>
                    </a:cubicBezTo>
                    <a:lnTo>
                      <a:pt x="41018" y="12517"/>
                    </a:lnTo>
                    <a:lnTo>
                      <a:pt x="41018" y="12502"/>
                    </a:lnTo>
                    <a:lnTo>
                      <a:pt x="41018" y="12493"/>
                    </a:lnTo>
                    <a:cubicBezTo>
                      <a:pt x="41030" y="12431"/>
                      <a:pt x="41038" y="12359"/>
                      <a:pt x="41044" y="12288"/>
                    </a:cubicBezTo>
                    <a:lnTo>
                      <a:pt x="41044" y="12279"/>
                    </a:lnTo>
                    <a:lnTo>
                      <a:pt x="41044" y="12255"/>
                    </a:lnTo>
                    <a:cubicBezTo>
                      <a:pt x="41050" y="12258"/>
                      <a:pt x="41056" y="12259"/>
                      <a:pt x="41062" y="12259"/>
                    </a:cubicBezTo>
                    <a:cubicBezTo>
                      <a:pt x="41167" y="12259"/>
                      <a:pt x="41294" y="11859"/>
                      <a:pt x="41387" y="11498"/>
                    </a:cubicBezTo>
                    <a:lnTo>
                      <a:pt x="41387" y="11495"/>
                    </a:lnTo>
                    <a:cubicBezTo>
                      <a:pt x="41396" y="11471"/>
                      <a:pt x="41402" y="11447"/>
                      <a:pt x="41408" y="11420"/>
                    </a:cubicBezTo>
                    <a:lnTo>
                      <a:pt x="41408" y="11414"/>
                    </a:lnTo>
                    <a:cubicBezTo>
                      <a:pt x="41408" y="11402"/>
                      <a:pt x="41411" y="11394"/>
                      <a:pt x="41414" y="11382"/>
                    </a:cubicBezTo>
                    <a:lnTo>
                      <a:pt x="41414" y="11379"/>
                    </a:lnTo>
                    <a:cubicBezTo>
                      <a:pt x="41420" y="11355"/>
                      <a:pt x="41426" y="11331"/>
                      <a:pt x="41432" y="11307"/>
                    </a:cubicBezTo>
                    <a:lnTo>
                      <a:pt x="41432" y="11304"/>
                    </a:lnTo>
                    <a:lnTo>
                      <a:pt x="41432" y="11298"/>
                    </a:lnTo>
                    <a:lnTo>
                      <a:pt x="41489" y="11289"/>
                    </a:lnTo>
                    <a:cubicBezTo>
                      <a:pt x="41489" y="11316"/>
                      <a:pt x="41498" y="11340"/>
                      <a:pt x="41509" y="11361"/>
                    </a:cubicBezTo>
                    <a:cubicBezTo>
                      <a:pt x="41578" y="11382"/>
                      <a:pt x="41650" y="11399"/>
                      <a:pt x="41724" y="11411"/>
                    </a:cubicBezTo>
                    <a:cubicBezTo>
                      <a:pt x="41724" y="11411"/>
                      <a:pt x="41712" y="11501"/>
                      <a:pt x="41748" y="11525"/>
                    </a:cubicBezTo>
                    <a:cubicBezTo>
                      <a:pt x="41764" y="11537"/>
                      <a:pt x="41914" y="11552"/>
                      <a:pt x="41983" y="11552"/>
                    </a:cubicBezTo>
                    <a:cubicBezTo>
                      <a:pt x="42001" y="11552"/>
                      <a:pt x="42013" y="11551"/>
                      <a:pt x="42016" y="11549"/>
                    </a:cubicBezTo>
                    <a:cubicBezTo>
                      <a:pt x="42016" y="11549"/>
                      <a:pt x="42064" y="11641"/>
                      <a:pt x="42097" y="11650"/>
                    </a:cubicBezTo>
                    <a:cubicBezTo>
                      <a:pt x="42098" y="11650"/>
                      <a:pt x="42100" y="11650"/>
                      <a:pt x="42103" y="11650"/>
                    </a:cubicBezTo>
                    <a:cubicBezTo>
                      <a:pt x="42137" y="11650"/>
                      <a:pt x="42248" y="11614"/>
                      <a:pt x="42326" y="11569"/>
                    </a:cubicBezTo>
                    <a:lnTo>
                      <a:pt x="42326" y="11614"/>
                    </a:lnTo>
                    <a:lnTo>
                      <a:pt x="42392" y="11617"/>
                    </a:lnTo>
                    <a:lnTo>
                      <a:pt x="42380" y="11554"/>
                    </a:lnTo>
                    <a:lnTo>
                      <a:pt x="42359" y="11549"/>
                    </a:lnTo>
                    <a:cubicBezTo>
                      <a:pt x="42365" y="11543"/>
                      <a:pt x="42368" y="11540"/>
                      <a:pt x="42374" y="11537"/>
                    </a:cubicBezTo>
                    <a:lnTo>
                      <a:pt x="42377" y="11537"/>
                    </a:lnTo>
                    <a:lnTo>
                      <a:pt x="42389" y="11519"/>
                    </a:lnTo>
                    <a:cubicBezTo>
                      <a:pt x="42392" y="11516"/>
                      <a:pt x="42392" y="11513"/>
                      <a:pt x="42395" y="11510"/>
                    </a:cubicBezTo>
                    <a:lnTo>
                      <a:pt x="42431" y="11459"/>
                    </a:lnTo>
                    <a:lnTo>
                      <a:pt x="42469" y="11441"/>
                    </a:lnTo>
                    <a:cubicBezTo>
                      <a:pt x="42487" y="11450"/>
                      <a:pt x="42591" y="11501"/>
                      <a:pt x="42591" y="11501"/>
                    </a:cubicBezTo>
                    <a:lnTo>
                      <a:pt x="42627" y="11557"/>
                    </a:lnTo>
                    <a:cubicBezTo>
                      <a:pt x="42627" y="11560"/>
                      <a:pt x="42630" y="11563"/>
                      <a:pt x="42633" y="11566"/>
                    </a:cubicBezTo>
                    <a:lnTo>
                      <a:pt x="42645" y="11584"/>
                    </a:lnTo>
                    <a:lnTo>
                      <a:pt x="42648" y="11584"/>
                    </a:lnTo>
                    <a:cubicBezTo>
                      <a:pt x="42654" y="11590"/>
                      <a:pt x="42660" y="11593"/>
                      <a:pt x="42666" y="11599"/>
                    </a:cubicBezTo>
                    <a:lnTo>
                      <a:pt x="42636" y="11602"/>
                    </a:lnTo>
                    <a:lnTo>
                      <a:pt x="42615" y="11665"/>
                    </a:lnTo>
                    <a:lnTo>
                      <a:pt x="42696" y="11668"/>
                    </a:lnTo>
                    <a:lnTo>
                      <a:pt x="42705" y="11623"/>
                    </a:lnTo>
                    <a:cubicBezTo>
                      <a:pt x="42792" y="11677"/>
                      <a:pt x="42931" y="11728"/>
                      <a:pt x="42968" y="11728"/>
                    </a:cubicBezTo>
                    <a:cubicBezTo>
                      <a:pt x="42970" y="11728"/>
                      <a:pt x="42972" y="11728"/>
                      <a:pt x="42973" y="11727"/>
                    </a:cubicBezTo>
                    <a:cubicBezTo>
                      <a:pt x="43015" y="11724"/>
                      <a:pt x="43086" y="11638"/>
                      <a:pt x="43086" y="11638"/>
                    </a:cubicBezTo>
                    <a:cubicBezTo>
                      <a:pt x="43097" y="11645"/>
                      <a:pt x="43212" y="11650"/>
                      <a:pt x="43304" y="11650"/>
                    </a:cubicBezTo>
                    <a:cubicBezTo>
                      <a:pt x="43361" y="11650"/>
                      <a:pt x="43410" y="11648"/>
                      <a:pt x="43420" y="11644"/>
                    </a:cubicBezTo>
                    <a:cubicBezTo>
                      <a:pt x="43471" y="11623"/>
                      <a:pt x="43468" y="11534"/>
                      <a:pt x="43468" y="11534"/>
                    </a:cubicBezTo>
                    <a:cubicBezTo>
                      <a:pt x="43468" y="11534"/>
                      <a:pt x="43706" y="11522"/>
                      <a:pt x="43730" y="11510"/>
                    </a:cubicBezTo>
                    <a:cubicBezTo>
                      <a:pt x="43739" y="11507"/>
                      <a:pt x="43751" y="11474"/>
                      <a:pt x="43763" y="11441"/>
                    </a:cubicBezTo>
                    <a:lnTo>
                      <a:pt x="43832" y="11456"/>
                    </a:lnTo>
                    <a:lnTo>
                      <a:pt x="43832" y="11462"/>
                    </a:lnTo>
                    <a:lnTo>
                      <a:pt x="43832" y="11465"/>
                    </a:lnTo>
                    <a:cubicBezTo>
                      <a:pt x="43835" y="11489"/>
                      <a:pt x="43840" y="11516"/>
                      <a:pt x="43843" y="11537"/>
                    </a:cubicBezTo>
                    <a:lnTo>
                      <a:pt x="43843" y="11540"/>
                    </a:lnTo>
                    <a:cubicBezTo>
                      <a:pt x="43843" y="11552"/>
                      <a:pt x="43846" y="11563"/>
                      <a:pt x="43849" y="11575"/>
                    </a:cubicBezTo>
                    <a:lnTo>
                      <a:pt x="43849" y="11578"/>
                    </a:lnTo>
                    <a:cubicBezTo>
                      <a:pt x="43852" y="11605"/>
                      <a:pt x="43855" y="11629"/>
                      <a:pt x="43861" y="11653"/>
                    </a:cubicBezTo>
                    <a:lnTo>
                      <a:pt x="43861" y="11656"/>
                    </a:lnTo>
                    <a:cubicBezTo>
                      <a:pt x="43927" y="12031"/>
                      <a:pt x="44029" y="12451"/>
                      <a:pt x="44164" y="12451"/>
                    </a:cubicBezTo>
                    <a:cubicBezTo>
                      <a:pt x="44169" y="12451"/>
                      <a:pt x="44175" y="12450"/>
                      <a:pt x="44180" y="12449"/>
                    </a:cubicBezTo>
                    <a:lnTo>
                      <a:pt x="44180" y="12473"/>
                    </a:lnTo>
                    <a:cubicBezTo>
                      <a:pt x="44180" y="12476"/>
                      <a:pt x="44180" y="12479"/>
                      <a:pt x="44180" y="12482"/>
                    </a:cubicBezTo>
                    <a:cubicBezTo>
                      <a:pt x="44177" y="12550"/>
                      <a:pt x="44177" y="12619"/>
                      <a:pt x="44183" y="12687"/>
                    </a:cubicBezTo>
                    <a:lnTo>
                      <a:pt x="44183" y="12693"/>
                    </a:lnTo>
                    <a:lnTo>
                      <a:pt x="44183" y="12696"/>
                    </a:lnTo>
                    <a:cubicBezTo>
                      <a:pt x="44180" y="12702"/>
                      <a:pt x="44180" y="12705"/>
                      <a:pt x="44180" y="12711"/>
                    </a:cubicBezTo>
                    <a:cubicBezTo>
                      <a:pt x="44177" y="12714"/>
                      <a:pt x="44177" y="12717"/>
                      <a:pt x="44177" y="12720"/>
                    </a:cubicBezTo>
                    <a:lnTo>
                      <a:pt x="44177" y="12723"/>
                    </a:lnTo>
                    <a:cubicBezTo>
                      <a:pt x="44177" y="12726"/>
                      <a:pt x="44177" y="12729"/>
                      <a:pt x="44174" y="12732"/>
                    </a:cubicBezTo>
                    <a:cubicBezTo>
                      <a:pt x="44171" y="12741"/>
                      <a:pt x="44168" y="12750"/>
                      <a:pt x="44165" y="12759"/>
                    </a:cubicBezTo>
                    <a:lnTo>
                      <a:pt x="44165" y="12762"/>
                    </a:lnTo>
                    <a:cubicBezTo>
                      <a:pt x="44165" y="12765"/>
                      <a:pt x="44162" y="12768"/>
                      <a:pt x="44159" y="12774"/>
                    </a:cubicBezTo>
                    <a:lnTo>
                      <a:pt x="44159" y="12777"/>
                    </a:lnTo>
                    <a:cubicBezTo>
                      <a:pt x="44156" y="12780"/>
                      <a:pt x="44156" y="12783"/>
                      <a:pt x="44153" y="12789"/>
                    </a:cubicBezTo>
                    <a:lnTo>
                      <a:pt x="44153" y="12792"/>
                    </a:lnTo>
                    <a:cubicBezTo>
                      <a:pt x="44148" y="12801"/>
                      <a:pt x="44142" y="12812"/>
                      <a:pt x="44136" y="12821"/>
                    </a:cubicBezTo>
                    <a:lnTo>
                      <a:pt x="44133" y="12824"/>
                    </a:lnTo>
                    <a:lnTo>
                      <a:pt x="44124" y="12836"/>
                    </a:lnTo>
                    <a:cubicBezTo>
                      <a:pt x="44121" y="12839"/>
                      <a:pt x="44121" y="12839"/>
                      <a:pt x="44121" y="12842"/>
                    </a:cubicBezTo>
                    <a:lnTo>
                      <a:pt x="44109" y="12854"/>
                    </a:lnTo>
                    <a:lnTo>
                      <a:pt x="44106" y="12857"/>
                    </a:lnTo>
                    <a:lnTo>
                      <a:pt x="44091" y="12872"/>
                    </a:lnTo>
                    <a:cubicBezTo>
                      <a:pt x="44079" y="12887"/>
                      <a:pt x="44064" y="12899"/>
                      <a:pt x="44049" y="12911"/>
                    </a:cubicBezTo>
                    <a:lnTo>
                      <a:pt x="43995" y="12902"/>
                    </a:lnTo>
                    <a:lnTo>
                      <a:pt x="43894" y="12941"/>
                    </a:lnTo>
                    <a:lnTo>
                      <a:pt x="43784" y="12923"/>
                    </a:lnTo>
                    <a:lnTo>
                      <a:pt x="43688" y="12964"/>
                    </a:lnTo>
                    <a:lnTo>
                      <a:pt x="43635" y="12958"/>
                    </a:lnTo>
                    <a:lnTo>
                      <a:pt x="43572" y="12985"/>
                    </a:lnTo>
                    <a:lnTo>
                      <a:pt x="43823" y="13015"/>
                    </a:lnTo>
                    <a:lnTo>
                      <a:pt x="44252" y="13066"/>
                    </a:lnTo>
                    <a:lnTo>
                      <a:pt x="44881" y="13140"/>
                    </a:lnTo>
                    <a:lnTo>
                      <a:pt x="45298" y="13191"/>
                    </a:lnTo>
                    <a:lnTo>
                      <a:pt x="45426" y="13206"/>
                    </a:lnTo>
                    <a:lnTo>
                      <a:pt x="45462" y="13212"/>
                    </a:lnTo>
                    <a:lnTo>
                      <a:pt x="45802" y="13254"/>
                    </a:lnTo>
                    <a:lnTo>
                      <a:pt x="45802" y="13254"/>
                    </a:lnTo>
                    <a:lnTo>
                      <a:pt x="45712" y="13194"/>
                    </a:lnTo>
                    <a:lnTo>
                      <a:pt x="45650" y="13185"/>
                    </a:lnTo>
                    <a:lnTo>
                      <a:pt x="45557" y="13116"/>
                    </a:lnTo>
                    <a:lnTo>
                      <a:pt x="45450" y="13108"/>
                    </a:lnTo>
                    <a:lnTo>
                      <a:pt x="45367" y="13057"/>
                    </a:lnTo>
                    <a:lnTo>
                      <a:pt x="45352" y="13057"/>
                    </a:lnTo>
                    <a:lnTo>
                      <a:pt x="45215" y="12869"/>
                    </a:lnTo>
                    <a:cubicBezTo>
                      <a:pt x="45215" y="12869"/>
                      <a:pt x="45143" y="12580"/>
                      <a:pt x="45045" y="12300"/>
                    </a:cubicBezTo>
                    <a:lnTo>
                      <a:pt x="45045" y="12300"/>
                    </a:lnTo>
                    <a:cubicBezTo>
                      <a:pt x="45078" y="12333"/>
                      <a:pt x="45119" y="12353"/>
                      <a:pt x="45164" y="12362"/>
                    </a:cubicBezTo>
                    <a:cubicBezTo>
                      <a:pt x="45166" y="12362"/>
                      <a:pt x="45167" y="12362"/>
                      <a:pt x="45169" y="12362"/>
                    </a:cubicBezTo>
                    <a:cubicBezTo>
                      <a:pt x="45313" y="12362"/>
                      <a:pt x="45316" y="11981"/>
                      <a:pt x="45301" y="11724"/>
                    </a:cubicBezTo>
                    <a:lnTo>
                      <a:pt x="45301" y="11724"/>
                    </a:lnTo>
                    <a:cubicBezTo>
                      <a:pt x="45364" y="11751"/>
                      <a:pt x="45444" y="11784"/>
                      <a:pt x="45522" y="11814"/>
                    </a:cubicBezTo>
                    <a:cubicBezTo>
                      <a:pt x="45566" y="12005"/>
                      <a:pt x="45632" y="12148"/>
                      <a:pt x="45727" y="12160"/>
                    </a:cubicBezTo>
                    <a:cubicBezTo>
                      <a:pt x="45731" y="12160"/>
                      <a:pt x="45735" y="12160"/>
                      <a:pt x="45739" y="12160"/>
                    </a:cubicBezTo>
                    <a:cubicBezTo>
                      <a:pt x="45829" y="12160"/>
                      <a:pt x="45871" y="12030"/>
                      <a:pt x="45882" y="11856"/>
                    </a:cubicBezTo>
                    <a:cubicBezTo>
                      <a:pt x="45975" y="11894"/>
                      <a:pt x="46070" y="11924"/>
                      <a:pt x="46166" y="11954"/>
                    </a:cubicBezTo>
                    <a:lnTo>
                      <a:pt x="46285" y="11882"/>
                    </a:lnTo>
                    <a:cubicBezTo>
                      <a:pt x="46285" y="11882"/>
                      <a:pt x="46516" y="11975"/>
                      <a:pt x="46549" y="11975"/>
                    </a:cubicBezTo>
                    <a:cubicBezTo>
                      <a:pt x="46549" y="11975"/>
                      <a:pt x="46550" y="11975"/>
                      <a:pt x="46550" y="11975"/>
                    </a:cubicBezTo>
                    <a:cubicBezTo>
                      <a:pt x="46634" y="11966"/>
                      <a:pt x="47075" y="11695"/>
                      <a:pt x="47161" y="11638"/>
                    </a:cubicBezTo>
                    <a:cubicBezTo>
                      <a:pt x="47167" y="11638"/>
                      <a:pt x="47173" y="11635"/>
                      <a:pt x="47176" y="11629"/>
                    </a:cubicBezTo>
                    <a:cubicBezTo>
                      <a:pt x="47209" y="11596"/>
                      <a:pt x="47152" y="11399"/>
                      <a:pt x="47152" y="11399"/>
                    </a:cubicBezTo>
                    <a:lnTo>
                      <a:pt x="47185" y="11373"/>
                    </a:lnTo>
                    <a:lnTo>
                      <a:pt x="47322" y="11236"/>
                    </a:lnTo>
                    <a:lnTo>
                      <a:pt x="47227" y="11003"/>
                    </a:lnTo>
                    <a:lnTo>
                      <a:pt x="47051" y="10914"/>
                    </a:lnTo>
                    <a:lnTo>
                      <a:pt x="47063" y="10818"/>
                    </a:lnTo>
                    <a:cubicBezTo>
                      <a:pt x="47075" y="10762"/>
                      <a:pt x="47084" y="10702"/>
                      <a:pt x="47087" y="10639"/>
                    </a:cubicBezTo>
                    <a:cubicBezTo>
                      <a:pt x="47078" y="10624"/>
                      <a:pt x="46732" y="10419"/>
                      <a:pt x="46732" y="10419"/>
                    </a:cubicBezTo>
                    <a:cubicBezTo>
                      <a:pt x="46732" y="10419"/>
                      <a:pt x="46586" y="10204"/>
                      <a:pt x="46571" y="10189"/>
                    </a:cubicBezTo>
                    <a:cubicBezTo>
                      <a:pt x="46556" y="10172"/>
                      <a:pt x="45924" y="9864"/>
                      <a:pt x="45884" y="9864"/>
                    </a:cubicBezTo>
                    <a:cubicBezTo>
                      <a:pt x="45883" y="9864"/>
                      <a:pt x="45883" y="9864"/>
                      <a:pt x="45882" y="9864"/>
                    </a:cubicBezTo>
                    <a:cubicBezTo>
                      <a:pt x="45862" y="9876"/>
                      <a:pt x="45677" y="9891"/>
                      <a:pt x="45677" y="9891"/>
                    </a:cubicBezTo>
                    <a:lnTo>
                      <a:pt x="45382" y="9835"/>
                    </a:lnTo>
                    <a:lnTo>
                      <a:pt x="45382" y="9832"/>
                    </a:lnTo>
                    <a:lnTo>
                      <a:pt x="45292" y="9724"/>
                    </a:lnTo>
                    <a:lnTo>
                      <a:pt x="45298" y="9736"/>
                    </a:lnTo>
                    <a:lnTo>
                      <a:pt x="45292" y="9727"/>
                    </a:lnTo>
                    <a:cubicBezTo>
                      <a:pt x="45292" y="9727"/>
                      <a:pt x="45012" y="9709"/>
                      <a:pt x="44994" y="9709"/>
                    </a:cubicBezTo>
                    <a:cubicBezTo>
                      <a:pt x="44976" y="9709"/>
                      <a:pt x="44863" y="9754"/>
                      <a:pt x="44806" y="9772"/>
                    </a:cubicBezTo>
                    <a:lnTo>
                      <a:pt x="44759" y="9766"/>
                    </a:lnTo>
                    <a:lnTo>
                      <a:pt x="44666" y="9700"/>
                    </a:lnTo>
                    <a:cubicBezTo>
                      <a:pt x="44666" y="9700"/>
                      <a:pt x="44252" y="9624"/>
                      <a:pt x="44170" y="9624"/>
                    </a:cubicBezTo>
                    <a:cubicBezTo>
                      <a:pt x="44163" y="9624"/>
                      <a:pt x="44158" y="9625"/>
                      <a:pt x="44156" y="9626"/>
                    </a:cubicBezTo>
                    <a:cubicBezTo>
                      <a:pt x="44133" y="9641"/>
                      <a:pt x="44025" y="9709"/>
                      <a:pt x="44025" y="9709"/>
                    </a:cubicBezTo>
                    <a:cubicBezTo>
                      <a:pt x="44025" y="9709"/>
                      <a:pt x="43654" y="9790"/>
                      <a:pt x="43613" y="9790"/>
                    </a:cubicBezTo>
                    <a:cubicBezTo>
                      <a:pt x="43612" y="9790"/>
                      <a:pt x="43611" y="9790"/>
                      <a:pt x="43611" y="9790"/>
                    </a:cubicBezTo>
                    <a:cubicBezTo>
                      <a:pt x="43610" y="9790"/>
                      <a:pt x="43609" y="9789"/>
                      <a:pt x="43608" y="9789"/>
                    </a:cubicBezTo>
                    <a:cubicBezTo>
                      <a:pt x="43582" y="9789"/>
                      <a:pt x="43590" y="9858"/>
                      <a:pt x="43590" y="9858"/>
                    </a:cubicBezTo>
                    <a:lnTo>
                      <a:pt x="43513" y="9829"/>
                    </a:lnTo>
                    <a:cubicBezTo>
                      <a:pt x="43513" y="9829"/>
                      <a:pt x="43071" y="9960"/>
                      <a:pt x="43054" y="9978"/>
                    </a:cubicBezTo>
                    <a:cubicBezTo>
                      <a:pt x="43039" y="9993"/>
                      <a:pt x="43045" y="10121"/>
                      <a:pt x="43045" y="10121"/>
                    </a:cubicBezTo>
                    <a:lnTo>
                      <a:pt x="42839" y="10156"/>
                    </a:lnTo>
                    <a:cubicBezTo>
                      <a:pt x="42839" y="10156"/>
                      <a:pt x="42690" y="10353"/>
                      <a:pt x="42684" y="10386"/>
                    </a:cubicBezTo>
                    <a:cubicBezTo>
                      <a:pt x="42678" y="10416"/>
                      <a:pt x="42732" y="10487"/>
                      <a:pt x="42732" y="10487"/>
                    </a:cubicBezTo>
                    <a:cubicBezTo>
                      <a:pt x="42732" y="10487"/>
                      <a:pt x="42612" y="10517"/>
                      <a:pt x="42606" y="10532"/>
                    </a:cubicBezTo>
                    <a:cubicBezTo>
                      <a:pt x="42597" y="10574"/>
                      <a:pt x="42591" y="10616"/>
                      <a:pt x="42591" y="10657"/>
                    </a:cubicBezTo>
                    <a:lnTo>
                      <a:pt x="42675" y="10726"/>
                    </a:lnTo>
                    <a:cubicBezTo>
                      <a:pt x="42675" y="10726"/>
                      <a:pt x="42633" y="10738"/>
                      <a:pt x="42586" y="10753"/>
                    </a:cubicBezTo>
                    <a:cubicBezTo>
                      <a:pt x="42535" y="10723"/>
                      <a:pt x="42448" y="10678"/>
                      <a:pt x="42448" y="10678"/>
                    </a:cubicBezTo>
                    <a:lnTo>
                      <a:pt x="42523" y="10618"/>
                    </a:lnTo>
                    <a:cubicBezTo>
                      <a:pt x="42526" y="10577"/>
                      <a:pt x="42529" y="10535"/>
                      <a:pt x="42526" y="10493"/>
                    </a:cubicBezTo>
                    <a:cubicBezTo>
                      <a:pt x="42523" y="10478"/>
                      <a:pt x="42431" y="10440"/>
                      <a:pt x="42431" y="10440"/>
                    </a:cubicBezTo>
                    <a:cubicBezTo>
                      <a:pt x="42431" y="10440"/>
                      <a:pt x="42481" y="10371"/>
                      <a:pt x="42481" y="10341"/>
                    </a:cubicBezTo>
                    <a:cubicBezTo>
                      <a:pt x="42478" y="10308"/>
                      <a:pt x="42383" y="10100"/>
                      <a:pt x="42383" y="10100"/>
                    </a:cubicBezTo>
                    <a:lnTo>
                      <a:pt x="42222" y="10046"/>
                    </a:lnTo>
                    <a:cubicBezTo>
                      <a:pt x="42222" y="10046"/>
                      <a:pt x="42240" y="9915"/>
                      <a:pt x="42231" y="9900"/>
                    </a:cubicBezTo>
                    <a:cubicBezTo>
                      <a:pt x="42219" y="9885"/>
                      <a:pt x="41879" y="9712"/>
                      <a:pt x="41879" y="9712"/>
                    </a:cubicBezTo>
                    <a:lnTo>
                      <a:pt x="41813" y="9733"/>
                    </a:lnTo>
                    <a:cubicBezTo>
                      <a:pt x="41813" y="9733"/>
                      <a:pt x="41828" y="9665"/>
                      <a:pt x="41806" y="9665"/>
                    </a:cubicBezTo>
                    <a:cubicBezTo>
                      <a:pt x="41805" y="9665"/>
                      <a:pt x="41805" y="9665"/>
                      <a:pt x="41805" y="9665"/>
                    </a:cubicBezTo>
                    <a:cubicBezTo>
                      <a:pt x="41781" y="9665"/>
                      <a:pt x="41599" y="9593"/>
                      <a:pt x="41518" y="9560"/>
                    </a:cubicBezTo>
                    <a:lnTo>
                      <a:pt x="41518" y="9560"/>
                    </a:lnTo>
                    <a:cubicBezTo>
                      <a:pt x="41529" y="9561"/>
                      <a:pt x="41539" y="9561"/>
                      <a:pt x="41550" y="9561"/>
                    </a:cubicBezTo>
                    <a:cubicBezTo>
                      <a:pt x="41598" y="9561"/>
                      <a:pt x="41645" y="9556"/>
                      <a:pt x="41691" y="9548"/>
                    </a:cubicBezTo>
                    <a:cubicBezTo>
                      <a:pt x="41691" y="9548"/>
                      <a:pt x="41754" y="9617"/>
                      <a:pt x="41790" y="9623"/>
                    </a:cubicBezTo>
                    <a:cubicBezTo>
                      <a:pt x="41790" y="9623"/>
                      <a:pt x="41791" y="9623"/>
                      <a:pt x="41792" y="9623"/>
                    </a:cubicBezTo>
                    <a:cubicBezTo>
                      <a:pt x="41821" y="9623"/>
                      <a:pt x="41929" y="9580"/>
                      <a:pt x="42001" y="9533"/>
                    </a:cubicBezTo>
                    <a:lnTo>
                      <a:pt x="42013" y="9569"/>
                    </a:lnTo>
                    <a:lnTo>
                      <a:pt x="42079" y="9566"/>
                    </a:lnTo>
                    <a:lnTo>
                      <a:pt x="42055" y="9513"/>
                    </a:lnTo>
                    <a:lnTo>
                      <a:pt x="42031" y="9513"/>
                    </a:lnTo>
                    <a:lnTo>
                      <a:pt x="42043" y="9501"/>
                    </a:lnTo>
                    <a:lnTo>
                      <a:pt x="42046" y="9501"/>
                    </a:lnTo>
                    <a:lnTo>
                      <a:pt x="42058" y="9477"/>
                    </a:lnTo>
                    <a:lnTo>
                      <a:pt x="42085" y="9429"/>
                    </a:lnTo>
                    <a:cubicBezTo>
                      <a:pt x="42085" y="9429"/>
                      <a:pt x="42171" y="9381"/>
                      <a:pt x="42180" y="9372"/>
                    </a:cubicBezTo>
                    <a:lnTo>
                      <a:pt x="42186" y="9370"/>
                    </a:lnTo>
                    <a:lnTo>
                      <a:pt x="42186" y="9367"/>
                    </a:lnTo>
                    <a:lnTo>
                      <a:pt x="42189" y="9361"/>
                    </a:lnTo>
                    <a:lnTo>
                      <a:pt x="42189" y="9358"/>
                    </a:lnTo>
                    <a:cubicBezTo>
                      <a:pt x="42189" y="9355"/>
                      <a:pt x="42192" y="9352"/>
                      <a:pt x="42192" y="9349"/>
                    </a:cubicBezTo>
                    <a:cubicBezTo>
                      <a:pt x="42195" y="9346"/>
                      <a:pt x="42192" y="9346"/>
                      <a:pt x="42192" y="9343"/>
                    </a:cubicBezTo>
                    <a:cubicBezTo>
                      <a:pt x="42192" y="9343"/>
                      <a:pt x="42195" y="9334"/>
                      <a:pt x="42198" y="9328"/>
                    </a:cubicBezTo>
                    <a:lnTo>
                      <a:pt x="42204" y="9310"/>
                    </a:lnTo>
                    <a:lnTo>
                      <a:pt x="42204" y="9307"/>
                    </a:lnTo>
                    <a:lnTo>
                      <a:pt x="42210" y="9289"/>
                    </a:lnTo>
                    <a:lnTo>
                      <a:pt x="42213" y="9286"/>
                    </a:lnTo>
                    <a:lnTo>
                      <a:pt x="42219" y="9268"/>
                    </a:lnTo>
                    <a:lnTo>
                      <a:pt x="42219" y="9265"/>
                    </a:lnTo>
                    <a:cubicBezTo>
                      <a:pt x="42231" y="9235"/>
                      <a:pt x="42237" y="9203"/>
                      <a:pt x="42243" y="9170"/>
                    </a:cubicBezTo>
                    <a:cubicBezTo>
                      <a:pt x="42240" y="9143"/>
                      <a:pt x="42144" y="9134"/>
                      <a:pt x="42153" y="9116"/>
                    </a:cubicBezTo>
                    <a:cubicBezTo>
                      <a:pt x="42159" y="9098"/>
                      <a:pt x="42204" y="9057"/>
                      <a:pt x="42204" y="9045"/>
                    </a:cubicBezTo>
                    <a:cubicBezTo>
                      <a:pt x="42204" y="9033"/>
                      <a:pt x="42126" y="8851"/>
                      <a:pt x="42123" y="8839"/>
                    </a:cubicBezTo>
                    <a:cubicBezTo>
                      <a:pt x="42121" y="8827"/>
                      <a:pt x="41933" y="8782"/>
                      <a:pt x="41933" y="8782"/>
                    </a:cubicBezTo>
                    <a:lnTo>
                      <a:pt x="41995" y="8723"/>
                    </a:lnTo>
                    <a:cubicBezTo>
                      <a:pt x="41989" y="8687"/>
                      <a:pt x="41980" y="8651"/>
                      <a:pt x="41968" y="8618"/>
                    </a:cubicBezTo>
                    <a:cubicBezTo>
                      <a:pt x="41936" y="8606"/>
                      <a:pt x="41897" y="8594"/>
                      <a:pt x="41861" y="8592"/>
                    </a:cubicBezTo>
                    <a:cubicBezTo>
                      <a:pt x="41861" y="8592"/>
                      <a:pt x="41900" y="8529"/>
                      <a:pt x="41891" y="8502"/>
                    </a:cubicBezTo>
                    <a:cubicBezTo>
                      <a:pt x="41885" y="8475"/>
                      <a:pt x="41745" y="8326"/>
                      <a:pt x="41745" y="8326"/>
                    </a:cubicBezTo>
                    <a:lnTo>
                      <a:pt x="41578" y="8311"/>
                    </a:lnTo>
                    <a:cubicBezTo>
                      <a:pt x="41578" y="8311"/>
                      <a:pt x="41572" y="8207"/>
                      <a:pt x="41557" y="8195"/>
                    </a:cubicBezTo>
                    <a:cubicBezTo>
                      <a:pt x="41542" y="8186"/>
                      <a:pt x="41193" y="8115"/>
                      <a:pt x="41193" y="8115"/>
                    </a:cubicBezTo>
                    <a:lnTo>
                      <a:pt x="41137" y="8144"/>
                    </a:lnTo>
                    <a:cubicBezTo>
                      <a:pt x="41137" y="8144"/>
                      <a:pt x="41137" y="8093"/>
                      <a:pt x="41119" y="8093"/>
                    </a:cubicBezTo>
                    <a:cubicBezTo>
                      <a:pt x="41118" y="8093"/>
                      <a:pt x="41117" y="8093"/>
                      <a:pt x="41116" y="8094"/>
                    </a:cubicBezTo>
                    <a:cubicBezTo>
                      <a:pt x="41114" y="8094"/>
                      <a:pt x="41111" y="8094"/>
                      <a:pt x="41107" y="8094"/>
                    </a:cubicBezTo>
                    <a:cubicBezTo>
                      <a:pt x="41053" y="8094"/>
                      <a:pt x="40809" y="8064"/>
                      <a:pt x="40809" y="8064"/>
                    </a:cubicBezTo>
                    <a:cubicBezTo>
                      <a:pt x="40809" y="8064"/>
                      <a:pt x="40743" y="8031"/>
                      <a:pt x="40717" y="8016"/>
                    </a:cubicBezTo>
                    <a:cubicBezTo>
                      <a:pt x="40711" y="7980"/>
                      <a:pt x="40702" y="7945"/>
                      <a:pt x="40690" y="7912"/>
                    </a:cubicBezTo>
                    <a:cubicBezTo>
                      <a:pt x="40681" y="7897"/>
                      <a:pt x="40538" y="7873"/>
                      <a:pt x="40538" y="7873"/>
                    </a:cubicBezTo>
                    <a:cubicBezTo>
                      <a:pt x="40538" y="7873"/>
                      <a:pt x="40588" y="7784"/>
                      <a:pt x="40579" y="7748"/>
                    </a:cubicBezTo>
                    <a:cubicBezTo>
                      <a:pt x="40570" y="7712"/>
                      <a:pt x="40383" y="7498"/>
                      <a:pt x="40383" y="7498"/>
                    </a:cubicBezTo>
                    <a:lnTo>
                      <a:pt x="40150" y="7480"/>
                    </a:lnTo>
                    <a:lnTo>
                      <a:pt x="40189" y="7468"/>
                    </a:lnTo>
                    <a:lnTo>
                      <a:pt x="40201" y="7462"/>
                    </a:lnTo>
                    <a:lnTo>
                      <a:pt x="40231" y="7450"/>
                    </a:lnTo>
                    <a:lnTo>
                      <a:pt x="40249" y="7444"/>
                    </a:lnTo>
                    <a:lnTo>
                      <a:pt x="40272" y="7435"/>
                    </a:lnTo>
                    <a:lnTo>
                      <a:pt x="40290" y="7426"/>
                    </a:lnTo>
                    <a:lnTo>
                      <a:pt x="40314" y="7417"/>
                    </a:lnTo>
                    <a:lnTo>
                      <a:pt x="40332" y="7411"/>
                    </a:lnTo>
                    <a:lnTo>
                      <a:pt x="40353" y="7402"/>
                    </a:lnTo>
                    <a:lnTo>
                      <a:pt x="40371" y="7393"/>
                    </a:lnTo>
                    <a:lnTo>
                      <a:pt x="40389" y="7384"/>
                    </a:lnTo>
                    <a:lnTo>
                      <a:pt x="40407" y="7375"/>
                    </a:lnTo>
                    <a:lnTo>
                      <a:pt x="40424" y="7366"/>
                    </a:lnTo>
                    <a:lnTo>
                      <a:pt x="40439" y="7357"/>
                    </a:lnTo>
                    <a:lnTo>
                      <a:pt x="40454" y="7348"/>
                    </a:lnTo>
                    <a:lnTo>
                      <a:pt x="40472" y="7340"/>
                    </a:lnTo>
                    <a:lnTo>
                      <a:pt x="40484" y="7331"/>
                    </a:lnTo>
                    <a:cubicBezTo>
                      <a:pt x="40490" y="7328"/>
                      <a:pt x="40493" y="7325"/>
                      <a:pt x="40499" y="7322"/>
                    </a:cubicBezTo>
                    <a:lnTo>
                      <a:pt x="40511" y="7313"/>
                    </a:lnTo>
                    <a:lnTo>
                      <a:pt x="40523" y="7304"/>
                    </a:lnTo>
                    <a:lnTo>
                      <a:pt x="40532" y="7295"/>
                    </a:lnTo>
                    <a:lnTo>
                      <a:pt x="40544" y="7286"/>
                    </a:lnTo>
                    <a:lnTo>
                      <a:pt x="40553" y="7277"/>
                    </a:lnTo>
                    <a:lnTo>
                      <a:pt x="40562" y="7265"/>
                    </a:lnTo>
                    <a:lnTo>
                      <a:pt x="40564" y="7262"/>
                    </a:lnTo>
                    <a:lnTo>
                      <a:pt x="40570" y="7256"/>
                    </a:lnTo>
                    <a:lnTo>
                      <a:pt x="40576" y="7247"/>
                    </a:lnTo>
                    <a:cubicBezTo>
                      <a:pt x="40576" y="7244"/>
                      <a:pt x="40579" y="7241"/>
                      <a:pt x="40579" y="7241"/>
                    </a:cubicBezTo>
                    <a:lnTo>
                      <a:pt x="40582" y="7232"/>
                    </a:lnTo>
                    <a:cubicBezTo>
                      <a:pt x="40582" y="7232"/>
                      <a:pt x="40585" y="7229"/>
                      <a:pt x="40585" y="7226"/>
                    </a:cubicBezTo>
                    <a:cubicBezTo>
                      <a:pt x="40585" y="7223"/>
                      <a:pt x="40588" y="7220"/>
                      <a:pt x="40588" y="7217"/>
                    </a:cubicBezTo>
                    <a:lnTo>
                      <a:pt x="40591" y="7211"/>
                    </a:lnTo>
                    <a:cubicBezTo>
                      <a:pt x="40591" y="7211"/>
                      <a:pt x="40591" y="7208"/>
                      <a:pt x="40591" y="7208"/>
                    </a:cubicBezTo>
                    <a:cubicBezTo>
                      <a:pt x="40591" y="7202"/>
                      <a:pt x="40591" y="7196"/>
                      <a:pt x="40591" y="7190"/>
                    </a:cubicBezTo>
                    <a:cubicBezTo>
                      <a:pt x="40585" y="7107"/>
                      <a:pt x="40153" y="7000"/>
                      <a:pt x="40153" y="7000"/>
                    </a:cubicBezTo>
                    <a:cubicBezTo>
                      <a:pt x="40153" y="7000"/>
                      <a:pt x="40204" y="6869"/>
                      <a:pt x="40105" y="6833"/>
                    </a:cubicBezTo>
                    <a:cubicBezTo>
                      <a:pt x="40007" y="6800"/>
                      <a:pt x="39479" y="6728"/>
                      <a:pt x="39479" y="6728"/>
                    </a:cubicBezTo>
                    <a:cubicBezTo>
                      <a:pt x="39473" y="6717"/>
                      <a:pt x="39468" y="6705"/>
                      <a:pt x="39462" y="6693"/>
                    </a:cubicBezTo>
                    <a:lnTo>
                      <a:pt x="39491" y="6654"/>
                    </a:lnTo>
                    <a:lnTo>
                      <a:pt x="39488" y="6627"/>
                    </a:lnTo>
                    <a:cubicBezTo>
                      <a:pt x="39524" y="6615"/>
                      <a:pt x="39488" y="6511"/>
                      <a:pt x="39488" y="6511"/>
                    </a:cubicBezTo>
                    <a:cubicBezTo>
                      <a:pt x="39482" y="6520"/>
                      <a:pt x="39473" y="6526"/>
                      <a:pt x="39468" y="6535"/>
                    </a:cubicBezTo>
                    <a:lnTo>
                      <a:pt x="39402" y="6225"/>
                    </a:lnTo>
                    <a:lnTo>
                      <a:pt x="39178" y="6073"/>
                    </a:lnTo>
                    <a:lnTo>
                      <a:pt x="39208" y="5894"/>
                    </a:lnTo>
                    <a:cubicBezTo>
                      <a:pt x="39232" y="5789"/>
                      <a:pt x="39259" y="5670"/>
                      <a:pt x="39271" y="5602"/>
                    </a:cubicBezTo>
                    <a:cubicBezTo>
                      <a:pt x="39420" y="5572"/>
                      <a:pt x="39560" y="5506"/>
                      <a:pt x="39679" y="5411"/>
                    </a:cubicBezTo>
                    <a:cubicBezTo>
                      <a:pt x="39696" y="5411"/>
                      <a:pt x="39712" y="5412"/>
                      <a:pt x="39729" y="5412"/>
                    </a:cubicBezTo>
                    <a:cubicBezTo>
                      <a:pt x="39894" y="5412"/>
                      <a:pt x="40059" y="5385"/>
                      <a:pt x="40216" y="5330"/>
                    </a:cubicBezTo>
                    <a:cubicBezTo>
                      <a:pt x="40225" y="5332"/>
                      <a:pt x="40233" y="5332"/>
                      <a:pt x="40242" y="5332"/>
                    </a:cubicBezTo>
                    <a:cubicBezTo>
                      <a:pt x="40367" y="5332"/>
                      <a:pt x="40485" y="5201"/>
                      <a:pt x="40585" y="5092"/>
                    </a:cubicBezTo>
                    <a:lnTo>
                      <a:pt x="40722" y="5092"/>
                    </a:lnTo>
                    <a:lnTo>
                      <a:pt x="40734" y="5089"/>
                    </a:lnTo>
                    <a:lnTo>
                      <a:pt x="40752" y="5086"/>
                    </a:lnTo>
                    <a:lnTo>
                      <a:pt x="40767" y="5086"/>
                    </a:lnTo>
                    <a:lnTo>
                      <a:pt x="40782" y="5083"/>
                    </a:lnTo>
                    <a:lnTo>
                      <a:pt x="40797" y="5080"/>
                    </a:lnTo>
                    <a:lnTo>
                      <a:pt x="40815" y="5077"/>
                    </a:lnTo>
                    <a:lnTo>
                      <a:pt x="40830" y="5077"/>
                    </a:lnTo>
                    <a:lnTo>
                      <a:pt x="40851" y="5071"/>
                    </a:lnTo>
                    <a:lnTo>
                      <a:pt x="40866" y="5068"/>
                    </a:lnTo>
                    <a:lnTo>
                      <a:pt x="40886" y="5065"/>
                    </a:lnTo>
                    <a:lnTo>
                      <a:pt x="40901" y="5062"/>
                    </a:lnTo>
                    <a:lnTo>
                      <a:pt x="40922" y="5059"/>
                    </a:lnTo>
                    <a:lnTo>
                      <a:pt x="40937" y="5053"/>
                    </a:lnTo>
                    <a:lnTo>
                      <a:pt x="40958" y="5050"/>
                    </a:lnTo>
                    <a:lnTo>
                      <a:pt x="40973" y="5044"/>
                    </a:lnTo>
                    <a:lnTo>
                      <a:pt x="40994" y="5041"/>
                    </a:lnTo>
                    <a:lnTo>
                      <a:pt x="41009" y="5035"/>
                    </a:lnTo>
                    <a:lnTo>
                      <a:pt x="41030" y="5029"/>
                    </a:lnTo>
                    <a:lnTo>
                      <a:pt x="41044" y="5026"/>
                    </a:lnTo>
                    <a:lnTo>
                      <a:pt x="41062" y="5020"/>
                    </a:lnTo>
                    <a:lnTo>
                      <a:pt x="41080" y="5014"/>
                    </a:lnTo>
                    <a:lnTo>
                      <a:pt x="41098" y="5008"/>
                    </a:lnTo>
                    <a:lnTo>
                      <a:pt x="41113" y="5003"/>
                    </a:lnTo>
                    <a:lnTo>
                      <a:pt x="41131" y="4994"/>
                    </a:lnTo>
                    <a:lnTo>
                      <a:pt x="41146" y="4988"/>
                    </a:lnTo>
                    <a:lnTo>
                      <a:pt x="41164" y="4982"/>
                    </a:lnTo>
                    <a:lnTo>
                      <a:pt x="41179" y="4973"/>
                    </a:lnTo>
                    <a:lnTo>
                      <a:pt x="41193" y="4967"/>
                    </a:lnTo>
                    <a:lnTo>
                      <a:pt x="41208" y="4958"/>
                    </a:lnTo>
                    <a:lnTo>
                      <a:pt x="41223" y="4949"/>
                    </a:lnTo>
                    <a:lnTo>
                      <a:pt x="41235" y="4943"/>
                    </a:lnTo>
                    <a:cubicBezTo>
                      <a:pt x="41238" y="4940"/>
                      <a:pt x="41244" y="4937"/>
                      <a:pt x="41247" y="4934"/>
                    </a:cubicBezTo>
                    <a:lnTo>
                      <a:pt x="41259" y="4925"/>
                    </a:lnTo>
                    <a:lnTo>
                      <a:pt x="41271" y="4913"/>
                    </a:lnTo>
                    <a:lnTo>
                      <a:pt x="41283" y="4904"/>
                    </a:lnTo>
                    <a:cubicBezTo>
                      <a:pt x="41286" y="4901"/>
                      <a:pt x="41289" y="4898"/>
                      <a:pt x="41292" y="4895"/>
                    </a:cubicBezTo>
                    <a:cubicBezTo>
                      <a:pt x="41295" y="4892"/>
                      <a:pt x="41298" y="4889"/>
                      <a:pt x="41301" y="4886"/>
                    </a:cubicBezTo>
                    <a:lnTo>
                      <a:pt x="41310" y="4874"/>
                    </a:lnTo>
                    <a:lnTo>
                      <a:pt x="41319" y="4865"/>
                    </a:lnTo>
                    <a:lnTo>
                      <a:pt x="41325" y="4853"/>
                    </a:lnTo>
                    <a:cubicBezTo>
                      <a:pt x="41328" y="4850"/>
                      <a:pt x="41328" y="4845"/>
                      <a:pt x="41331" y="4842"/>
                    </a:cubicBezTo>
                    <a:cubicBezTo>
                      <a:pt x="41331" y="4839"/>
                      <a:pt x="41334" y="4833"/>
                      <a:pt x="41334" y="4830"/>
                    </a:cubicBezTo>
                    <a:lnTo>
                      <a:pt x="41340" y="4818"/>
                    </a:lnTo>
                    <a:cubicBezTo>
                      <a:pt x="41340" y="4815"/>
                      <a:pt x="41340" y="4809"/>
                      <a:pt x="41343" y="4806"/>
                    </a:cubicBezTo>
                    <a:cubicBezTo>
                      <a:pt x="41343" y="4800"/>
                      <a:pt x="41343" y="4797"/>
                      <a:pt x="41343" y="4794"/>
                    </a:cubicBezTo>
                    <a:lnTo>
                      <a:pt x="41343" y="4779"/>
                    </a:lnTo>
                    <a:cubicBezTo>
                      <a:pt x="41343" y="4779"/>
                      <a:pt x="41343" y="4776"/>
                      <a:pt x="41343" y="4773"/>
                    </a:cubicBezTo>
                    <a:cubicBezTo>
                      <a:pt x="41343" y="4770"/>
                      <a:pt x="41343" y="4764"/>
                      <a:pt x="41343" y="4758"/>
                    </a:cubicBezTo>
                    <a:cubicBezTo>
                      <a:pt x="41301" y="4460"/>
                      <a:pt x="40806" y="4257"/>
                      <a:pt x="40806" y="4257"/>
                    </a:cubicBezTo>
                    <a:cubicBezTo>
                      <a:pt x="40806" y="4257"/>
                      <a:pt x="40904" y="4138"/>
                      <a:pt x="40812" y="4049"/>
                    </a:cubicBezTo>
                    <a:cubicBezTo>
                      <a:pt x="40720" y="3962"/>
                      <a:pt x="40266" y="3640"/>
                      <a:pt x="39858" y="3607"/>
                    </a:cubicBezTo>
                    <a:cubicBezTo>
                      <a:pt x="39879" y="3506"/>
                      <a:pt x="39658" y="3183"/>
                      <a:pt x="39282" y="3183"/>
                    </a:cubicBezTo>
                    <a:cubicBezTo>
                      <a:pt x="39240" y="3183"/>
                      <a:pt x="39195" y="3187"/>
                      <a:pt x="39149" y="3196"/>
                    </a:cubicBezTo>
                    <a:cubicBezTo>
                      <a:pt x="39080" y="3134"/>
                      <a:pt x="38788" y="3077"/>
                      <a:pt x="38466" y="3053"/>
                    </a:cubicBezTo>
                    <a:lnTo>
                      <a:pt x="38380" y="3044"/>
                    </a:lnTo>
                    <a:lnTo>
                      <a:pt x="38377" y="3050"/>
                    </a:lnTo>
                    <a:lnTo>
                      <a:pt x="38341" y="3050"/>
                    </a:lnTo>
                    <a:lnTo>
                      <a:pt x="38344" y="3047"/>
                    </a:lnTo>
                    <a:lnTo>
                      <a:pt x="38299" y="2955"/>
                    </a:lnTo>
                    <a:lnTo>
                      <a:pt x="38251" y="3044"/>
                    </a:lnTo>
                    <a:lnTo>
                      <a:pt x="38213" y="3044"/>
                    </a:lnTo>
                    <a:lnTo>
                      <a:pt x="37885" y="2981"/>
                    </a:lnTo>
                    <a:lnTo>
                      <a:pt x="37846" y="3059"/>
                    </a:lnTo>
                    <a:lnTo>
                      <a:pt x="37816" y="3062"/>
                    </a:lnTo>
                    <a:lnTo>
                      <a:pt x="37819" y="2993"/>
                    </a:lnTo>
                    <a:lnTo>
                      <a:pt x="37637" y="2990"/>
                    </a:lnTo>
                    <a:cubicBezTo>
                      <a:pt x="37640" y="2964"/>
                      <a:pt x="37637" y="2934"/>
                      <a:pt x="37628" y="2907"/>
                    </a:cubicBezTo>
                    <a:cubicBezTo>
                      <a:pt x="37587" y="2946"/>
                      <a:pt x="37554" y="2990"/>
                      <a:pt x="37560" y="3014"/>
                    </a:cubicBezTo>
                    <a:lnTo>
                      <a:pt x="37432" y="3065"/>
                    </a:lnTo>
                    <a:cubicBezTo>
                      <a:pt x="37393" y="3062"/>
                      <a:pt x="37360" y="3062"/>
                      <a:pt x="37327" y="3059"/>
                    </a:cubicBezTo>
                    <a:lnTo>
                      <a:pt x="37312" y="3026"/>
                    </a:lnTo>
                    <a:lnTo>
                      <a:pt x="37294" y="3059"/>
                    </a:lnTo>
                    <a:cubicBezTo>
                      <a:pt x="36937" y="3059"/>
                      <a:pt x="36791" y="3163"/>
                      <a:pt x="36752" y="3291"/>
                    </a:cubicBezTo>
                    <a:lnTo>
                      <a:pt x="36707" y="3303"/>
                    </a:lnTo>
                    <a:lnTo>
                      <a:pt x="36594" y="3497"/>
                    </a:lnTo>
                    <a:lnTo>
                      <a:pt x="36660" y="3685"/>
                    </a:lnTo>
                    <a:lnTo>
                      <a:pt x="36668" y="3685"/>
                    </a:lnTo>
                    <a:lnTo>
                      <a:pt x="36770" y="3801"/>
                    </a:lnTo>
                    <a:lnTo>
                      <a:pt x="36764" y="3816"/>
                    </a:lnTo>
                    <a:lnTo>
                      <a:pt x="36746" y="3780"/>
                    </a:lnTo>
                    <a:lnTo>
                      <a:pt x="36752" y="3804"/>
                    </a:lnTo>
                    <a:lnTo>
                      <a:pt x="36743" y="3786"/>
                    </a:lnTo>
                    <a:cubicBezTo>
                      <a:pt x="36743" y="3786"/>
                      <a:pt x="36516" y="3762"/>
                      <a:pt x="36367" y="3751"/>
                    </a:cubicBezTo>
                    <a:cubicBezTo>
                      <a:pt x="36415" y="3283"/>
                      <a:pt x="36457" y="2809"/>
                      <a:pt x="36493" y="2412"/>
                    </a:cubicBezTo>
                    <a:lnTo>
                      <a:pt x="36838" y="2275"/>
                    </a:lnTo>
                    <a:lnTo>
                      <a:pt x="36883" y="2177"/>
                    </a:lnTo>
                    <a:lnTo>
                      <a:pt x="36898" y="2332"/>
                    </a:lnTo>
                    <a:lnTo>
                      <a:pt x="37050" y="2552"/>
                    </a:lnTo>
                    <a:lnTo>
                      <a:pt x="37253" y="2612"/>
                    </a:lnTo>
                    <a:lnTo>
                      <a:pt x="37360" y="2776"/>
                    </a:lnTo>
                    <a:lnTo>
                      <a:pt x="37786" y="2776"/>
                    </a:lnTo>
                    <a:lnTo>
                      <a:pt x="37855" y="2630"/>
                    </a:lnTo>
                    <a:lnTo>
                      <a:pt x="37980" y="2701"/>
                    </a:lnTo>
                    <a:lnTo>
                      <a:pt x="38409" y="2585"/>
                    </a:lnTo>
                    <a:lnTo>
                      <a:pt x="38436" y="2433"/>
                    </a:lnTo>
                    <a:lnTo>
                      <a:pt x="38549" y="2546"/>
                    </a:lnTo>
                    <a:lnTo>
                      <a:pt x="38892" y="2367"/>
                    </a:lnTo>
                    <a:lnTo>
                      <a:pt x="39131" y="1837"/>
                    </a:lnTo>
                    <a:lnTo>
                      <a:pt x="38973" y="1604"/>
                    </a:lnTo>
                    <a:lnTo>
                      <a:pt x="38988" y="1500"/>
                    </a:lnTo>
                    <a:lnTo>
                      <a:pt x="38725" y="1086"/>
                    </a:lnTo>
                    <a:lnTo>
                      <a:pt x="38576" y="1104"/>
                    </a:lnTo>
                    <a:lnTo>
                      <a:pt x="38514" y="901"/>
                    </a:lnTo>
                    <a:lnTo>
                      <a:pt x="38043" y="767"/>
                    </a:lnTo>
                    <a:lnTo>
                      <a:pt x="37938" y="853"/>
                    </a:lnTo>
                    <a:lnTo>
                      <a:pt x="37938" y="853"/>
                    </a:lnTo>
                    <a:lnTo>
                      <a:pt x="38013" y="519"/>
                    </a:lnTo>
                    <a:lnTo>
                      <a:pt x="37575" y="182"/>
                    </a:lnTo>
                    <a:lnTo>
                      <a:pt x="37172" y="194"/>
                    </a:lnTo>
                    <a:lnTo>
                      <a:pt x="37065" y="257"/>
                    </a:lnTo>
                    <a:lnTo>
                      <a:pt x="37017" y="132"/>
                    </a:lnTo>
                    <a:lnTo>
                      <a:pt x="366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-534700" y="2798525"/>
                <a:ext cx="140650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626" h="6710" extrusionOk="0">
                    <a:moveTo>
                      <a:pt x="2388" y="2197"/>
                    </a:moveTo>
                    <a:cubicBezTo>
                      <a:pt x="2388" y="2259"/>
                      <a:pt x="2391" y="2325"/>
                      <a:pt x="2397" y="2387"/>
                    </a:cubicBezTo>
                    <a:lnTo>
                      <a:pt x="2284" y="2214"/>
                    </a:lnTo>
                    <a:cubicBezTo>
                      <a:pt x="2322" y="2208"/>
                      <a:pt x="2358" y="2203"/>
                      <a:pt x="2388" y="2197"/>
                    </a:cubicBezTo>
                    <a:close/>
                    <a:moveTo>
                      <a:pt x="2680" y="1746"/>
                    </a:moveTo>
                    <a:cubicBezTo>
                      <a:pt x="2722" y="1773"/>
                      <a:pt x="2766" y="1800"/>
                      <a:pt x="2814" y="1821"/>
                    </a:cubicBezTo>
                    <a:cubicBezTo>
                      <a:pt x="2808" y="1878"/>
                      <a:pt x="2805" y="1922"/>
                      <a:pt x="2802" y="1961"/>
                    </a:cubicBezTo>
                    <a:cubicBezTo>
                      <a:pt x="2722" y="2101"/>
                      <a:pt x="2653" y="2244"/>
                      <a:pt x="2597" y="2393"/>
                    </a:cubicBezTo>
                    <a:lnTo>
                      <a:pt x="2537" y="2513"/>
                    </a:lnTo>
                    <a:lnTo>
                      <a:pt x="2483" y="2489"/>
                    </a:lnTo>
                    <a:cubicBezTo>
                      <a:pt x="2465" y="2387"/>
                      <a:pt x="2456" y="2283"/>
                      <a:pt x="2453" y="2176"/>
                    </a:cubicBezTo>
                    <a:cubicBezTo>
                      <a:pt x="2659" y="2089"/>
                      <a:pt x="2680" y="1746"/>
                      <a:pt x="2680" y="1746"/>
                    </a:cubicBezTo>
                    <a:close/>
                    <a:moveTo>
                      <a:pt x="2701" y="3854"/>
                    </a:moveTo>
                    <a:cubicBezTo>
                      <a:pt x="2740" y="3979"/>
                      <a:pt x="2787" y="4125"/>
                      <a:pt x="2832" y="4268"/>
                    </a:cubicBezTo>
                    <a:cubicBezTo>
                      <a:pt x="2731" y="4215"/>
                      <a:pt x="2635" y="4072"/>
                      <a:pt x="2522" y="3917"/>
                    </a:cubicBezTo>
                    <a:cubicBezTo>
                      <a:pt x="2516" y="3902"/>
                      <a:pt x="2510" y="3887"/>
                      <a:pt x="2501" y="3869"/>
                    </a:cubicBezTo>
                    <a:cubicBezTo>
                      <a:pt x="2567" y="3869"/>
                      <a:pt x="2635" y="3863"/>
                      <a:pt x="2701" y="3854"/>
                    </a:cubicBezTo>
                    <a:close/>
                    <a:moveTo>
                      <a:pt x="2804" y="1"/>
                    </a:moveTo>
                    <a:cubicBezTo>
                      <a:pt x="2456" y="1"/>
                      <a:pt x="2065" y="52"/>
                      <a:pt x="1985" y="122"/>
                    </a:cubicBezTo>
                    <a:cubicBezTo>
                      <a:pt x="1944" y="113"/>
                      <a:pt x="1905" y="109"/>
                      <a:pt x="1867" y="109"/>
                    </a:cubicBezTo>
                    <a:cubicBezTo>
                      <a:pt x="1553" y="109"/>
                      <a:pt x="1346" y="377"/>
                      <a:pt x="1356" y="462"/>
                    </a:cubicBezTo>
                    <a:cubicBezTo>
                      <a:pt x="1008" y="489"/>
                      <a:pt x="593" y="760"/>
                      <a:pt x="510" y="831"/>
                    </a:cubicBezTo>
                    <a:cubicBezTo>
                      <a:pt x="423" y="906"/>
                      <a:pt x="501" y="1010"/>
                      <a:pt x="501" y="1010"/>
                    </a:cubicBezTo>
                    <a:cubicBezTo>
                      <a:pt x="501" y="1010"/>
                      <a:pt x="57" y="1183"/>
                      <a:pt x="3" y="1436"/>
                    </a:cubicBezTo>
                    <a:cubicBezTo>
                      <a:pt x="0" y="1442"/>
                      <a:pt x="0" y="1445"/>
                      <a:pt x="0" y="1451"/>
                    </a:cubicBezTo>
                    <a:lnTo>
                      <a:pt x="12" y="1466"/>
                    </a:lnTo>
                    <a:lnTo>
                      <a:pt x="12" y="1469"/>
                    </a:lnTo>
                    <a:cubicBezTo>
                      <a:pt x="12" y="1472"/>
                      <a:pt x="12" y="1478"/>
                      <a:pt x="12" y="1481"/>
                    </a:cubicBezTo>
                    <a:cubicBezTo>
                      <a:pt x="12" y="1484"/>
                      <a:pt x="12" y="1487"/>
                      <a:pt x="12" y="1493"/>
                    </a:cubicBezTo>
                    <a:cubicBezTo>
                      <a:pt x="12" y="1496"/>
                      <a:pt x="12" y="1499"/>
                      <a:pt x="12" y="1502"/>
                    </a:cubicBezTo>
                    <a:lnTo>
                      <a:pt x="15" y="1514"/>
                    </a:lnTo>
                    <a:cubicBezTo>
                      <a:pt x="15" y="1517"/>
                      <a:pt x="18" y="1520"/>
                      <a:pt x="18" y="1523"/>
                    </a:cubicBezTo>
                    <a:cubicBezTo>
                      <a:pt x="18" y="1526"/>
                      <a:pt x="21" y="1529"/>
                      <a:pt x="21" y="1532"/>
                    </a:cubicBezTo>
                    <a:cubicBezTo>
                      <a:pt x="24" y="1535"/>
                      <a:pt x="24" y="1541"/>
                      <a:pt x="27" y="1544"/>
                    </a:cubicBezTo>
                    <a:cubicBezTo>
                      <a:pt x="30" y="1547"/>
                      <a:pt x="30" y="1550"/>
                      <a:pt x="33" y="1553"/>
                    </a:cubicBezTo>
                    <a:lnTo>
                      <a:pt x="39" y="1562"/>
                    </a:lnTo>
                    <a:lnTo>
                      <a:pt x="45" y="1571"/>
                    </a:lnTo>
                    <a:lnTo>
                      <a:pt x="54" y="1580"/>
                    </a:lnTo>
                    <a:lnTo>
                      <a:pt x="63" y="1585"/>
                    </a:lnTo>
                    <a:lnTo>
                      <a:pt x="72" y="1594"/>
                    </a:lnTo>
                    <a:lnTo>
                      <a:pt x="81" y="1600"/>
                    </a:lnTo>
                    <a:lnTo>
                      <a:pt x="93" y="1609"/>
                    </a:lnTo>
                    <a:lnTo>
                      <a:pt x="105" y="1615"/>
                    </a:lnTo>
                    <a:lnTo>
                      <a:pt x="116" y="1624"/>
                    </a:lnTo>
                    <a:lnTo>
                      <a:pt x="125" y="1630"/>
                    </a:lnTo>
                    <a:lnTo>
                      <a:pt x="140" y="1636"/>
                    </a:lnTo>
                    <a:lnTo>
                      <a:pt x="152" y="1642"/>
                    </a:lnTo>
                    <a:lnTo>
                      <a:pt x="167" y="1651"/>
                    </a:lnTo>
                    <a:lnTo>
                      <a:pt x="179" y="1654"/>
                    </a:lnTo>
                    <a:lnTo>
                      <a:pt x="194" y="1660"/>
                    </a:lnTo>
                    <a:lnTo>
                      <a:pt x="206" y="1666"/>
                    </a:lnTo>
                    <a:lnTo>
                      <a:pt x="224" y="1672"/>
                    </a:lnTo>
                    <a:lnTo>
                      <a:pt x="236" y="1675"/>
                    </a:lnTo>
                    <a:lnTo>
                      <a:pt x="254" y="1681"/>
                    </a:lnTo>
                    <a:lnTo>
                      <a:pt x="265" y="1687"/>
                    </a:lnTo>
                    <a:lnTo>
                      <a:pt x="283" y="1690"/>
                    </a:lnTo>
                    <a:lnTo>
                      <a:pt x="295" y="1696"/>
                    </a:lnTo>
                    <a:lnTo>
                      <a:pt x="313" y="1699"/>
                    </a:lnTo>
                    <a:lnTo>
                      <a:pt x="325" y="1702"/>
                    </a:lnTo>
                    <a:lnTo>
                      <a:pt x="343" y="1708"/>
                    </a:lnTo>
                    <a:lnTo>
                      <a:pt x="355" y="1711"/>
                    </a:lnTo>
                    <a:lnTo>
                      <a:pt x="373" y="1714"/>
                    </a:lnTo>
                    <a:lnTo>
                      <a:pt x="388" y="1717"/>
                    </a:lnTo>
                    <a:lnTo>
                      <a:pt x="403" y="1720"/>
                    </a:lnTo>
                    <a:lnTo>
                      <a:pt x="418" y="1723"/>
                    </a:lnTo>
                    <a:lnTo>
                      <a:pt x="432" y="1726"/>
                    </a:lnTo>
                    <a:lnTo>
                      <a:pt x="444" y="1729"/>
                    </a:lnTo>
                    <a:lnTo>
                      <a:pt x="462" y="1732"/>
                    </a:lnTo>
                    <a:lnTo>
                      <a:pt x="474" y="1732"/>
                    </a:lnTo>
                    <a:lnTo>
                      <a:pt x="489" y="1735"/>
                    </a:lnTo>
                    <a:lnTo>
                      <a:pt x="501" y="1737"/>
                    </a:lnTo>
                    <a:lnTo>
                      <a:pt x="525" y="1737"/>
                    </a:lnTo>
                    <a:lnTo>
                      <a:pt x="540" y="1740"/>
                    </a:lnTo>
                    <a:lnTo>
                      <a:pt x="644" y="1740"/>
                    </a:lnTo>
                    <a:cubicBezTo>
                      <a:pt x="725" y="1832"/>
                      <a:pt x="818" y="1945"/>
                      <a:pt x="923" y="1945"/>
                    </a:cubicBezTo>
                    <a:cubicBezTo>
                      <a:pt x="930" y="1945"/>
                      <a:pt x="938" y="1944"/>
                      <a:pt x="945" y="1943"/>
                    </a:cubicBezTo>
                    <a:cubicBezTo>
                      <a:pt x="1077" y="1991"/>
                      <a:pt x="1215" y="2016"/>
                      <a:pt x="1355" y="2016"/>
                    </a:cubicBezTo>
                    <a:cubicBezTo>
                      <a:pt x="1370" y="2016"/>
                      <a:pt x="1386" y="2015"/>
                      <a:pt x="1401" y="2015"/>
                    </a:cubicBezTo>
                    <a:cubicBezTo>
                      <a:pt x="1561" y="2164"/>
                      <a:pt x="1837" y="2215"/>
                      <a:pt x="2078" y="2215"/>
                    </a:cubicBezTo>
                    <a:cubicBezTo>
                      <a:pt x="2130" y="2215"/>
                      <a:pt x="2180" y="2213"/>
                      <a:pt x="2227" y="2208"/>
                    </a:cubicBezTo>
                    <a:cubicBezTo>
                      <a:pt x="2289" y="2319"/>
                      <a:pt x="2343" y="2432"/>
                      <a:pt x="2394" y="2551"/>
                    </a:cubicBezTo>
                    <a:lnTo>
                      <a:pt x="2394" y="2554"/>
                    </a:lnTo>
                    <a:cubicBezTo>
                      <a:pt x="2394" y="2557"/>
                      <a:pt x="2397" y="2563"/>
                      <a:pt x="2397" y="2575"/>
                    </a:cubicBezTo>
                    <a:cubicBezTo>
                      <a:pt x="2406" y="2626"/>
                      <a:pt x="2433" y="2757"/>
                      <a:pt x="2462" y="2909"/>
                    </a:cubicBezTo>
                    <a:cubicBezTo>
                      <a:pt x="2439" y="2897"/>
                      <a:pt x="2418" y="2891"/>
                      <a:pt x="2391" y="2885"/>
                    </a:cubicBezTo>
                    <a:cubicBezTo>
                      <a:pt x="2361" y="2879"/>
                      <a:pt x="2328" y="2873"/>
                      <a:pt x="2298" y="2870"/>
                    </a:cubicBezTo>
                    <a:lnTo>
                      <a:pt x="2289" y="2870"/>
                    </a:lnTo>
                    <a:cubicBezTo>
                      <a:pt x="2219" y="2861"/>
                      <a:pt x="2154" y="2857"/>
                      <a:pt x="2095" y="2857"/>
                    </a:cubicBezTo>
                    <a:cubicBezTo>
                      <a:pt x="1601" y="2857"/>
                      <a:pt x="1485" y="3144"/>
                      <a:pt x="1485" y="3144"/>
                    </a:cubicBezTo>
                    <a:cubicBezTo>
                      <a:pt x="1485" y="3144"/>
                      <a:pt x="1026" y="3207"/>
                      <a:pt x="939" y="3237"/>
                    </a:cubicBezTo>
                    <a:cubicBezTo>
                      <a:pt x="850" y="3267"/>
                      <a:pt x="886" y="3380"/>
                      <a:pt x="886" y="3380"/>
                    </a:cubicBezTo>
                    <a:cubicBezTo>
                      <a:pt x="886" y="3380"/>
                      <a:pt x="507" y="3475"/>
                      <a:pt x="495" y="3547"/>
                    </a:cubicBezTo>
                    <a:cubicBezTo>
                      <a:pt x="495" y="3553"/>
                      <a:pt x="495" y="3559"/>
                      <a:pt x="495" y="3565"/>
                    </a:cubicBezTo>
                    <a:lnTo>
                      <a:pt x="495" y="3568"/>
                    </a:lnTo>
                    <a:lnTo>
                      <a:pt x="495" y="3574"/>
                    </a:lnTo>
                    <a:cubicBezTo>
                      <a:pt x="495" y="3577"/>
                      <a:pt x="495" y="3577"/>
                      <a:pt x="495" y="3580"/>
                    </a:cubicBezTo>
                    <a:cubicBezTo>
                      <a:pt x="495" y="3583"/>
                      <a:pt x="495" y="3583"/>
                      <a:pt x="495" y="3586"/>
                    </a:cubicBezTo>
                    <a:cubicBezTo>
                      <a:pt x="498" y="3589"/>
                      <a:pt x="498" y="3589"/>
                      <a:pt x="498" y="3592"/>
                    </a:cubicBezTo>
                    <a:lnTo>
                      <a:pt x="501" y="3598"/>
                    </a:lnTo>
                    <a:cubicBezTo>
                      <a:pt x="501" y="3601"/>
                      <a:pt x="504" y="3601"/>
                      <a:pt x="507" y="3604"/>
                    </a:cubicBezTo>
                    <a:lnTo>
                      <a:pt x="510" y="3609"/>
                    </a:lnTo>
                    <a:lnTo>
                      <a:pt x="513" y="3612"/>
                    </a:lnTo>
                    <a:lnTo>
                      <a:pt x="519" y="3621"/>
                    </a:lnTo>
                    <a:lnTo>
                      <a:pt x="525" y="3627"/>
                    </a:lnTo>
                    <a:lnTo>
                      <a:pt x="534" y="3636"/>
                    </a:lnTo>
                    <a:lnTo>
                      <a:pt x="540" y="3642"/>
                    </a:lnTo>
                    <a:lnTo>
                      <a:pt x="546" y="3648"/>
                    </a:lnTo>
                    <a:lnTo>
                      <a:pt x="552" y="3654"/>
                    </a:lnTo>
                    <a:lnTo>
                      <a:pt x="564" y="3660"/>
                    </a:lnTo>
                    <a:lnTo>
                      <a:pt x="567" y="3663"/>
                    </a:lnTo>
                    <a:lnTo>
                      <a:pt x="570" y="3666"/>
                    </a:lnTo>
                    <a:lnTo>
                      <a:pt x="575" y="3669"/>
                    </a:lnTo>
                    <a:lnTo>
                      <a:pt x="584" y="3675"/>
                    </a:lnTo>
                    <a:lnTo>
                      <a:pt x="593" y="3681"/>
                    </a:lnTo>
                    <a:cubicBezTo>
                      <a:pt x="596" y="3684"/>
                      <a:pt x="599" y="3684"/>
                      <a:pt x="599" y="3687"/>
                    </a:cubicBezTo>
                    <a:lnTo>
                      <a:pt x="611" y="3690"/>
                    </a:lnTo>
                    <a:lnTo>
                      <a:pt x="623" y="3699"/>
                    </a:lnTo>
                    <a:lnTo>
                      <a:pt x="632" y="3705"/>
                    </a:lnTo>
                    <a:lnTo>
                      <a:pt x="638" y="3708"/>
                    </a:lnTo>
                    <a:lnTo>
                      <a:pt x="653" y="3714"/>
                    </a:lnTo>
                    <a:lnTo>
                      <a:pt x="659" y="3717"/>
                    </a:lnTo>
                    <a:lnTo>
                      <a:pt x="671" y="3723"/>
                    </a:lnTo>
                    <a:lnTo>
                      <a:pt x="683" y="3729"/>
                    </a:lnTo>
                    <a:lnTo>
                      <a:pt x="695" y="3735"/>
                    </a:lnTo>
                    <a:lnTo>
                      <a:pt x="707" y="3738"/>
                    </a:lnTo>
                    <a:lnTo>
                      <a:pt x="716" y="3744"/>
                    </a:lnTo>
                    <a:lnTo>
                      <a:pt x="731" y="3750"/>
                    </a:lnTo>
                    <a:lnTo>
                      <a:pt x="745" y="3756"/>
                    </a:lnTo>
                    <a:lnTo>
                      <a:pt x="751" y="3756"/>
                    </a:lnTo>
                    <a:lnTo>
                      <a:pt x="772" y="3762"/>
                    </a:lnTo>
                    <a:lnTo>
                      <a:pt x="787" y="3767"/>
                    </a:lnTo>
                    <a:lnTo>
                      <a:pt x="811" y="3776"/>
                    </a:lnTo>
                    <a:lnTo>
                      <a:pt x="823" y="3782"/>
                    </a:lnTo>
                    <a:lnTo>
                      <a:pt x="844" y="3788"/>
                    </a:lnTo>
                    <a:lnTo>
                      <a:pt x="859" y="3791"/>
                    </a:lnTo>
                    <a:cubicBezTo>
                      <a:pt x="1058" y="3854"/>
                      <a:pt x="1258" y="3905"/>
                      <a:pt x="1464" y="3940"/>
                    </a:cubicBezTo>
                    <a:cubicBezTo>
                      <a:pt x="1559" y="4005"/>
                      <a:pt x="1730" y="4018"/>
                      <a:pt x="1838" y="4018"/>
                    </a:cubicBezTo>
                    <a:cubicBezTo>
                      <a:pt x="1879" y="4018"/>
                      <a:pt x="1910" y="4017"/>
                      <a:pt x="1926" y="4015"/>
                    </a:cubicBezTo>
                    <a:cubicBezTo>
                      <a:pt x="1982" y="4012"/>
                      <a:pt x="2137" y="3896"/>
                      <a:pt x="2170" y="3791"/>
                    </a:cubicBezTo>
                    <a:cubicBezTo>
                      <a:pt x="2254" y="3824"/>
                      <a:pt x="2343" y="3845"/>
                      <a:pt x="2433" y="3848"/>
                    </a:cubicBezTo>
                    <a:cubicBezTo>
                      <a:pt x="2597" y="4072"/>
                      <a:pt x="2740" y="4301"/>
                      <a:pt x="2859" y="4370"/>
                    </a:cubicBezTo>
                    <a:cubicBezTo>
                      <a:pt x="2915" y="4554"/>
                      <a:pt x="2957" y="4712"/>
                      <a:pt x="2960" y="4769"/>
                    </a:cubicBezTo>
                    <a:cubicBezTo>
                      <a:pt x="2969" y="4924"/>
                      <a:pt x="2391" y="6695"/>
                      <a:pt x="2391" y="6695"/>
                    </a:cubicBezTo>
                    <a:lnTo>
                      <a:pt x="2558" y="6701"/>
                    </a:lnTo>
                    <a:lnTo>
                      <a:pt x="2760" y="6710"/>
                    </a:lnTo>
                    <a:cubicBezTo>
                      <a:pt x="2883" y="5338"/>
                      <a:pt x="3124" y="4802"/>
                      <a:pt x="3124" y="4802"/>
                    </a:cubicBezTo>
                    <a:lnTo>
                      <a:pt x="3029" y="4545"/>
                    </a:lnTo>
                    <a:cubicBezTo>
                      <a:pt x="3032" y="4543"/>
                      <a:pt x="3032" y="4540"/>
                      <a:pt x="3029" y="4540"/>
                    </a:cubicBezTo>
                    <a:cubicBezTo>
                      <a:pt x="3059" y="4426"/>
                      <a:pt x="3240" y="3827"/>
                      <a:pt x="3550" y="3431"/>
                    </a:cubicBezTo>
                    <a:cubicBezTo>
                      <a:pt x="3562" y="3419"/>
                      <a:pt x="3571" y="3407"/>
                      <a:pt x="3580" y="3392"/>
                    </a:cubicBezTo>
                    <a:lnTo>
                      <a:pt x="3595" y="3374"/>
                    </a:lnTo>
                    <a:cubicBezTo>
                      <a:pt x="3607" y="3362"/>
                      <a:pt x="3616" y="3353"/>
                      <a:pt x="3625" y="3341"/>
                    </a:cubicBezTo>
                    <a:lnTo>
                      <a:pt x="3643" y="3323"/>
                    </a:lnTo>
                    <a:cubicBezTo>
                      <a:pt x="3652" y="3311"/>
                      <a:pt x="3664" y="3302"/>
                      <a:pt x="3673" y="3294"/>
                    </a:cubicBezTo>
                    <a:lnTo>
                      <a:pt x="3691" y="3276"/>
                    </a:lnTo>
                    <a:cubicBezTo>
                      <a:pt x="3702" y="3267"/>
                      <a:pt x="3711" y="3258"/>
                      <a:pt x="3720" y="3249"/>
                    </a:cubicBezTo>
                    <a:lnTo>
                      <a:pt x="3741" y="3231"/>
                    </a:lnTo>
                    <a:cubicBezTo>
                      <a:pt x="3750" y="3225"/>
                      <a:pt x="3756" y="3219"/>
                      <a:pt x="3765" y="3213"/>
                    </a:cubicBezTo>
                    <a:cubicBezTo>
                      <a:pt x="3801" y="3201"/>
                      <a:pt x="3834" y="3192"/>
                      <a:pt x="3869" y="3189"/>
                    </a:cubicBezTo>
                    <a:cubicBezTo>
                      <a:pt x="3887" y="3302"/>
                      <a:pt x="3953" y="3338"/>
                      <a:pt x="4069" y="3338"/>
                    </a:cubicBezTo>
                    <a:cubicBezTo>
                      <a:pt x="4069" y="3338"/>
                      <a:pt x="4042" y="3583"/>
                      <a:pt x="4391" y="3624"/>
                    </a:cubicBezTo>
                    <a:cubicBezTo>
                      <a:pt x="4408" y="3626"/>
                      <a:pt x="4425" y="3627"/>
                      <a:pt x="4443" y="3627"/>
                    </a:cubicBezTo>
                    <a:cubicBezTo>
                      <a:pt x="4563" y="3627"/>
                      <a:pt x="4682" y="3590"/>
                      <a:pt x="4779" y="3520"/>
                    </a:cubicBezTo>
                    <a:cubicBezTo>
                      <a:pt x="4795" y="3521"/>
                      <a:pt x="4815" y="3522"/>
                      <a:pt x="4836" y="3522"/>
                    </a:cubicBezTo>
                    <a:cubicBezTo>
                      <a:pt x="4968" y="3522"/>
                      <a:pt x="5168" y="3487"/>
                      <a:pt x="5235" y="3285"/>
                    </a:cubicBezTo>
                    <a:lnTo>
                      <a:pt x="5270" y="3285"/>
                    </a:lnTo>
                    <a:lnTo>
                      <a:pt x="5306" y="3282"/>
                    </a:lnTo>
                    <a:lnTo>
                      <a:pt x="5318" y="3279"/>
                    </a:lnTo>
                    <a:cubicBezTo>
                      <a:pt x="5333" y="3276"/>
                      <a:pt x="5348" y="3273"/>
                      <a:pt x="5363" y="3270"/>
                    </a:cubicBezTo>
                    <a:lnTo>
                      <a:pt x="5366" y="3267"/>
                    </a:lnTo>
                    <a:cubicBezTo>
                      <a:pt x="5381" y="3264"/>
                      <a:pt x="5393" y="3258"/>
                      <a:pt x="5405" y="3255"/>
                    </a:cubicBezTo>
                    <a:lnTo>
                      <a:pt x="5416" y="3249"/>
                    </a:lnTo>
                    <a:cubicBezTo>
                      <a:pt x="5428" y="3246"/>
                      <a:pt x="5437" y="3240"/>
                      <a:pt x="5449" y="3234"/>
                    </a:cubicBezTo>
                    <a:lnTo>
                      <a:pt x="5458" y="3231"/>
                    </a:lnTo>
                    <a:cubicBezTo>
                      <a:pt x="5470" y="3222"/>
                      <a:pt x="5485" y="3216"/>
                      <a:pt x="5494" y="3207"/>
                    </a:cubicBezTo>
                    <a:lnTo>
                      <a:pt x="5500" y="3204"/>
                    </a:lnTo>
                    <a:cubicBezTo>
                      <a:pt x="5512" y="3198"/>
                      <a:pt x="5521" y="3189"/>
                      <a:pt x="5530" y="3180"/>
                    </a:cubicBezTo>
                    <a:cubicBezTo>
                      <a:pt x="5533" y="3180"/>
                      <a:pt x="5536" y="3177"/>
                      <a:pt x="5539" y="3174"/>
                    </a:cubicBezTo>
                    <a:cubicBezTo>
                      <a:pt x="5548" y="3165"/>
                      <a:pt x="5557" y="3156"/>
                      <a:pt x="5565" y="3147"/>
                    </a:cubicBezTo>
                    <a:cubicBezTo>
                      <a:pt x="5604" y="3106"/>
                      <a:pt x="5625" y="3055"/>
                      <a:pt x="5622" y="3001"/>
                    </a:cubicBezTo>
                    <a:cubicBezTo>
                      <a:pt x="5610" y="2808"/>
                      <a:pt x="5258" y="2766"/>
                      <a:pt x="5258" y="2766"/>
                    </a:cubicBezTo>
                    <a:cubicBezTo>
                      <a:pt x="5378" y="2563"/>
                      <a:pt x="4975" y="2372"/>
                      <a:pt x="4722" y="2274"/>
                    </a:cubicBezTo>
                    <a:cubicBezTo>
                      <a:pt x="4696" y="2264"/>
                      <a:pt x="4669" y="2259"/>
                      <a:pt x="4642" y="2259"/>
                    </a:cubicBezTo>
                    <a:cubicBezTo>
                      <a:pt x="4606" y="2259"/>
                      <a:pt x="4570" y="2268"/>
                      <a:pt x="4537" y="2283"/>
                    </a:cubicBezTo>
                    <a:lnTo>
                      <a:pt x="4531" y="2289"/>
                    </a:lnTo>
                    <a:cubicBezTo>
                      <a:pt x="4522" y="2292"/>
                      <a:pt x="4513" y="2298"/>
                      <a:pt x="4504" y="2304"/>
                    </a:cubicBezTo>
                    <a:lnTo>
                      <a:pt x="4495" y="2310"/>
                    </a:lnTo>
                    <a:cubicBezTo>
                      <a:pt x="4483" y="2319"/>
                      <a:pt x="4472" y="2328"/>
                      <a:pt x="4463" y="2337"/>
                    </a:cubicBezTo>
                    <a:cubicBezTo>
                      <a:pt x="4457" y="2346"/>
                      <a:pt x="4451" y="2349"/>
                      <a:pt x="4442" y="2355"/>
                    </a:cubicBezTo>
                    <a:cubicBezTo>
                      <a:pt x="4439" y="2358"/>
                      <a:pt x="4436" y="2360"/>
                      <a:pt x="4433" y="2360"/>
                    </a:cubicBezTo>
                    <a:cubicBezTo>
                      <a:pt x="4430" y="2363"/>
                      <a:pt x="4427" y="2366"/>
                      <a:pt x="4424" y="2366"/>
                    </a:cubicBezTo>
                    <a:lnTo>
                      <a:pt x="4412" y="2372"/>
                    </a:lnTo>
                    <a:lnTo>
                      <a:pt x="4403" y="2378"/>
                    </a:lnTo>
                    <a:lnTo>
                      <a:pt x="4388" y="2381"/>
                    </a:lnTo>
                    <a:cubicBezTo>
                      <a:pt x="4362" y="2389"/>
                      <a:pt x="4335" y="2393"/>
                      <a:pt x="4308" y="2393"/>
                    </a:cubicBezTo>
                    <a:cubicBezTo>
                      <a:pt x="4274" y="2393"/>
                      <a:pt x="4241" y="2387"/>
                      <a:pt x="4209" y="2375"/>
                    </a:cubicBezTo>
                    <a:cubicBezTo>
                      <a:pt x="4190" y="2373"/>
                      <a:pt x="4170" y="2371"/>
                      <a:pt x="4151" y="2371"/>
                    </a:cubicBezTo>
                    <a:cubicBezTo>
                      <a:pt x="4084" y="2371"/>
                      <a:pt x="4020" y="2387"/>
                      <a:pt x="3962" y="2417"/>
                    </a:cubicBezTo>
                    <a:cubicBezTo>
                      <a:pt x="3896" y="2453"/>
                      <a:pt x="3863" y="2530"/>
                      <a:pt x="3887" y="2602"/>
                    </a:cubicBezTo>
                    <a:cubicBezTo>
                      <a:pt x="3714" y="2676"/>
                      <a:pt x="3679" y="2763"/>
                      <a:pt x="3679" y="2820"/>
                    </a:cubicBezTo>
                    <a:lnTo>
                      <a:pt x="3679" y="2826"/>
                    </a:lnTo>
                    <a:cubicBezTo>
                      <a:pt x="3670" y="2933"/>
                      <a:pt x="3789" y="3025"/>
                      <a:pt x="3866" y="3043"/>
                    </a:cubicBezTo>
                    <a:cubicBezTo>
                      <a:pt x="3863" y="3064"/>
                      <a:pt x="3863" y="3085"/>
                      <a:pt x="3863" y="3103"/>
                    </a:cubicBezTo>
                    <a:lnTo>
                      <a:pt x="3857" y="3103"/>
                    </a:lnTo>
                    <a:lnTo>
                      <a:pt x="3846" y="3109"/>
                    </a:lnTo>
                    <a:lnTo>
                      <a:pt x="3834" y="3115"/>
                    </a:lnTo>
                    <a:lnTo>
                      <a:pt x="3822" y="3121"/>
                    </a:lnTo>
                    <a:lnTo>
                      <a:pt x="3810" y="3127"/>
                    </a:lnTo>
                    <a:lnTo>
                      <a:pt x="3798" y="3133"/>
                    </a:lnTo>
                    <a:lnTo>
                      <a:pt x="3783" y="3141"/>
                    </a:lnTo>
                    <a:lnTo>
                      <a:pt x="3771" y="3147"/>
                    </a:lnTo>
                    <a:lnTo>
                      <a:pt x="3759" y="3156"/>
                    </a:lnTo>
                    <a:lnTo>
                      <a:pt x="3744" y="3165"/>
                    </a:lnTo>
                    <a:lnTo>
                      <a:pt x="3732" y="3174"/>
                    </a:lnTo>
                    <a:lnTo>
                      <a:pt x="3720" y="3183"/>
                    </a:lnTo>
                    <a:cubicBezTo>
                      <a:pt x="3714" y="3186"/>
                      <a:pt x="3711" y="3189"/>
                      <a:pt x="3705" y="3192"/>
                    </a:cubicBezTo>
                    <a:lnTo>
                      <a:pt x="3693" y="3204"/>
                    </a:lnTo>
                    <a:lnTo>
                      <a:pt x="3679" y="3213"/>
                    </a:lnTo>
                    <a:lnTo>
                      <a:pt x="3667" y="3225"/>
                    </a:lnTo>
                    <a:lnTo>
                      <a:pt x="3652" y="3234"/>
                    </a:lnTo>
                    <a:lnTo>
                      <a:pt x="3637" y="3249"/>
                    </a:lnTo>
                    <a:lnTo>
                      <a:pt x="3625" y="3261"/>
                    </a:lnTo>
                    <a:lnTo>
                      <a:pt x="3610" y="3273"/>
                    </a:lnTo>
                    <a:lnTo>
                      <a:pt x="3598" y="3288"/>
                    </a:lnTo>
                    <a:lnTo>
                      <a:pt x="3580" y="3302"/>
                    </a:lnTo>
                    <a:cubicBezTo>
                      <a:pt x="3577" y="3305"/>
                      <a:pt x="3571" y="3311"/>
                      <a:pt x="3568" y="3317"/>
                    </a:cubicBezTo>
                    <a:lnTo>
                      <a:pt x="3553" y="3332"/>
                    </a:lnTo>
                    <a:cubicBezTo>
                      <a:pt x="3386" y="3520"/>
                      <a:pt x="3196" y="3836"/>
                      <a:pt x="2975" y="4411"/>
                    </a:cubicBezTo>
                    <a:lnTo>
                      <a:pt x="2763" y="3824"/>
                    </a:lnTo>
                    <a:cubicBezTo>
                      <a:pt x="2811" y="3815"/>
                      <a:pt x="2856" y="3800"/>
                      <a:pt x="2901" y="3782"/>
                    </a:cubicBezTo>
                    <a:cubicBezTo>
                      <a:pt x="2969" y="3759"/>
                      <a:pt x="3020" y="3705"/>
                      <a:pt x="3038" y="3636"/>
                    </a:cubicBezTo>
                    <a:cubicBezTo>
                      <a:pt x="3053" y="3651"/>
                      <a:pt x="3065" y="3663"/>
                      <a:pt x="3079" y="3672"/>
                    </a:cubicBezTo>
                    <a:cubicBezTo>
                      <a:pt x="3079" y="3672"/>
                      <a:pt x="3099" y="3569"/>
                      <a:pt x="3064" y="3569"/>
                    </a:cubicBezTo>
                    <a:cubicBezTo>
                      <a:pt x="3060" y="3569"/>
                      <a:pt x="3055" y="3571"/>
                      <a:pt x="3050" y="3574"/>
                    </a:cubicBezTo>
                    <a:lnTo>
                      <a:pt x="3047" y="3577"/>
                    </a:lnTo>
                    <a:cubicBezTo>
                      <a:pt x="3047" y="3571"/>
                      <a:pt x="3047" y="3565"/>
                      <a:pt x="3047" y="3559"/>
                    </a:cubicBezTo>
                    <a:cubicBezTo>
                      <a:pt x="3128" y="3571"/>
                      <a:pt x="3191" y="3576"/>
                      <a:pt x="3238" y="3576"/>
                    </a:cubicBezTo>
                    <a:cubicBezTo>
                      <a:pt x="3594" y="3576"/>
                      <a:pt x="3039" y="3272"/>
                      <a:pt x="2913" y="3222"/>
                    </a:cubicBezTo>
                    <a:cubicBezTo>
                      <a:pt x="2898" y="3153"/>
                      <a:pt x="2737" y="3046"/>
                      <a:pt x="2591" y="2969"/>
                    </a:cubicBezTo>
                    <a:lnTo>
                      <a:pt x="2567" y="2790"/>
                    </a:lnTo>
                    <a:lnTo>
                      <a:pt x="2564" y="2763"/>
                    </a:lnTo>
                    <a:lnTo>
                      <a:pt x="2638" y="2429"/>
                    </a:lnTo>
                    <a:cubicBezTo>
                      <a:pt x="2710" y="2229"/>
                      <a:pt x="2799" y="2036"/>
                      <a:pt x="2901" y="1848"/>
                    </a:cubicBezTo>
                    <a:cubicBezTo>
                      <a:pt x="3063" y="1908"/>
                      <a:pt x="3235" y="1940"/>
                      <a:pt x="3407" y="1940"/>
                    </a:cubicBezTo>
                    <a:cubicBezTo>
                      <a:pt x="3481" y="1940"/>
                      <a:pt x="3555" y="1934"/>
                      <a:pt x="3628" y="1922"/>
                    </a:cubicBezTo>
                    <a:cubicBezTo>
                      <a:pt x="3749" y="1979"/>
                      <a:pt x="3874" y="1999"/>
                      <a:pt x="3993" y="1999"/>
                    </a:cubicBezTo>
                    <a:cubicBezTo>
                      <a:pt x="4177" y="1999"/>
                      <a:pt x="4347" y="1951"/>
                      <a:pt x="4472" y="1913"/>
                    </a:cubicBezTo>
                    <a:cubicBezTo>
                      <a:pt x="4498" y="1913"/>
                      <a:pt x="4528" y="1913"/>
                      <a:pt x="4555" y="1910"/>
                    </a:cubicBezTo>
                    <a:cubicBezTo>
                      <a:pt x="4577" y="1908"/>
                      <a:pt x="4596" y="1892"/>
                      <a:pt x="4613" y="1892"/>
                    </a:cubicBezTo>
                    <a:cubicBezTo>
                      <a:pt x="4615" y="1892"/>
                      <a:pt x="4616" y="1892"/>
                      <a:pt x="4618" y="1893"/>
                    </a:cubicBezTo>
                    <a:cubicBezTo>
                      <a:pt x="4661" y="1904"/>
                      <a:pt x="4705" y="1909"/>
                      <a:pt x="4747" y="1909"/>
                    </a:cubicBezTo>
                    <a:cubicBezTo>
                      <a:pt x="4932" y="1909"/>
                      <a:pt x="5084" y="1813"/>
                      <a:pt x="5038" y="1764"/>
                    </a:cubicBezTo>
                    <a:cubicBezTo>
                      <a:pt x="5044" y="1764"/>
                      <a:pt x="5053" y="1761"/>
                      <a:pt x="5062" y="1758"/>
                    </a:cubicBezTo>
                    <a:lnTo>
                      <a:pt x="5077" y="1755"/>
                    </a:lnTo>
                    <a:lnTo>
                      <a:pt x="5080" y="1755"/>
                    </a:lnTo>
                    <a:lnTo>
                      <a:pt x="5095" y="1749"/>
                    </a:lnTo>
                    <a:lnTo>
                      <a:pt x="5100" y="1749"/>
                    </a:lnTo>
                    <a:cubicBezTo>
                      <a:pt x="5103" y="1749"/>
                      <a:pt x="5109" y="1746"/>
                      <a:pt x="5115" y="1743"/>
                    </a:cubicBezTo>
                    <a:lnTo>
                      <a:pt x="5121" y="1740"/>
                    </a:lnTo>
                    <a:lnTo>
                      <a:pt x="5139" y="1735"/>
                    </a:lnTo>
                    <a:lnTo>
                      <a:pt x="5148" y="1732"/>
                    </a:lnTo>
                    <a:lnTo>
                      <a:pt x="5163" y="1723"/>
                    </a:lnTo>
                    <a:lnTo>
                      <a:pt x="5172" y="1717"/>
                    </a:lnTo>
                    <a:cubicBezTo>
                      <a:pt x="5270" y="1660"/>
                      <a:pt x="5333" y="1556"/>
                      <a:pt x="5333" y="1439"/>
                    </a:cubicBezTo>
                    <a:cubicBezTo>
                      <a:pt x="5348" y="1138"/>
                      <a:pt x="4629" y="918"/>
                      <a:pt x="4349" y="861"/>
                    </a:cubicBezTo>
                    <a:cubicBezTo>
                      <a:pt x="4072" y="804"/>
                      <a:pt x="3980" y="655"/>
                      <a:pt x="3792" y="629"/>
                    </a:cubicBezTo>
                    <a:cubicBezTo>
                      <a:pt x="3862" y="612"/>
                      <a:pt x="4320" y="22"/>
                      <a:pt x="3529" y="22"/>
                    </a:cubicBezTo>
                    <a:cubicBezTo>
                      <a:pt x="3448" y="22"/>
                      <a:pt x="3355" y="28"/>
                      <a:pt x="3246" y="41"/>
                    </a:cubicBezTo>
                    <a:cubicBezTo>
                      <a:pt x="3137" y="13"/>
                      <a:pt x="2975" y="1"/>
                      <a:pt x="28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-437137" y="2865650"/>
                <a:ext cx="18365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5210" extrusionOk="0">
                    <a:moveTo>
                      <a:pt x="2482" y="2505"/>
                    </a:moveTo>
                    <a:cubicBezTo>
                      <a:pt x="2483" y="2505"/>
                      <a:pt x="2483" y="2506"/>
                      <a:pt x="2483" y="2506"/>
                    </a:cubicBezTo>
                    <a:cubicBezTo>
                      <a:pt x="2489" y="2512"/>
                      <a:pt x="2498" y="2518"/>
                      <a:pt x="2507" y="2521"/>
                    </a:cubicBezTo>
                    <a:lnTo>
                      <a:pt x="2507" y="2533"/>
                    </a:lnTo>
                    <a:lnTo>
                      <a:pt x="2507" y="2536"/>
                    </a:lnTo>
                    <a:cubicBezTo>
                      <a:pt x="2504" y="2557"/>
                      <a:pt x="2504" y="2581"/>
                      <a:pt x="2504" y="2604"/>
                    </a:cubicBezTo>
                    <a:lnTo>
                      <a:pt x="2430" y="2589"/>
                    </a:lnTo>
                    <a:cubicBezTo>
                      <a:pt x="2455" y="2545"/>
                      <a:pt x="2475" y="2505"/>
                      <a:pt x="2482" y="2505"/>
                    </a:cubicBezTo>
                    <a:close/>
                    <a:moveTo>
                      <a:pt x="2540" y="2539"/>
                    </a:moveTo>
                    <a:cubicBezTo>
                      <a:pt x="2614" y="2572"/>
                      <a:pt x="2689" y="2598"/>
                      <a:pt x="2764" y="2625"/>
                    </a:cubicBezTo>
                    <a:lnTo>
                      <a:pt x="2719" y="2646"/>
                    </a:lnTo>
                    <a:lnTo>
                      <a:pt x="2537" y="2610"/>
                    </a:lnTo>
                    <a:cubicBezTo>
                      <a:pt x="2537" y="2592"/>
                      <a:pt x="2540" y="2575"/>
                      <a:pt x="2540" y="2560"/>
                    </a:cubicBezTo>
                    <a:cubicBezTo>
                      <a:pt x="2540" y="2557"/>
                      <a:pt x="2540" y="2551"/>
                      <a:pt x="2540" y="2548"/>
                    </a:cubicBezTo>
                    <a:lnTo>
                      <a:pt x="2540" y="2539"/>
                    </a:lnTo>
                    <a:close/>
                    <a:moveTo>
                      <a:pt x="3109" y="2557"/>
                    </a:moveTo>
                    <a:lnTo>
                      <a:pt x="3109" y="2557"/>
                    </a:lnTo>
                    <a:cubicBezTo>
                      <a:pt x="3091" y="2587"/>
                      <a:pt x="3082" y="2619"/>
                      <a:pt x="3085" y="2655"/>
                    </a:cubicBezTo>
                    <a:cubicBezTo>
                      <a:pt x="3065" y="2634"/>
                      <a:pt x="3044" y="2616"/>
                      <a:pt x="3026" y="2598"/>
                    </a:cubicBezTo>
                    <a:cubicBezTo>
                      <a:pt x="3053" y="2587"/>
                      <a:pt x="3082" y="2572"/>
                      <a:pt x="3109" y="2557"/>
                    </a:cubicBezTo>
                    <a:close/>
                    <a:moveTo>
                      <a:pt x="2805" y="2739"/>
                    </a:moveTo>
                    <a:lnTo>
                      <a:pt x="2919" y="2750"/>
                    </a:lnTo>
                    <a:lnTo>
                      <a:pt x="3068" y="2834"/>
                    </a:lnTo>
                    <a:cubicBezTo>
                      <a:pt x="3091" y="2879"/>
                      <a:pt x="3112" y="2926"/>
                      <a:pt x="3133" y="2971"/>
                    </a:cubicBezTo>
                    <a:cubicBezTo>
                      <a:pt x="3116" y="3065"/>
                      <a:pt x="3045" y="3132"/>
                      <a:pt x="2974" y="3132"/>
                    </a:cubicBezTo>
                    <a:cubicBezTo>
                      <a:pt x="2884" y="3132"/>
                      <a:pt x="2794" y="3027"/>
                      <a:pt x="2805" y="2739"/>
                    </a:cubicBezTo>
                    <a:close/>
                    <a:moveTo>
                      <a:pt x="4510" y="3016"/>
                    </a:moveTo>
                    <a:lnTo>
                      <a:pt x="4531" y="3028"/>
                    </a:lnTo>
                    <a:cubicBezTo>
                      <a:pt x="4494" y="3337"/>
                      <a:pt x="4368" y="3450"/>
                      <a:pt x="4257" y="3450"/>
                    </a:cubicBezTo>
                    <a:cubicBezTo>
                      <a:pt x="4206" y="3450"/>
                      <a:pt x="4158" y="3426"/>
                      <a:pt x="4123" y="3388"/>
                    </a:cubicBezTo>
                    <a:cubicBezTo>
                      <a:pt x="4156" y="3326"/>
                      <a:pt x="4197" y="3266"/>
                      <a:pt x="4245" y="3212"/>
                    </a:cubicBezTo>
                    <a:cubicBezTo>
                      <a:pt x="4258" y="3215"/>
                      <a:pt x="4270" y="3216"/>
                      <a:pt x="4283" y="3216"/>
                    </a:cubicBezTo>
                    <a:cubicBezTo>
                      <a:pt x="4306" y="3216"/>
                      <a:pt x="4329" y="3212"/>
                      <a:pt x="4352" y="3207"/>
                    </a:cubicBezTo>
                    <a:cubicBezTo>
                      <a:pt x="4400" y="3186"/>
                      <a:pt x="4510" y="3016"/>
                      <a:pt x="4510" y="3016"/>
                    </a:cubicBezTo>
                    <a:close/>
                    <a:moveTo>
                      <a:pt x="5348" y="3165"/>
                    </a:moveTo>
                    <a:cubicBezTo>
                      <a:pt x="5357" y="3192"/>
                      <a:pt x="5369" y="3215"/>
                      <a:pt x="5387" y="3236"/>
                    </a:cubicBezTo>
                    <a:cubicBezTo>
                      <a:pt x="5333" y="3470"/>
                      <a:pt x="5254" y="3652"/>
                      <a:pt x="5143" y="3652"/>
                    </a:cubicBezTo>
                    <a:cubicBezTo>
                      <a:pt x="5138" y="3652"/>
                      <a:pt x="5133" y="3651"/>
                      <a:pt x="5127" y="3651"/>
                    </a:cubicBezTo>
                    <a:cubicBezTo>
                      <a:pt x="5017" y="3639"/>
                      <a:pt x="4972" y="3457"/>
                      <a:pt x="4960" y="3212"/>
                    </a:cubicBezTo>
                    <a:lnTo>
                      <a:pt x="4960" y="3212"/>
                    </a:lnTo>
                    <a:cubicBezTo>
                      <a:pt x="5098" y="3269"/>
                      <a:pt x="5217" y="3314"/>
                      <a:pt x="5238" y="3314"/>
                    </a:cubicBezTo>
                    <a:cubicBezTo>
                      <a:pt x="5285" y="3311"/>
                      <a:pt x="5348" y="3165"/>
                      <a:pt x="5348" y="3165"/>
                    </a:cubicBezTo>
                    <a:close/>
                    <a:moveTo>
                      <a:pt x="4558" y="3040"/>
                    </a:moveTo>
                    <a:lnTo>
                      <a:pt x="4621" y="3066"/>
                    </a:lnTo>
                    <a:cubicBezTo>
                      <a:pt x="4564" y="3490"/>
                      <a:pt x="4452" y="3961"/>
                      <a:pt x="4284" y="3961"/>
                    </a:cubicBezTo>
                    <a:cubicBezTo>
                      <a:pt x="4283" y="3961"/>
                      <a:pt x="4282" y="3961"/>
                      <a:pt x="4281" y="3961"/>
                    </a:cubicBezTo>
                    <a:cubicBezTo>
                      <a:pt x="4206" y="3946"/>
                      <a:pt x="4144" y="3901"/>
                      <a:pt x="4108" y="3835"/>
                    </a:cubicBezTo>
                    <a:cubicBezTo>
                      <a:pt x="4090" y="3737"/>
                      <a:pt x="4069" y="3642"/>
                      <a:pt x="4048" y="3555"/>
                    </a:cubicBezTo>
                    <a:cubicBezTo>
                      <a:pt x="4066" y="3505"/>
                      <a:pt x="4087" y="3457"/>
                      <a:pt x="4111" y="3412"/>
                    </a:cubicBezTo>
                    <a:cubicBezTo>
                      <a:pt x="4151" y="3452"/>
                      <a:pt x="4203" y="3476"/>
                      <a:pt x="4258" y="3476"/>
                    </a:cubicBezTo>
                    <a:cubicBezTo>
                      <a:pt x="4381" y="3476"/>
                      <a:pt x="4517" y="3358"/>
                      <a:pt x="4558" y="3040"/>
                    </a:cubicBezTo>
                    <a:close/>
                    <a:moveTo>
                      <a:pt x="2531" y="2691"/>
                    </a:moveTo>
                    <a:lnTo>
                      <a:pt x="2710" y="2730"/>
                    </a:lnTo>
                    <a:lnTo>
                      <a:pt x="2781" y="2736"/>
                    </a:lnTo>
                    <a:cubicBezTo>
                      <a:pt x="2769" y="3042"/>
                      <a:pt x="2869" y="3155"/>
                      <a:pt x="2968" y="3155"/>
                    </a:cubicBezTo>
                    <a:cubicBezTo>
                      <a:pt x="3041" y="3155"/>
                      <a:pt x="3113" y="3095"/>
                      <a:pt x="3142" y="3007"/>
                    </a:cubicBezTo>
                    <a:cubicBezTo>
                      <a:pt x="3145" y="3016"/>
                      <a:pt x="3151" y="3028"/>
                      <a:pt x="3154" y="3037"/>
                    </a:cubicBezTo>
                    <a:lnTo>
                      <a:pt x="3154" y="3040"/>
                    </a:lnTo>
                    <a:lnTo>
                      <a:pt x="3142" y="3066"/>
                    </a:lnTo>
                    <a:lnTo>
                      <a:pt x="3139" y="3072"/>
                    </a:lnTo>
                    <a:lnTo>
                      <a:pt x="3130" y="3096"/>
                    </a:lnTo>
                    <a:cubicBezTo>
                      <a:pt x="3127" y="3102"/>
                      <a:pt x="3130" y="3099"/>
                      <a:pt x="3127" y="3108"/>
                    </a:cubicBezTo>
                    <a:cubicBezTo>
                      <a:pt x="3121" y="3117"/>
                      <a:pt x="3115" y="3129"/>
                      <a:pt x="3115" y="3135"/>
                    </a:cubicBezTo>
                    <a:cubicBezTo>
                      <a:pt x="3112" y="3138"/>
                      <a:pt x="3112" y="3138"/>
                      <a:pt x="3109" y="3147"/>
                    </a:cubicBezTo>
                    <a:cubicBezTo>
                      <a:pt x="3106" y="3156"/>
                      <a:pt x="3100" y="3171"/>
                      <a:pt x="3100" y="3174"/>
                    </a:cubicBezTo>
                    <a:cubicBezTo>
                      <a:pt x="3097" y="3180"/>
                      <a:pt x="3094" y="3186"/>
                      <a:pt x="3091" y="3189"/>
                    </a:cubicBezTo>
                    <a:lnTo>
                      <a:pt x="3082" y="3218"/>
                    </a:lnTo>
                    <a:lnTo>
                      <a:pt x="3074" y="3233"/>
                    </a:lnTo>
                    <a:lnTo>
                      <a:pt x="3062" y="3266"/>
                    </a:lnTo>
                    <a:lnTo>
                      <a:pt x="3056" y="3284"/>
                    </a:lnTo>
                    <a:lnTo>
                      <a:pt x="3044" y="3317"/>
                    </a:lnTo>
                    <a:cubicBezTo>
                      <a:pt x="3041" y="3323"/>
                      <a:pt x="3041" y="3323"/>
                      <a:pt x="3035" y="3335"/>
                    </a:cubicBezTo>
                    <a:cubicBezTo>
                      <a:pt x="3032" y="3347"/>
                      <a:pt x="3026" y="3362"/>
                      <a:pt x="3023" y="3368"/>
                    </a:cubicBezTo>
                    <a:cubicBezTo>
                      <a:pt x="3020" y="3376"/>
                      <a:pt x="3020" y="3379"/>
                      <a:pt x="3014" y="3391"/>
                    </a:cubicBezTo>
                    <a:cubicBezTo>
                      <a:pt x="3011" y="3400"/>
                      <a:pt x="3005" y="3415"/>
                      <a:pt x="3002" y="3424"/>
                    </a:cubicBezTo>
                    <a:cubicBezTo>
                      <a:pt x="2999" y="3430"/>
                      <a:pt x="2999" y="3436"/>
                      <a:pt x="2993" y="3448"/>
                    </a:cubicBezTo>
                    <a:cubicBezTo>
                      <a:pt x="2990" y="3457"/>
                      <a:pt x="2984" y="3472"/>
                      <a:pt x="2981" y="3481"/>
                    </a:cubicBezTo>
                    <a:cubicBezTo>
                      <a:pt x="2978" y="3490"/>
                      <a:pt x="2975" y="3499"/>
                      <a:pt x="2972" y="3508"/>
                    </a:cubicBezTo>
                    <a:lnTo>
                      <a:pt x="2960" y="3540"/>
                    </a:lnTo>
                    <a:lnTo>
                      <a:pt x="2957" y="3549"/>
                    </a:lnTo>
                    <a:cubicBezTo>
                      <a:pt x="2892" y="3734"/>
                      <a:pt x="2823" y="3943"/>
                      <a:pt x="2769" y="4143"/>
                    </a:cubicBezTo>
                    <a:cubicBezTo>
                      <a:pt x="2758" y="4147"/>
                      <a:pt x="2746" y="4149"/>
                      <a:pt x="2735" y="4149"/>
                    </a:cubicBezTo>
                    <a:cubicBezTo>
                      <a:pt x="2551" y="4149"/>
                      <a:pt x="2519" y="3526"/>
                      <a:pt x="2525" y="2986"/>
                    </a:cubicBezTo>
                    <a:lnTo>
                      <a:pt x="2525" y="2932"/>
                    </a:lnTo>
                    <a:lnTo>
                      <a:pt x="2525" y="2914"/>
                    </a:lnTo>
                    <a:lnTo>
                      <a:pt x="2525" y="2858"/>
                    </a:lnTo>
                    <a:cubicBezTo>
                      <a:pt x="2528" y="2837"/>
                      <a:pt x="2528" y="2819"/>
                      <a:pt x="2528" y="2798"/>
                    </a:cubicBezTo>
                    <a:lnTo>
                      <a:pt x="2528" y="2786"/>
                    </a:lnTo>
                    <a:cubicBezTo>
                      <a:pt x="2528" y="2753"/>
                      <a:pt x="2531" y="2721"/>
                      <a:pt x="2531" y="2691"/>
                    </a:cubicBezTo>
                    <a:close/>
                    <a:moveTo>
                      <a:pt x="3579" y="1"/>
                    </a:moveTo>
                    <a:cubicBezTo>
                      <a:pt x="3574" y="1"/>
                      <a:pt x="3570" y="1"/>
                      <a:pt x="3568" y="2"/>
                    </a:cubicBezTo>
                    <a:cubicBezTo>
                      <a:pt x="3527" y="20"/>
                      <a:pt x="3345" y="100"/>
                      <a:pt x="3345" y="100"/>
                    </a:cubicBezTo>
                    <a:cubicBezTo>
                      <a:pt x="3345" y="100"/>
                      <a:pt x="2791" y="158"/>
                      <a:pt x="2681" y="158"/>
                    </a:cubicBezTo>
                    <a:cubicBezTo>
                      <a:pt x="2674" y="158"/>
                      <a:pt x="2668" y="158"/>
                      <a:pt x="2665" y="157"/>
                    </a:cubicBezTo>
                    <a:cubicBezTo>
                      <a:pt x="2663" y="157"/>
                      <a:pt x="2662" y="157"/>
                      <a:pt x="2660" y="157"/>
                    </a:cubicBezTo>
                    <a:cubicBezTo>
                      <a:pt x="2617" y="157"/>
                      <a:pt x="2609" y="258"/>
                      <a:pt x="2609" y="258"/>
                    </a:cubicBezTo>
                    <a:lnTo>
                      <a:pt x="2492" y="202"/>
                    </a:lnTo>
                    <a:cubicBezTo>
                      <a:pt x="2492" y="202"/>
                      <a:pt x="1711" y="342"/>
                      <a:pt x="1678" y="363"/>
                    </a:cubicBezTo>
                    <a:cubicBezTo>
                      <a:pt x="1646" y="384"/>
                      <a:pt x="1613" y="586"/>
                      <a:pt x="1613" y="586"/>
                    </a:cubicBezTo>
                    <a:lnTo>
                      <a:pt x="1240" y="613"/>
                    </a:lnTo>
                    <a:cubicBezTo>
                      <a:pt x="1240" y="613"/>
                      <a:pt x="906" y="905"/>
                      <a:pt x="889" y="956"/>
                    </a:cubicBezTo>
                    <a:cubicBezTo>
                      <a:pt x="868" y="1007"/>
                      <a:pt x="939" y="1126"/>
                      <a:pt x="939" y="1126"/>
                    </a:cubicBezTo>
                    <a:cubicBezTo>
                      <a:pt x="939" y="1126"/>
                      <a:pt x="713" y="1159"/>
                      <a:pt x="695" y="1180"/>
                    </a:cubicBezTo>
                    <a:cubicBezTo>
                      <a:pt x="668" y="1245"/>
                      <a:pt x="644" y="1311"/>
                      <a:pt x="623" y="1379"/>
                    </a:cubicBezTo>
                    <a:lnTo>
                      <a:pt x="751" y="1496"/>
                    </a:lnTo>
                    <a:cubicBezTo>
                      <a:pt x="751" y="1496"/>
                      <a:pt x="328" y="1585"/>
                      <a:pt x="319" y="1606"/>
                    </a:cubicBezTo>
                    <a:cubicBezTo>
                      <a:pt x="310" y="1630"/>
                      <a:pt x="108" y="1981"/>
                      <a:pt x="105" y="2005"/>
                    </a:cubicBezTo>
                    <a:cubicBezTo>
                      <a:pt x="105" y="2029"/>
                      <a:pt x="194" y="2113"/>
                      <a:pt x="209" y="2142"/>
                    </a:cubicBezTo>
                    <a:cubicBezTo>
                      <a:pt x="224" y="2172"/>
                      <a:pt x="12" y="2199"/>
                      <a:pt x="0" y="2250"/>
                    </a:cubicBezTo>
                    <a:cubicBezTo>
                      <a:pt x="3" y="2309"/>
                      <a:pt x="15" y="2372"/>
                      <a:pt x="36" y="2432"/>
                    </a:cubicBezTo>
                    <a:cubicBezTo>
                      <a:pt x="45" y="2458"/>
                      <a:pt x="54" y="2485"/>
                      <a:pt x="63" y="2512"/>
                    </a:cubicBezTo>
                    <a:lnTo>
                      <a:pt x="63" y="2515"/>
                    </a:lnTo>
                    <a:lnTo>
                      <a:pt x="69" y="2533"/>
                    </a:lnTo>
                    <a:cubicBezTo>
                      <a:pt x="75" y="2545"/>
                      <a:pt x="78" y="2557"/>
                      <a:pt x="81" y="2566"/>
                    </a:cubicBezTo>
                    <a:lnTo>
                      <a:pt x="81" y="2569"/>
                    </a:lnTo>
                    <a:cubicBezTo>
                      <a:pt x="84" y="2575"/>
                      <a:pt x="87" y="2578"/>
                      <a:pt x="87" y="2581"/>
                    </a:cubicBezTo>
                    <a:lnTo>
                      <a:pt x="87" y="2587"/>
                    </a:lnTo>
                    <a:cubicBezTo>
                      <a:pt x="87" y="2589"/>
                      <a:pt x="90" y="2592"/>
                      <a:pt x="90" y="2595"/>
                    </a:cubicBezTo>
                    <a:lnTo>
                      <a:pt x="90" y="2598"/>
                    </a:lnTo>
                    <a:cubicBezTo>
                      <a:pt x="93" y="2601"/>
                      <a:pt x="96" y="2607"/>
                      <a:pt x="96" y="2610"/>
                    </a:cubicBezTo>
                    <a:cubicBezTo>
                      <a:pt x="96" y="2613"/>
                      <a:pt x="99" y="2616"/>
                      <a:pt x="99" y="2619"/>
                    </a:cubicBezTo>
                    <a:cubicBezTo>
                      <a:pt x="99" y="2619"/>
                      <a:pt x="99" y="2622"/>
                      <a:pt x="99" y="2622"/>
                    </a:cubicBezTo>
                    <a:cubicBezTo>
                      <a:pt x="102" y="2625"/>
                      <a:pt x="102" y="2628"/>
                      <a:pt x="102" y="2628"/>
                    </a:cubicBezTo>
                    <a:lnTo>
                      <a:pt x="105" y="2634"/>
                    </a:lnTo>
                    <a:cubicBezTo>
                      <a:pt x="105" y="2637"/>
                      <a:pt x="108" y="2637"/>
                      <a:pt x="108" y="2637"/>
                    </a:cubicBezTo>
                    <a:cubicBezTo>
                      <a:pt x="131" y="2652"/>
                      <a:pt x="316" y="2742"/>
                      <a:pt x="316" y="2742"/>
                    </a:cubicBezTo>
                    <a:lnTo>
                      <a:pt x="364" y="2828"/>
                    </a:lnTo>
                    <a:cubicBezTo>
                      <a:pt x="367" y="2834"/>
                      <a:pt x="370" y="2840"/>
                      <a:pt x="373" y="2846"/>
                    </a:cubicBezTo>
                    <a:lnTo>
                      <a:pt x="388" y="2876"/>
                    </a:lnTo>
                    <a:cubicBezTo>
                      <a:pt x="397" y="2882"/>
                      <a:pt x="406" y="2891"/>
                      <a:pt x="415" y="2897"/>
                    </a:cubicBezTo>
                    <a:lnTo>
                      <a:pt x="361" y="2902"/>
                    </a:lnTo>
                    <a:lnTo>
                      <a:pt x="301" y="3004"/>
                    </a:lnTo>
                    <a:lnTo>
                      <a:pt x="447" y="3010"/>
                    </a:lnTo>
                    <a:lnTo>
                      <a:pt x="477" y="2938"/>
                    </a:lnTo>
                    <a:cubicBezTo>
                      <a:pt x="627" y="3027"/>
                      <a:pt x="862" y="3105"/>
                      <a:pt x="930" y="3105"/>
                    </a:cubicBezTo>
                    <a:cubicBezTo>
                      <a:pt x="932" y="3105"/>
                      <a:pt x="934" y="3105"/>
                      <a:pt x="936" y="3105"/>
                    </a:cubicBezTo>
                    <a:cubicBezTo>
                      <a:pt x="1011" y="3096"/>
                      <a:pt x="1166" y="2959"/>
                      <a:pt x="1166" y="2959"/>
                    </a:cubicBezTo>
                    <a:cubicBezTo>
                      <a:pt x="1181" y="2972"/>
                      <a:pt x="1385" y="2981"/>
                      <a:pt x="1547" y="2981"/>
                    </a:cubicBezTo>
                    <a:cubicBezTo>
                      <a:pt x="1643" y="2981"/>
                      <a:pt x="1723" y="2978"/>
                      <a:pt x="1741" y="2971"/>
                    </a:cubicBezTo>
                    <a:cubicBezTo>
                      <a:pt x="1836" y="2935"/>
                      <a:pt x="1863" y="2795"/>
                      <a:pt x="1863" y="2795"/>
                    </a:cubicBezTo>
                    <a:cubicBezTo>
                      <a:pt x="1863" y="2795"/>
                      <a:pt x="2266" y="2777"/>
                      <a:pt x="2310" y="2762"/>
                    </a:cubicBezTo>
                    <a:cubicBezTo>
                      <a:pt x="2325" y="2756"/>
                      <a:pt x="2355" y="2709"/>
                      <a:pt x="2385" y="2658"/>
                    </a:cubicBezTo>
                    <a:lnTo>
                      <a:pt x="2492" y="2682"/>
                    </a:lnTo>
                    <a:cubicBezTo>
                      <a:pt x="2492" y="2685"/>
                      <a:pt x="2492" y="2688"/>
                      <a:pt x="2492" y="2691"/>
                    </a:cubicBezTo>
                    <a:lnTo>
                      <a:pt x="2492" y="2694"/>
                    </a:lnTo>
                    <a:cubicBezTo>
                      <a:pt x="2489" y="2733"/>
                      <a:pt x="2489" y="2768"/>
                      <a:pt x="2486" y="2807"/>
                    </a:cubicBezTo>
                    <a:lnTo>
                      <a:pt x="2486" y="2810"/>
                    </a:lnTo>
                    <a:cubicBezTo>
                      <a:pt x="2486" y="2828"/>
                      <a:pt x="2486" y="2846"/>
                      <a:pt x="2486" y="2864"/>
                    </a:cubicBezTo>
                    <a:lnTo>
                      <a:pt x="2486" y="2870"/>
                    </a:lnTo>
                    <a:cubicBezTo>
                      <a:pt x="2483" y="2908"/>
                      <a:pt x="2483" y="2947"/>
                      <a:pt x="2483" y="2983"/>
                    </a:cubicBezTo>
                    <a:lnTo>
                      <a:pt x="2483" y="2986"/>
                    </a:lnTo>
                    <a:cubicBezTo>
                      <a:pt x="2472" y="3552"/>
                      <a:pt x="2509" y="4183"/>
                      <a:pt x="2722" y="4183"/>
                    </a:cubicBezTo>
                    <a:cubicBezTo>
                      <a:pt x="2733" y="4183"/>
                      <a:pt x="2743" y="4181"/>
                      <a:pt x="2755" y="4178"/>
                    </a:cubicBezTo>
                    <a:lnTo>
                      <a:pt x="2755" y="4178"/>
                    </a:lnTo>
                    <a:lnTo>
                      <a:pt x="2746" y="4217"/>
                    </a:lnTo>
                    <a:lnTo>
                      <a:pt x="2743" y="4229"/>
                    </a:lnTo>
                    <a:cubicBezTo>
                      <a:pt x="2716" y="4333"/>
                      <a:pt x="2695" y="4438"/>
                      <a:pt x="2680" y="4545"/>
                    </a:cubicBezTo>
                    <a:lnTo>
                      <a:pt x="2680" y="4551"/>
                    </a:lnTo>
                    <a:lnTo>
                      <a:pt x="2680" y="4557"/>
                    </a:lnTo>
                    <a:lnTo>
                      <a:pt x="2680" y="4560"/>
                    </a:lnTo>
                    <a:cubicBezTo>
                      <a:pt x="2677" y="4566"/>
                      <a:pt x="2674" y="4572"/>
                      <a:pt x="2668" y="4581"/>
                    </a:cubicBezTo>
                    <a:lnTo>
                      <a:pt x="2668" y="4584"/>
                    </a:lnTo>
                    <a:cubicBezTo>
                      <a:pt x="2668" y="4590"/>
                      <a:pt x="2665" y="4593"/>
                      <a:pt x="2665" y="4596"/>
                    </a:cubicBezTo>
                    <a:lnTo>
                      <a:pt x="2662" y="4602"/>
                    </a:lnTo>
                    <a:lnTo>
                      <a:pt x="2656" y="4614"/>
                    </a:lnTo>
                    <a:lnTo>
                      <a:pt x="2656" y="4616"/>
                    </a:lnTo>
                    <a:cubicBezTo>
                      <a:pt x="2647" y="4631"/>
                      <a:pt x="2641" y="4643"/>
                      <a:pt x="2632" y="4658"/>
                    </a:cubicBezTo>
                    <a:cubicBezTo>
                      <a:pt x="2632" y="4658"/>
                      <a:pt x="2632" y="4658"/>
                      <a:pt x="2632" y="4661"/>
                    </a:cubicBezTo>
                    <a:cubicBezTo>
                      <a:pt x="2629" y="4667"/>
                      <a:pt x="2623" y="4673"/>
                      <a:pt x="2620" y="4679"/>
                    </a:cubicBezTo>
                    <a:lnTo>
                      <a:pt x="2614" y="4685"/>
                    </a:lnTo>
                    <a:lnTo>
                      <a:pt x="2603" y="4703"/>
                    </a:lnTo>
                    <a:lnTo>
                      <a:pt x="2600" y="4709"/>
                    </a:lnTo>
                    <a:cubicBezTo>
                      <a:pt x="2588" y="4724"/>
                      <a:pt x="2573" y="4742"/>
                      <a:pt x="2558" y="4757"/>
                    </a:cubicBezTo>
                    <a:cubicBezTo>
                      <a:pt x="2558" y="4760"/>
                      <a:pt x="2555" y="4760"/>
                      <a:pt x="2555" y="4763"/>
                    </a:cubicBezTo>
                    <a:cubicBezTo>
                      <a:pt x="2549" y="4769"/>
                      <a:pt x="2543" y="4774"/>
                      <a:pt x="2534" y="4783"/>
                    </a:cubicBezTo>
                    <a:lnTo>
                      <a:pt x="2528" y="4789"/>
                    </a:lnTo>
                    <a:lnTo>
                      <a:pt x="2510" y="4810"/>
                    </a:lnTo>
                    <a:lnTo>
                      <a:pt x="2501" y="4816"/>
                    </a:lnTo>
                    <a:cubicBezTo>
                      <a:pt x="2492" y="4825"/>
                      <a:pt x="2483" y="4831"/>
                      <a:pt x="2474" y="4840"/>
                    </a:cubicBezTo>
                    <a:cubicBezTo>
                      <a:pt x="2448" y="4861"/>
                      <a:pt x="2421" y="4882"/>
                      <a:pt x="2394" y="4903"/>
                    </a:cubicBezTo>
                    <a:lnTo>
                      <a:pt x="2316" y="4885"/>
                    </a:lnTo>
                    <a:lnTo>
                      <a:pt x="2135" y="4956"/>
                    </a:lnTo>
                    <a:lnTo>
                      <a:pt x="1962" y="4941"/>
                    </a:lnTo>
                    <a:lnTo>
                      <a:pt x="1783" y="5016"/>
                    </a:lnTo>
                    <a:lnTo>
                      <a:pt x="1693" y="5016"/>
                    </a:lnTo>
                    <a:lnTo>
                      <a:pt x="1577" y="5064"/>
                    </a:lnTo>
                    <a:lnTo>
                      <a:pt x="1991" y="5082"/>
                    </a:lnTo>
                    <a:lnTo>
                      <a:pt x="2683" y="5111"/>
                    </a:lnTo>
                    <a:lnTo>
                      <a:pt x="3637" y="5153"/>
                    </a:lnTo>
                    <a:lnTo>
                      <a:pt x="4239" y="5180"/>
                    </a:lnTo>
                    <a:lnTo>
                      <a:pt x="4418" y="5186"/>
                    </a:lnTo>
                    <a:lnTo>
                      <a:pt x="4472" y="5189"/>
                    </a:lnTo>
                    <a:lnTo>
                      <a:pt x="4934" y="5210"/>
                    </a:lnTo>
                    <a:lnTo>
                      <a:pt x="4829" y="5138"/>
                    </a:lnTo>
                    <a:lnTo>
                      <a:pt x="4743" y="5129"/>
                    </a:lnTo>
                    <a:lnTo>
                      <a:pt x="4633" y="5040"/>
                    </a:lnTo>
                    <a:lnTo>
                      <a:pt x="4481" y="5040"/>
                    </a:lnTo>
                    <a:lnTo>
                      <a:pt x="4379" y="4980"/>
                    </a:lnTo>
                    <a:lnTo>
                      <a:pt x="4355" y="4980"/>
                    </a:lnTo>
                    <a:lnTo>
                      <a:pt x="4212" y="4718"/>
                    </a:lnTo>
                    <a:cubicBezTo>
                      <a:pt x="4212" y="4718"/>
                      <a:pt x="4185" y="4306"/>
                      <a:pt x="4120" y="3907"/>
                    </a:cubicBezTo>
                    <a:lnTo>
                      <a:pt x="4120" y="3907"/>
                    </a:lnTo>
                    <a:cubicBezTo>
                      <a:pt x="4162" y="3952"/>
                      <a:pt x="4218" y="3982"/>
                      <a:pt x="4278" y="3991"/>
                    </a:cubicBezTo>
                    <a:cubicBezTo>
                      <a:pt x="4279" y="3991"/>
                      <a:pt x="4280" y="3991"/>
                      <a:pt x="4281" y="3991"/>
                    </a:cubicBezTo>
                    <a:cubicBezTo>
                      <a:pt x="4491" y="3991"/>
                      <a:pt x="4597" y="3443"/>
                      <a:pt x="4644" y="3078"/>
                    </a:cubicBezTo>
                    <a:cubicBezTo>
                      <a:pt x="4725" y="3114"/>
                      <a:pt x="4829" y="3159"/>
                      <a:pt x="4931" y="3201"/>
                    </a:cubicBezTo>
                    <a:cubicBezTo>
                      <a:pt x="4940" y="3466"/>
                      <a:pt x="4990" y="3666"/>
                      <a:pt x="5121" y="3680"/>
                    </a:cubicBezTo>
                    <a:cubicBezTo>
                      <a:pt x="5126" y="3681"/>
                      <a:pt x="5131" y="3681"/>
                      <a:pt x="5136" y="3681"/>
                    </a:cubicBezTo>
                    <a:cubicBezTo>
                      <a:pt x="5262" y="3681"/>
                      <a:pt x="5350" y="3493"/>
                      <a:pt x="5411" y="3254"/>
                    </a:cubicBezTo>
                    <a:cubicBezTo>
                      <a:pt x="5524" y="3305"/>
                      <a:pt x="5637" y="3347"/>
                      <a:pt x="5756" y="3382"/>
                    </a:cubicBezTo>
                    <a:lnTo>
                      <a:pt x="5929" y="3284"/>
                    </a:lnTo>
                    <a:cubicBezTo>
                      <a:pt x="5929" y="3284"/>
                      <a:pt x="6200" y="3403"/>
                      <a:pt x="6238" y="3403"/>
                    </a:cubicBezTo>
                    <a:cubicBezTo>
                      <a:pt x="6238" y="3403"/>
                      <a:pt x="6239" y="3403"/>
                      <a:pt x="6239" y="3403"/>
                    </a:cubicBezTo>
                    <a:cubicBezTo>
                      <a:pt x="6347" y="3388"/>
                      <a:pt x="6949" y="3025"/>
                      <a:pt x="7065" y="2956"/>
                    </a:cubicBezTo>
                    <a:cubicBezTo>
                      <a:pt x="7071" y="2950"/>
                      <a:pt x="7077" y="2947"/>
                      <a:pt x="7086" y="2944"/>
                    </a:cubicBezTo>
                    <a:cubicBezTo>
                      <a:pt x="7128" y="2900"/>
                      <a:pt x="7107" y="2646"/>
                      <a:pt x="7107" y="2646"/>
                    </a:cubicBezTo>
                    <a:lnTo>
                      <a:pt x="7154" y="2613"/>
                    </a:lnTo>
                    <a:lnTo>
                      <a:pt x="7345" y="2440"/>
                    </a:lnTo>
                    <a:lnTo>
                      <a:pt x="7289" y="2139"/>
                    </a:lnTo>
                    <a:lnTo>
                      <a:pt x="7104" y="2020"/>
                    </a:lnTo>
                    <a:lnTo>
                      <a:pt x="7136" y="1898"/>
                    </a:lnTo>
                    <a:cubicBezTo>
                      <a:pt x="7166" y="1823"/>
                      <a:pt x="7190" y="1746"/>
                      <a:pt x="7208" y="1668"/>
                    </a:cubicBezTo>
                    <a:cubicBezTo>
                      <a:pt x="7202" y="1648"/>
                      <a:pt x="6835" y="1361"/>
                      <a:pt x="6835" y="1361"/>
                    </a:cubicBezTo>
                    <a:cubicBezTo>
                      <a:pt x="6835" y="1361"/>
                      <a:pt x="6710" y="1072"/>
                      <a:pt x="6698" y="1051"/>
                    </a:cubicBezTo>
                    <a:cubicBezTo>
                      <a:pt x="6684" y="1028"/>
                      <a:pt x="5956" y="556"/>
                      <a:pt x="5916" y="556"/>
                    </a:cubicBezTo>
                    <a:cubicBezTo>
                      <a:pt x="5915" y="556"/>
                      <a:pt x="5915" y="556"/>
                      <a:pt x="5914" y="557"/>
                    </a:cubicBezTo>
                    <a:cubicBezTo>
                      <a:pt x="5901" y="565"/>
                      <a:pt x="5818" y="567"/>
                      <a:pt x="5747" y="567"/>
                    </a:cubicBezTo>
                    <a:cubicBezTo>
                      <a:pt x="5690" y="567"/>
                      <a:pt x="5640" y="565"/>
                      <a:pt x="5640" y="565"/>
                    </a:cubicBezTo>
                    <a:lnTo>
                      <a:pt x="5264" y="455"/>
                    </a:lnTo>
                    <a:lnTo>
                      <a:pt x="5264" y="449"/>
                    </a:lnTo>
                    <a:lnTo>
                      <a:pt x="5172" y="294"/>
                    </a:lnTo>
                    <a:lnTo>
                      <a:pt x="5175" y="309"/>
                    </a:lnTo>
                    <a:lnTo>
                      <a:pt x="5169" y="297"/>
                    </a:lnTo>
                    <a:cubicBezTo>
                      <a:pt x="5169" y="297"/>
                      <a:pt x="4782" y="235"/>
                      <a:pt x="4764" y="235"/>
                    </a:cubicBezTo>
                    <a:cubicBezTo>
                      <a:pt x="4746" y="235"/>
                      <a:pt x="4567" y="279"/>
                      <a:pt x="4486" y="297"/>
                    </a:cubicBezTo>
                    <a:lnTo>
                      <a:pt x="4418" y="282"/>
                    </a:lnTo>
                    <a:lnTo>
                      <a:pt x="4302" y="178"/>
                    </a:lnTo>
                    <a:cubicBezTo>
                      <a:pt x="4302" y="178"/>
                      <a:pt x="3675" y="1"/>
                      <a:pt x="3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-238700" y="2836900"/>
                <a:ext cx="127900" cy="15062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6025" extrusionOk="0">
                    <a:moveTo>
                      <a:pt x="2957" y="1943"/>
                    </a:moveTo>
                    <a:cubicBezTo>
                      <a:pt x="2987" y="1949"/>
                      <a:pt x="3020" y="1952"/>
                      <a:pt x="3056" y="1955"/>
                    </a:cubicBezTo>
                    <a:lnTo>
                      <a:pt x="2957" y="2116"/>
                    </a:lnTo>
                    <a:lnTo>
                      <a:pt x="2957" y="1943"/>
                    </a:lnTo>
                    <a:close/>
                    <a:moveTo>
                      <a:pt x="2668" y="1550"/>
                    </a:moveTo>
                    <a:cubicBezTo>
                      <a:pt x="2668" y="1550"/>
                      <a:pt x="2704" y="1857"/>
                      <a:pt x="2898" y="1928"/>
                    </a:cubicBezTo>
                    <a:cubicBezTo>
                      <a:pt x="2898" y="2024"/>
                      <a:pt x="2895" y="2116"/>
                      <a:pt x="2883" y="2212"/>
                    </a:cubicBezTo>
                    <a:lnTo>
                      <a:pt x="2835" y="2235"/>
                    </a:lnTo>
                    <a:lnTo>
                      <a:pt x="2775" y="2128"/>
                    </a:lnTo>
                    <a:cubicBezTo>
                      <a:pt x="2713" y="1997"/>
                      <a:pt x="2644" y="1872"/>
                      <a:pt x="2567" y="1750"/>
                    </a:cubicBezTo>
                    <a:cubicBezTo>
                      <a:pt x="2561" y="1717"/>
                      <a:pt x="2555" y="1675"/>
                      <a:pt x="2549" y="1624"/>
                    </a:cubicBezTo>
                    <a:cubicBezTo>
                      <a:pt x="2591" y="1604"/>
                      <a:pt x="2629" y="1580"/>
                      <a:pt x="2668" y="1550"/>
                    </a:cubicBezTo>
                    <a:close/>
                    <a:moveTo>
                      <a:pt x="2746" y="3446"/>
                    </a:moveTo>
                    <a:cubicBezTo>
                      <a:pt x="2781" y="3449"/>
                      <a:pt x="2816" y="3451"/>
                      <a:pt x="2853" y="3451"/>
                    </a:cubicBezTo>
                    <a:cubicBezTo>
                      <a:pt x="2879" y="3451"/>
                      <a:pt x="2905" y="3450"/>
                      <a:pt x="2930" y="3449"/>
                    </a:cubicBezTo>
                    <a:lnTo>
                      <a:pt x="2930" y="3449"/>
                    </a:lnTo>
                    <a:cubicBezTo>
                      <a:pt x="2924" y="3467"/>
                      <a:pt x="2916" y="3481"/>
                      <a:pt x="2913" y="3493"/>
                    </a:cubicBezTo>
                    <a:cubicBezTo>
                      <a:pt x="2814" y="3639"/>
                      <a:pt x="2734" y="3771"/>
                      <a:pt x="2641" y="3821"/>
                    </a:cubicBezTo>
                    <a:cubicBezTo>
                      <a:pt x="2677" y="3693"/>
                      <a:pt x="2713" y="3559"/>
                      <a:pt x="2746" y="3446"/>
                    </a:cubicBezTo>
                    <a:close/>
                    <a:moveTo>
                      <a:pt x="2625" y="1"/>
                    </a:moveTo>
                    <a:cubicBezTo>
                      <a:pt x="2412" y="1"/>
                      <a:pt x="2192" y="19"/>
                      <a:pt x="2057" y="59"/>
                    </a:cubicBezTo>
                    <a:cubicBezTo>
                      <a:pt x="1986" y="54"/>
                      <a:pt x="1922" y="51"/>
                      <a:pt x="1865" y="51"/>
                    </a:cubicBezTo>
                    <a:cubicBezTo>
                      <a:pt x="1037" y="51"/>
                      <a:pt x="1513" y="594"/>
                      <a:pt x="1580" y="608"/>
                    </a:cubicBezTo>
                    <a:cubicBezTo>
                      <a:pt x="1407" y="638"/>
                      <a:pt x="1330" y="775"/>
                      <a:pt x="1073" y="837"/>
                    </a:cubicBezTo>
                    <a:cubicBezTo>
                      <a:pt x="817" y="900"/>
                      <a:pt x="167" y="1127"/>
                      <a:pt x="194" y="1395"/>
                    </a:cubicBezTo>
                    <a:cubicBezTo>
                      <a:pt x="200" y="1499"/>
                      <a:pt x="263" y="1592"/>
                      <a:pt x="355" y="1639"/>
                    </a:cubicBezTo>
                    <a:lnTo>
                      <a:pt x="361" y="1642"/>
                    </a:lnTo>
                    <a:lnTo>
                      <a:pt x="376" y="1648"/>
                    </a:lnTo>
                    <a:lnTo>
                      <a:pt x="385" y="1651"/>
                    </a:lnTo>
                    <a:lnTo>
                      <a:pt x="403" y="1657"/>
                    </a:lnTo>
                    <a:lnTo>
                      <a:pt x="409" y="1660"/>
                    </a:lnTo>
                    <a:lnTo>
                      <a:pt x="424" y="1666"/>
                    </a:lnTo>
                    <a:lnTo>
                      <a:pt x="429" y="1666"/>
                    </a:lnTo>
                    <a:lnTo>
                      <a:pt x="444" y="1669"/>
                    </a:lnTo>
                    <a:lnTo>
                      <a:pt x="459" y="1672"/>
                    </a:lnTo>
                    <a:cubicBezTo>
                      <a:pt x="474" y="1675"/>
                      <a:pt x="483" y="1675"/>
                      <a:pt x="483" y="1675"/>
                    </a:cubicBezTo>
                    <a:cubicBezTo>
                      <a:pt x="443" y="1717"/>
                      <a:pt x="573" y="1794"/>
                      <a:pt x="735" y="1794"/>
                    </a:cubicBezTo>
                    <a:cubicBezTo>
                      <a:pt x="780" y="1794"/>
                      <a:pt x="827" y="1788"/>
                      <a:pt x="874" y="1773"/>
                    </a:cubicBezTo>
                    <a:cubicBezTo>
                      <a:pt x="875" y="1773"/>
                      <a:pt x="877" y="1773"/>
                      <a:pt x="879" y="1773"/>
                    </a:cubicBezTo>
                    <a:cubicBezTo>
                      <a:pt x="895" y="1773"/>
                      <a:pt x="914" y="1786"/>
                      <a:pt x="933" y="1788"/>
                    </a:cubicBezTo>
                    <a:lnTo>
                      <a:pt x="1008" y="1788"/>
                    </a:lnTo>
                    <a:cubicBezTo>
                      <a:pt x="1115" y="1815"/>
                      <a:pt x="1257" y="1847"/>
                      <a:pt x="1409" y="1847"/>
                    </a:cubicBezTo>
                    <a:cubicBezTo>
                      <a:pt x="1533" y="1847"/>
                      <a:pt x="1664" y="1826"/>
                      <a:pt x="1789" y="1761"/>
                    </a:cubicBezTo>
                    <a:cubicBezTo>
                      <a:pt x="1837" y="1767"/>
                      <a:pt x="1885" y="1769"/>
                      <a:pt x="1933" y="1769"/>
                    </a:cubicBezTo>
                    <a:cubicBezTo>
                      <a:pt x="2111" y="1769"/>
                      <a:pt x="2287" y="1735"/>
                      <a:pt x="2453" y="1669"/>
                    </a:cubicBezTo>
                    <a:cubicBezTo>
                      <a:pt x="2558" y="1830"/>
                      <a:pt x="2647" y="2000"/>
                      <a:pt x="2725" y="2179"/>
                    </a:cubicBezTo>
                    <a:lnTo>
                      <a:pt x="2808" y="2477"/>
                    </a:lnTo>
                    <a:lnTo>
                      <a:pt x="2805" y="2501"/>
                    </a:lnTo>
                    <a:lnTo>
                      <a:pt x="2790" y="2662"/>
                    </a:lnTo>
                    <a:cubicBezTo>
                      <a:pt x="2659" y="2736"/>
                      <a:pt x="2516" y="2841"/>
                      <a:pt x="2504" y="2903"/>
                    </a:cubicBezTo>
                    <a:cubicBezTo>
                      <a:pt x="2394" y="2952"/>
                      <a:pt x="1920" y="3232"/>
                      <a:pt x="2197" y="3232"/>
                    </a:cubicBezTo>
                    <a:cubicBezTo>
                      <a:pt x="2242" y="3232"/>
                      <a:pt x="2307" y="3224"/>
                      <a:pt x="2397" y="3207"/>
                    </a:cubicBezTo>
                    <a:cubicBezTo>
                      <a:pt x="2397" y="3213"/>
                      <a:pt x="2397" y="3219"/>
                      <a:pt x="2397" y="3225"/>
                    </a:cubicBezTo>
                    <a:lnTo>
                      <a:pt x="2394" y="3225"/>
                    </a:lnTo>
                    <a:cubicBezTo>
                      <a:pt x="2389" y="3222"/>
                      <a:pt x="2384" y="3221"/>
                      <a:pt x="2381" y="3221"/>
                    </a:cubicBezTo>
                    <a:cubicBezTo>
                      <a:pt x="2348" y="3221"/>
                      <a:pt x="2370" y="3315"/>
                      <a:pt x="2370" y="3315"/>
                    </a:cubicBezTo>
                    <a:cubicBezTo>
                      <a:pt x="2385" y="3303"/>
                      <a:pt x="2397" y="3291"/>
                      <a:pt x="2409" y="3276"/>
                    </a:cubicBezTo>
                    <a:cubicBezTo>
                      <a:pt x="2430" y="3338"/>
                      <a:pt x="2480" y="3386"/>
                      <a:pt x="2543" y="3404"/>
                    </a:cubicBezTo>
                    <a:cubicBezTo>
                      <a:pt x="2585" y="3416"/>
                      <a:pt x="2626" y="3428"/>
                      <a:pt x="2671" y="3434"/>
                    </a:cubicBezTo>
                    <a:lnTo>
                      <a:pt x="2501" y="3970"/>
                    </a:lnTo>
                    <a:cubicBezTo>
                      <a:pt x="2272" y="3461"/>
                      <a:pt x="2081" y="3183"/>
                      <a:pt x="1920" y="3025"/>
                    </a:cubicBezTo>
                    <a:lnTo>
                      <a:pt x="1905" y="3010"/>
                    </a:lnTo>
                    <a:lnTo>
                      <a:pt x="1893" y="2999"/>
                    </a:lnTo>
                    <a:lnTo>
                      <a:pt x="1878" y="2987"/>
                    </a:lnTo>
                    <a:lnTo>
                      <a:pt x="1866" y="2975"/>
                    </a:lnTo>
                    <a:lnTo>
                      <a:pt x="1851" y="2963"/>
                    </a:lnTo>
                    <a:lnTo>
                      <a:pt x="1839" y="2951"/>
                    </a:lnTo>
                    <a:cubicBezTo>
                      <a:pt x="1833" y="2948"/>
                      <a:pt x="1828" y="2945"/>
                      <a:pt x="1825" y="2942"/>
                    </a:cubicBezTo>
                    <a:lnTo>
                      <a:pt x="1813" y="2933"/>
                    </a:lnTo>
                    <a:lnTo>
                      <a:pt x="1798" y="2921"/>
                    </a:lnTo>
                    <a:lnTo>
                      <a:pt x="1786" y="2912"/>
                    </a:lnTo>
                    <a:lnTo>
                      <a:pt x="1771" y="2906"/>
                    </a:lnTo>
                    <a:lnTo>
                      <a:pt x="1759" y="2897"/>
                    </a:lnTo>
                    <a:lnTo>
                      <a:pt x="1747" y="2888"/>
                    </a:lnTo>
                    <a:lnTo>
                      <a:pt x="1735" y="2882"/>
                    </a:lnTo>
                    <a:lnTo>
                      <a:pt x="1723" y="2873"/>
                    </a:lnTo>
                    <a:lnTo>
                      <a:pt x="1711" y="2867"/>
                    </a:lnTo>
                    <a:lnTo>
                      <a:pt x="1699" y="2861"/>
                    </a:lnTo>
                    <a:lnTo>
                      <a:pt x="1687" y="2855"/>
                    </a:lnTo>
                    <a:lnTo>
                      <a:pt x="1675" y="2850"/>
                    </a:lnTo>
                    <a:lnTo>
                      <a:pt x="1664" y="2844"/>
                    </a:lnTo>
                    <a:lnTo>
                      <a:pt x="1652" y="2841"/>
                    </a:lnTo>
                    <a:lnTo>
                      <a:pt x="1640" y="2835"/>
                    </a:lnTo>
                    <a:lnTo>
                      <a:pt x="1628" y="2829"/>
                    </a:lnTo>
                    <a:lnTo>
                      <a:pt x="1625" y="2829"/>
                    </a:lnTo>
                    <a:cubicBezTo>
                      <a:pt x="1625" y="2814"/>
                      <a:pt x="1622" y="2796"/>
                      <a:pt x="1619" y="2778"/>
                    </a:cubicBezTo>
                    <a:cubicBezTo>
                      <a:pt x="1687" y="2757"/>
                      <a:pt x="1792" y="2671"/>
                      <a:pt x="1780" y="2575"/>
                    </a:cubicBezTo>
                    <a:cubicBezTo>
                      <a:pt x="1780" y="2572"/>
                      <a:pt x="1780" y="2572"/>
                      <a:pt x="1780" y="2569"/>
                    </a:cubicBezTo>
                    <a:cubicBezTo>
                      <a:pt x="1780" y="2519"/>
                      <a:pt x="1741" y="2441"/>
                      <a:pt x="1577" y="2382"/>
                    </a:cubicBezTo>
                    <a:cubicBezTo>
                      <a:pt x="1595" y="2316"/>
                      <a:pt x="1565" y="2247"/>
                      <a:pt x="1503" y="2218"/>
                    </a:cubicBezTo>
                    <a:cubicBezTo>
                      <a:pt x="1453" y="2195"/>
                      <a:pt x="1400" y="2184"/>
                      <a:pt x="1346" y="2184"/>
                    </a:cubicBezTo>
                    <a:cubicBezTo>
                      <a:pt x="1322" y="2184"/>
                      <a:pt x="1297" y="2186"/>
                      <a:pt x="1273" y="2191"/>
                    </a:cubicBezTo>
                    <a:cubicBezTo>
                      <a:pt x="1240" y="2204"/>
                      <a:pt x="1203" y="2212"/>
                      <a:pt x="1165" y="2212"/>
                    </a:cubicBezTo>
                    <a:cubicBezTo>
                      <a:pt x="1145" y="2212"/>
                      <a:pt x="1126" y="2210"/>
                      <a:pt x="1106" y="2206"/>
                    </a:cubicBezTo>
                    <a:lnTo>
                      <a:pt x="1094" y="2200"/>
                    </a:lnTo>
                    <a:lnTo>
                      <a:pt x="1088" y="2197"/>
                    </a:lnTo>
                    <a:lnTo>
                      <a:pt x="1076" y="2194"/>
                    </a:lnTo>
                    <a:cubicBezTo>
                      <a:pt x="1073" y="2191"/>
                      <a:pt x="1070" y="2188"/>
                      <a:pt x="1064" y="2188"/>
                    </a:cubicBezTo>
                    <a:lnTo>
                      <a:pt x="1055" y="2182"/>
                    </a:lnTo>
                    <a:cubicBezTo>
                      <a:pt x="1050" y="2176"/>
                      <a:pt x="1044" y="2173"/>
                      <a:pt x="1038" y="2167"/>
                    </a:cubicBezTo>
                    <a:cubicBezTo>
                      <a:pt x="1029" y="2158"/>
                      <a:pt x="1017" y="2152"/>
                      <a:pt x="1008" y="2143"/>
                    </a:cubicBezTo>
                    <a:lnTo>
                      <a:pt x="996" y="2137"/>
                    </a:lnTo>
                    <a:cubicBezTo>
                      <a:pt x="990" y="2134"/>
                      <a:pt x="981" y="2128"/>
                      <a:pt x="972" y="2125"/>
                    </a:cubicBezTo>
                    <a:lnTo>
                      <a:pt x="966" y="2122"/>
                    </a:lnTo>
                    <a:cubicBezTo>
                      <a:pt x="938" y="2110"/>
                      <a:pt x="909" y="2104"/>
                      <a:pt x="879" y="2104"/>
                    </a:cubicBezTo>
                    <a:cubicBezTo>
                      <a:pt x="852" y="2104"/>
                      <a:pt x="824" y="2109"/>
                      <a:pt x="796" y="2119"/>
                    </a:cubicBezTo>
                    <a:cubicBezTo>
                      <a:pt x="567" y="2218"/>
                      <a:pt x="206" y="2408"/>
                      <a:pt x="325" y="2584"/>
                    </a:cubicBezTo>
                    <a:cubicBezTo>
                      <a:pt x="325" y="2584"/>
                      <a:pt x="3" y="2635"/>
                      <a:pt x="0" y="2808"/>
                    </a:cubicBezTo>
                    <a:cubicBezTo>
                      <a:pt x="0" y="2855"/>
                      <a:pt x="21" y="2903"/>
                      <a:pt x="57" y="2936"/>
                    </a:cubicBezTo>
                    <a:lnTo>
                      <a:pt x="60" y="2939"/>
                    </a:lnTo>
                    <a:cubicBezTo>
                      <a:pt x="69" y="2945"/>
                      <a:pt x="75" y="2954"/>
                      <a:pt x="87" y="2960"/>
                    </a:cubicBezTo>
                    <a:lnTo>
                      <a:pt x="93" y="2966"/>
                    </a:lnTo>
                    <a:cubicBezTo>
                      <a:pt x="102" y="2975"/>
                      <a:pt x="111" y="2981"/>
                      <a:pt x="122" y="2987"/>
                    </a:cubicBezTo>
                    <a:lnTo>
                      <a:pt x="125" y="2990"/>
                    </a:lnTo>
                    <a:cubicBezTo>
                      <a:pt x="137" y="2996"/>
                      <a:pt x="149" y="3002"/>
                      <a:pt x="164" y="3008"/>
                    </a:cubicBezTo>
                    <a:lnTo>
                      <a:pt x="170" y="3010"/>
                    </a:lnTo>
                    <a:cubicBezTo>
                      <a:pt x="182" y="3016"/>
                      <a:pt x="191" y="3019"/>
                      <a:pt x="203" y="3022"/>
                    </a:cubicBezTo>
                    <a:lnTo>
                      <a:pt x="215" y="3025"/>
                    </a:lnTo>
                    <a:cubicBezTo>
                      <a:pt x="227" y="3031"/>
                      <a:pt x="239" y="3034"/>
                      <a:pt x="251" y="3037"/>
                    </a:cubicBezTo>
                    <a:lnTo>
                      <a:pt x="257" y="3037"/>
                    </a:lnTo>
                    <a:cubicBezTo>
                      <a:pt x="269" y="3040"/>
                      <a:pt x="283" y="3043"/>
                      <a:pt x="298" y="3043"/>
                    </a:cubicBezTo>
                    <a:lnTo>
                      <a:pt x="307" y="3043"/>
                    </a:lnTo>
                    <a:cubicBezTo>
                      <a:pt x="319" y="3043"/>
                      <a:pt x="328" y="3046"/>
                      <a:pt x="340" y="3046"/>
                    </a:cubicBezTo>
                    <a:lnTo>
                      <a:pt x="373" y="3046"/>
                    </a:lnTo>
                    <a:cubicBezTo>
                      <a:pt x="438" y="3209"/>
                      <a:pt x="597" y="3243"/>
                      <a:pt x="717" y="3243"/>
                    </a:cubicBezTo>
                    <a:cubicBezTo>
                      <a:pt x="750" y="3243"/>
                      <a:pt x="781" y="3240"/>
                      <a:pt x="805" y="3237"/>
                    </a:cubicBezTo>
                    <a:cubicBezTo>
                      <a:pt x="892" y="3293"/>
                      <a:pt x="992" y="3323"/>
                      <a:pt x="1094" y="3323"/>
                    </a:cubicBezTo>
                    <a:cubicBezTo>
                      <a:pt x="1118" y="3323"/>
                      <a:pt x="1142" y="3321"/>
                      <a:pt x="1166" y="3318"/>
                    </a:cubicBezTo>
                    <a:cubicBezTo>
                      <a:pt x="1488" y="3267"/>
                      <a:pt x="1452" y="3046"/>
                      <a:pt x="1452" y="3046"/>
                    </a:cubicBezTo>
                    <a:cubicBezTo>
                      <a:pt x="1559" y="3046"/>
                      <a:pt x="1619" y="3010"/>
                      <a:pt x="1628" y="2906"/>
                    </a:cubicBezTo>
                    <a:cubicBezTo>
                      <a:pt x="1661" y="2909"/>
                      <a:pt x="1693" y="2915"/>
                      <a:pt x="1726" y="2924"/>
                    </a:cubicBezTo>
                    <a:lnTo>
                      <a:pt x="1750" y="2939"/>
                    </a:lnTo>
                    <a:lnTo>
                      <a:pt x="1768" y="2954"/>
                    </a:lnTo>
                    <a:lnTo>
                      <a:pt x="1798" y="2978"/>
                    </a:lnTo>
                    <a:lnTo>
                      <a:pt x="1816" y="2993"/>
                    </a:lnTo>
                    <a:cubicBezTo>
                      <a:pt x="1825" y="3002"/>
                      <a:pt x="1833" y="3010"/>
                      <a:pt x="1842" y="3019"/>
                    </a:cubicBezTo>
                    <a:lnTo>
                      <a:pt x="1860" y="3034"/>
                    </a:lnTo>
                    <a:lnTo>
                      <a:pt x="1890" y="3064"/>
                    </a:lnTo>
                    <a:lnTo>
                      <a:pt x="1905" y="3079"/>
                    </a:lnTo>
                    <a:lnTo>
                      <a:pt x="1932" y="3112"/>
                    </a:lnTo>
                    <a:cubicBezTo>
                      <a:pt x="2239" y="3455"/>
                      <a:pt x="2436" y="3985"/>
                      <a:pt x="2465" y="4084"/>
                    </a:cubicBezTo>
                    <a:lnTo>
                      <a:pt x="2465" y="4090"/>
                    </a:lnTo>
                    <a:lnTo>
                      <a:pt x="2391" y="4325"/>
                    </a:lnTo>
                    <a:cubicBezTo>
                      <a:pt x="2391" y="4325"/>
                      <a:pt x="2638" y="4796"/>
                      <a:pt x="2811" y="6024"/>
                    </a:cubicBezTo>
                    <a:lnTo>
                      <a:pt x="2999" y="6009"/>
                    </a:lnTo>
                    <a:lnTo>
                      <a:pt x="3151" y="5994"/>
                    </a:lnTo>
                    <a:cubicBezTo>
                      <a:pt x="3151" y="5994"/>
                      <a:pt x="2540" y="4429"/>
                      <a:pt x="2540" y="4289"/>
                    </a:cubicBezTo>
                    <a:cubicBezTo>
                      <a:pt x="2555" y="4164"/>
                      <a:pt x="2582" y="4045"/>
                      <a:pt x="2614" y="3926"/>
                    </a:cubicBezTo>
                    <a:cubicBezTo>
                      <a:pt x="2722" y="3860"/>
                      <a:pt x="2844" y="3648"/>
                      <a:pt x="2984" y="3440"/>
                    </a:cubicBezTo>
                    <a:cubicBezTo>
                      <a:pt x="3068" y="3434"/>
                      <a:pt x="3148" y="3413"/>
                      <a:pt x="3226" y="3380"/>
                    </a:cubicBezTo>
                    <a:cubicBezTo>
                      <a:pt x="3258" y="3476"/>
                      <a:pt x="3407" y="3574"/>
                      <a:pt x="3461" y="3574"/>
                    </a:cubicBezTo>
                    <a:cubicBezTo>
                      <a:pt x="3512" y="3574"/>
                      <a:pt x="3768" y="3574"/>
                      <a:pt x="3884" y="3487"/>
                    </a:cubicBezTo>
                    <a:cubicBezTo>
                      <a:pt x="4069" y="3446"/>
                      <a:pt x="4254" y="3392"/>
                      <a:pt x="4433" y="3329"/>
                    </a:cubicBezTo>
                    <a:lnTo>
                      <a:pt x="4448" y="3323"/>
                    </a:lnTo>
                    <a:lnTo>
                      <a:pt x="4466" y="3318"/>
                    </a:lnTo>
                    <a:lnTo>
                      <a:pt x="4469" y="3318"/>
                    </a:lnTo>
                    <a:lnTo>
                      <a:pt x="4478" y="3312"/>
                    </a:lnTo>
                    <a:lnTo>
                      <a:pt x="4498" y="3303"/>
                    </a:lnTo>
                    <a:lnTo>
                      <a:pt x="4513" y="3297"/>
                    </a:lnTo>
                    <a:lnTo>
                      <a:pt x="4531" y="3291"/>
                    </a:lnTo>
                    <a:lnTo>
                      <a:pt x="4537" y="3291"/>
                    </a:lnTo>
                    <a:lnTo>
                      <a:pt x="4549" y="3285"/>
                    </a:lnTo>
                    <a:lnTo>
                      <a:pt x="4564" y="3279"/>
                    </a:lnTo>
                    <a:lnTo>
                      <a:pt x="4570" y="3273"/>
                    </a:lnTo>
                    <a:lnTo>
                      <a:pt x="4582" y="3270"/>
                    </a:lnTo>
                    <a:cubicBezTo>
                      <a:pt x="4585" y="3267"/>
                      <a:pt x="4588" y="3264"/>
                      <a:pt x="4594" y="3264"/>
                    </a:cubicBezTo>
                    <a:lnTo>
                      <a:pt x="4603" y="3258"/>
                    </a:lnTo>
                    <a:lnTo>
                      <a:pt x="4615" y="3252"/>
                    </a:lnTo>
                    <a:lnTo>
                      <a:pt x="4621" y="3249"/>
                    </a:lnTo>
                    <a:lnTo>
                      <a:pt x="4633" y="3243"/>
                    </a:lnTo>
                    <a:lnTo>
                      <a:pt x="4638" y="3240"/>
                    </a:lnTo>
                    <a:lnTo>
                      <a:pt x="4647" y="3234"/>
                    </a:lnTo>
                    <a:lnTo>
                      <a:pt x="4659" y="3228"/>
                    </a:lnTo>
                    <a:lnTo>
                      <a:pt x="4668" y="3222"/>
                    </a:lnTo>
                    <a:lnTo>
                      <a:pt x="4674" y="3219"/>
                    </a:lnTo>
                    <a:lnTo>
                      <a:pt x="4680" y="3213"/>
                    </a:lnTo>
                    <a:lnTo>
                      <a:pt x="4692" y="3207"/>
                    </a:lnTo>
                    <a:lnTo>
                      <a:pt x="4695" y="3204"/>
                    </a:lnTo>
                    <a:lnTo>
                      <a:pt x="4698" y="3201"/>
                    </a:lnTo>
                    <a:lnTo>
                      <a:pt x="4701" y="3198"/>
                    </a:lnTo>
                    <a:lnTo>
                      <a:pt x="4710" y="3192"/>
                    </a:lnTo>
                    <a:lnTo>
                      <a:pt x="4716" y="3183"/>
                    </a:lnTo>
                    <a:lnTo>
                      <a:pt x="4722" y="3180"/>
                    </a:lnTo>
                    <a:lnTo>
                      <a:pt x="4728" y="3177"/>
                    </a:lnTo>
                    <a:lnTo>
                      <a:pt x="4734" y="3168"/>
                    </a:lnTo>
                    <a:cubicBezTo>
                      <a:pt x="4737" y="3165"/>
                      <a:pt x="4737" y="3165"/>
                      <a:pt x="4740" y="3163"/>
                    </a:cubicBezTo>
                    <a:lnTo>
                      <a:pt x="4746" y="3154"/>
                    </a:lnTo>
                    <a:lnTo>
                      <a:pt x="4749" y="3151"/>
                    </a:lnTo>
                    <a:lnTo>
                      <a:pt x="4752" y="3145"/>
                    </a:lnTo>
                    <a:cubicBezTo>
                      <a:pt x="4752" y="3142"/>
                      <a:pt x="4755" y="3142"/>
                      <a:pt x="4755" y="3139"/>
                    </a:cubicBezTo>
                    <a:cubicBezTo>
                      <a:pt x="4755" y="3136"/>
                      <a:pt x="4758" y="3136"/>
                      <a:pt x="4758" y="3133"/>
                    </a:cubicBezTo>
                    <a:lnTo>
                      <a:pt x="4761" y="3127"/>
                    </a:lnTo>
                    <a:cubicBezTo>
                      <a:pt x="4761" y="3127"/>
                      <a:pt x="4761" y="3124"/>
                      <a:pt x="4761" y="3124"/>
                    </a:cubicBezTo>
                    <a:cubicBezTo>
                      <a:pt x="4761" y="3121"/>
                      <a:pt x="4761" y="3118"/>
                      <a:pt x="4761" y="3118"/>
                    </a:cubicBezTo>
                    <a:cubicBezTo>
                      <a:pt x="4761" y="3115"/>
                      <a:pt x="4761" y="3112"/>
                      <a:pt x="4761" y="3112"/>
                    </a:cubicBezTo>
                    <a:cubicBezTo>
                      <a:pt x="4761" y="3109"/>
                      <a:pt x="4761" y="3109"/>
                      <a:pt x="4761" y="3109"/>
                    </a:cubicBezTo>
                    <a:cubicBezTo>
                      <a:pt x="4761" y="3103"/>
                      <a:pt x="4761" y="3097"/>
                      <a:pt x="4761" y="3094"/>
                    </a:cubicBezTo>
                    <a:cubicBezTo>
                      <a:pt x="4746" y="3028"/>
                      <a:pt x="4391" y="2960"/>
                      <a:pt x="4391" y="2960"/>
                    </a:cubicBezTo>
                    <a:cubicBezTo>
                      <a:pt x="4391" y="2960"/>
                      <a:pt x="4418" y="2855"/>
                      <a:pt x="4337" y="2832"/>
                    </a:cubicBezTo>
                    <a:cubicBezTo>
                      <a:pt x="4254" y="2811"/>
                      <a:pt x="3828" y="2769"/>
                      <a:pt x="3828" y="2769"/>
                    </a:cubicBezTo>
                    <a:cubicBezTo>
                      <a:pt x="3828" y="2769"/>
                      <a:pt x="3718" y="2536"/>
                      <a:pt x="3304" y="2536"/>
                    </a:cubicBezTo>
                    <a:cubicBezTo>
                      <a:pt x="3236" y="2536"/>
                      <a:pt x="3159" y="2543"/>
                      <a:pt x="3074" y="2557"/>
                    </a:cubicBezTo>
                    <a:lnTo>
                      <a:pt x="3065" y="2557"/>
                    </a:lnTo>
                    <a:cubicBezTo>
                      <a:pt x="3038" y="2560"/>
                      <a:pt x="3011" y="2566"/>
                      <a:pt x="2981" y="2575"/>
                    </a:cubicBezTo>
                    <a:cubicBezTo>
                      <a:pt x="2957" y="2578"/>
                      <a:pt x="2936" y="2587"/>
                      <a:pt x="2916" y="2596"/>
                    </a:cubicBezTo>
                    <a:cubicBezTo>
                      <a:pt x="2936" y="2462"/>
                      <a:pt x="2954" y="2343"/>
                      <a:pt x="2960" y="2295"/>
                    </a:cubicBezTo>
                    <a:lnTo>
                      <a:pt x="2963" y="2277"/>
                    </a:lnTo>
                    <a:lnTo>
                      <a:pt x="2963" y="2274"/>
                    </a:lnTo>
                    <a:cubicBezTo>
                      <a:pt x="3005" y="2167"/>
                      <a:pt x="3050" y="2060"/>
                      <a:pt x="3100" y="1958"/>
                    </a:cubicBezTo>
                    <a:cubicBezTo>
                      <a:pt x="3125" y="1959"/>
                      <a:pt x="3150" y="1960"/>
                      <a:pt x="3176" y="1960"/>
                    </a:cubicBezTo>
                    <a:cubicBezTo>
                      <a:pt x="3413" y="1960"/>
                      <a:pt x="3702" y="1908"/>
                      <a:pt x="3857" y="1753"/>
                    </a:cubicBezTo>
                    <a:cubicBezTo>
                      <a:pt x="3998" y="1753"/>
                      <a:pt x="4141" y="1726"/>
                      <a:pt x="4272" y="1672"/>
                    </a:cubicBezTo>
                    <a:cubicBezTo>
                      <a:pt x="4277" y="1673"/>
                      <a:pt x="4282" y="1673"/>
                      <a:pt x="4287" y="1673"/>
                    </a:cubicBezTo>
                    <a:cubicBezTo>
                      <a:pt x="4388" y="1673"/>
                      <a:pt x="4469" y="1566"/>
                      <a:pt x="4540" y="1478"/>
                    </a:cubicBezTo>
                    <a:lnTo>
                      <a:pt x="4615" y="1478"/>
                    </a:lnTo>
                    <a:lnTo>
                      <a:pt x="4627" y="1475"/>
                    </a:lnTo>
                    <a:lnTo>
                      <a:pt x="4636" y="1475"/>
                    </a:lnTo>
                    <a:lnTo>
                      <a:pt x="4647" y="1472"/>
                    </a:lnTo>
                    <a:lnTo>
                      <a:pt x="4683" y="1472"/>
                    </a:lnTo>
                    <a:lnTo>
                      <a:pt x="4695" y="1469"/>
                    </a:lnTo>
                    <a:lnTo>
                      <a:pt x="4707" y="1466"/>
                    </a:lnTo>
                    <a:lnTo>
                      <a:pt x="4722" y="1463"/>
                    </a:lnTo>
                    <a:lnTo>
                      <a:pt x="4734" y="1460"/>
                    </a:lnTo>
                    <a:lnTo>
                      <a:pt x="4749" y="1457"/>
                    </a:lnTo>
                    <a:lnTo>
                      <a:pt x="4761" y="1454"/>
                    </a:lnTo>
                    <a:lnTo>
                      <a:pt x="4776" y="1451"/>
                    </a:lnTo>
                    <a:lnTo>
                      <a:pt x="4788" y="1449"/>
                    </a:lnTo>
                    <a:lnTo>
                      <a:pt x="4805" y="1443"/>
                    </a:lnTo>
                    <a:lnTo>
                      <a:pt x="4814" y="1440"/>
                    </a:lnTo>
                    <a:lnTo>
                      <a:pt x="4832" y="1437"/>
                    </a:lnTo>
                    <a:lnTo>
                      <a:pt x="4844" y="1431"/>
                    </a:lnTo>
                    <a:lnTo>
                      <a:pt x="4859" y="1428"/>
                    </a:lnTo>
                    <a:lnTo>
                      <a:pt x="4871" y="1422"/>
                    </a:lnTo>
                    <a:lnTo>
                      <a:pt x="4886" y="1419"/>
                    </a:lnTo>
                    <a:lnTo>
                      <a:pt x="4898" y="1413"/>
                    </a:lnTo>
                    <a:lnTo>
                      <a:pt x="4913" y="1407"/>
                    </a:lnTo>
                    <a:lnTo>
                      <a:pt x="4925" y="1404"/>
                    </a:lnTo>
                    <a:lnTo>
                      <a:pt x="4940" y="1398"/>
                    </a:lnTo>
                    <a:lnTo>
                      <a:pt x="4951" y="1392"/>
                    </a:lnTo>
                    <a:lnTo>
                      <a:pt x="4966" y="1386"/>
                    </a:lnTo>
                    <a:lnTo>
                      <a:pt x="4975" y="1383"/>
                    </a:lnTo>
                    <a:lnTo>
                      <a:pt x="4990" y="1374"/>
                    </a:lnTo>
                    <a:lnTo>
                      <a:pt x="4999" y="1368"/>
                    </a:lnTo>
                    <a:lnTo>
                      <a:pt x="5011" y="1362"/>
                    </a:lnTo>
                    <a:lnTo>
                      <a:pt x="5020" y="1356"/>
                    </a:lnTo>
                    <a:lnTo>
                      <a:pt x="5032" y="1350"/>
                    </a:lnTo>
                    <a:lnTo>
                      <a:pt x="5041" y="1344"/>
                    </a:lnTo>
                    <a:lnTo>
                      <a:pt x="5053" y="1335"/>
                    </a:lnTo>
                    <a:lnTo>
                      <a:pt x="5059" y="1329"/>
                    </a:lnTo>
                    <a:cubicBezTo>
                      <a:pt x="5062" y="1326"/>
                      <a:pt x="5065" y="1323"/>
                      <a:pt x="5068" y="1320"/>
                    </a:cubicBezTo>
                    <a:cubicBezTo>
                      <a:pt x="5071" y="1317"/>
                      <a:pt x="5074" y="1314"/>
                      <a:pt x="5077" y="1314"/>
                    </a:cubicBezTo>
                    <a:cubicBezTo>
                      <a:pt x="5080" y="1311"/>
                      <a:pt x="5080" y="1308"/>
                      <a:pt x="5083" y="1305"/>
                    </a:cubicBezTo>
                    <a:cubicBezTo>
                      <a:pt x="5086" y="1302"/>
                      <a:pt x="5089" y="1299"/>
                      <a:pt x="5089" y="1296"/>
                    </a:cubicBezTo>
                    <a:cubicBezTo>
                      <a:pt x="5092" y="1293"/>
                      <a:pt x="5095" y="1291"/>
                      <a:pt x="5095" y="1288"/>
                    </a:cubicBezTo>
                    <a:lnTo>
                      <a:pt x="5101" y="1282"/>
                    </a:lnTo>
                    <a:cubicBezTo>
                      <a:pt x="5101" y="1276"/>
                      <a:pt x="5103" y="1273"/>
                      <a:pt x="5103" y="1270"/>
                    </a:cubicBezTo>
                    <a:cubicBezTo>
                      <a:pt x="5106" y="1267"/>
                      <a:pt x="5106" y="1264"/>
                      <a:pt x="5106" y="1264"/>
                    </a:cubicBezTo>
                    <a:cubicBezTo>
                      <a:pt x="5109" y="1258"/>
                      <a:pt x="5109" y="1255"/>
                      <a:pt x="5109" y="1252"/>
                    </a:cubicBezTo>
                    <a:cubicBezTo>
                      <a:pt x="5109" y="1249"/>
                      <a:pt x="5109" y="1246"/>
                      <a:pt x="5109" y="1243"/>
                    </a:cubicBezTo>
                    <a:cubicBezTo>
                      <a:pt x="5109" y="1240"/>
                      <a:pt x="5109" y="1237"/>
                      <a:pt x="5109" y="1234"/>
                    </a:cubicBezTo>
                    <a:lnTo>
                      <a:pt x="5109" y="1225"/>
                    </a:lnTo>
                    <a:cubicBezTo>
                      <a:pt x="5109" y="1222"/>
                      <a:pt x="5109" y="1216"/>
                      <a:pt x="5109" y="1213"/>
                    </a:cubicBezTo>
                    <a:cubicBezTo>
                      <a:pt x="5109" y="1213"/>
                      <a:pt x="5109" y="1210"/>
                      <a:pt x="5109" y="1210"/>
                    </a:cubicBezTo>
                    <a:lnTo>
                      <a:pt x="5115" y="1195"/>
                    </a:lnTo>
                    <a:cubicBezTo>
                      <a:pt x="5115" y="1189"/>
                      <a:pt x="5115" y="1186"/>
                      <a:pt x="5112" y="1183"/>
                    </a:cubicBezTo>
                    <a:cubicBezTo>
                      <a:pt x="5050" y="957"/>
                      <a:pt x="4636" y="820"/>
                      <a:pt x="4636" y="820"/>
                    </a:cubicBezTo>
                    <a:cubicBezTo>
                      <a:pt x="4636" y="820"/>
                      <a:pt x="4701" y="724"/>
                      <a:pt x="4621" y="659"/>
                    </a:cubicBezTo>
                    <a:cubicBezTo>
                      <a:pt x="4537" y="596"/>
                      <a:pt x="4144" y="369"/>
                      <a:pt x="3819" y="360"/>
                    </a:cubicBezTo>
                    <a:cubicBezTo>
                      <a:pt x="3827" y="285"/>
                      <a:pt x="3634" y="64"/>
                      <a:pt x="3354" y="64"/>
                    </a:cubicBezTo>
                    <a:cubicBezTo>
                      <a:pt x="3312" y="64"/>
                      <a:pt x="3268" y="69"/>
                      <a:pt x="3223" y="80"/>
                    </a:cubicBezTo>
                    <a:cubicBezTo>
                      <a:pt x="3159" y="30"/>
                      <a:pt x="2897" y="1"/>
                      <a:pt x="2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09025" y="2789225"/>
                <a:ext cx="14795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704" extrusionOk="0">
                    <a:moveTo>
                      <a:pt x="3419" y="2163"/>
                    </a:moveTo>
                    <a:lnTo>
                      <a:pt x="3419" y="2163"/>
                    </a:lnTo>
                    <a:cubicBezTo>
                      <a:pt x="3452" y="2169"/>
                      <a:pt x="3491" y="2175"/>
                      <a:pt x="3532" y="2178"/>
                    </a:cubicBezTo>
                    <a:lnTo>
                      <a:pt x="3419" y="2354"/>
                    </a:lnTo>
                    <a:cubicBezTo>
                      <a:pt x="3422" y="2291"/>
                      <a:pt x="3422" y="2229"/>
                      <a:pt x="3419" y="2163"/>
                    </a:cubicBezTo>
                    <a:close/>
                    <a:moveTo>
                      <a:pt x="3088" y="1728"/>
                    </a:moveTo>
                    <a:cubicBezTo>
                      <a:pt x="3088" y="1728"/>
                      <a:pt x="3124" y="2071"/>
                      <a:pt x="3348" y="2148"/>
                    </a:cubicBezTo>
                    <a:cubicBezTo>
                      <a:pt x="3351" y="2253"/>
                      <a:pt x="3345" y="2357"/>
                      <a:pt x="3333" y="2461"/>
                    </a:cubicBezTo>
                    <a:lnTo>
                      <a:pt x="3276" y="2488"/>
                    </a:lnTo>
                    <a:lnTo>
                      <a:pt x="3207" y="2372"/>
                    </a:lnTo>
                    <a:cubicBezTo>
                      <a:pt x="3139" y="2226"/>
                      <a:pt x="3058" y="2083"/>
                      <a:pt x="2969" y="1949"/>
                    </a:cubicBezTo>
                    <a:cubicBezTo>
                      <a:pt x="2963" y="1913"/>
                      <a:pt x="2957" y="1865"/>
                      <a:pt x="2948" y="1811"/>
                    </a:cubicBezTo>
                    <a:cubicBezTo>
                      <a:pt x="2996" y="1788"/>
                      <a:pt x="3043" y="1758"/>
                      <a:pt x="3088" y="1728"/>
                    </a:cubicBezTo>
                    <a:close/>
                    <a:moveTo>
                      <a:pt x="3166" y="3835"/>
                    </a:moveTo>
                    <a:cubicBezTo>
                      <a:pt x="3208" y="3839"/>
                      <a:pt x="3250" y="3840"/>
                      <a:pt x="3291" y="3840"/>
                    </a:cubicBezTo>
                    <a:cubicBezTo>
                      <a:pt x="3320" y="3840"/>
                      <a:pt x="3349" y="3840"/>
                      <a:pt x="3377" y="3838"/>
                    </a:cubicBezTo>
                    <a:lnTo>
                      <a:pt x="3377" y="3838"/>
                    </a:lnTo>
                    <a:cubicBezTo>
                      <a:pt x="3371" y="3856"/>
                      <a:pt x="3365" y="3874"/>
                      <a:pt x="3359" y="3886"/>
                    </a:cubicBezTo>
                    <a:cubicBezTo>
                      <a:pt x="3246" y="4050"/>
                      <a:pt x="3151" y="4196"/>
                      <a:pt x="3043" y="4256"/>
                    </a:cubicBezTo>
                    <a:cubicBezTo>
                      <a:pt x="3085" y="4110"/>
                      <a:pt x="3130" y="3961"/>
                      <a:pt x="3166" y="3835"/>
                    </a:cubicBezTo>
                    <a:close/>
                    <a:moveTo>
                      <a:pt x="3056" y="1"/>
                    </a:moveTo>
                    <a:cubicBezTo>
                      <a:pt x="2807" y="1"/>
                      <a:pt x="2549" y="21"/>
                      <a:pt x="2391" y="68"/>
                    </a:cubicBezTo>
                    <a:cubicBezTo>
                      <a:pt x="2312" y="62"/>
                      <a:pt x="2240" y="59"/>
                      <a:pt x="2176" y="59"/>
                    </a:cubicBezTo>
                    <a:cubicBezTo>
                      <a:pt x="1211" y="59"/>
                      <a:pt x="1758" y="665"/>
                      <a:pt x="1836" y="682"/>
                    </a:cubicBezTo>
                    <a:cubicBezTo>
                      <a:pt x="1637" y="714"/>
                      <a:pt x="1547" y="866"/>
                      <a:pt x="1252" y="938"/>
                    </a:cubicBezTo>
                    <a:cubicBezTo>
                      <a:pt x="957" y="1010"/>
                      <a:pt x="203" y="1263"/>
                      <a:pt x="233" y="1564"/>
                    </a:cubicBezTo>
                    <a:cubicBezTo>
                      <a:pt x="241" y="1680"/>
                      <a:pt x="310" y="1785"/>
                      <a:pt x="417" y="1832"/>
                    </a:cubicBezTo>
                    <a:lnTo>
                      <a:pt x="426" y="1835"/>
                    </a:lnTo>
                    <a:lnTo>
                      <a:pt x="444" y="1844"/>
                    </a:lnTo>
                    <a:lnTo>
                      <a:pt x="453" y="1847"/>
                    </a:lnTo>
                    <a:lnTo>
                      <a:pt x="471" y="1853"/>
                    </a:lnTo>
                    <a:lnTo>
                      <a:pt x="480" y="1856"/>
                    </a:lnTo>
                    <a:lnTo>
                      <a:pt x="498" y="1862"/>
                    </a:lnTo>
                    <a:lnTo>
                      <a:pt x="504" y="1862"/>
                    </a:lnTo>
                    <a:lnTo>
                      <a:pt x="519" y="1868"/>
                    </a:lnTo>
                    <a:lnTo>
                      <a:pt x="522" y="1868"/>
                    </a:lnTo>
                    <a:lnTo>
                      <a:pt x="540" y="1871"/>
                    </a:lnTo>
                    <a:cubicBezTo>
                      <a:pt x="554" y="1874"/>
                      <a:pt x="563" y="1874"/>
                      <a:pt x="563" y="1874"/>
                    </a:cubicBezTo>
                    <a:cubicBezTo>
                      <a:pt x="519" y="1921"/>
                      <a:pt x="669" y="2004"/>
                      <a:pt x="855" y="2004"/>
                    </a:cubicBezTo>
                    <a:cubicBezTo>
                      <a:pt x="907" y="2004"/>
                      <a:pt x="962" y="1997"/>
                      <a:pt x="1016" y="1981"/>
                    </a:cubicBezTo>
                    <a:cubicBezTo>
                      <a:pt x="1018" y="1981"/>
                      <a:pt x="1020" y="1981"/>
                      <a:pt x="1021" y="1981"/>
                    </a:cubicBezTo>
                    <a:cubicBezTo>
                      <a:pt x="1041" y="1981"/>
                      <a:pt x="1063" y="1996"/>
                      <a:pt x="1085" y="1996"/>
                    </a:cubicBezTo>
                    <a:cubicBezTo>
                      <a:pt x="1100" y="1998"/>
                      <a:pt x="1115" y="1998"/>
                      <a:pt x="1129" y="1998"/>
                    </a:cubicBezTo>
                    <a:cubicBezTo>
                      <a:pt x="1144" y="1998"/>
                      <a:pt x="1158" y="1998"/>
                      <a:pt x="1171" y="1996"/>
                    </a:cubicBezTo>
                    <a:cubicBezTo>
                      <a:pt x="1294" y="2026"/>
                      <a:pt x="1458" y="2062"/>
                      <a:pt x="1634" y="2062"/>
                    </a:cubicBezTo>
                    <a:cubicBezTo>
                      <a:pt x="1778" y="2062"/>
                      <a:pt x="1930" y="2038"/>
                      <a:pt x="2075" y="1966"/>
                    </a:cubicBezTo>
                    <a:cubicBezTo>
                      <a:pt x="2127" y="1971"/>
                      <a:pt x="2179" y="1974"/>
                      <a:pt x="2231" y="1974"/>
                    </a:cubicBezTo>
                    <a:cubicBezTo>
                      <a:pt x="2439" y="1974"/>
                      <a:pt x="2648" y="1935"/>
                      <a:pt x="2844" y="1859"/>
                    </a:cubicBezTo>
                    <a:cubicBezTo>
                      <a:pt x="2960" y="2038"/>
                      <a:pt x="3064" y="2229"/>
                      <a:pt x="3151" y="2425"/>
                    </a:cubicBezTo>
                    <a:lnTo>
                      <a:pt x="3246" y="2756"/>
                    </a:lnTo>
                    <a:lnTo>
                      <a:pt x="3243" y="2783"/>
                    </a:lnTo>
                    <a:lnTo>
                      <a:pt x="3228" y="2962"/>
                    </a:lnTo>
                    <a:cubicBezTo>
                      <a:pt x="3076" y="3045"/>
                      <a:pt x="2909" y="3162"/>
                      <a:pt x="2894" y="3230"/>
                    </a:cubicBezTo>
                    <a:cubicBezTo>
                      <a:pt x="2766" y="3284"/>
                      <a:pt x="2214" y="3600"/>
                      <a:pt x="2540" y="3600"/>
                    </a:cubicBezTo>
                    <a:cubicBezTo>
                      <a:pt x="2592" y="3600"/>
                      <a:pt x="2667" y="3592"/>
                      <a:pt x="2769" y="3573"/>
                    </a:cubicBezTo>
                    <a:cubicBezTo>
                      <a:pt x="2769" y="3579"/>
                      <a:pt x="2769" y="3585"/>
                      <a:pt x="2769" y="3591"/>
                    </a:cubicBezTo>
                    <a:lnTo>
                      <a:pt x="2766" y="3588"/>
                    </a:lnTo>
                    <a:cubicBezTo>
                      <a:pt x="2761" y="3585"/>
                      <a:pt x="2756" y="3584"/>
                      <a:pt x="2752" y="3584"/>
                    </a:cubicBezTo>
                    <a:cubicBezTo>
                      <a:pt x="2713" y="3584"/>
                      <a:pt x="2739" y="3689"/>
                      <a:pt x="2739" y="3689"/>
                    </a:cubicBezTo>
                    <a:cubicBezTo>
                      <a:pt x="2754" y="3677"/>
                      <a:pt x="2769" y="3666"/>
                      <a:pt x="2781" y="3648"/>
                    </a:cubicBezTo>
                    <a:cubicBezTo>
                      <a:pt x="2805" y="3716"/>
                      <a:pt x="2865" y="3770"/>
                      <a:pt x="2933" y="3788"/>
                    </a:cubicBezTo>
                    <a:cubicBezTo>
                      <a:pt x="2984" y="3803"/>
                      <a:pt x="3032" y="3815"/>
                      <a:pt x="3082" y="3824"/>
                    </a:cubicBezTo>
                    <a:lnTo>
                      <a:pt x="2886" y="4420"/>
                    </a:lnTo>
                    <a:cubicBezTo>
                      <a:pt x="2623" y="3853"/>
                      <a:pt x="2406" y="3546"/>
                      <a:pt x="2221" y="3370"/>
                    </a:cubicBezTo>
                    <a:lnTo>
                      <a:pt x="2203" y="3356"/>
                    </a:lnTo>
                    <a:lnTo>
                      <a:pt x="2188" y="3341"/>
                    </a:lnTo>
                    <a:lnTo>
                      <a:pt x="2170" y="3326"/>
                    </a:lnTo>
                    <a:lnTo>
                      <a:pt x="2155" y="3314"/>
                    </a:lnTo>
                    <a:lnTo>
                      <a:pt x="2140" y="3299"/>
                    </a:lnTo>
                    <a:lnTo>
                      <a:pt x="2125" y="3290"/>
                    </a:lnTo>
                    <a:lnTo>
                      <a:pt x="2107" y="3275"/>
                    </a:lnTo>
                    <a:lnTo>
                      <a:pt x="2096" y="3266"/>
                    </a:lnTo>
                    <a:lnTo>
                      <a:pt x="2078" y="3254"/>
                    </a:lnTo>
                    <a:lnTo>
                      <a:pt x="2066" y="3245"/>
                    </a:lnTo>
                    <a:lnTo>
                      <a:pt x="2048" y="3236"/>
                    </a:lnTo>
                    <a:lnTo>
                      <a:pt x="2036" y="3227"/>
                    </a:lnTo>
                    <a:lnTo>
                      <a:pt x="2021" y="3218"/>
                    </a:lnTo>
                    <a:lnTo>
                      <a:pt x="2006" y="3209"/>
                    </a:lnTo>
                    <a:lnTo>
                      <a:pt x="1991" y="3203"/>
                    </a:lnTo>
                    <a:lnTo>
                      <a:pt x="1979" y="3195"/>
                    </a:lnTo>
                    <a:lnTo>
                      <a:pt x="1964" y="3189"/>
                    </a:lnTo>
                    <a:lnTo>
                      <a:pt x="1950" y="3183"/>
                    </a:lnTo>
                    <a:lnTo>
                      <a:pt x="1938" y="3177"/>
                    </a:lnTo>
                    <a:lnTo>
                      <a:pt x="1923" y="3171"/>
                    </a:lnTo>
                    <a:lnTo>
                      <a:pt x="1911" y="3165"/>
                    </a:lnTo>
                    <a:lnTo>
                      <a:pt x="1896" y="3159"/>
                    </a:lnTo>
                    <a:lnTo>
                      <a:pt x="1884" y="3153"/>
                    </a:lnTo>
                    <a:lnTo>
                      <a:pt x="1878" y="3153"/>
                    </a:lnTo>
                    <a:cubicBezTo>
                      <a:pt x="1878" y="3135"/>
                      <a:pt x="1875" y="3117"/>
                      <a:pt x="1872" y="3096"/>
                    </a:cubicBezTo>
                    <a:cubicBezTo>
                      <a:pt x="1952" y="3072"/>
                      <a:pt x="2075" y="2977"/>
                      <a:pt x="2057" y="2870"/>
                    </a:cubicBezTo>
                    <a:lnTo>
                      <a:pt x="2057" y="2861"/>
                    </a:lnTo>
                    <a:cubicBezTo>
                      <a:pt x="2057" y="2807"/>
                      <a:pt x="2015" y="2721"/>
                      <a:pt x="1827" y="2655"/>
                    </a:cubicBezTo>
                    <a:cubicBezTo>
                      <a:pt x="1848" y="2580"/>
                      <a:pt x="1809" y="2503"/>
                      <a:pt x="1741" y="2473"/>
                    </a:cubicBezTo>
                    <a:cubicBezTo>
                      <a:pt x="1683" y="2448"/>
                      <a:pt x="1621" y="2435"/>
                      <a:pt x="1559" y="2435"/>
                    </a:cubicBezTo>
                    <a:cubicBezTo>
                      <a:pt x="1531" y="2435"/>
                      <a:pt x="1503" y="2438"/>
                      <a:pt x="1476" y="2443"/>
                    </a:cubicBezTo>
                    <a:cubicBezTo>
                      <a:pt x="1436" y="2458"/>
                      <a:pt x="1395" y="2466"/>
                      <a:pt x="1354" y="2466"/>
                    </a:cubicBezTo>
                    <a:cubicBezTo>
                      <a:pt x="1330" y="2466"/>
                      <a:pt x="1306" y="2464"/>
                      <a:pt x="1282" y="2458"/>
                    </a:cubicBezTo>
                    <a:lnTo>
                      <a:pt x="1267" y="2455"/>
                    </a:lnTo>
                    <a:lnTo>
                      <a:pt x="1258" y="2452"/>
                    </a:lnTo>
                    <a:lnTo>
                      <a:pt x="1246" y="2446"/>
                    </a:lnTo>
                    <a:lnTo>
                      <a:pt x="1234" y="2440"/>
                    </a:lnTo>
                    <a:cubicBezTo>
                      <a:pt x="1231" y="2437"/>
                      <a:pt x="1228" y="2434"/>
                      <a:pt x="1225" y="2434"/>
                    </a:cubicBezTo>
                    <a:cubicBezTo>
                      <a:pt x="1216" y="2428"/>
                      <a:pt x="1210" y="2422"/>
                      <a:pt x="1204" y="2420"/>
                    </a:cubicBezTo>
                    <a:cubicBezTo>
                      <a:pt x="1192" y="2408"/>
                      <a:pt x="1177" y="2399"/>
                      <a:pt x="1166" y="2393"/>
                    </a:cubicBezTo>
                    <a:lnTo>
                      <a:pt x="1154" y="2384"/>
                    </a:lnTo>
                    <a:cubicBezTo>
                      <a:pt x="1145" y="2381"/>
                      <a:pt x="1136" y="2375"/>
                      <a:pt x="1127" y="2372"/>
                    </a:cubicBezTo>
                    <a:cubicBezTo>
                      <a:pt x="1124" y="2372"/>
                      <a:pt x="1121" y="2369"/>
                      <a:pt x="1121" y="2369"/>
                    </a:cubicBezTo>
                    <a:cubicBezTo>
                      <a:pt x="1088" y="2355"/>
                      <a:pt x="1054" y="2349"/>
                      <a:pt x="1021" y="2349"/>
                    </a:cubicBezTo>
                    <a:cubicBezTo>
                      <a:pt x="988" y="2349"/>
                      <a:pt x="955" y="2355"/>
                      <a:pt x="924" y="2369"/>
                    </a:cubicBezTo>
                    <a:cubicBezTo>
                      <a:pt x="656" y="2479"/>
                      <a:pt x="238" y="2688"/>
                      <a:pt x="376" y="2885"/>
                    </a:cubicBezTo>
                    <a:cubicBezTo>
                      <a:pt x="376" y="2885"/>
                      <a:pt x="3" y="2944"/>
                      <a:pt x="0" y="3135"/>
                    </a:cubicBezTo>
                    <a:cubicBezTo>
                      <a:pt x="0" y="3192"/>
                      <a:pt x="24" y="3242"/>
                      <a:pt x="66" y="3278"/>
                    </a:cubicBezTo>
                    <a:lnTo>
                      <a:pt x="69" y="3281"/>
                    </a:lnTo>
                    <a:cubicBezTo>
                      <a:pt x="78" y="3290"/>
                      <a:pt x="86" y="3299"/>
                      <a:pt x="98" y="3305"/>
                    </a:cubicBezTo>
                    <a:lnTo>
                      <a:pt x="104" y="3314"/>
                    </a:lnTo>
                    <a:cubicBezTo>
                      <a:pt x="116" y="3320"/>
                      <a:pt x="128" y="3326"/>
                      <a:pt x="137" y="3335"/>
                    </a:cubicBezTo>
                    <a:lnTo>
                      <a:pt x="143" y="3338"/>
                    </a:lnTo>
                    <a:cubicBezTo>
                      <a:pt x="158" y="3344"/>
                      <a:pt x="173" y="3353"/>
                      <a:pt x="188" y="3358"/>
                    </a:cubicBezTo>
                    <a:cubicBezTo>
                      <a:pt x="191" y="3358"/>
                      <a:pt x="191" y="3361"/>
                      <a:pt x="194" y="3361"/>
                    </a:cubicBezTo>
                    <a:cubicBezTo>
                      <a:pt x="209" y="3367"/>
                      <a:pt x="221" y="3370"/>
                      <a:pt x="233" y="3373"/>
                    </a:cubicBezTo>
                    <a:lnTo>
                      <a:pt x="244" y="3379"/>
                    </a:lnTo>
                    <a:cubicBezTo>
                      <a:pt x="259" y="3382"/>
                      <a:pt x="271" y="3388"/>
                      <a:pt x="286" y="3391"/>
                    </a:cubicBezTo>
                    <a:lnTo>
                      <a:pt x="292" y="3391"/>
                    </a:lnTo>
                    <a:cubicBezTo>
                      <a:pt x="307" y="3394"/>
                      <a:pt x="325" y="3397"/>
                      <a:pt x="340" y="3397"/>
                    </a:cubicBezTo>
                    <a:lnTo>
                      <a:pt x="352" y="3397"/>
                    </a:lnTo>
                    <a:cubicBezTo>
                      <a:pt x="364" y="3397"/>
                      <a:pt x="379" y="3400"/>
                      <a:pt x="391" y="3400"/>
                    </a:cubicBezTo>
                    <a:lnTo>
                      <a:pt x="429" y="3400"/>
                    </a:lnTo>
                    <a:cubicBezTo>
                      <a:pt x="501" y="3580"/>
                      <a:pt x="682" y="3619"/>
                      <a:pt x="820" y="3619"/>
                    </a:cubicBezTo>
                    <a:cubicBezTo>
                      <a:pt x="861" y="3619"/>
                      <a:pt x="898" y="3616"/>
                      <a:pt x="927" y="3612"/>
                    </a:cubicBezTo>
                    <a:cubicBezTo>
                      <a:pt x="1029" y="3675"/>
                      <a:pt x="1144" y="3706"/>
                      <a:pt x="1262" y="3706"/>
                    </a:cubicBezTo>
                    <a:cubicBezTo>
                      <a:pt x="1290" y="3706"/>
                      <a:pt x="1317" y="3705"/>
                      <a:pt x="1344" y="3701"/>
                    </a:cubicBezTo>
                    <a:cubicBezTo>
                      <a:pt x="1717" y="3642"/>
                      <a:pt x="1675" y="3397"/>
                      <a:pt x="1675" y="3397"/>
                    </a:cubicBezTo>
                    <a:cubicBezTo>
                      <a:pt x="1797" y="3397"/>
                      <a:pt x="1866" y="3358"/>
                      <a:pt x="1878" y="3242"/>
                    </a:cubicBezTo>
                    <a:cubicBezTo>
                      <a:pt x="1917" y="3245"/>
                      <a:pt x="1952" y="3251"/>
                      <a:pt x="1991" y="3260"/>
                    </a:cubicBezTo>
                    <a:cubicBezTo>
                      <a:pt x="2000" y="3266"/>
                      <a:pt x="2009" y="3272"/>
                      <a:pt x="2018" y="3278"/>
                    </a:cubicBezTo>
                    <a:lnTo>
                      <a:pt x="2039" y="3293"/>
                    </a:lnTo>
                    <a:lnTo>
                      <a:pt x="2072" y="3320"/>
                    </a:lnTo>
                    <a:lnTo>
                      <a:pt x="2093" y="3338"/>
                    </a:lnTo>
                    <a:lnTo>
                      <a:pt x="2125" y="3364"/>
                    </a:lnTo>
                    <a:cubicBezTo>
                      <a:pt x="2131" y="3370"/>
                      <a:pt x="2137" y="3376"/>
                      <a:pt x="2146" y="3382"/>
                    </a:cubicBezTo>
                    <a:lnTo>
                      <a:pt x="2179" y="3415"/>
                    </a:lnTo>
                    <a:cubicBezTo>
                      <a:pt x="2185" y="3421"/>
                      <a:pt x="2191" y="3427"/>
                      <a:pt x="2197" y="3433"/>
                    </a:cubicBezTo>
                    <a:cubicBezTo>
                      <a:pt x="2203" y="3439"/>
                      <a:pt x="2218" y="3454"/>
                      <a:pt x="2227" y="3466"/>
                    </a:cubicBezTo>
                    <a:cubicBezTo>
                      <a:pt x="2581" y="3850"/>
                      <a:pt x="2802" y="4438"/>
                      <a:pt x="2838" y="4548"/>
                    </a:cubicBezTo>
                    <a:lnTo>
                      <a:pt x="2841" y="4554"/>
                    </a:lnTo>
                    <a:lnTo>
                      <a:pt x="2751" y="4813"/>
                    </a:lnTo>
                    <a:cubicBezTo>
                      <a:pt x="2751" y="4813"/>
                      <a:pt x="3035" y="5335"/>
                      <a:pt x="3231" y="6703"/>
                    </a:cubicBezTo>
                    <a:lnTo>
                      <a:pt x="3443" y="6685"/>
                    </a:lnTo>
                    <a:lnTo>
                      <a:pt x="3622" y="6670"/>
                    </a:lnTo>
                    <a:cubicBezTo>
                      <a:pt x="3622" y="6670"/>
                      <a:pt x="2924" y="4929"/>
                      <a:pt x="2924" y="4771"/>
                    </a:cubicBezTo>
                    <a:cubicBezTo>
                      <a:pt x="2924" y="4718"/>
                      <a:pt x="2963" y="4557"/>
                      <a:pt x="3014" y="4369"/>
                    </a:cubicBezTo>
                    <a:cubicBezTo>
                      <a:pt x="3139" y="4297"/>
                      <a:pt x="3279" y="4059"/>
                      <a:pt x="3443" y="3829"/>
                    </a:cubicBezTo>
                    <a:cubicBezTo>
                      <a:pt x="3538" y="3821"/>
                      <a:pt x="3634" y="3800"/>
                      <a:pt x="3720" y="3761"/>
                    </a:cubicBezTo>
                    <a:cubicBezTo>
                      <a:pt x="3759" y="3865"/>
                      <a:pt x="3929" y="3973"/>
                      <a:pt x="3991" y="3976"/>
                    </a:cubicBezTo>
                    <a:cubicBezTo>
                      <a:pt x="4051" y="3976"/>
                      <a:pt x="4346" y="3973"/>
                      <a:pt x="4480" y="3877"/>
                    </a:cubicBezTo>
                    <a:cubicBezTo>
                      <a:pt x="4695" y="3829"/>
                      <a:pt x="4910" y="3770"/>
                      <a:pt x="5118" y="3698"/>
                    </a:cubicBezTo>
                    <a:lnTo>
                      <a:pt x="5136" y="3692"/>
                    </a:lnTo>
                    <a:lnTo>
                      <a:pt x="5154" y="3683"/>
                    </a:lnTo>
                    <a:lnTo>
                      <a:pt x="5157" y="3683"/>
                    </a:lnTo>
                    <a:lnTo>
                      <a:pt x="5169" y="3680"/>
                    </a:lnTo>
                    <a:lnTo>
                      <a:pt x="5193" y="3671"/>
                    </a:lnTo>
                    <a:lnTo>
                      <a:pt x="5211" y="3663"/>
                    </a:lnTo>
                    <a:lnTo>
                      <a:pt x="5231" y="3654"/>
                    </a:lnTo>
                    <a:lnTo>
                      <a:pt x="5237" y="3654"/>
                    </a:lnTo>
                    <a:lnTo>
                      <a:pt x="5252" y="3648"/>
                    </a:lnTo>
                    <a:lnTo>
                      <a:pt x="5267" y="3639"/>
                    </a:lnTo>
                    <a:lnTo>
                      <a:pt x="5276" y="3636"/>
                    </a:lnTo>
                    <a:lnTo>
                      <a:pt x="5288" y="3630"/>
                    </a:lnTo>
                    <a:lnTo>
                      <a:pt x="5300" y="3624"/>
                    </a:lnTo>
                    <a:lnTo>
                      <a:pt x="5312" y="3618"/>
                    </a:lnTo>
                    <a:lnTo>
                      <a:pt x="5327" y="3612"/>
                    </a:lnTo>
                    <a:lnTo>
                      <a:pt x="5333" y="3609"/>
                    </a:lnTo>
                    <a:cubicBezTo>
                      <a:pt x="5339" y="3606"/>
                      <a:pt x="5342" y="3603"/>
                      <a:pt x="5348" y="3600"/>
                    </a:cubicBezTo>
                    <a:lnTo>
                      <a:pt x="5354" y="3597"/>
                    </a:lnTo>
                    <a:lnTo>
                      <a:pt x="5363" y="3591"/>
                    </a:lnTo>
                    <a:lnTo>
                      <a:pt x="5378" y="3582"/>
                    </a:lnTo>
                    <a:lnTo>
                      <a:pt x="5386" y="3576"/>
                    </a:lnTo>
                    <a:lnTo>
                      <a:pt x="5395" y="3573"/>
                    </a:lnTo>
                    <a:cubicBezTo>
                      <a:pt x="5398" y="3570"/>
                      <a:pt x="5401" y="3570"/>
                      <a:pt x="5404" y="3567"/>
                    </a:cubicBezTo>
                    <a:lnTo>
                      <a:pt x="5413" y="3558"/>
                    </a:lnTo>
                    <a:lnTo>
                      <a:pt x="5419" y="3555"/>
                    </a:lnTo>
                    <a:lnTo>
                      <a:pt x="5422" y="3555"/>
                    </a:lnTo>
                    <a:lnTo>
                      <a:pt x="5428" y="3549"/>
                    </a:lnTo>
                    <a:lnTo>
                      <a:pt x="5437" y="3543"/>
                    </a:lnTo>
                    <a:lnTo>
                      <a:pt x="5446" y="3534"/>
                    </a:lnTo>
                    <a:lnTo>
                      <a:pt x="5449" y="3531"/>
                    </a:lnTo>
                    <a:cubicBezTo>
                      <a:pt x="5452" y="3528"/>
                      <a:pt x="5455" y="3528"/>
                      <a:pt x="5455" y="3525"/>
                    </a:cubicBezTo>
                    <a:cubicBezTo>
                      <a:pt x="5458" y="3522"/>
                      <a:pt x="5461" y="3519"/>
                      <a:pt x="5467" y="3516"/>
                    </a:cubicBezTo>
                    <a:lnTo>
                      <a:pt x="5470" y="3511"/>
                    </a:lnTo>
                    <a:cubicBezTo>
                      <a:pt x="5473" y="3508"/>
                      <a:pt x="5476" y="3505"/>
                      <a:pt x="5479" y="3502"/>
                    </a:cubicBezTo>
                    <a:cubicBezTo>
                      <a:pt x="5479" y="3499"/>
                      <a:pt x="5482" y="3499"/>
                      <a:pt x="5482" y="3496"/>
                    </a:cubicBezTo>
                    <a:cubicBezTo>
                      <a:pt x="5482" y="3496"/>
                      <a:pt x="5485" y="3493"/>
                      <a:pt x="5485" y="3490"/>
                    </a:cubicBezTo>
                    <a:cubicBezTo>
                      <a:pt x="5488" y="3490"/>
                      <a:pt x="5488" y="3487"/>
                      <a:pt x="5491" y="3484"/>
                    </a:cubicBezTo>
                    <a:cubicBezTo>
                      <a:pt x="5491" y="3481"/>
                      <a:pt x="5491" y="3481"/>
                      <a:pt x="5491" y="3478"/>
                    </a:cubicBezTo>
                    <a:cubicBezTo>
                      <a:pt x="5491" y="3475"/>
                      <a:pt x="5494" y="3475"/>
                      <a:pt x="5494" y="3472"/>
                    </a:cubicBezTo>
                    <a:cubicBezTo>
                      <a:pt x="5497" y="3469"/>
                      <a:pt x="5497" y="3469"/>
                      <a:pt x="5497" y="3466"/>
                    </a:cubicBezTo>
                    <a:lnTo>
                      <a:pt x="5497" y="3460"/>
                    </a:lnTo>
                    <a:cubicBezTo>
                      <a:pt x="5497" y="3457"/>
                      <a:pt x="5497" y="3454"/>
                      <a:pt x="5497" y="3454"/>
                    </a:cubicBezTo>
                    <a:lnTo>
                      <a:pt x="5497" y="3451"/>
                    </a:lnTo>
                    <a:cubicBezTo>
                      <a:pt x="5497" y="3445"/>
                      <a:pt x="5497" y="3439"/>
                      <a:pt x="5497" y="3436"/>
                    </a:cubicBezTo>
                    <a:cubicBezTo>
                      <a:pt x="5482" y="3361"/>
                      <a:pt x="5073" y="3287"/>
                      <a:pt x="5073" y="3287"/>
                    </a:cubicBezTo>
                    <a:cubicBezTo>
                      <a:pt x="5073" y="3287"/>
                      <a:pt x="5103" y="3171"/>
                      <a:pt x="5011" y="3144"/>
                    </a:cubicBezTo>
                    <a:cubicBezTo>
                      <a:pt x="4915" y="3120"/>
                      <a:pt x="4424" y="3078"/>
                      <a:pt x="4424" y="3078"/>
                    </a:cubicBezTo>
                    <a:cubicBezTo>
                      <a:pt x="4424" y="3078"/>
                      <a:pt x="4296" y="2819"/>
                      <a:pt x="3819" y="2819"/>
                    </a:cubicBezTo>
                    <a:cubicBezTo>
                      <a:pt x="3741" y="2819"/>
                      <a:pt x="3652" y="2826"/>
                      <a:pt x="3553" y="2843"/>
                    </a:cubicBezTo>
                    <a:lnTo>
                      <a:pt x="3544" y="2846"/>
                    </a:lnTo>
                    <a:cubicBezTo>
                      <a:pt x="3511" y="2852"/>
                      <a:pt x="3479" y="2858"/>
                      <a:pt x="3443" y="2864"/>
                    </a:cubicBezTo>
                    <a:cubicBezTo>
                      <a:pt x="3419" y="2870"/>
                      <a:pt x="3392" y="2879"/>
                      <a:pt x="3368" y="2890"/>
                    </a:cubicBezTo>
                    <a:cubicBezTo>
                      <a:pt x="3395" y="2738"/>
                      <a:pt x="3413" y="2607"/>
                      <a:pt x="3422" y="2554"/>
                    </a:cubicBezTo>
                    <a:cubicBezTo>
                      <a:pt x="3422" y="2545"/>
                      <a:pt x="3425" y="2539"/>
                      <a:pt x="3425" y="2533"/>
                    </a:cubicBezTo>
                    <a:lnTo>
                      <a:pt x="3425" y="2530"/>
                    </a:lnTo>
                    <a:cubicBezTo>
                      <a:pt x="3473" y="2411"/>
                      <a:pt x="3526" y="2294"/>
                      <a:pt x="3586" y="2181"/>
                    </a:cubicBezTo>
                    <a:cubicBezTo>
                      <a:pt x="3611" y="2182"/>
                      <a:pt x="3636" y="2183"/>
                      <a:pt x="3662" y="2183"/>
                    </a:cubicBezTo>
                    <a:cubicBezTo>
                      <a:pt x="3936" y="2183"/>
                      <a:pt x="4277" y="2123"/>
                      <a:pt x="4459" y="1949"/>
                    </a:cubicBezTo>
                    <a:cubicBezTo>
                      <a:pt x="4623" y="1946"/>
                      <a:pt x="4787" y="1916"/>
                      <a:pt x="4939" y="1856"/>
                    </a:cubicBezTo>
                    <a:cubicBezTo>
                      <a:pt x="4945" y="1857"/>
                      <a:pt x="4950" y="1857"/>
                      <a:pt x="4956" y="1857"/>
                    </a:cubicBezTo>
                    <a:cubicBezTo>
                      <a:pt x="5074" y="1857"/>
                      <a:pt x="5170" y="1738"/>
                      <a:pt x="5252" y="1639"/>
                    </a:cubicBezTo>
                    <a:lnTo>
                      <a:pt x="5336" y="1639"/>
                    </a:lnTo>
                    <a:lnTo>
                      <a:pt x="5351" y="1636"/>
                    </a:lnTo>
                    <a:lnTo>
                      <a:pt x="5360" y="1633"/>
                    </a:lnTo>
                    <a:lnTo>
                      <a:pt x="5375" y="1630"/>
                    </a:lnTo>
                    <a:lnTo>
                      <a:pt x="5386" y="1630"/>
                    </a:lnTo>
                    <a:lnTo>
                      <a:pt x="5401" y="1627"/>
                    </a:lnTo>
                    <a:lnTo>
                      <a:pt x="5413" y="1624"/>
                    </a:lnTo>
                    <a:lnTo>
                      <a:pt x="5431" y="1621"/>
                    </a:lnTo>
                    <a:lnTo>
                      <a:pt x="5443" y="1618"/>
                    </a:lnTo>
                    <a:lnTo>
                      <a:pt x="5461" y="1615"/>
                    </a:lnTo>
                    <a:lnTo>
                      <a:pt x="5473" y="1612"/>
                    </a:lnTo>
                    <a:lnTo>
                      <a:pt x="5491" y="1609"/>
                    </a:lnTo>
                    <a:lnTo>
                      <a:pt x="5506" y="1606"/>
                    </a:lnTo>
                    <a:lnTo>
                      <a:pt x="5524" y="1600"/>
                    </a:lnTo>
                    <a:lnTo>
                      <a:pt x="5536" y="1597"/>
                    </a:lnTo>
                    <a:lnTo>
                      <a:pt x="5553" y="1594"/>
                    </a:lnTo>
                    <a:lnTo>
                      <a:pt x="5568" y="1588"/>
                    </a:lnTo>
                    <a:lnTo>
                      <a:pt x="5586" y="1585"/>
                    </a:lnTo>
                    <a:lnTo>
                      <a:pt x="5601" y="1579"/>
                    </a:lnTo>
                    <a:lnTo>
                      <a:pt x="5619" y="1573"/>
                    </a:lnTo>
                    <a:lnTo>
                      <a:pt x="5634" y="1570"/>
                    </a:lnTo>
                    <a:lnTo>
                      <a:pt x="5652" y="1564"/>
                    </a:lnTo>
                    <a:lnTo>
                      <a:pt x="5664" y="1561"/>
                    </a:lnTo>
                    <a:lnTo>
                      <a:pt x="5682" y="1552"/>
                    </a:lnTo>
                    <a:lnTo>
                      <a:pt x="5696" y="1549"/>
                    </a:lnTo>
                    <a:lnTo>
                      <a:pt x="5711" y="1543"/>
                    </a:lnTo>
                    <a:lnTo>
                      <a:pt x="5726" y="1537"/>
                    </a:lnTo>
                    <a:lnTo>
                      <a:pt x="5741" y="1528"/>
                    </a:lnTo>
                    <a:lnTo>
                      <a:pt x="5753" y="1525"/>
                    </a:lnTo>
                    <a:lnTo>
                      <a:pt x="5771" y="1516"/>
                    </a:lnTo>
                    <a:lnTo>
                      <a:pt x="5780" y="1510"/>
                    </a:lnTo>
                    <a:lnTo>
                      <a:pt x="5795" y="1501"/>
                    </a:lnTo>
                    <a:lnTo>
                      <a:pt x="5807" y="1495"/>
                    </a:lnTo>
                    <a:lnTo>
                      <a:pt x="5819" y="1486"/>
                    </a:lnTo>
                    <a:cubicBezTo>
                      <a:pt x="5825" y="1484"/>
                      <a:pt x="5828" y="1484"/>
                      <a:pt x="5831" y="1481"/>
                    </a:cubicBezTo>
                    <a:lnTo>
                      <a:pt x="5843" y="1472"/>
                    </a:lnTo>
                    <a:lnTo>
                      <a:pt x="5851" y="1466"/>
                    </a:lnTo>
                    <a:lnTo>
                      <a:pt x="5860" y="1454"/>
                    </a:lnTo>
                    <a:lnTo>
                      <a:pt x="5869" y="1448"/>
                    </a:lnTo>
                    <a:cubicBezTo>
                      <a:pt x="5872" y="1445"/>
                      <a:pt x="5875" y="1442"/>
                      <a:pt x="5878" y="1439"/>
                    </a:cubicBezTo>
                    <a:cubicBezTo>
                      <a:pt x="5881" y="1436"/>
                      <a:pt x="5881" y="1433"/>
                      <a:pt x="5884" y="1430"/>
                    </a:cubicBezTo>
                    <a:cubicBezTo>
                      <a:pt x="5887" y="1427"/>
                      <a:pt x="5890" y="1421"/>
                      <a:pt x="5893" y="1418"/>
                    </a:cubicBezTo>
                    <a:cubicBezTo>
                      <a:pt x="5893" y="1415"/>
                      <a:pt x="5896" y="1412"/>
                      <a:pt x="5896" y="1412"/>
                    </a:cubicBezTo>
                    <a:cubicBezTo>
                      <a:pt x="5899" y="1406"/>
                      <a:pt x="5902" y="1403"/>
                      <a:pt x="5902" y="1400"/>
                    </a:cubicBezTo>
                    <a:lnTo>
                      <a:pt x="5905" y="1391"/>
                    </a:lnTo>
                    <a:cubicBezTo>
                      <a:pt x="5908" y="1388"/>
                      <a:pt x="5908" y="1382"/>
                      <a:pt x="5908" y="1379"/>
                    </a:cubicBezTo>
                    <a:cubicBezTo>
                      <a:pt x="5911" y="1376"/>
                      <a:pt x="5911" y="1373"/>
                      <a:pt x="5911" y="1370"/>
                    </a:cubicBezTo>
                    <a:cubicBezTo>
                      <a:pt x="5911" y="1367"/>
                      <a:pt x="5911" y="1361"/>
                      <a:pt x="5911" y="1358"/>
                    </a:cubicBezTo>
                    <a:lnTo>
                      <a:pt x="5911" y="1349"/>
                    </a:lnTo>
                    <a:lnTo>
                      <a:pt x="5911" y="1337"/>
                    </a:lnTo>
                    <a:cubicBezTo>
                      <a:pt x="5911" y="1334"/>
                      <a:pt x="5911" y="1334"/>
                      <a:pt x="5911" y="1331"/>
                    </a:cubicBezTo>
                    <a:lnTo>
                      <a:pt x="5917" y="1323"/>
                    </a:lnTo>
                    <a:cubicBezTo>
                      <a:pt x="5917" y="1317"/>
                      <a:pt x="5917" y="1314"/>
                      <a:pt x="5914" y="1308"/>
                    </a:cubicBezTo>
                    <a:cubicBezTo>
                      <a:pt x="5843" y="1054"/>
                      <a:pt x="5363" y="905"/>
                      <a:pt x="5363" y="905"/>
                    </a:cubicBezTo>
                    <a:cubicBezTo>
                      <a:pt x="5363" y="905"/>
                      <a:pt x="5440" y="798"/>
                      <a:pt x="5345" y="729"/>
                    </a:cubicBezTo>
                    <a:cubicBezTo>
                      <a:pt x="5249" y="658"/>
                      <a:pt x="4799" y="407"/>
                      <a:pt x="4424" y="398"/>
                    </a:cubicBezTo>
                    <a:cubicBezTo>
                      <a:pt x="4431" y="316"/>
                      <a:pt x="4210" y="67"/>
                      <a:pt x="3890" y="67"/>
                    </a:cubicBezTo>
                    <a:cubicBezTo>
                      <a:pt x="3842" y="67"/>
                      <a:pt x="3791" y="72"/>
                      <a:pt x="3738" y="85"/>
                    </a:cubicBezTo>
                    <a:cubicBezTo>
                      <a:pt x="3665" y="33"/>
                      <a:pt x="3367" y="1"/>
                      <a:pt x="3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-131925" y="2757350"/>
                <a:ext cx="115775" cy="13105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5242" extrusionOk="0">
                    <a:moveTo>
                      <a:pt x="2678" y="1691"/>
                    </a:moveTo>
                    <a:cubicBezTo>
                      <a:pt x="2704" y="1694"/>
                      <a:pt x="2734" y="1697"/>
                      <a:pt x="2764" y="1700"/>
                    </a:cubicBezTo>
                    <a:lnTo>
                      <a:pt x="2678" y="1840"/>
                    </a:lnTo>
                    <a:cubicBezTo>
                      <a:pt x="2678" y="1790"/>
                      <a:pt x="2678" y="1739"/>
                      <a:pt x="2678" y="1691"/>
                    </a:cubicBezTo>
                    <a:close/>
                    <a:moveTo>
                      <a:pt x="2418" y="1352"/>
                    </a:moveTo>
                    <a:cubicBezTo>
                      <a:pt x="2418" y="1352"/>
                      <a:pt x="2448" y="1617"/>
                      <a:pt x="2621" y="1676"/>
                    </a:cubicBezTo>
                    <a:cubicBezTo>
                      <a:pt x="2624" y="1760"/>
                      <a:pt x="2618" y="1843"/>
                      <a:pt x="2609" y="1924"/>
                    </a:cubicBezTo>
                    <a:lnTo>
                      <a:pt x="2564" y="1945"/>
                    </a:lnTo>
                    <a:lnTo>
                      <a:pt x="2511" y="1852"/>
                    </a:lnTo>
                    <a:cubicBezTo>
                      <a:pt x="2457" y="1739"/>
                      <a:pt x="2394" y="1629"/>
                      <a:pt x="2326" y="1521"/>
                    </a:cubicBezTo>
                    <a:cubicBezTo>
                      <a:pt x="2320" y="1492"/>
                      <a:pt x="2317" y="1456"/>
                      <a:pt x="2311" y="1414"/>
                    </a:cubicBezTo>
                    <a:cubicBezTo>
                      <a:pt x="2347" y="1396"/>
                      <a:pt x="2383" y="1372"/>
                      <a:pt x="2418" y="1352"/>
                    </a:cubicBezTo>
                    <a:close/>
                    <a:moveTo>
                      <a:pt x="2478" y="2997"/>
                    </a:moveTo>
                    <a:cubicBezTo>
                      <a:pt x="2511" y="3000"/>
                      <a:pt x="2543" y="3002"/>
                      <a:pt x="2576" y="3002"/>
                    </a:cubicBezTo>
                    <a:cubicBezTo>
                      <a:pt x="2598" y="3002"/>
                      <a:pt x="2621" y="3001"/>
                      <a:pt x="2645" y="3000"/>
                    </a:cubicBezTo>
                    <a:lnTo>
                      <a:pt x="2645" y="3000"/>
                    </a:lnTo>
                    <a:cubicBezTo>
                      <a:pt x="2639" y="3015"/>
                      <a:pt x="2633" y="3027"/>
                      <a:pt x="2630" y="3039"/>
                    </a:cubicBezTo>
                    <a:cubicBezTo>
                      <a:pt x="2541" y="3167"/>
                      <a:pt x="2466" y="3280"/>
                      <a:pt x="2383" y="3325"/>
                    </a:cubicBezTo>
                    <a:cubicBezTo>
                      <a:pt x="2415" y="3215"/>
                      <a:pt x="2448" y="3095"/>
                      <a:pt x="2478" y="2997"/>
                    </a:cubicBezTo>
                    <a:close/>
                    <a:moveTo>
                      <a:pt x="2391" y="0"/>
                    </a:moveTo>
                    <a:cubicBezTo>
                      <a:pt x="2197" y="0"/>
                      <a:pt x="1996" y="16"/>
                      <a:pt x="1873" y="52"/>
                    </a:cubicBezTo>
                    <a:cubicBezTo>
                      <a:pt x="1812" y="47"/>
                      <a:pt x="1756" y="45"/>
                      <a:pt x="1706" y="45"/>
                    </a:cubicBezTo>
                    <a:cubicBezTo>
                      <a:pt x="948" y="45"/>
                      <a:pt x="1376" y="521"/>
                      <a:pt x="1441" y="532"/>
                    </a:cubicBezTo>
                    <a:cubicBezTo>
                      <a:pt x="1283" y="559"/>
                      <a:pt x="1211" y="678"/>
                      <a:pt x="982" y="732"/>
                    </a:cubicBezTo>
                    <a:cubicBezTo>
                      <a:pt x="749" y="788"/>
                      <a:pt x="162" y="985"/>
                      <a:pt x="183" y="1220"/>
                    </a:cubicBezTo>
                    <a:cubicBezTo>
                      <a:pt x="189" y="1313"/>
                      <a:pt x="245" y="1393"/>
                      <a:pt x="329" y="1432"/>
                    </a:cubicBezTo>
                    <a:lnTo>
                      <a:pt x="335" y="1435"/>
                    </a:lnTo>
                    <a:lnTo>
                      <a:pt x="347" y="1441"/>
                    </a:lnTo>
                    <a:lnTo>
                      <a:pt x="356" y="1444"/>
                    </a:lnTo>
                    <a:lnTo>
                      <a:pt x="370" y="1450"/>
                    </a:lnTo>
                    <a:lnTo>
                      <a:pt x="376" y="1450"/>
                    </a:lnTo>
                    <a:lnTo>
                      <a:pt x="388" y="1453"/>
                    </a:lnTo>
                    <a:lnTo>
                      <a:pt x="394" y="1453"/>
                    </a:lnTo>
                    <a:lnTo>
                      <a:pt x="406" y="1456"/>
                    </a:lnTo>
                    <a:lnTo>
                      <a:pt x="409" y="1456"/>
                    </a:lnTo>
                    <a:lnTo>
                      <a:pt x="421" y="1459"/>
                    </a:lnTo>
                    <a:cubicBezTo>
                      <a:pt x="433" y="1462"/>
                      <a:pt x="442" y="1462"/>
                      <a:pt x="442" y="1462"/>
                    </a:cubicBezTo>
                    <a:cubicBezTo>
                      <a:pt x="407" y="1499"/>
                      <a:pt x="527" y="1565"/>
                      <a:pt x="674" y="1565"/>
                    </a:cubicBezTo>
                    <a:cubicBezTo>
                      <a:pt x="713" y="1565"/>
                      <a:pt x="755" y="1560"/>
                      <a:pt x="797" y="1548"/>
                    </a:cubicBezTo>
                    <a:cubicBezTo>
                      <a:pt x="799" y="1547"/>
                      <a:pt x="802" y="1547"/>
                      <a:pt x="804" y="1547"/>
                    </a:cubicBezTo>
                    <a:cubicBezTo>
                      <a:pt x="818" y="1547"/>
                      <a:pt x="833" y="1557"/>
                      <a:pt x="850" y="1557"/>
                    </a:cubicBezTo>
                    <a:cubicBezTo>
                      <a:pt x="861" y="1559"/>
                      <a:pt x="872" y="1559"/>
                      <a:pt x="884" y="1559"/>
                    </a:cubicBezTo>
                    <a:cubicBezTo>
                      <a:pt x="895" y="1559"/>
                      <a:pt x="907" y="1559"/>
                      <a:pt x="919" y="1557"/>
                    </a:cubicBezTo>
                    <a:cubicBezTo>
                      <a:pt x="1016" y="1580"/>
                      <a:pt x="1143" y="1609"/>
                      <a:pt x="1280" y="1609"/>
                    </a:cubicBezTo>
                    <a:cubicBezTo>
                      <a:pt x="1392" y="1609"/>
                      <a:pt x="1510" y="1590"/>
                      <a:pt x="1622" y="1533"/>
                    </a:cubicBezTo>
                    <a:cubicBezTo>
                      <a:pt x="1665" y="1538"/>
                      <a:pt x="1708" y="1540"/>
                      <a:pt x="1751" y="1540"/>
                    </a:cubicBezTo>
                    <a:cubicBezTo>
                      <a:pt x="1913" y="1540"/>
                      <a:pt x="2074" y="1509"/>
                      <a:pt x="2225" y="1450"/>
                    </a:cubicBezTo>
                    <a:cubicBezTo>
                      <a:pt x="2317" y="1590"/>
                      <a:pt x="2397" y="1739"/>
                      <a:pt x="2466" y="1894"/>
                    </a:cubicBezTo>
                    <a:lnTo>
                      <a:pt x="2541" y="2153"/>
                    </a:lnTo>
                    <a:lnTo>
                      <a:pt x="2538" y="2174"/>
                    </a:lnTo>
                    <a:lnTo>
                      <a:pt x="2526" y="2311"/>
                    </a:lnTo>
                    <a:cubicBezTo>
                      <a:pt x="2406" y="2377"/>
                      <a:pt x="2278" y="2469"/>
                      <a:pt x="2266" y="2523"/>
                    </a:cubicBezTo>
                    <a:cubicBezTo>
                      <a:pt x="2164" y="2567"/>
                      <a:pt x="1733" y="2812"/>
                      <a:pt x="1988" y="2812"/>
                    </a:cubicBezTo>
                    <a:cubicBezTo>
                      <a:pt x="2029" y="2812"/>
                      <a:pt x="2088" y="2806"/>
                      <a:pt x="2168" y="2791"/>
                    </a:cubicBezTo>
                    <a:cubicBezTo>
                      <a:pt x="2168" y="2794"/>
                      <a:pt x="2168" y="2800"/>
                      <a:pt x="2168" y="2806"/>
                    </a:cubicBezTo>
                    <a:lnTo>
                      <a:pt x="2165" y="2803"/>
                    </a:lnTo>
                    <a:cubicBezTo>
                      <a:pt x="2160" y="2801"/>
                      <a:pt x="2157" y="2800"/>
                      <a:pt x="2153" y="2800"/>
                    </a:cubicBezTo>
                    <a:cubicBezTo>
                      <a:pt x="2122" y="2800"/>
                      <a:pt x="2144" y="2884"/>
                      <a:pt x="2144" y="2884"/>
                    </a:cubicBezTo>
                    <a:cubicBezTo>
                      <a:pt x="2156" y="2875"/>
                      <a:pt x="2165" y="2863"/>
                      <a:pt x="2177" y="2851"/>
                    </a:cubicBezTo>
                    <a:cubicBezTo>
                      <a:pt x="2195" y="2905"/>
                      <a:pt x="2239" y="2946"/>
                      <a:pt x="2296" y="2958"/>
                    </a:cubicBezTo>
                    <a:cubicBezTo>
                      <a:pt x="2335" y="2973"/>
                      <a:pt x="2374" y="2982"/>
                      <a:pt x="2412" y="2985"/>
                    </a:cubicBezTo>
                    <a:lnTo>
                      <a:pt x="2257" y="3453"/>
                    </a:lnTo>
                    <a:cubicBezTo>
                      <a:pt x="2052" y="3012"/>
                      <a:pt x="1882" y="2770"/>
                      <a:pt x="1736" y="2633"/>
                    </a:cubicBezTo>
                    <a:lnTo>
                      <a:pt x="1724" y="2621"/>
                    </a:lnTo>
                    <a:lnTo>
                      <a:pt x="1712" y="2609"/>
                    </a:lnTo>
                    <a:lnTo>
                      <a:pt x="1697" y="2601"/>
                    </a:lnTo>
                    <a:lnTo>
                      <a:pt x="1685" y="2589"/>
                    </a:lnTo>
                    <a:lnTo>
                      <a:pt x="1673" y="2580"/>
                    </a:lnTo>
                    <a:lnTo>
                      <a:pt x="1661" y="2571"/>
                    </a:lnTo>
                    <a:lnTo>
                      <a:pt x="1649" y="2562"/>
                    </a:lnTo>
                    <a:lnTo>
                      <a:pt x="1637" y="2553"/>
                    </a:lnTo>
                    <a:lnTo>
                      <a:pt x="1625" y="2544"/>
                    </a:lnTo>
                    <a:lnTo>
                      <a:pt x="1613" y="2538"/>
                    </a:lnTo>
                    <a:lnTo>
                      <a:pt x="1602" y="2529"/>
                    </a:lnTo>
                    <a:lnTo>
                      <a:pt x="1593" y="2523"/>
                    </a:lnTo>
                    <a:lnTo>
                      <a:pt x="1581" y="2514"/>
                    </a:lnTo>
                    <a:lnTo>
                      <a:pt x="1569" y="2508"/>
                    </a:lnTo>
                    <a:lnTo>
                      <a:pt x="1557" y="2502"/>
                    </a:lnTo>
                    <a:lnTo>
                      <a:pt x="1548" y="2496"/>
                    </a:lnTo>
                    <a:lnTo>
                      <a:pt x="1536" y="2493"/>
                    </a:lnTo>
                    <a:lnTo>
                      <a:pt x="1524" y="2487"/>
                    </a:lnTo>
                    <a:lnTo>
                      <a:pt x="1515" y="2481"/>
                    </a:lnTo>
                    <a:lnTo>
                      <a:pt x="1503" y="2478"/>
                    </a:lnTo>
                    <a:lnTo>
                      <a:pt x="1494" y="2472"/>
                    </a:lnTo>
                    <a:lnTo>
                      <a:pt x="1482" y="2469"/>
                    </a:lnTo>
                    <a:lnTo>
                      <a:pt x="1473" y="2463"/>
                    </a:lnTo>
                    <a:lnTo>
                      <a:pt x="1470" y="2463"/>
                    </a:lnTo>
                    <a:cubicBezTo>
                      <a:pt x="1470" y="2451"/>
                      <a:pt x="1467" y="2437"/>
                      <a:pt x="1464" y="2419"/>
                    </a:cubicBezTo>
                    <a:cubicBezTo>
                      <a:pt x="1527" y="2401"/>
                      <a:pt x="1622" y="2326"/>
                      <a:pt x="1611" y="2243"/>
                    </a:cubicBezTo>
                    <a:lnTo>
                      <a:pt x="1611" y="2237"/>
                    </a:lnTo>
                    <a:cubicBezTo>
                      <a:pt x="1611" y="2192"/>
                      <a:pt x="1578" y="2124"/>
                      <a:pt x="1429" y="2076"/>
                    </a:cubicBezTo>
                    <a:cubicBezTo>
                      <a:pt x="1447" y="2016"/>
                      <a:pt x="1417" y="1957"/>
                      <a:pt x="1360" y="1933"/>
                    </a:cubicBezTo>
                    <a:cubicBezTo>
                      <a:pt x="1315" y="1912"/>
                      <a:pt x="1268" y="1903"/>
                      <a:pt x="1220" y="1903"/>
                    </a:cubicBezTo>
                    <a:cubicBezTo>
                      <a:pt x="1198" y="1903"/>
                      <a:pt x="1176" y="1905"/>
                      <a:pt x="1154" y="1909"/>
                    </a:cubicBezTo>
                    <a:cubicBezTo>
                      <a:pt x="1124" y="1921"/>
                      <a:pt x="1090" y="1927"/>
                      <a:pt x="1058" y="1927"/>
                    </a:cubicBezTo>
                    <a:cubicBezTo>
                      <a:pt x="1040" y="1927"/>
                      <a:pt x="1022" y="1925"/>
                      <a:pt x="1005" y="1921"/>
                    </a:cubicBezTo>
                    <a:cubicBezTo>
                      <a:pt x="999" y="1921"/>
                      <a:pt x="996" y="1918"/>
                      <a:pt x="993" y="1918"/>
                    </a:cubicBezTo>
                    <a:lnTo>
                      <a:pt x="985" y="1915"/>
                    </a:lnTo>
                    <a:cubicBezTo>
                      <a:pt x="982" y="1915"/>
                      <a:pt x="979" y="1912"/>
                      <a:pt x="976" y="1912"/>
                    </a:cubicBezTo>
                    <a:cubicBezTo>
                      <a:pt x="973" y="1909"/>
                      <a:pt x="970" y="1909"/>
                      <a:pt x="967" y="1906"/>
                    </a:cubicBezTo>
                    <a:lnTo>
                      <a:pt x="958" y="1900"/>
                    </a:lnTo>
                    <a:cubicBezTo>
                      <a:pt x="952" y="1897"/>
                      <a:pt x="949" y="1894"/>
                      <a:pt x="943" y="1888"/>
                    </a:cubicBezTo>
                    <a:cubicBezTo>
                      <a:pt x="934" y="1882"/>
                      <a:pt x="925" y="1876"/>
                      <a:pt x="913" y="1867"/>
                    </a:cubicBezTo>
                    <a:lnTo>
                      <a:pt x="904" y="1864"/>
                    </a:lnTo>
                    <a:cubicBezTo>
                      <a:pt x="898" y="1858"/>
                      <a:pt x="889" y="1855"/>
                      <a:pt x="883" y="1852"/>
                    </a:cubicBezTo>
                    <a:lnTo>
                      <a:pt x="877" y="1849"/>
                    </a:lnTo>
                    <a:cubicBezTo>
                      <a:pt x="853" y="1839"/>
                      <a:pt x="827" y="1834"/>
                      <a:pt x="801" y="1834"/>
                    </a:cubicBezTo>
                    <a:cubicBezTo>
                      <a:pt x="775" y="1834"/>
                      <a:pt x="749" y="1839"/>
                      <a:pt x="725" y="1849"/>
                    </a:cubicBezTo>
                    <a:cubicBezTo>
                      <a:pt x="517" y="1936"/>
                      <a:pt x="189" y="2103"/>
                      <a:pt x="296" y="2255"/>
                    </a:cubicBezTo>
                    <a:cubicBezTo>
                      <a:pt x="296" y="2255"/>
                      <a:pt x="4" y="2299"/>
                      <a:pt x="1" y="2451"/>
                    </a:cubicBezTo>
                    <a:cubicBezTo>
                      <a:pt x="4" y="2493"/>
                      <a:pt x="22" y="2535"/>
                      <a:pt x="52" y="2562"/>
                    </a:cubicBezTo>
                    <a:lnTo>
                      <a:pt x="54" y="2562"/>
                    </a:lnTo>
                    <a:cubicBezTo>
                      <a:pt x="63" y="2571"/>
                      <a:pt x="69" y="2577"/>
                      <a:pt x="78" y="2583"/>
                    </a:cubicBezTo>
                    <a:lnTo>
                      <a:pt x="84" y="2586"/>
                    </a:lnTo>
                    <a:cubicBezTo>
                      <a:pt x="93" y="2592"/>
                      <a:pt x="102" y="2598"/>
                      <a:pt x="111" y="2604"/>
                    </a:cubicBezTo>
                    <a:lnTo>
                      <a:pt x="114" y="2606"/>
                    </a:lnTo>
                    <a:cubicBezTo>
                      <a:pt x="126" y="2612"/>
                      <a:pt x="138" y="2618"/>
                      <a:pt x="150" y="2621"/>
                    </a:cubicBezTo>
                    <a:lnTo>
                      <a:pt x="156" y="2624"/>
                    </a:lnTo>
                    <a:cubicBezTo>
                      <a:pt x="165" y="2630"/>
                      <a:pt x="174" y="2633"/>
                      <a:pt x="186" y="2636"/>
                    </a:cubicBezTo>
                    <a:lnTo>
                      <a:pt x="195" y="2639"/>
                    </a:lnTo>
                    <a:lnTo>
                      <a:pt x="227" y="2648"/>
                    </a:lnTo>
                    <a:lnTo>
                      <a:pt x="230" y="2648"/>
                    </a:lnTo>
                    <a:cubicBezTo>
                      <a:pt x="242" y="2651"/>
                      <a:pt x="257" y="2654"/>
                      <a:pt x="269" y="2654"/>
                    </a:cubicBezTo>
                    <a:lnTo>
                      <a:pt x="278" y="2654"/>
                    </a:lnTo>
                    <a:lnTo>
                      <a:pt x="308" y="2657"/>
                    </a:lnTo>
                    <a:lnTo>
                      <a:pt x="338" y="2657"/>
                    </a:lnTo>
                    <a:cubicBezTo>
                      <a:pt x="393" y="2796"/>
                      <a:pt x="537" y="2827"/>
                      <a:pt x="644" y="2827"/>
                    </a:cubicBezTo>
                    <a:cubicBezTo>
                      <a:pt x="675" y="2827"/>
                      <a:pt x="703" y="2824"/>
                      <a:pt x="725" y="2821"/>
                    </a:cubicBezTo>
                    <a:cubicBezTo>
                      <a:pt x="804" y="2869"/>
                      <a:pt x="895" y="2894"/>
                      <a:pt x="987" y="2894"/>
                    </a:cubicBezTo>
                    <a:cubicBezTo>
                      <a:pt x="1009" y="2894"/>
                      <a:pt x="1031" y="2893"/>
                      <a:pt x="1053" y="2890"/>
                    </a:cubicBezTo>
                    <a:cubicBezTo>
                      <a:pt x="1342" y="2845"/>
                      <a:pt x="1312" y="2654"/>
                      <a:pt x="1312" y="2654"/>
                    </a:cubicBezTo>
                    <a:cubicBezTo>
                      <a:pt x="1411" y="2654"/>
                      <a:pt x="1461" y="2621"/>
                      <a:pt x="1473" y="2532"/>
                    </a:cubicBezTo>
                    <a:cubicBezTo>
                      <a:pt x="1503" y="2535"/>
                      <a:pt x="1533" y="2538"/>
                      <a:pt x="1563" y="2547"/>
                    </a:cubicBezTo>
                    <a:cubicBezTo>
                      <a:pt x="1569" y="2550"/>
                      <a:pt x="1575" y="2556"/>
                      <a:pt x="1584" y="2559"/>
                    </a:cubicBezTo>
                    <a:cubicBezTo>
                      <a:pt x="1590" y="2565"/>
                      <a:pt x="1593" y="2568"/>
                      <a:pt x="1599" y="2574"/>
                    </a:cubicBezTo>
                    <a:cubicBezTo>
                      <a:pt x="1605" y="2577"/>
                      <a:pt x="1616" y="2586"/>
                      <a:pt x="1625" y="2592"/>
                    </a:cubicBezTo>
                    <a:lnTo>
                      <a:pt x="1643" y="2606"/>
                    </a:lnTo>
                    <a:lnTo>
                      <a:pt x="1667" y="2627"/>
                    </a:lnTo>
                    <a:lnTo>
                      <a:pt x="1682" y="2642"/>
                    </a:lnTo>
                    <a:cubicBezTo>
                      <a:pt x="1691" y="2651"/>
                      <a:pt x="1700" y="2657"/>
                      <a:pt x="1709" y="2666"/>
                    </a:cubicBezTo>
                    <a:cubicBezTo>
                      <a:pt x="1712" y="2672"/>
                      <a:pt x="1718" y="2675"/>
                      <a:pt x="1724" y="2681"/>
                    </a:cubicBezTo>
                    <a:lnTo>
                      <a:pt x="1748" y="2708"/>
                    </a:lnTo>
                    <a:cubicBezTo>
                      <a:pt x="2025" y="3006"/>
                      <a:pt x="2198" y="3468"/>
                      <a:pt x="2225" y="3554"/>
                    </a:cubicBezTo>
                    <a:cubicBezTo>
                      <a:pt x="2225" y="3557"/>
                      <a:pt x="2225" y="3557"/>
                      <a:pt x="2225" y="3560"/>
                    </a:cubicBezTo>
                    <a:lnTo>
                      <a:pt x="2156" y="3763"/>
                    </a:lnTo>
                    <a:cubicBezTo>
                      <a:pt x="2156" y="3763"/>
                      <a:pt x="2377" y="4174"/>
                      <a:pt x="2529" y="5242"/>
                    </a:cubicBezTo>
                    <a:lnTo>
                      <a:pt x="2696" y="5227"/>
                    </a:lnTo>
                    <a:lnTo>
                      <a:pt x="2836" y="5215"/>
                    </a:lnTo>
                    <a:cubicBezTo>
                      <a:pt x="2836" y="5215"/>
                      <a:pt x="2290" y="3852"/>
                      <a:pt x="2290" y="3730"/>
                    </a:cubicBezTo>
                    <a:cubicBezTo>
                      <a:pt x="2305" y="3623"/>
                      <a:pt x="2329" y="3519"/>
                      <a:pt x="2359" y="3414"/>
                    </a:cubicBezTo>
                    <a:cubicBezTo>
                      <a:pt x="2457" y="3358"/>
                      <a:pt x="2567" y="3173"/>
                      <a:pt x="2696" y="2994"/>
                    </a:cubicBezTo>
                    <a:cubicBezTo>
                      <a:pt x="2770" y="2988"/>
                      <a:pt x="2845" y="2970"/>
                      <a:pt x="2913" y="2940"/>
                    </a:cubicBezTo>
                    <a:cubicBezTo>
                      <a:pt x="2943" y="3021"/>
                      <a:pt x="3077" y="3107"/>
                      <a:pt x="3125" y="3107"/>
                    </a:cubicBezTo>
                    <a:cubicBezTo>
                      <a:pt x="3172" y="3107"/>
                      <a:pt x="3402" y="3107"/>
                      <a:pt x="3506" y="3033"/>
                    </a:cubicBezTo>
                    <a:cubicBezTo>
                      <a:pt x="3676" y="2997"/>
                      <a:pt x="3840" y="2949"/>
                      <a:pt x="4004" y="2893"/>
                    </a:cubicBezTo>
                    <a:lnTo>
                      <a:pt x="4019" y="2887"/>
                    </a:lnTo>
                    <a:lnTo>
                      <a:pt x="4034" y="2881"/>
                    </a:lnTo>
                    <a:lnTo>
                      <a:pt x="4037" y="2881"/>
                    </a:lnTo>
                    <a:lnTo>
                      <a:pt x="4046" y="2878"/>
                    </a:lnTo>
                    <a:lnTo>
                      <a:pt x="4064" y="2872"/>
                    </a:lnTo>
                    <a:lnTo>
                      <a:pt x="4076" y="2866"/>
                    </a:lnTo>
                    <a:lnTo>
                      <a:pt x="4094" y="2860"/>
                    </a:lnTo>
                    <a:lnTo>
                      <a:pt x="4100" y="2860"/>
                    </a:lnTo>
                    <a:lnTo>
                      <a:pt x="4108" y="2854"/>
                    </a:lnTo>
                    <a:lnTo>
                      <a:pt x="4123" y="2848"/>
                    </a:lnTo>
                    <a:lnTo>
                      <a:pt x="4129" y="2845"/>
                    </a:lnTo>
                    <a:lnTo>
                      <a:pt x="4138" y="2839"/>
                    </a:lnTo>
                    <a:lnTo>
                      <a:pt x="4147" y="2836"/>
                    </a:lnTo>
                    <a:lnTo>
                      <a:pt x="4159" y="2830"/>
                    </a:lnTo>
                    <a:lnTo>
                      <a:pt x="4168" y="2827"/>
                    </a:lnTo>
                    <a:lnTo>
                      <a:pt x="4174" y="2824"/>
                    </a:lnTo>
                    <a:lnTo>
                      <a:pt x="4186" y="2818"/>
                    </a:lnTo>
                    <a:lnTo>
                      <a:pt x="4189" y="2815"/>
                    </a:lnTo>
                    <a:lnTo>
                      <a:pt x="4198" y="2809"/>
                    </a:lnTo>
                    <a:lnTo>
                      <a:pt x="4207" y="2803"/>
                    </a:lnTo>
                    <a:lnTo>
                      <a:pt x="4216" y="2800"/>
                    </a:lnTo>
                    <a:lnTo>
                      <a:pt x="4222" y="2797"/>
                    </a:lnTo>
                    <a:lnTo>
                      <a:pt x="4228" y="2791"/>
                    </a:lnTo>
                    <a:lnTo>
                      <a:pt x="4237" y="2785"/>
                    </a:lnTo>
                    <a:lnTo>
                      <a:pt x="4240" y="2782"/>
                    </a:lnTo>
                    <a:lnTo>
                      <a:pt x="4243" y="2782"/>
                    </a:lnTo>
                    <a:lnTo>
                      <a:pt x="4246" y="2779"/>
                    </a:lnTo>
                    <a:lnTo>
                      <a:pt x="4255" y="2773"/>
                    </a:lnTo>
                    <a:lnTo>
                      <a:pt x="4261" y="2767"/>
                    </a:lnTo>
                    <a:lnTo>
                      <a:pt x="4263" y="2767"/>
                    </a:lnTo>
                    <a:lnTo>
                      <a:pt x="4269" y="2761"/>
                    </a:lnTo>
                    <a:lnTo>
                      <a:pt x="4278" y="2753"/>
                    </a:lnTo>
                    <a:lnTo>
                      <a:pt x="4281" y="2750"/>
                    </a:lnTo>
                    <a:lnTo>
                      <a:pt x="4287" y="2741"/>
                    </a:lnTo>
                    <a:lnTo>
                      <a:pt x="4290" y="2738"/>
                    </a:lnTo>
                    <a:cubicBezTo>
                      <a:pt x="4290" y="2738"/>
                      <a:pt x="4290" y="2735"/>
                      <a:pt x="4293" y="2735"/>
                    </a:cubicBezTo>
                    <a:lnTo>
                      <a:pt x="4296" y="2729"/>
                    </a:lnTo>
                    <a:lnTo>
                      <a:pt x="4296" y="2723"/>
                    </a:lnTo>
                    <a:cubicBezTo>
                      <a:pt x="4296" y="2723"/>
                      <a:pt x="4296" y="2720"/>
                      <a:pt x="4296" y="2720"/>
                    </a:cubicBezTo>
                    <a:cubicBezTo>
                      <a:pt x="4299" y="2717"/>
                      <a:pt x="4299" y="2717"/>
                      <a:pt x="4296" y="2714"/>
                    </a:cubicBezTo>
                    <a:cubicBezTo>
                      <a:pt x="4299" y="2714"/>
                      <a:pt x="4299" y="2711"/>
                      <a:pt x="4296" y="2708"/>
                    </a:cubicBezTo>
                    <a:lnTo>
                      <a:pt x="4296" y="2705"/>
                    </a:lnTo>
                    <a:lnTo>
                      <a:pt x="4296" y="2702"/>
                    </a:lnTo>
                    <a:cubicBezTo>
                      <a:pt x="4299" y="2699"/>
                      <a:pt x="4299" y="2693"/>
                      <a:pt x="4296" y="2690"/>
                    </a:cubicBezTo>
                    <a:cubicBezTo>
                      <a:pt x="4287" y="2633"/>
                      <a:pt x="3965" y="2574"/>
                      <a:pt x="3965" y="2574"/>
                    </a:cubicBezTo>
                    <a:cubicBezTo>
                      <a:pt x="3965" y="2574"/>
                      <a:pt x="3989" y="2481"/>
                      <a:pt x="3918" y="2463"/>
                    </a:cubicBezTo>
                    <a:cubicBezTo>
                      <a:pt x="3843" y="2443"/>
                      <a:pt x="3459" y="2410"/>
                      <a:pt x="3459" y="2410"/>
                    </a:cubicBezTo>
                    <a:cubicBezTo>
                      <a:pt x="3459" y="2410"/>
                      <a:pt x="3359" y="2207"/>
                      <a:pt x="2985" y="2207"/>
                    </a:cubicBezTo>
                    <a:cubicBezTo>
                      <a:pt x="2924" y="2207"/>
                      <a:pt x="2855" y="2212"/>
                      <a:pt x="2779" y="2225"/>
                    </a:cubicBezTo>
                    <a:lnTo>
                      <a:pt x="2770" y="2228"/>
                    </a:lnTo>
                    <a:cubicBezTo>
                      <a:pt x="2743" y="2234"/>
                      <a:pt x="2719" y="2237"/>
                      <a:pt x="2693" y="2243"/>
                    </a:cubicBezTo>
                    <a:cubicBezTo>
                      <a:pt x="2672" y="2249"/>
                      <a:pt x="2654" y="2255"/>
                      <a:pt x="2636" y="2264"/>
                    </a:cubicBezTo>
                    <a:cubicBezTo>
                      <a:pt x="2654" y="2144"/>
                      <a:pt x="2669" y="2040"/>
                      <a:pt x="2678" y="2001"/>
                    </a:cubicBezTo>
                    <a:cubicBezTo>
                      <a:pt x="2678" y="1992"/>
                      <a:pt x="2678" y="1986"/>
                      <a:pt x="2678" y="1983"/>
                    </a:cubicBezTo>
                    <a:lnTo>
                      <a:pt x="2678" y="1978"/>
                    </a:lnTo>
                    <a:cubicBezTo>
                      <a:pt x="2716" y="1882"/>
                      <a:pt x="2758" y="1790"/>
                      <a:pt x="2806" y="1703"/>
                    </a:cubicBezTo>
                    <a:cubicBezTo>
                      <a:pt x="2824" y="1704"/>
                      <a:pt x="2844" y="1704"/>
                      <a:pt x="2863" y="1704"/>
                    </a:cubicBezTo>
                    <a:cubicBezTo>
                      <a:pt x="3077" y="1704"/>
                      <a:pt x="3347" y="1658"/>
                      <a:pt x="3488" y="1521"/>
                    </a:cubicBezTo>
                    <a:cubicBezTo>
                      <a:pt x="3617" y="1521"/>
                      <a:pt x="3745" y="1495"/>
                      <a:pt x="3864" y="1450"/>
                    </a:cubicBezTo>
                    <a:cubicBezTo>
                      <a:pt x="3868" y="1450"/>
                      <a:pt x="3872" y="1450"/>
                      <a:pt x="3876" y="1450"/>
                    </a:cubicBezTo>
                    <a:cubicBezTo>
                      <a:pt x="3966" y="1450"/>
                      <a:pt x="4043" y="1357"/>
                      <a:pt x="4108" y="1280"/>
                    </a:cubicBezTo>
                    <a:lnTo>
                      <a:pt x="4192" y="1280"/>
                    </a:lnTo>
                    <a:lnTo>
                      <a:pt x="4204" y="1277"/>
                    </a:lnTo>
                    <a:lnTo>
                      <a:pt x="4213" y="1277"/>
                    </a:lnTo>
                    <a:lnTo>
                      <a:pt x="4225" y="1274"/>
                    </a:lnTo>
                    <a:lnTo>
                      <a:pt x="4234" y="1274"/>
                    </a:lnTo>
                    <a:lnTo>
                      <a:pt x="4249" y="1271"/>
                    </a:lnTo>
                    <a:lnTo>
                      <a:pt x="4258" y="1271"/>
                    </a:lnTo>
                    <a:lnTo>
                      <a:pt x="4269" y="1268"/>
                    </a:lnTo>
                    <a:lnTo>
                      <a:pt x="4281" y="1265"/>
                    </a:lnTo>
                    <a:lnTo>
                      <a:pt x="4293" y="1262"/>
                    </a:lnTo>
                    <a:lnTo>
                      <a:pt x="4305" y="1259"/>
                    </a:lnTo>
                    <a:lnTo>
                      <a:pt x="4320" y="1256"/>
                    </a:lnTo>
                    <a:lnTo>
                      <a:pt x="4329" y="1253"/>
                    </a:lnTo>
                    <a:lnTo>
                      <a:pt x="4344" y="1250"/>
                    </a:lnTo>
                    <a:lnTo>
                      <a:pt x="4356" y="1247"/>
                    </a:lnTo>
                    <a:lnTo>
                      <a:pt x="4371" y="1244"/>
                    </a:lnTo>
                    <a:lnTo>
                      <a:pt x="4380" y="1241"/>
                    </a:lnTo>
                    <a:lnTo>
                      <a:pt x="4395" y="1235"/>
                    </a:lnTo>
                    <a:lnTo>
                      <a:pt x="4407" y="1232"/>
                    </a:lnTo>
                    <a:lnTo>
                      <a:pt x="4418" y="1226"/>
                    </a:lnTo>
                    <a:lnTo>
                      <a:pt x="4430" y="1223"/>
                    </a:lnTo>
                    <a:lnTo>
                      <a:pt x="4445" y="1220"/>
                    </a:lnTo>
                    <a:lnTo>
                      <a:pt x="4454" y="1214"/>
                    </a:lnTo>
                    <a:lnTo>
                      <a:pt x="4469" y="1211"/>
                    </a:lnTo>
                    <a:lnTo>
                      <a:pt x="4478" y="1205"/>
                    </a:lnTo>
                    <a:lnTo>
                      <a:pt x="4490" y="1200"/>
                    </a:lnTo>
                    <a:lnTo>
                      <a:pt x="4499" y="1197"/>
                    </a:lnTo>
                    <a:lnTo>
                      <a:pt x="4514" y="1191"/>
                    </a:lnTo>
                    <a:lnTo>
                      <a:pt x="4523" y="1185"/>
                    </a:lnTo>
                    <a:lnTo>
                      <a:pt x="4535" y="1179"/>
                    </a:lnTo>
                    <a:lnTo>
                      <a:pt x="4541" y="1173"/>
                    </a:lnTo>
                    <a:lnTo>
                      <a:pt x="4553" y="1167"/>
                    </a:lnTo>
                    <a:lnTo>
                      <a:pt x="4559" y="1164"/>
                    </a:lnTo>
                    <a:lnTo>
                      <a:pt x="4571" y="1155"/>
                    </a:lnTo>
                    <a:lnTo>
                      <a:pt x="4576" y="1149"/>
                    </a:lnTo>
                    <a:lnTo>
                      <a:pt x="4585" y="1143"/>
                    </a:lnTo>
                    <a:lnTo>
                      <a:pt x="4591" y="1137"/>
                    </a:lnTo>
                    <a:lnTo>
                      <a:pt x="4597" y="1128"/>
                    </a:lnTo>
                    <a:cubicBezTo>
                      <a:pt x="4600" y="1125"/>
                      <a:pt x="4600" y="1125"/>
                      <a:pt x="4603" y="1122"/>
                    </a:cubicBezTo>
                    <a:lnTo>
                      <a:pt x="4609" y="1113"/>
                    </a:lnTo>
                    <a:cubicBezTo>
                      <a:pt x="4609" y="1113"/>
                      <a:pt x="4612" y="1110"/>
                      <a:pt x="4612" y="1107"/>
                    </a:cubicBezTo>
                    <a:cubicBezTo>
                      <a:pt x="4615" y="1104"/>
                      <a:pt x="4615" y="1101"/>
                      <a:pt x="4618" y="1098"/>
                    </a:cubicBezTo>
                    <a:cubicBezTo>
                      <a:pt x="4618" y="1098"/>
                      <a:pt x="4618" y="1095"/>
                      <a:pt x="4618" y="1092"/>
                    </a:cubicBezTo>
                    <a:cubicBezTo>
                      <a:pt x="4621" y="1089"/>
                      <a:pt x="4621" y="1086"/>
                      <a:pt x="4621" y="1083"/>
                    </a:cubicBezTo>
                    <a:cubicBezTo>
                      <a:pt x="4621" y="1080"/>
                      <a:pt x="4621" y="1077"/>
                      <a:pt x="4621" y="1077"/>
                    </a:cubicBezTo>
                    <a:lnTo>
                      <a:pt x="4621" y="1068"/>
                    </a:lnTo>
                    <a:lnTo>
                      <a:pt x="4621" y="1045"/>
                    </a:lnTo>
                    <a:lnTo>
                      <a:pt x="4621" y="1036"/>
                    </a:lnTo>
                    <a:cubicBezTo>
                      <a:pt x="4621" y="1033"/>
                      <a:pt x="4621" y="1033"/>
                      <a:pt x="4621" y="1033"/>
                    </a:cubicBezTo>
                    <a:lnTo>
                      <a:pt x="4630" y="1033"/>
                    </a:lnTo>
                    <a:cubicBezTo>
                      <a:pt x="4630" y="1030"/>
                      <a:pt x="4630" y="1024"/>
                      <a:pt x="4627" y="1021"/>
                    </a:cubicBezTo>
                    <a:cubicBezTo>
                      <a:pt x="4574" y="824"/>
                      <a:pt x="4198" y="708"/>
                      <a:pt x="4198" y="708"/>
                    </a:cubicBezTo>
                    <a:cubicBezTo>
                      <a:pt x="4198" y="708"/>
                      <a:pt x="4258" y="621"/>
                      <a:pt x="4183" y="568"/>
                    </a:cubicBezTo>
                    <a:cubicBezTo>
                      <a:pt x="4108" y="511"/>
                      <a:pt x="3757" y="317"/>
                      <a:pt x="3462" y="308"/>
                    </a:cubicBezTo>
                    <a:cubicBezTo>
                      <a:pt x="3469" y="244"/>
                      <a:pt x="3296" y="52"/>
                      <a:pt x="3046" y="52"/>
                    </a:cubicBezTo>
                    <a:cubicBezTo>
                      <a:pt x="3008" y="52"/>
                      <a:pt x="2967" y="56"/>
                      <a:pt x="2925" y="67"/>
                    </a:cubicBezTo>
                    <a:cubicBezTo>
                      <a:pt x="2869" y="25"/>
                      <a:pt x="2635" y="0"/>
                      <a:pt x="2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-158450" y="2852425"/>
                <a:ext cx="1956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7826" h="5261" extrusionOk="0">
                    <a:moveTo>
                      <a:pt x="5175" y="2457"/>
                    </a:moveTo>
                    <a:cubicBezTo>
                      <a:pt x="5184" y="2457"/>
                      <a:pt x="5208" y="2493"/>
                      <a:pt x="5235" y="2539"/>
                    </a:cubicBezTo>
                    <a:lnTo>
                      <a:pt x="5158" y="2556"/>
                    </a:lnTo>
                    <a:cubicBezTo>
                      <a:pt x="5155" y="2533"/>
                      <a:pt x="5152" y="2509"/>
                      <a:pt x="5149" y="2488"/>
                    </a:cubicBezTo>
                    <a:lnTo>
                      <a:pt x="5149" y="2485"/>
                    </a:lnTo>
                    <a:lnTo>
                      <a:pt x="5149" y="2473"/>
                    </a:lnTo>
                    <a:cubicBezTo>
                      <a:pt x="5158" y="2467"/>
                      <a:pt x="5167" y="2464"/>
                      <a:pt x="5172" y="2458"/>
                    </a:cubicBezTo>
                    <a:cubicBezTo>
                      <a:pt x="5173" y="2457"/>
                      <a:pt x="5174" y="2457"/>
                      <a:pt x="5175" y="2457"/>
                    </a:cubicBezTo>
                    <a:close/>
                    <a:moveTo>
                      <a:pt x="5119" y="2491"/>
                    </a:moveTo>
                    <a:lnTo>
                      <a:pt x="5119" y="2503"/>
                    </a:lnTo>
                    <a:lnTo>
                      <a:pt x="5119" y="2512"/>
                    </a:lnTo>
                    <a:cubicBezTo>
                      <a:pt x="5119" y="2530"/>
                      <a:pt x="5122" y="2544"/>
                      <a:pt x="5125" y="2562"/>
                    </a:cubicBezTo>
                    <a:lnTo>
                      <a:pt x="4934" y="2607"/>
                    </a:lnTo>
                    <a:lnTo>
                      <a:pt x="4883" y="2586"/>
                    </a:lnTo>
                    <a:cubicBezTo>
                      <a:pt x="4955" y="2562"/>
                      <a:pt x="5056" y="2521"/>
                      <a:pt x="5119" y="2491"/>
                    </a:cubicBezTo>
                    <a:close/>
                    <a:moveTo>
                      <a:pt x="4514" y="2536"/>
                    </a:moveTo>
                    <a:cubicBezTo>
                      <a:pt x="4514" y="2536"/>
                      <a:pt x="4549" y="2553"/>
                      <a:pt x="4603" y="2574"/>
                    </a:cubicBezTo>
                    <a:cubicBezTo>
                      <a:pt x="4582" y="2592"/>
                      <a:pt x="4561" y="2613"/>
                      <a:pt x="4541" y="2634"/>
                    </a:cubicBezTo>
                    <a:cubicBezTo>
                      <a:pt x="4541" y="2598"/>
                      <a:pt x="4529" y="2565"/>
                      <a:pt x="4511" y="2536"/>
                    </a:cubicBezTo>
                    <a:close/>
                    <a:moveTo>
                      <a:pt x="4842" y="2702"/>
                    </a:moveTo>
                    <a:cubicBezTo>
                      <a:pt x="4869" y="2997"/>
                      <a:pt x="4774" y="3105"/>
                      <a:pt x="4676" y="3105"/>
                    </a:cubicBezTo>
                    <a:cubicBezTo>
                      <a:pt x="4603" y="3105"/>
                      <a:pt x="4528" y="3043"/>
                      <a:pt x="4505" y="2953"/>
                    </a:cubicBezTo>
                    <a:cubicBezTo>
                      <a:pt x="4523" y="2905"/>
                      <a:pt x="4543" y="2857"/>
                      <a:pt x="4570" y="2813"/>
                    </a:cubicBezTo>
                    <a:lnTo>
                      <a:pt x="4725" y="2720"/>
                    </a:lnTo>
                    <a:lnTo>
                      <a:pt x="4842" y="2702"/>
                    </a:lnTo>
                    <a:close/>
                    <a:moveTo>
                      <a:pt x="3041" y="3063"/>
                    </a:moveTo>
                    <a:cubicBezTo>
                      <a:pt x="3041" y="3063"/>
                      <a:pt x="3166" y="3227"/>
                      <a:pt x="3220" y="3245"/>
                    </a:cubicBezTo>
                    <a:cubicBezTo>
                      <a:pt x="3239" y="3248"/>
                      <a:pt x="3259" y="3249"/>
                      <a:pt x="3278" y="3249"/>
                    </a:cubicBezTo>
                    <a:cubicBezTo>
                      <a:pt x="3297" y="3249"/>
                      <a:pt x="3315" y="3248"/>
                      <a:pt x="3333" y="3245"/>
                    </a:cubicBezTo>
                    <a:cubicBezTo>
                      <a:pt x="3384" y="3299"/>
                      <a:pt x="3432" y="3355"/>
                      <a:pt x="3470" y="3418"/>
                    </a:cubicBezTo>
                    <a:cubicBezTo>
                      <a:pt x="3433" y="3458"/>
                      <a:pt x="3380" y="3483"/>
                      <a:pt x="3324" y="3483"/>
                    </a:cubicBezTo>
                    <a:cubicBezTo>
                      <a:pt x="3207" y="3483"/>
                      <a:pt x="3073" y="3375"/>
                      <a:pt x="3020" y="3072"/>
                    </a:cubicBezTo>
                    <a:lnTo>
                      <a:pt x="3041" y="3063"/>
                    </a:lnTo>
                    <a:close/>
                    <a:moveTo>
                      <a:pt x="2153" y="3251"/>
                    </a:moveTo>
                    <a:cubicBezTo>
                      <a:pt x="2153" y="3251"/>
                      <a:pt x="2230" y="3397"/>
                      <a:pt x="2281" y="3397"/>
                    </a:cubicBezTo>
                    <a:cubicBezTo>
                      <a:pt x="2302" y="3397"/>
                      <a:pt x="2427" y="3343"/>
                      <a:pt x="2570" y="3281"/>
                    </a:cubicBezTo>
                    <a:lnTo>
                      <a:pt x="2570" y="3281"/>
                    </a:lnTo>
                    <a:cubicBezTo>
                      <a:pt x="2570" y="3525"/>
                      <a:pt x="2531" y="3710"/>
                      <a:pt x="2412" y="3728"/>
                    </a:cubicBezTo>
                    <a:cubicBezTo>
                      <a:pt x="2406" y="3729"/>
                      <a:pt x="2401" y="3729"/>
                      <a:pt x="2395" y="3729"/>
                    </a:cubicBezTo>
                    <a:cubicBezTo>
                      <a:pt x="2278" y="3729"/>
                      <a:pt x="2185" y="3553"/>
                      <a:pt x="2117" y="3323"/>
                    </a:cubicBezTo>
                    <a:cubicBezTo>
                      <a:pt x="2132" y="3302"/>
                      <a:pt x="2147" y="3278"/>
                      <a:pt x="2153" y="3251"/>
                    </a:cubicBezTo>
                    <a:close/>
                    <a:moveTo>
                      <a:pt x="2987" y="3087"/>
                    </a:moveTo>
                    <a:cubicBezTo>
                      <a:pt x="3046" y="3396"/>
                      <a:pt x="3190" y="3509"/>
                      <a:pt x="3320" y="3509"/>
                    </a:cubicBezTo>
                    <a:cubicBezTo>
                      <a:pt x="3382" y="3509"/>
                      <a:pt x="3441" y="3483"/>
                      <a:pt x="3485" y="3439"/>
                    </a:cubicBezTo>
                    <a:cubicBezTo>
                      <a:pt x="3512" y="3483"/>
                      <a:pt x="3536" y="3531"/>
                      <a:pt x="3560" y="3579"/>
                    </a:cubicBezTo>
                    <a:cubicBezTo>
                      <a:pt x="3539" y="3665"/>
                      <a:pt x="3521" y="3764"/>
                      <a:pt x="3506" y="3862"/>
                    </a:cubicBezTo>
                    <a:cubicBezTo>
                      <a:pt x="3470" y="3931"/>
                      <a:pt x="3405" y="3978"/>
                      <a:pt x="3330" y="3996"/>
                    </a:cubicBezTo>
                    <a:cubicBezTo>
                      <a:pt x="3328" y="3996"/>
                      <a:pt x="3326" y="3996"/>
                      <a:pt x="3324" y="3996"/>
                    </a:cubicBezTo>
                    <a:cubicBezTo>
                      <a:pt x="3148" y="3996"/>
                      <a:pt x="3004" y="3535"/>
                      <a:pt x="2925" y="3117"/>
                    </a:cubicBezTo>
                    <a:lnTo>
                      <a:pt x="2987" y="3087"/>
                    </a:lnTo>
                    <a:close/>
                    <a:moveTo>
                      <a:pt x="5131" y="2643"/>
                    </a:moveTo>
                    <a:cubicBezTo>
                      <a:pt x="5134" y="2676"/>
                      <a:pt x="5137" y="2705"/>
                      <a:pt x="5140" y="2738"/>
                    </a:cubicBezTo>
                    <a:lnTo>
                      <a:pt x="5140" y="2753"/>
                    </a:lnTo>
                    <a:lnTo>
                      <a:pt x="5143" y="2810"/>
                    </a:lnTo>
                    <a:cubicBezTo>
                      <a:pt x="5146" y="2831"/>
                      <a:pt x="5149" y="2849"/>
                      <a:pt x="5149" y="2866"/>
                    </a:cubicBezTo>
                    <a:lnTo>
                      <a:pt x="5149" y="2884"/>
                    </a:lnTo>
                    <a:lnTo>
                      <a:pt x="5152" y="2938"/>
                    </a:lnTo>
                    <a:cubicBezTo>
                      <a:pt x="5186" y="3483"/>
                      <a:pt x="5179" y="4111"/>
                      <a:pt x="4980" y="4111"/>
                    </a:cubicBezTo>
                    <a:cubicBezTo>
                      <a:pt x="4970" y="4111"/>
                      <a:pt x="4960" y="4110"/>
                      <a:pt x="4949" y="4106"/>
                    </a:cubicBezTo>
                    <a:cubicBezTo>
                      <a:pt x="4880" y="3910"/>
                      <a:pt x="4800" y="3704"/>
                      <a:pt x="4719" y="3522"/>
                    </a:cubicBezTo>
                    <a:lnTo>
                      <a:pt x="4716" y="3513"/>
                    </a:lnTo>
                    <a:cubicBezTo>
                      <a:pt x="4710" y="3501"/>
                      <a:pt x="4704" y="3489"/>
                      <a:pt x="4701" y="3480"/>
                    </a:cubicBezTo>
                    <a:cubicBezTo>
                      <a:pt x="4696" y="3472"/>
                      <a:pt x="4693" y="3463"/>
                      <a:pt x="4690" y="3454"/>
                    </a:cubicBezTo>
                    <a:lnTo>
                      <a:pt x="4675" y="3421"/>
                    </a:lnTo>
                    <a:lnTo>
                      <a:pt x="4663" y="3400"/>
                    </a:lnTo>
                    <a:cubicBezTo>
                      <a:pt x="4660" y="3388"/>
                      <a:pt x="4651" y="3373"/>
                      <a:pt x="4648" y="3364"/>
                    </a:cubicBezTo>
                    <a:cubicBezTo>
                      <a:pt x="4645" y="3358"/>
                      <a:pt x="4645" y="3355"/>
                      <a:pt x="4639" y="3343"/>
                    </a:cubicBezTo>
                    <a:cubicBezTo>
                      <a:pt x="4633" y="3334"/>
                      <a:pt x="4630" y="3323"/>
                      <a:pt x="4624" y="3311"/>
                    </a:cubicBezTo>
                    <a:lnTo>
                      <a:pt x="4615" y="3293"/>
                    </a:lnTo>
                    <a:cubicBezTo>
                      <a:pt x="4609" y="3281"/>
                      <a:pt x="4606" y="3272"/>
                      <a:pt x="4600" y="3260"/>
                    </a:cubicBezTo>
                    <a:lnTo>
                      <a:pt x="4591" y="3245"/>
                    </a:lnTo>
                    <a:cubicBezTo>
                      <a:pt x="4588" y="3233"/>
                      <a:pt x="4582" y="3224"/>
                      <a:pt x="4576" y="3212"/>
                    </a:cubicBezTo>
                    <a:lnTo>
                      <a:pt x="4570" y="3197"/>
                    </a:lnTo>
                    <a:cubicBezTo>
                      <a:pt x="4564" y="3188"/>
                      <a:pt x="4558" y="3173"/>
                      <a:pt x="4555" y="3170"/>
                    </a:cubicBezTo>
                    <a:cubicBezTo>
                      <a:pt x="4552" y="3165"/>
                      <a:pt x="4552" y="3159"/>
                      <a:pt x="4549" y="3153"/>
                    </a:cubicBezTo>
                    <a:lnTo>
                      <a:pt x="4535" y="3126"/>
                    </a:lnTo>
                    <a:lnTo>
                      <a:pt x="4529" y="3114"/>
                    </a:lnTo>
                    <a:lnTo>
                      <a:pt x="4517" y="3090"/>
                    </a:lnTo>
                    <a:cubicBezTo>
                      <a:pt x="4517" y="3087"/>
                      <a:pt x="4514" y="3081"/>
                      <a:pt x="4511" y="3078"/>
                    </a:cubicBezTo>
                    <a:lnTo>
                      <a:pt x="4499" y="3054"/>
                    </a:lnTo>
                    <a:lnTo>
                      <a:pt x="4496" y="3048"/>
                    </a:lnTo>
                    <a:lnTo>
                      <a:pt x="4484" y="3021"/>
                    </a:lnTo>
                    <a:lnTo>
                      <a:pt x="4484" y="3018"/>
                    </a:lnTo>
                    <a:cubicBezTo>
                      <a:pt x="4487" y="3010"/>
                      <a:pt x="4490" y="2998"/>
                      <a:pt x="4493" y="2989"/>
                    </a:cubicBezTo>
                    <a:cubicBezTo>
                      <a:pt x="4527" y="3073"/>
                      <a:pt x="4604" y="3129"/>
                      <a:pt x="4680" y="3129"/>
                    </a:cubicBezTo>
                    <a:cubicBezTo>
                      <a:pt x="4789" y="3129"/>
                      <a:pt x="4895" y="3014"/>
                      <a:pt x="4865" y="2702"/>
                    </a:cubicBezTo>
                    <a:lnTo>
                      <a:pt x="4943" y="2691"/>
                    </a:lnTo>
                    <a:lnTo>
                      <a:pt x="5131" y="2643"/>
                    </a:lnTo>
                    <a:close/>
                    <a:moveTo>
                      <a:pt x="3903" y="1"/>
                    </a:moveTo>
                    <a:cubicBezTo>
                      <a:pt x="3810" y="1"/>
                      <a:pt x="3137" y="213"/>
                      <a:pt x="3137" y="213"/>
                    </a:cubicBezTo>
                    <a:lnTo>
                      <a:pt x="3017" y="324"/>
                    </a:lnTo>
                    <a:lnTo>
                      <a:pt x="2946" y="345"/>
                    </a:lnTo>
                    <a:cubicBezTo>
                      <a:pt x="2859" y="327"/>
                      <a:pt x="2666" y="294"/>
                      <a:pt x="2648" y="294"/>
                    </a:cubicBezTo>
                    <a:cubicBezTo>
                      <a:pt x="2621" y="294"/>
                      <a:pt x="2218" y="374"/>
                      <a:pt x="2218" y="374"/>
                    </a:cubicBezTo>
                    <a:lnTo>
                      <a:pt x="2212" y="386"/>
                    </a:lnTo>
                    <a:lnTo>
                      <a:pt x="2212" y="386"/>
                    </a:lnTo>
                    <a:lnTo>
                      <a:pt x="2215" y="371"/>
                    </a:lnTo>
                    <a:lnTo>
                      <a:pt x="2123" y="532"/>
                    </a:lnTo>
                    <a:lnTo>
                      <a:pt x="2123" y="535"/>
                    </a:lnTo>
                    <a:lnTo>
                      <a:pt x="1730" y="664"/>
                    </a:lnTo>
                    <a:cubicBezTo>
                      <a:pt x="1730" y="664"/>
                      <a:pt x="1594" y="671"/>
                      <a:pt x="1507" y="671"/>
                    </a:cubicBezTo>
                    <a:cubicBezTo>
                      <a:pt x="1472" y="671"/>
                      <a:pt x="1445" y="670"/>
                      <a:pt x="1437" y="667"/>
                    </a:cubicBezTo>
                    <a:cubicBezTo>
                      <a:pt x="1437" y="666"/>
                      <a:pt x="1437" y="666"/>
                      <a:pt x="1436" y="666"/>
                    </a:cubicBezTo>
                    <a:cubicBezTo>
                      <a:pt x="1390" y="666"/>
                      <a:pt x="638" y="1174"/>
                      <a:pt x="624" y="1197"/>
                    </a:cubicBezTo>
                    <a:cubicBezTo>
                      <a:pt x="609" y="1221"/>
                      <a:pt x="492" y="1516"/>
                      <a:pt x="492" y="1516"/>
                    </a:cubicBezTo>
                    <a:cubicBezTo>
                      <a:pt x="492" y="1516"/>
                      <a:pt x="117" y="1817"/>
                      <a:pt x="111" y="1841"/>
                    </a:cubicBezTo>
                    <a:cubicBezTo>
                      <a:pt x="105" y="1853"/>
                      <a:pt x="156" y="1972"/>
                      <a:pt x="194" y="2065"/>
                    </a:cubicBezTo>
                    <a:lnTo>
                      <a:pt x="239" y="2184"/>
                    </a:lnTo>
                    <a:lnTo>
                      <a:pt x="48" y="2312"/>
                    </a:lnTo>
                    <a:lnTo>
                      <a:pt x="1" y="2616"/>
                    </a:lnTo>
                    <a:lnTo>
                      <a:pt x="212" y="2780"/>
                    </a:lnTo>
                    <a:lnTo>
                      <a:pt x="257" y="2801"/>
                    </a:lnTo>
                    <a:cubicBezTo>
                      <a:pt x="257" y="2801"/>
                      <a:pt x="245" y="3057"/>
                      <a:pt x="293" y="3099"/>
                    </a:cubicBezTo>
                    <a:cubicBezTo>
                      <a:pt x="299" y="3102"/>
                      <a:pt x="308" y="3105"/>
                      <a:pt x="317" y="3108"/>
                    </a:cubicBezTo>
                    <a:cubicBezTo>
                      <a:pt x="442" y="3173"/>
                      <a:pt x="1101" y="3507"/>
                      <a:pt x="1214" y="3516"/>
                    </a:cubicBezTo>
                    <a:cubicBezTo>
                      <a:pt x="1214" y="3516"/>
                      <a:pt x="1215" y="3516"/>
                      <a:pt x="1215" y="3516"/>
                    </a:cubicBezTo>
                    <a:cubicBezTo>
                      <a:pt x="1256" y="3516"/>
                      <a:pt x="1542" y="3382"/>
                      <a:pt x="1542" y="3382"/>
                    </a:cubicBezTo>
                    <a:lnTo>
                      <a:pt x="1730" y="3472"/>
                    </a:lnTo>
                    <a:cubicBezTo>
                      <a:pt x="1852" y="3433"/>
                      <a:pt x="1974" y="3385"/>
                      <a:pt x="2093" y="3328"/>
                    </a:cubicBezTo>
                    <a:cubicBezTo>
                      <a:pt x="2167" y="3562"/>
                      <a:pt x="2271" y="3741"/>
                      <a:pt x="2400" y="3741"/>
                    </a:cubicBezTo>
                    <a:cubicBezTo>
                      <a:pt x="2406" y="3741"/>
                      <a:pt x="2412" y="3741"/>
                      <a:pt x="2418" y="3740"/>
                    </a:cubicBezTo>
                    <a:cubicBezTo>
                      <a:pt x="2558" y="3719"/>
                      <a:pt x="2600" y="3516"/>
                      <a:pt x="2600" y="3251"/>
                    </a:cubicBezTo>
                    <a:cubicBezTo>
                      <a:pt x="2707" y="3206"/>
                      <a:pt x="2815" y="3153"/>
                      <a:pt x="2898" y="3117"/>
                    </a:cubicBezTo>
                    <a:cubicBezTo>
                      <a:pt x="2966" y="3476"/>
                      <a:pt x="3106" y="4011"/>
                      <a:pt x="3327" y="4011"/>
                    </a:cubicBezTo>
                    <a:cubicBezTo>
                      <a:pt x="3330" y="4011"/>
                      <a:pt x="3333" y="4011"/>
                      <a:pt x="3336" y="4011"/>
                    </a:cubicBezTo>
                    <a:cubicBezTo>
                      <a:pt x="3399" y="3999"/>
                      <a:pt x="3455" y="3966"/>
                      <a:pt x="3500" y="3919"/>
                    </a:cubicBezTo>
                    <a:lnTo>
                      <a:pt x="3500" y="3919"/>
                    </a:lnTo>
                    <a:cubicBezTo>
                      <a:pt x="3447" y="4321"/>
                      <a:pt x="3441" y="4735"/>
                      <a:pt x="3441" y="4735"/>
                    </a:cubicBezTo>
                    <a:lnTo>
                      <a:pt x="3297" y="5004"/>
                    </a:lnTo>
                    <a:lnTo>
                      <a:pt x="3274" y="5004"/>
                    </a:lnTo>
                    <a:lnTo>
                      <a:pt x="3169" y="5069"/>
                    </a:lnTo>
                    <a:lnTo>
                      <a:pt x="3005" y="5075"/>
                    </a:lnTo>
                    <a:lnTo>
                      <a:pt x="2895" y="5171"/>
                    </a:lnTo>
                    <a:lnTo>
                      <a:pt x="2803" y="5183"/>
                    </a:lnTo>
                    <a:lnTo>
                      <a:pt x="2695" y="5260"/>
                    </a:lnTo>
                    <a:lnTo>
                      <a:pt x="3184" y="5218"/>
                    </a:lnTo>
                    <a:lnTo>
                      <a:pt x="3241" y="5212"/>
                    </a:lnTo>
                    <a:lnTo>
                      <a:pt x="3432" y="5194"/>
                    </a:lnTo>
                    <a:lnTo>
                      <a:pt x="4076" y="5141"/>
                    </a:lnTo>
                    <a:lnTo>
                      <a:pt x="5089" y="5054"/>
                    </a:lnTo>
                    <a:lnTo>
                      <a:pt x="5822" y="4992"/>
                    </a:lnTo>
                    <a:lnTo>
                      <a:pt x="6263" y="4953"/>
                    </a:lnTo>
                    <a:lnTo>
                      <a:pt x="6138" y="4914"/>
                    </a:lnTo>
                    <a:lnTo>
                      <a:pt x="6043" y="4917"/>
                    </a:lnTo>
                    <a:lnTo>
                      <a:pt x="5849" y="4852"/>
                    </a:lnTo>
                    <a:lnTo>
                      <a:pt x="5661" y="4873"/>
                    </a:lnTo>
                    <a:lnTo>
                      <a:pt x="5465" y="4810"/>
                    </a:lnTo>
                    <a:lnTo>
                      <a:pt x="5384" y="4831"/>
                    </a:lnTo>
                    <a:cubicBezTo>
                      <a:pt x="5354" y="4813"/>
                      <a:pt x="5324" y="4795"/>
                      <a:pt x="5295" y="4774"/>
                    </a:cubicBezTo>
                    <a:cubicBezTo>
                      <a:pt x="5286" y="4765"/>
                      <a:pt x="5274" y="4756"/>
                      <a:pt x="5265" y="4750"/>
                    </a:cubicBezTo>
                    <a:lnTo>
                      <a:pt x="5259" y="4744"/>
                    </a:lnTo>
                    <a:lnTo>
                      <a:pt x="5235" y="4724"/>
                    </a:lnTo>
                    <a:lnTo>
                      <a:pt x="5229" y="4718"/>
                    </a:lnTo>
                    <a:cubicBezTo>
                      <a:pt x="5220" y="4712"/>
                      <a:pt x="5214" y="4706"/>
                      <a:pt x="5205" y="4700"/>
                    </a:cubicBezTo>
                    <a:lnTo>
                      <a:pt x="5202" y="4694"/>
                    </a:lnTo>
                    <a:cubicBezTo>
                      <a:pt x="5184" y="4679"/>
                      <a:pt x="5169" y="4661"/>
                      <a:pt x="5158" y="4646"/>
                    </a:cubicBezTo>
                    <a:lnTo>
                      <a:pt x="5152" y="4643"/>
                    </a:lnTo>
                    <a:lnTo>
                      <a:pt x="5137" y="4625"/>
                    </a:lnTo>
                    <a:cubicBezTo>
                      <a:pt x="5137" y="4622"/>
                      <a:pt x="5134" y="4619"/>
                      <a:pt x="5134" y="4619"/>
                    </a:cubicBezTo>
                    <a:lnTo>
                      <a:pt x="5119" y="4601"/>
                    </a:lnTo>
                    <a:lnTo>
                      <a:pt x="5119" y="4598"/>
                    </a:lnTo>
                    <a:cubicBezTo>
                      <a:pt x="5107" y="4586"/>
                      <a:pt x="5098" y="4571"/>
                      <a:pt x="5092" y="4560"/>
                    </a:cubicBezTo>
                    <a:lnTo>
                      <a:pt x="5089" y="4557"/>
                    </a:lnTo>
                    <a:cubicBezTo>
                      <a:pt x="5086" y="4554"/>
                      <a:pt x="5083" y="4548"/>
                      <a:pt x="5080" y="4545"/>
                    </a:cubicBezTo>
                    <a:lnTo>
                      <a:pt x="5077" y="4542"/>
                    </a:lnTo>
                    <a:lnTo>
                      <a:pt x="5071" y="4530"/>
                    </a:lnTo>
                    <a:lnTo>
                      <a:pt x="5071" y="4527"/>
                    </a:lnTo>
                    <a:cubicBezTo>
                      <a:pt x="5068" y="4518"/>
                      <a:pt x="5065" y="4509"/>
                      <a:pt x="5062" y="4503"/>
                    </a:cubicBezTo>
                    <a:lnTo>
                      <a:pt x="5059" y="4497"/>
                    </a:lnTo>
                    <a:cubicBezTo>
                      <a:pt x="5059" y="4494"/>
                      <a:pt x="5059" y="4494"/>
                      <a:pt x="5059" y="4494"/>
                    </a:cubicBezTo>
                    <a:cubicBezTo>
                      <a:pt x="5038" y="4387"/>
                      <a:pt x="5011" y="4282"/>
                      <a:pt x="4979" y="4181"/>
                    </a:cubicBezTo>
                    <a:cubicBezTo>
                      <a:pt x="4979" y="4178"/>
                      <a:pt x="4976" y="4172"/>
                      <a:pt x="4976" y="4169"/>
                    </a:cubicBezTo>
                    <a:lnTo>
                      <a:pt x="4964" y="4133"/>
                    </a:lnTo>
                    <a:lnTo>
                      <a:pt x="4964" y="4133"/>
                    </a:lnTo>
                    <a:cubicBezTo>
                      <a:pt x="4974" y="4135"/>
                      <a:pt x="4983" y="4136"/>
                      <a:pt x="4992" y="4136"/>
                    </a:cubicBezTo>
                    <a:cubicBezTo>
                      <a:pt x="5224" y="4136"/>
                      <a:pt x="5234" y="3500"/>
                      <a:pt x="5196" y="2929"/>
                    </a:cubicBezTo>
                    <a:lnTo>
                      <a:pt x="5196" y="2926"/>
                    </a:lnTo>
                    <a:cubicBezTo>
                      <a:pt x="5193" y="2890"/>
                      <a:pt x="5190" y="2852"/>
                      <a:pt x="5187" y="2816"/>
                    </a:cubicBezTo>
                    <a:lnTo>
                      <a:pt x="5187" y="2807"/>
                    </a:lnTo>
                    <a:cubicBezTo>
                      <a:pt x="5187" y="2789"/>
                      <a:pt x="5184" y="2774"/>
                      <a:pt x="5184" y="2756"/>
                    </a:cubicBezTo>
                    <a:lnTo>
                      <a:pt x="5184" y="2750"/>
                    </a:lnTo>
                    <a:cubicBezTo>
                      <a:pt x="5181" y="2711"/>
                      <a:pt x="5178" y="2676"/>
                      <a:pt x="5175" y="2640"/>
                    </a:cubicBezTo>
                    <a:lnTo>
                      <a:pt x="5175" y="2637"/>
                    </a:lnTo>
                    <a:lnTo>
                      <a:pt x="5175" y="2625"/>
                    </a:lnTo>
                    <a:lnTo>
                      <a:pt x="5289" y="2598"/>
                    </a:lnTo>
                    <a:cubicBezTo>
                      <a:pt x="5322" y="2646"/>
                      <a:pt x="5354" y="2694"/>
                      <a:pt x="5375" y="2697"/>
                    </a:cubicBezTo>
                    <a:cubicBezTo>
                      <a:pt x="5423" y="2711"/>
                      <a:pt x="5849" y="2711"/>
                      <a:pt x="5849" y="2711"/>
                    </a:cubicBezTo>
                    <a:cubicBezTo>
                      <a:pt x="5849" y="2711"/>
                      <a:pt x="5885" y="2849"/>
                      <a:pt x="5986" y="2878"/>
                    </a:cubicBezTo>
                    <a:cubicBezTo>
                      <a:pt x="5998" y="2882"/>
                      <a:pt x="6028" y="2884"/>
                      <a:pt x="6070" y="2884"/>
                    </a:cubicBezTo>
                    <a:cubicBezTo>
                      <a:pt x="6236" y="2884"/>
                      <a:pt x="6579" y="2859"/>
                      <a:pt x="6600" y="2843"/>
                    </a:cubicBezTo>
                    <a:cubicBezTo>
                      <a:pt x="6600" y="2843"/>
                      <a:pt x="6773" y="2971"/>
                      <a:pt x="6854" y="2977"/>
                    </a:cubicBezTo>
                    <a:cubicBezTo>
                      <a:pt x="6855" y="2977"/>
                      <a:pt x="6857" y="2977"/>
                      <a:pt x="6859" y="2977"/>
                    </a:cubicBezTo>
                    <a:cubicBezTo>
                      <a:pt x="6926" y="2977"/>
                      <a:pt x="7178" y="2887"/>
                      <a:pt x="7334" y="2792"/>
                    </a:cubicBezTo>
                    <a:lnTo>
                      <a:pt x="7369" y="2860"/>
                    </a:lnTo>
                    <a:lnTo>
                      <a:pt x="7524" y="2849"/>
                    </a:lnTo>
                    <a:lnTo>
                      <a:pt x="7453" y="2750"/>
                    </a:lnTo>
                    <a:lnTo>
                      <a:pt x="7396" y="2747"/>
                    </a:lnTo>
                    <a:cubicBezTo>
                      <a:pt x="7405" y="2738"/>
                      <a:pt x="7414" y="2729"/>
                      <a:pt x="7423" y="2723"/>
                    </a:cubicBezTo>
                    <a:lnTo>
                      <a:pt x="7432" y="2723"/>
                    </a:lnTo>
                    <a:lnTo>
                      <a:pt x="7447" y="2694"/>
                    </a:lnTo>
                    <a:cubicBezTo>
                      <a:pt x="7450" y="2688"/>
                      <a:pt x="7453" y="2682"/>
                      <a:pt x="7456" y="2676"/>
                    </a:cubicBezTo>
                    <a:lnTo>
                      <a:pt x="7501" y="2583"/>
                    </a:lnTo>
                    <a:cubicBezTo>
                      <a:pt x="7501" y="2583"/>
                      <a:pt x="7697" y="2488"/>
                      <a:pt x="7721" y="2470"/>
                    </a:cubicBezTo>
                    <a:cubicBezTo>
                      <a:pt x="7724" y="2470"/>
                      <a:pt x="7724" y="2467"/>
                      <a:pt x="7724" y="2467"/>
                    </a:cubicBezTo>
                    <a:lnTo>
                      <a:pt x="7724" y="2464"/>
                    </a:lnTo>
                    <a:lnTo>
                      <a:pt x="7724" y="2461"/>
                    </a:lnTo>
                    <a:cubicBezTo>
                      <a:pt x="7727" y="2461"/>
                      <a:pt x="7727" y="2458"/>
                      <a:pt x="7727" y="2455"/>
                    </a:cubicBezTo>
                    <a:cubicBezTo>
                      <a:pt x="7730" y="2452"/>
                      <a:pt x="7730" y="2446"/>
                      <a:pt x="7733" y="2443"/>
                    </a:cubicBezTo>
                    <a:lnTo>
                      <a:pt x="7736" y="2431"/>
                    </a:lnTo>
                    <a:cubicBezTo>
                      <a:pt x="7736" y="2431"/>
                      <a:pt x="7736" y="2428"/>
                      <a:pt x="7736" y="2428"/>
                    </a:cubicBezTo>
                    <a:lnTo>
                      <a:pt x="7742" y="2419"/>
                    </a:lnTo>
                    <a:lnTo>
                      <a:pt x="7742" y="2413"/>
                    </a:lnTo>
                    <a:lnTo>
                      <a:pt x="7745" y="2401"/>
                    </a:lnTo>
                    <a:lnTo>
                      <a:pt x="7745" y="2398"/>
                    </a:lnTo>
                    <a:cubicBezTo>
                      <a:pt x="7751" y="2389"/>
                      <a:pt x="7754" y="2378"/>
                      <a:pt x="7757" y="2366"/>
                    </a:cubicBezTo>
                    <a:lnTo>
                      <a:pt x="7757" y="2363"/>
                    </a:lnTo>
                    <a:lnTo>
                      <a:pt x="7763" y="2345"/>
                    </a:lnTo>
                    <a:cubicBezTo>
                      <a:pt x="7772" y="2318"/>
                      <a:pt x="7781" y="2288"/>
                      <a:pt x="7787" y="2261"/>
                    </a:cubicBezTo>
                    <a:cubicBezTo>
                      <a:pt x="7808" y="2178"/>
                      <a:pt x="7825" y="2100"/>
                      <a:pt x="7817" y="2076"/>
                    </a:cubicBezTo>
                    <a:cubicBezTo>
                      <a:pt x="7802" y="2029"/>
                      <a:pt x="7578" y="2011"/>
                      <a:pt x="7590" y="1981"/>
                    </a:cubicBezTo>
                    <a:cubicBezTo>
                      <a:pt x="7605" y="1948"/>
                      <a:pt x="7697" y="1862"/>
                      <a:pt x="7694" y="1841"/>
                    </a:cubicBezTo>
                    <a:cubicBezTo>
                      <a:pt x="7691" y="1817"/>
                      <a:pt x="7459" y="1471"/>
                      <a:pt x="7447" y="1451"/>
                    </a:cubicBezTo>
                    <a:cubicBezTo>
                      <a:pt x="7435" y="1430"/>
                      <a:pt x="6979" y="1361"/>
                      <a:pt x="6979" y="1361"/>
                    </a:cubicBezTo>
                    <a:lnTo>
                      <a:pt x="7110" y="1239"/>
                    </a:lnTo>
                    <a:cubicBezTo>
                      <a:pt x="7110" y="1239"/>
                      <a:pt x="7047" y="1063"/>
                      <a:pt x="7027" y="1042"/>
                    </a:cubicBezTo>
                    <a:cubicBezTo>
                      <a:pt x="7006" y="1021"/>
                      <a:pt x="6764" y="997"/>
                      <a:pt x="6764" y="997"/>
                    </a:cubicBezTo>
                    <a:cubicBezTo>
                      <a:pt x="6764" y="997"/>
                      <a:pt x="6833" y="875"/>
                      <a:pt x="6809" y="828"/>
                    </a:cubicBezTo>
                    <a:cubicBezTo>
                      <a:pt x="6788" y="777"/>
                      <a:pt x="6418" y="503"/>
                      <a:pt x="6418" y="503"/>
                    </a:cubicBezTo>
                    <a:lnTo>
                      <a:pt x="6019" y="494"/>
                    </a:lnTo>
                    <a:cubicBezTo>
                      <a:pt x="6019" y="494"/>
                      <a:pt x="5977" y="291"/>
                      <a:pt x="5942" y="273"/>
                    </a:cubicBezTo>
                    <a:cubicBezTo>
                      <a:pt x="5906" y="255"/>
                      <a:pt x="5065" y="151"/>
                      <a:pt x="5065" y="151"/>
                    </a:cubicBezTo>
                    <a:lnTo>
                      <a:pt x="4943" y="210"/>
                    </a:lnTo>
                    <a:cubicBezTo>
                      <a:pt x="4943" y="210"/>
                      <a:pt x="4932" y="114"/>
                      <a:pt x="4888" y="114"/>
                    </a:cubicBezTo>
                    <a:cubicBezTo>
                      <a:pt x="4886" y="114"/>
                      <a:pt x="4883" y="114"/>
                      <a:pt x="4880" y="115"/>
                    </a:cubicBezTo>
                    <a:cubicBezTo>
                      <a:pt x="4874" y="117"/>
                      <a:pt x="4856" y="117"/>
                      <a:pt x="4830" y="117"/>
                    </a:cubicBezTo>
                    <a:cubicBezTo>
                      <a:pt x="4661" y="117"/>
                      <a:pt x="4153" y="88"/>
                      <a:pt x="4153" y="88"/>
                    </a:cubicBezTo>
                    <a:cubicBezTo>
                      <a:pt x="4153" y="88"/>
                      <a:pt x="3956" y="20"/>
                      <a:pt x="3912" y="2"/>
                    </a:cubicBezTo>
                    <a:cubicBezTo>
                      <a:pt x="3910" y="1"/>
                      <a:pt x="3907" y="1"/>
                      <a:pt x="39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0925" y="2846125"/>
                <a:ext cx="19237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210" extrusionOk="0">
                    <a:moveTo>
                      <a:pt x="4857" y="3118"/>
                    </a:moveTo>
                    <a:lnTo>
                      <a:pt x="4857" y="3118"/>
                    </a:lnTo>
                    <a:cubicBezTo>
                      <a:pt x="4884" y="3139"/>
                      <a:pt x="4910" y="3160"/>
                      <a:pt x="4937" y="3178"/>
                    </a:cubicBezTo>
                    <a:cubicBezTo>
                      <a:pt x="4913" y="3199"/>
                      <a:pt x="4890" y="3220"/>
                      <a:pt x="4869" y="3238"/>
                    </a:cubicBezTo>
                    <a:cubicBezTo>
                      <a:pt x="4875" y="3199"/>
                      <a:pt x="4872" y="3157"/>
                      <a:pt x="4857" y="3118"/>
                    </a:cubicBezTo>
                    <a:close/>
                    <a:moveTo>
                      <a:pt x="5472" y="3136"/>
                    </a:moveTo>
                    <a:cubicBezTo>
                      <a:pt x="5482" y="3136"/>
                      <a:pt x="5496" y="3181"/>
                      <a:pt x="5516" y="3238"/>
                    </a:cubicBezTo>
                    <a:lnTo>
                      <a:pt x="5441" y="3246"/>
                    </a:lnTo>
                    <a:cubicBezTo>
                      <a:pt x="5444" y="3220"/>
                      <a:pt x="5447" y="3193"/>
                      <a:pt x="5447" y="3166"/>
                    </a:cubicBezTo>
                    <a:lnTo>
                      <a:pt x="5447" y="3163"/>
                    </a:lnTo>
                    <a:lnTo>
                      <a:pt x="5447" y="3151"/>
                    </a:lnTo>
                    <a:cubicBezTo>
                      <a:pt x="5456" y="3145"/>
                      <a:pt x="5465" y="3142"/>
                      <a:pt x="5471" y="3136"/>
                    </a:cubicBezTo>
                    <a:cubicBezTo>
                      <a:pt x="5471" y="3136"/>
                      <a:pt x="5472" y="3136"/>
                      <a:pt x="5472" y="3136"/>
                    </a:cubicBezTo>
                    <a:close/>
                    <a:moveTo>
                      <a:pt x="5411" y="3166"/>
                    </a:moveTo>
                    <a:lnTo>
                      <a:pt x="5411" y="3178"/>
                    </a:lnTo>
                    <a:lnTo>
                      <a:pt x="5411" y="3190"/>
                    </a:lnTo>
                    <a:cubicBezTo>
                      <a:pt x="5411" y="3211"/>
                      <a:pt x="5408" y="3232"/>
                      <a:pt x="5405" y="3252"/>
                    </a:cubicBezTo>
                    <a:lnTo>
                      <a:pt x="5226" y="3270"/>
                    </a:lnTo>
                    <a:lnTo>
                      <a:pt x="5185" y="3240"/>
                    </a:lnTo>
                    <a:cubicBezTo>
                      <a:pt x="5262" y="3220"/>
                      <a:pt x="5337" y="3196"/>
                      <a:pt x="5411" y="3166"/>
                    </a:cubicBezTo>
                    <a:close/>
                    <a:moveTo>
                      <a:pt x="5131" y="3369"/>
                    </a:moveTo>
                    <a:cubicBezTo>
                      <a:pt x="5104" y="3694"/>
                      <a:pt x="5006" y="3812"/>
                      <a:pt x="4920" y="3812"/>
                    </a:cubicBezTo>
                    <a:cubicBezTo>
                      <a:pt x="4846" y="3812"/>
                      <a:pt x="4780" y="3724"/>
                      <a:pt x="4776" y="3607"/>
                    </a:cubicBezTo>
                    <a:cubicBezTo>
                      <a:pt x="4800" y="3559"/>
                      <a:pt x="4827" y="3506"/>
                      <a:pt x="4860" y="3452"/>
                    </a:cubicBezTo>
                    <a:lnTo>
                      <a:pt x="5021" y="3369"/>
                    </a:lnTo>
                    <a:close/>
                    <a:moveTo>
                      <a:pt x="3337" y="3509"/>
                    </a:moveTo>
                    <a:cubicBezTo>
                      <a:pt x="3337" y="3509"/>
                      <a:pt x="3429" y="3729"/>
                      <a:pt x="3480" y="3762"/>
                    </a:cubicBezTo>
                    <a:cubicBezTo>
                      <a:pt x="3515" y="3774"/>
                      <a:pt x="3554" y="3780"/>
                      <a:pt x="3593" y="3780"/>
                    </a:cubicBezTo>
                    <a:cubicBezTo>
                      <a:pt x="3635" y="3852"/>
                      <a:pt x="3670" y="3929"/>
                      <a:pt x="3697" y="4007"/>
                    </a:cubicBezTo>
                    <a:cubicBezTo>
                      <a:pt x="3658" y="4045"/>
                      <a:pt x="3609" y="4068"/>
                      <a:pt x="3559" y="4068"/>
                    </a:cubicBezTo>
                    <a:cubicBezTo>
                      <a:pt x="3433" y="4068"/>
                      <a:pt x="3303" y="3922"/>
                      <a:pt x="3310" y="3518"/>
                    </a:cubicBezTo>
                    <a:lnTo>
                      <a:pt x="3337" y="3509"/>
                    </a:lnTo>
                    <a:close/>
                    <a:moveTo>
                      <a:pt x="2365" y="3598"/>
                    </a:moveTo>
                    <a:cubicBezTo>
                      <a:pt x="2365" y="3598"/>
                      <a:pt x="2418" y="3792"/>
                      <a:pt x="2475" y="3801"/>
                    </a:cubicBezTo>
                    <a:cubicBezTo>
                      <a:pt x="2476" y="3801"/>
                      <a:pt x="2478" y="3801"/>
                      <a:pt x="2480" y="3801"/>
                    </a:cubicBezTo>
                    <a:cubicBezTo>
                      <a:pt x="2512" y="3801"/>
                      <a:pt x="2648" y="3756"/>
                      <a:pt x="2803" y="3703"/>
                    </a:cubicBezTo>
                    <a:lnTo>
                      <a:pt x="2803" y="3703"/>
                    </a:lnTo>
                    <a:cubicBezTo>
                      <a:pt x="2755" y="4010"/>
                      <a:pt x="2675" y="4233"/>
                      <a:pt x="2547" y="4239"/>
                    </a:cubicBezTo>
                    <a:lnTo>
                      <a:pt x="2547" y="4242"/>
                    </a:lnTo>
                    <a:cubicBezTo>
                      <a:pt x="2544" y="4242"/>
                      <a:pt x="2542" y="4242"/>
                      <a:pt x="2539" y="4242"/>
                    </a:cubicBezTo>
                    <a:cubicBezTo>
                      <a:pt x="2407" y="4242"/>
                      <a:pt x="2340" y="3998"/>
                      <a:pt x="2311" y="3685"/>
                    </a:cubicBezTo>
                    <a:cubicBezTo>
                      <a:pt x="2335" y="3661"/>
                      <a:pt x="2353" y="3631"/>
                      <a:pt x="2365" y="3598"/>
                    </a:cubicBezTo>
                    <a:close/>
                    <a:moveTo>
                      <a:pt x="3280" y="3533"/>
                    </a:moveTo>
                    <a:cubicBezTo>
                      <a:pt x="3276" y="3948"/>
                      <a:pt x="3416" y="4100"/>
                      <a:pt x="3554" y="4100"/>
                    </a:cubicBezTo>
                    <a:cubicBezTo>
                      <a:pt x="3608" y="4100"/>
                      <a:pt x="3662" y="4077"/>
                      <a:pt x="3706" y="4036"/>
                    </a:cubicBezTo>
                    <a:cubicBezTo>
                      <a:pt x="3727" y="4096"/>
                      <a:pt x="3742" y="4156"/>
                      <a:pt x="3754" y="4215"/>
                    </a:cubicBezTo>
                    <a:cubicBezTo>
                      <a:pt x="3715" y="4320"/>
                      <a:pt x="3679" y="4433"/>
                      <a:pt x="3647" y="4552"/>
                    </a:cubicBezTo>
                    <a:cubicBezTo>
                      <a:pt x="3581" y="4650"/>
                      <a:pt x="3492" y="4692"/>
                      <a:pt x="3444" y="4692"/>
                    </a:cubicBezTo>
                    <a:cubicBezTo>
                      <a:pt x="3259" y="4686"/>
                      <a:pt x="3202" y="4093"/>
                      <a:pt x="3205" y="3559"/>
                    </a:cubicBezTo>
                    <a:lnTo>
                      <a:pt x="3280" y="3533"/>
                    </a:lnTo>
                    <a:close/>
                    <a:moveTo>
                      <a:pt x="5396" y="3339"/>
                    </a:moveTo>
                    <a:lnTo>
                      <a:pt x="5396" y="3339"/>
                    </a:lnTo>
                    <a:cubicBezTo>
                      <a:pt x="5393" y="3378"/>
                      <a:pt x="5390" y="3413"/>
                      <a:pt x="5387" y="3452"/>
                    </a:cubicBezTo>
                    <a:lnTo>
                      <a:pt x="5387" y="3467"/>
                    </a:lnTo>
                    <a:cubicBezTo>
                      <a:pt x="5384" y="3488"/>
                      <a:pt x="5384" y="3512"/>
                      <a:pt x="5381" y="3533"/>
                    </a:cubicBezTo>
                    <a:lnTo>
                      <a:pt x="5381" y="3536"/>
                    </a:lnTo>
                    <a:lnTo>
                      <a:pt x="5375" y="3601"/>
                    </a:lnTo>
                    <a:cubicBezTo>
                      <a:pt x="5372" y="3610"/>
                      <a:pt x="5372" y="3616"/>
                      <a:pt x="5372" y="3622"/>
                    </a:cubicBezTo>
                    <a:lnTo>
                      <a:pt x="5367" y="3685"/>
                    </a:lnTo>
                    <a:lnTo>
                      <a:pt x="5367" y="3688"/>
                    </a:lnTo>
                    <a:cubicBezTo>
                      <a:pt x="5297" y="4305"/>
                      <a:pt x="5182" y="5018"/>
                      <a:pt x="5003" y="5018"/>
                    </a:cubicBezTo>
                    <a:cubicBezTo>
                      <a:pt x="4992" y="5018"/>
                      <a:pt x="4979" y="5015"/>
                      <a:pt x="4967" y="5008"/>
                    </a:cubicBezTo>
                    <a:cubicBezTo>
                      <a:pt x="4943" y="4770"/>
                      <a:pt x="4904" y="4522"/>
                      <a:pt x="4866" y="4299"/>
                    </a:cubicBezTo>
                    <a:cubicBezTo>
                      <a:pt x="4866" y="4296"/>
                      <a:pt x="4866" y="4293"/>
                      <a:pt x="4863" y="4290"/>
                    </a:cubicBezTo>
                    <a:cubicBezTo>
                      <a:pt x="4863" y="4275"/>
                      <a:pt x="4860" y="4260"/>
                      <a:pt x="4857" y="4248"/>
                    </a:cubicBezTo>
                    <a:lnTo>
                      <a:pt x="4851" y="4218"/>
                    </a:lnTo>
                    <a:lnTo>
                      <a:pt x="4842" y="4176"/>
                    </a:lnTo>
                    <a:cubicBezTo>
                      <a:pt x="4842" y="4168"/>
                      <a:pt x="4839" y="4159"/>
                      <a:pt x="4839" y="4147"/>
                    </a:cubicBezTo>
                    <a:lnTo>
                      <a:pt x="4830" y="4108"/>
                    </a:lnTo>
                    <a:cubicBezTo>
                      <a:pt x="4827" y="4099"/>
                      <a:pt x="4827" y="4090"/>
                      <a:pt x="4824" y="4081"/>
                    </a:cubicBezTo>
                    <a:cubicBezTo>
                      <a:pt x="4821" y="4069"/>
                      <a:pt x="4821" y="4054"/>
                      <a:pt x="4818" y="4042"/>
                    </a:cubicBezTo>
                    <a:lnTo>
                      <a:pt x="4812" y="4018"/>
                    </a:lnTo>
                    <a:cubicBezTo>
                      <a:pt x="4809" y="4004"/>
                      <a:pt x="4806" y="3992"/>
                      <a:pt x="4803" y="3977"/>
                    </a:cubicBezTo>
                    <a:cubicBezTo>
                      <a:pt x="4803" y="3971"/>
                      <a:pt x="4800" y="3965"/>
                      <a:pt x="4800" y="3956"/>
                    </a:cubicBezTo>
                    <a:lnTo>
                      <a:pt x="4791" y="3920"/>
                    </a:lnTo>
                    <a:cubicBezTo>
                      <a:pt x="4791" y="3914"/>
                      <a:pt x="4788" y="3905"/>
                      <a:pt x="4788" y="3899"/>
                    </a:cubicBezTo>
                    <a:cubicBezTo>
                      <a:pt x="4785" y="3887"/>
                      <a:pt x="4782" y="3872"/>
                      <a:pt x="4782" y="3863"/>
                    </a:cubicBezTo>
                    <a:cubicBezTo>
                      <a:pt x="4779" y="3858"/>
                      <a:pt x="4779" y="3858"/>
                      <a:pt x="4776" y="3846"/>
                    </a:cubicBezTo>
                    <a:cubicBezTo>
                      <a:pt x="4773" y="3834"/>
                      <a:pt x="4773" y="3825"/>
                      <a:pt x="4770" y="3813"/>
                    </a:cubicBezTo>
                    <a:lnTo>
                      <a:pt x="4767" y="3798"/>
                    </a:lnTo>
                    <a:cubicBezTo>
                      <a:pt x="4764" y="3786"/>
                      <a:pt x="4761" y="3777"/>
                      <a:pt x="4761" y="3765"/>
                    </a:cubicBezTo>
                    <a:cubicBezTo>
                      <a:pt x="4758" y="3762"/>
                      <a:pt x="4758" y="3756"/>
                      <a:pt x="4758" y="3753"/>
                    </a:cubicBezTo>
                    <a:cubicBezTo>
                      <a:pt x="4755" y="3741"/>
                      <a:pt x="4752" y="3732"/>
                      <a:pt x="4749" y="3720"/>
                    </a:cubicBezTo>
                    <a:lnTo>
                      <a:pt x="4749" y="3714"/>
                    </a:lnTo>
                    <a:cubicBezTo>
                      <a:pt x="4746" y="3703"/>
                      <a:pt x="4744" y="3691"/>
                      <a:pt x="4741" y="3682"/>
                    </a:cubicBezTo>
                    <a:lnTo>
                      <a:pt x="4741" y="3679"/>
                    </a:lnTo>
                    <a:cubicBezTo>
                      <a:pt x="4746" y="3667"/>
                      <a:pt x="4752" y="3655"/>
                      <a:pt x="4755" y="3643"/>
                    </a:cubicBezTo>
                    <a:cubicBezTo>
                      <a:pt x="4773" y="3755"/>
                      <a:pt x="4842" y="3835"/>
                      <a:pt x="4918" y="3835"/>
                    </a:cubicBezTo>
                    <a:cubicBezTo>
                      <a:pt x="5014" y="3835"/>
                      <a:pt x="5121" y="3709"/>
                      <a:pt x="5149" y="3366"/>
                    </a:cubicBezTo>
                    <a:lnTo>
                      <a:pt x="5220" y="3366"/>
                    </a:lnTo>
                    <a:lnTo>
                      <a:pt x="5396" y="3339"/>
                    </a:lnTo>
                    <a:close/>
                    <a:moveTo>
                      <a:pt x="3021" y="0"/>
                    </a:moveTo>
                    <a:lnTo>
                      <a:pt x="2892" y="176"/>
                    </a:lnTo>
                    <a:lnTo>
                      <a:pt x="2892" y="182"/>
                    </a:lnTo>
                    <a:lnTo>
                      <a:pt x="2442" y="233"/>
                    </a:lnTo>
                    <a:cubicBezTo>
                      <a:pt x="2442" y="233"/>
                      <a:pt x="2150" y="176"/>
                      <a:pt x="2120" y="155"/>
                    </a:cubicBezTo>
                    <a:cubicBezTo>
                      <a:pt x="2120" y="155"/>
                      <a:pt x="2118" y="154"/>
                      <a:pt x="2116" y="154"/>
                    </a:cubicBezTo>
                    <a:cubicBezTo>
                      <a:pt x="2041" y="154"/>
                      <a:pt x="1097" y="588"/>
                      <a:pt x="1077" y="614"/>
                    </a:cubicBezTo>
                    <a:cubicBezTo>
                      <a:pt x="1056" y="641"/>
                      <a:pt x="850" y="999"/>
                      <a:pt x="850" y="999"/>
                    </a:cubicBezTo>
                    <a:cubicBezTo>
                      <a:pt x="850" y="999"/>
                      <a:pt x="326" y="1306"/>
                      <a:pt x="314" y="1336"/>
                    </a:cubicBezTo>
                    <a:cubicBezTo>
                      <a:pt x="308" y="1354"/>
                      <a:pt x="341" y="1524"/>
                      <a:pt x="371" y="1658"/>
                    </a:cubicBezTo>
                    <a:lnTo>
                      <a:pt x="394" y="1831"/>
                    </a:lnTo>
                    <a:lnTo>
                      <a:pt x="132" y="1959"/>
                    </a:lnTo>
                    <a:lnTo>
                      <a:pt x="1" y="2361"/>
                    </a:lnTo>
                    <a:lnTo>
                      <a:pt x="227" y="2626"/>
                    </a:lnTo>
                    <a:lnTo>
                      <a:pt x="275" y="2680"/>
                    </a:lnTo>
                    <a:cubicBezTo>
                      <a:pt x="275" y="2680"/>
                      <a:pt x="204" y="3026"/>
                      <a:pt x="254" y="3088"/>
                    </a:cubicBezTo>
                    <a:cubicBezTo>
                      <a:pt x="263" y="3094"/>
                      <a:pt x="269" y="3100"/>
                      <a:pt x="278" y="3106"/>
                    </a:cubicBezTo>
                    <a:cubicBezTo>
                      <a:pt x="418" y="3217"/>
                      <a:pt x="1128" y="3777"/>
                      <a:pt x="1262" y="3804"/>
                    </a:cubicBezTo>
                    <a:cubicBezTo>
                      <a:pt x="1263" y="3804"/>
                      <a:pt x="1265" y="3804"/>
                      <a:pt x="1267" y="3804"/>
                    </a:cubicBezTo>
                    <a:cubicBezTo>
                      <a:pt x="1325" y="3804"/>
                      <a:pt x="1661" y="3685"/>
                      <a:pt x="1661" y="3685"/>
                    </a:cubicBezTo>
                    <a:lnTo>
                      <a:pt x="1852" y="3831"/>
                    </a:lnTo>
                    <a:cubicBezTo>
                      <a:pt x="1852" y="3831"/>
                      <a:pt x="2162" y="3759"/>
                      <a:pt x="2284" y="3706"/>
                    </a:cubicBezTo>
                    <a:cubicBezTo>
                      <a:pt x="2317" y="4024"/>
                      <a:pt x="2396" y="4272"/>
                      <a:pt x="2544" y="4272"/>
                    </a:cubicBezTo>
                    <a:cubicBezTo>
                      <a:pt x="2546" y="4272"/>
                      <a:pt x="2548" y="4272"/>
                      <a:pt x="2550" y="4272"/>
                    </a:cubicBezTo>
                    <a:cubicBezTo>
                      <a:pt x="2699" y="4266"/>
                      <a:pt x="2788" y="4021"/>
                      <a:pt x="2842" y="3691"/>
                    </a:cubicBezTo>
                    <a:cubicBezTo>
                      <a:pt x="2958" y="3649"/>
                      <a:pt x="3083" y="3604"/>
                      <a:pt x="3176" y="3568"/>
                    </a:cubicBezTo>
                    <a:cubicBezTo>
                      <a:pt x="3176" y="4027"/>
                      <a:pt x="3211" y="4719"/>
                      <a:pt x="3444" y="4728"/>
                    </a:cubicBezTo>
                    <a:cubicBezTo>
                      <a:pt x="3512" y="4719"/>
                      <a:pt x="3578" y="4686"/>
                      <a:pt x="3626" y="4636"/>
                    </a:cubicBezTo>
                    <a:lnTo>
                      <a:pt x="3626" y="4636"/>
                    </a:lnTo>
                    <a:cubicBezTo>
                      <a:pt x="3495" y="5118"/>
                      <a:pt x="3408" y="5622"/>
                      <a:pt x="3408" y="5622"/>
                    </a:cubicBezTo>
                    <a:lnTo>
                      <a:pt x="3211" y="5938"/>
                    </a:lnTo>
                    <a:lnTo>
                      <a:pt x="3187" y="5935"/>
                    </a:lnTo>
                    <a:lnTo>
                      <a:pt x="3065" y="6010"/>
                    </a:lnTo>
                    <a:lnTo>
                      <a:pt x="2895" y="6007"/>
                    </a:lnTo>
                    <a:lnTo>
                      <a:pt x="2761" y="6114"/>
                    </a:lnTo>
                    <a:lnTo>
                      <a:pt x="2663" y="6123"/>
                    </a:lnTo>
                    <a:lnTo>
                      <a:pt x="2532" y="6209"/>
                    </a:lnTo>
                    <a:lnTo>
                      <a:pt x="3053" y="6195"/>
                    </a:lnTo>
                    <a:lnTo>
                      <a:pt x="3113" y="6192"/>
                    </a:lnTo>
                    <a:lnTo>
                      <a:pt x="3310" y="6186"/>
                    </a:lnTo>
                    <a:lnTo>
                      <a:pt x="3954" y="6165"/>
                    </a:lnTo>
                    <a:lnTo>
                      <a:pt x="4922" y="6135"/>
                    </a:lnTo>
                    <a:lnTo>
                      <a:pt x="5587" y="6114"/>
                    </a:lnTo>
                    <a:lnTo>
                      <a:pt x="5972" y="6102"/>
                    </a:lnTo>
                    <a:lnTo>
                      <a:pt x="5870" y="6048"/>
                    </a:lnTo>
                    <a:lnTo>
                      <a:pt x="5790" y="6048"/>
                    </a:lnTo>
                    <a:lnTo>
                      <a:pt x="5635" y="5959"/>
                    </a:lnTo>
                    <a:lnTo>
                      <a:pt x="5471" y="5971"/>
                    </a:lnTo>
                    <a:lnTo>
                      <a:pt x="5307" y="5885"/>
                    </a:lnTo>
                    <a:lnTo>
                      <a:pt x="5232" y="5899"/>
                    </a:lnTo>
                    <a:cubicBezTo>
                      <a:pt x="5209" y="5879"/>
                      <a:pt x="5185" y="5852"/>
                      <a:pt x="5164" y="5825"/>
                    </a:cubicBezTo>
                    <a:cubicBezTo>
                      <a:pt x="5155" y="5816"/>
                      <a:pt x="5149" y="5807"/>
                      <a:pt x="5140" y="5798"/>
                    </a:cubicBezTo>
                    <a:lnTo>
                      <a:pt x="5134" y="5789"/>
                    </a:lnTo>
                    <a:cubicBezTo>
                      <a:pt x="5128" y="5780"/>
                      <a:pt x="5119" y="5768"/>
                      <a:pt x="5119" y="5765"/>
                    </a:cubicBezTo>
                    <a:cubicBezTo>
                      <a:pt x="5116" y="5762"/>
                      <a:pt x="5113" y="5759"/>
                      <a:pt x="5113" y="5756"/>
                    </a:cubicBezTo>
                    <a:cubicBezTo>
                      <a:pt x="5107" y="5750"/>
                      <a:pt x="5101" y="5741"/>
                      <a:pt x="5098" y="5733"/>
                    </a:cubicBezTo>
                    <a:lnTo>
                      <a:pt x="5095" y="5727"/>
                    </a:lnTo>
                    <a:cubicBezTo>
                      <a:pt x="5083" y="5706"/>
                      <a:pt x="5071" y="5688"/>
                      <a:pt x="5062" y="5670"/>
                    </a:cubicBezTo>
                    <a:lnTo>
                      <a:pt x="5059" y="5664"/>
                    </a:lnTo>
                    <a:cubicBezTo>
                      <a:pt x="5057" y="5655"/>
                      <a:pt x="5051" y="5649"/>
                      <a:pt x="5048" y="5640"/>
                    </a:cubicBezTo>
                    <a:lnTo>
                      <a:pt x="5045" y="5634"/>
                    </a:lnTo>
                    <a:cubicBezTo>
                      <a:pt x="5042" y="5628"/>
                      <a:pt x="5039" y="5619"/>
                      <a:pt x="5036" y="5613"/>
                    </a:cubicBezTo>
                    <a:lnTo>
                      <a:pt x="5036" y="5610"/>
                    </a:lnTo>
                    <a:cubicBezTo>
                      <a:pt x="5030" y="5592"/>
                      <a:pt x="5024" y="5578"/>
                      <a:pt x="5018" y="5563"/>
                    </a:cubicBezTo>
                    <a:cubicBezTo>
                      <a:pt x="5018" y="5560"/>
                      <a:pt x="5018" y="5560"/>
                      <a:pt x="5018" y="5557"/>
                    </a:cubicBezTo>
                    <a:cubicBezTo>
                      <a:pt x="5018" y="5554"/>
                      <a:pt x="5015" y="5548"/>
                      <a:pt x="5015" y="5542"/>
                    </a:cubicBezTo>
                    <a:cubicBezTo>
                      <a:pt x="5015" y="5539"/>
                      <a:pt x="5015" y="5539"/>
                      <a:pt x="5015" y="5536"/>
                    </a:cubicBezTo>
                    <a:cubicBezTo>
                      <a:pt x="5012" y="5533"/>
                      <a:pt x="5009" y="5527"/>
                      <a:pt x="5009" y="5524"/>
                    </a:cubicBezTo>
                    <a:cubicBezTo>
                      <a:pt x="5009" y="5521"/>
                      <a:pt x="5009" y="5521"/>
                      <a:pt x="5009" y="5521"/>
                    </a:cubicBezTo>
                    <a:cubicBezTo>
                      <a:pt x="5009" y="5512"/>
                      <a:pt x="5006" y="5503"/>
                      <a:pt x="5003" y="5494"/>
                    </a:cubicBezTo>
                    <a:lnTo>
                      <a:pt x="5003" y="5491"/>
                    </a:lnTo>
                    <a:lnTo>
                      <a:pt x="5003" y="5485"/>
                    </a:lnTo>
                    <a:lnTo>
                      <a:pt x="5003" y="5482"/>
                    </a:lnTo>
                    <a:cubicBezTo>
                      <a:pt x="5003" y="5479"/>
                      <a:pt x="5003" y="5479"/>
                      <a:pt x="5003" y="5479"/>
                    </a:cubicBezTo>
                    <a:lnTo>
                      <a:pt x="5003" y="5476"/>
                    </a:lnTo>
                    <a:cubicBezTo>
                      <a:pt x="5006" y="5363"/>
                      <a:pt x="5000" y="5238"/>
                      <a:pt x="4988" y="5107"/>
                    </a:cubicBezTo>
                    <a:lnTo>
                      <a:pt x="4988" y="5092"/>
                    </a:lnTo>
                    <a:cubicBezTo>
                      <a:pt x="4988" y="5077"/>
                      <a:pt x="4985" y="5065"/>
                      <a:pt x="4985" y="5050"/>
                    </a:cubicBezTo>
                    <a:lnTo>
                      <a:pt x="4985" y="5050"/>
                    </a:lnTo>
                    <a:cubicBezTo>
                      <a:pt x="4997" y="5055"/>
                      <a:pt x="5009" y="5057"/>
                      <a:pt x="5020" y="5057"/>
                    </a:cubicBezTo>
                    <a:cubicBezTo>
                      <a:pt x="5222" y="5057"/>
                      <a:pt x="5344" y="4336"/>
                      <a:pt x="5411" y="3688"/>
                    </a:cubicBezTo>
                    <a:cubicBezTo>
                      <a:pt x="5411" y="3688"/>
                      <a:pt x="5411" y="3685"/>
                      <a:pt x="5411" y="3685"/>
                    </a:cubicBezTo>
                    <a:cubicBezTo>
                      <a:pt x="5417" y="3640"/>
                      <a:pt x="5420" y="3598"/>
                      <a:pt x="5426" y="3553"/>
                    </a:cubicBezTo>
                    <a:cubicBezTo>
                      <a:pt x="5426" y="3551"/>
                      <a:pt x="5426" y="3548"/>
                      <a:pt x="5426" y="3545"/>
                    </a:cubicBezTo>
                    <a:cubicBezTo>
                      <a:pt x="5426" y="3524"/>
                      <a:pt x="5429" y="3506"/>
                      <a:pt x="5432" y="3485"/>
                    </a:cubicBezTo>
                    <a:lnTo>
                      <a:pt x="5432" y="3482"/>
                    </a:lnTo>
                    <a:cubicBezTo>
                      <a:pt x="5435" y="3437"/>
                      <a:pt x="5438" y="3395"/>
                      <a:pt x="5441" y="3354"/>
                    </a:cubicBezTo>
                    <a:lnTo>
                      <a:pt x="5441" y="3348"/>
                    </a:lnTo>
                    <a:cubicBezTo>
                      <a:pt x="5441" y="3345"/>
                      <a:pt x="5441" y="3339"/>
                      <a:pt x="5441" y="3336"/>
                    </a:cubicBezTo>
                    <a:lnTo>
                      <a:pt x="5548" y="3321"/>
                    </a:lnTo>
                    <a:cubicBezTo>
                      <a:pt x="5566" y="3384"/>
                      <a:pt x="5587" y="3440"/>
                      <a:pt x="5605" y="3449"/>
                    </a:cubicBezTo>
                    <a:cubicBezTo>
                      <a:pt x="5644" y="3473"/>
                      <a:pt x="6013" y="3536"/>
                      <a:pt x="6013" y="3536"/>
                    </a:cubicBezTo>
                    <a:cubicBezTo>
                      <a:pt x="6013" y="3536"/>
                      <a:pt x="6019" y="3697"/>
                      <a:pt x="6100" y="3744"/>
                    </a:cubicBezTo>
                    <a:cubicBezTo>
                      <a:pt x="6136" y="3764"/>
                      <a:pt x="6438" y="3791"/>
                      <a:pt x="6564" y="3791"/>
                    </a:cubicBezTo>
                    <a:cubicBezTo>
                      <a:pt x="6593" y="3791"/>
                      <a:pt x="6613" y="3789"/>
                      <a:pt x="6618" y="3786"/>
                    </a:cubicBezTo>
                    <a:cubicBezTo>
                      <a:pt x="6618" y="3786"/>
                      <a:pt x="6735" y="3950"/>
                      <a:pt x="6797" y="3968"/>
                    </a:cubicBezTo>
                    <a:cubicBezTo>
                      <a:pt x="6800" y="3968"/>
                      <a:pt x="6804" y="3969"/>
                      <a:pt x="6808" y="3969"/>
                    </a:cubicBezTo>
                    <a:cubicBezTo>
                      <a:pt x="6869" y="3969"/>
                      <a:pt x="7074" y="3906"/>
                      <a:pt x="7209" y="3825"/>
                    </a:cubicBezTo>
                    <a:lnTo>
                      <a:pt x="7227" y="3905"/>
                    </a:lnTo>
                    <a:lnTo>
                      <a:pt x="7346" y="3911"/>
                    </a:lnTo>
                    <a:lnTo>
                      <a:pt x="7310" y="3798"/>
                    </a:lnTo>
                    <a:lnTo>
                      <a:pt x="7265" y="3786"/>
                    </a:lnTo>
                    <a:cubicBezTo>
                      <a:pt x="7274" y="3780"/>
                      <a:pt x="7283" y="3771"/>
                      <a:pt x="7292" y="3765"/>
                    </a:cubicBezTo>
                    <a:lnTo>
                      <a:pt x="7298" y="3765"/>
                    </a:lnTo>
                    <a:lnTo>
                      <a:pt x="7313" y="3735"/>
                    </a:lnTo>
                    <a:cubicBezTo>
                      <a:pt x="7316" y="3729"/>
                      <a:pt x="7319" y="3723"/>
                      <a:pt x="7322" y="3717"/>
                    </a:cubicBezTo>
                    <a:lnTo>
                      <a:pt x="7373" y="3625"/>
                    </a:lnTo>
                    <a:cubicBezTo>
                      <a:pt x="7373" y="3625"/>
                      <a:pt x="7540" y="3551"/>
                      <a:pt x="7560" y="3536"/>
                    </a:cubicBezTo>
                    <a:lnTo>
                      <a:pt x="7563" y="3533"/>
                    </a:lnTo>
                    <a:lnTo>
                      <a:pt x="7566" y="3530"/>
                    </a:lnTo>
                    <a:lnTo>
                      <a:pt x="7566" y="3527"/>
                    </a:lnTo>
                    <a:lnTo>
                      <a:pt x="7569" y="3521"/>
                    </a:lnTo>
                    <a:lnTo>
                      <a:pt x="7569" y="3518"/>
                    </a:lnTo>
                    <a:cubicBezTo>
                      <a:pt x="7569" y="3515"/>
                      <a:pt x="7572" y="3512"/>
                      <a:pt x="7572" y="3509"/>
                    </a:cubicBezTo>
                    <a:cubicBezTo>
                      <a:pt x="7575" y="3503"/>
                      <a:pt x="7578" y="3500"/>
                      <a:pt x="7578" y="3497"/>
                    </a:cubicBezTo>
                    <a:cubicBezTo>
                      <a:pt x="7578" y="3494"/>
                      <a:pt x="7578" y="3494"/>
                      <a:pt x="7578" y="3494"/>
                    </a:cubicBezTo>
                    <a:lnTo>
                      <a:pt x="7584" y="3482"/>
                    </a:lnTo>
                    <a:lnTo>
                      <a:pt x="7584" y="3479"/>
                    </a:lnTo>
                    <a:lnTo>
                      <a:pt x="7590" y="3467"/>
                    </a:lnTo>
                    <a:lnTo>
                      <a:pt x="7590" y="3464"/>
                    </a:lnTo>
                    <a:lnTo>
                      <a:pt x="7605" y="3425"/>
                    </a:lnTo>
                    <a:cubicBezTo>
                      <a:pt x="7605" y="3419"/>
                      <a:pt x="7608" y="3413"/>
                      <a:pt x="7611" y="3407"/>
                    </a:cubicBezTo>
                    <a:lnTo>
                      <a:pt x="7611" y="3404"/>
                    </a:lnTo>
                    <a:cubicBezTo>
                      <a:pt x="7620" y="3378"/>
                      <a:pt x="7632" y="3351"/>
                      <a:pt x="7641" y="3321"/>
                    </a:cubicBezTo>
                    <a:cubicBezTo>
                      <a:pt x="7668" y="3261"/>
                      <a:pt x="7686" y="3196"/>
                      <a:pt x="7695" y="3130"/>
                    </a:cubicBezTo>
                    <a:cubicBezTo>
                      <a:pt x="7692" y="3077"/>
                      <a:pt x="7525" y="3023"/>
                      <a:pt x="7540" y="2993"/>
                    </a:cubicBezTo>
                    <a:cubicBezTo>
                      <a:pt x="7554" y="2963"/>
                      <a:pt x="7638" y="2883"/>
                      <a:pt x="7641" y="2859"/>
                    </a:cubicBezTo>
                    <a:cubicBezTo>
                      <a:pt x="7641" y="2838"/>
                      <a:pt x="7522" y="2430"/>
                      <a:pt x="7516" y="2406"/>
                    </a:cubicBezTo>
                    <a:cubicBezTo>
                      <a:pt x="7510" y="2382"/>
                      <a:pt x="7167" y="2227"/>
                      <a:pt x="7167" y="2227"/>
                    </a:cubicBezTo>
                    <a:lnTo>
                      <a:pt x="7289" y="2120"/>
                    </a:lnTo>
                    <a:cubicBezTo>
                      <a:pt x="7283" y="2042"/>
                      <a:pt x="7271" y="1968"/>
                      <a:pt x="7256" y="1890"/>
                    </a:cubicBezTo>
                    <a:cubicBezTo>
                      <a:pt x="7244" y="1866"/>
                      <a:pt x="7057" y="1795"/>
                      <a:pt x="7057" y="1795"/>
                    </a:cubicBezTo>
                    <a:cubicBezTo>
                      <a:pt x="7057" y="1795"/>
                      <a:pt x="7134" y="1676"/>
                      <a:pt x="7122" y="1616"/>
                    </a:cubicBezTo>
                    <a:cubicBezTo>
                      <a:pt x="7110" y="1559"/>
                      <a:pt x="6863" y="1184"/>
                      <a:pt x="6863" y="1184"/>
                    </a:cubicBezTo>
                    <a:lnTo>
                      <a:pt x="6538" y="1085"/>
                    </a:lnTo>
                    <a:cubicBezTo>
                      <a:pt x="6538" y="1085"/>
                      <a:pt x="6538" y="856"/>
                      <a:pt x="6511" y="826"/>
                    </a:cubicBezTo>
                    <a:cubicBezTo>
                      <a:pt x="6484" y="796"/>
                      <a:pt x="5787" y="483"/>
                      <a:pt x="5787" y="483"/>
                    </a:cubicBezTo>
                    <a:lnTo>
                      <a:pt x="5671" y="525"/>
                    </a:lnTo>
                    <a:cubicBezTo>
                      <a:pt x="5671" y="525"/>
                      <a:pt x="5680" y="397"/>
                      <a:pt x="5632" y="397"/>
                    </a:cubicBezTo>
                    <a:cubicBezTo>
                      <a:pt x="5632" y="397"/>
                      <a:pt x="5631" y="397"/>
                      <a:pt x="5631" y="397"/>
                    </a:cubicBezTo>
                    <a:cubicBezTo>
                      <a:pt x="5579" y="397"/>
                      <a:pt x="4982" y="185"/>
                      <a:pt x="4982" y="185"/>
                    </a:cubicBezTo>
                    <a:cubicBezTo>
                      <a:pt x="4982" y="185"/>
                      <a:pt x="4812" y="51"/>
                      <a:pt x="4773" y="18"/>
                    </a:cubicBezTo>
                    <a:cubicBezTo>
                      <a:pt x="4766" y="12"/>
                      <a:pt x="4737" y="10"/>
                      <a:pt x="4695" y="10"/>
                    </a:cubicBezTo>
                    <a:cubicBezTo>
                      <a:pt x="4494" y="10"/>
                      <a:pt x="3986" y="63"/>
                      <a:pt x="3986" y="63"/>
                    </a:cubicBezTo>
                    <a:lnTo>
                      <a:pt x="3849" y="164"/>
                    </a:lnTo>
                    <a:lnTo>
                      <a:pt x="3775" y="167"/>
                    </a:lnTo>
                    <a:cubicBezTo>
                      <a:pt x="3691" y="122"/>
                      <a:pt x="3503" y="27"/>
                      <a:pt x="3483" y="24"/>
                    </a:cubicBezTo>
                    <a:cubicBezTo>
                      <a:pt x="3456" y="21"/>
                      <a:pt x="3024" y="3"/>
                      <a:pt x="3024" y="3"/>
                    </a:cubicBezTo>
                    <a:lnTo>
                      <a:pt x="3015" y="21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541175" y="2847700"/>
                <a:ext cx="110825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6028" extrusionOk="0">
                    <a:moveTo>
                      <a:pt x="1872" y="1958"/>
                    </a:moveTo>
                    <a:cubicBezTo>
                      <a:pt x="1872" y="2015"/>
                      <a:pt x="1875" y="2075"/>
                      <a:pt x="1878" y="2131"/>
                    </a:cubicBezTo>
                    <a:lnTo>
                      <a:pt x="1789" y="1976"/>
                    </a:lnTo>
                    <a:cubicBezTo>
                      <a:pt x="1815" y="1970"/>
                      <a:pt x="1845" y="1964"/>
                      <a:pt x="1872" y="1958"/>
                    </a:cubicBezTo>
                    <a:close/>
                    <a:moveTo>
                      <a:pt x="2102" y="1556"/>
                    </a:moveTo>
                    <a:cubicBezTo>
                      <a:pt x="2134" y="1580"/>
                      <a:pt x="2170" y="1604"/>
                      <a:pt x="2206" y="1625"/>
                    </a:cubicBezTo>
                    <a:cubicBezTo>
                      <a:pt x="2203" y="1672"/>
                      <a:pt x="2200" y="1714"/>
                      <a:pt x="2197" y="1747"/>
                    </a:cubicBezTo>
                    <a:cubicBezTo>
                      <a:pt x="2134" y="1875"/>
                      <a:pt x="2081" y="2003"/>
                      <a:pt x="2036" y="2137"/>
                    </a:cubicBezTo>
                    <a:lnTo>
                      <a:pt x="1988" y="2245"/>
                    </a:lnTo>
                    <a:lnTo>
                      <a:pt x="1947" y="2224"/>
                    </a:lnTo>
                    <a:cubicBezTo>
                      <a:pt x="1935" y="2131"/>
                      <a:pt x="1926" y="2036"/>
                      <a:pt x="1923" y="1941"/>
                    </a:cubicBezTo>
                    <a:cubicBezTo>
                      <a:pt x="2087" y="1863"/>
                      <a:pt x="2102" y="1556"/>
                      <a:pt x="2102" y="1556"/>
                    </a:cubicBezTo>
                    <a:close/>
                    <a:moveTo>
                      <a:pt x="2117" y="3449"/>
                    </a:moveTo>
                    <a:cubicBezTo>
                      <a:pt x="2149" y="3562"/>
                      <a:pt x="2185" y="3693"/>
                      <a:pt x="2221" y="3822"/>
                    </a:cubicBezTo>
                    <a:cubicBezTo>
                      <a:pt x="2140" y="3774"/>
                      <a:pt x="2066" y="3646"/>
                      <a:pt x="1976" y="3506"/>
                    </a:cubicBezTo>
                    <a:cubicBezTo>
                      <a:pt x="1973" y="3494"/>
                      <a:pt x="1968" y="3479"/>
                      <a:pt x="1962" y="3461"/>
                    </a:cubicBezTo>
                    <a:cubicBezTo>
                      <a:pt x="2012" y="3461"/>
                      <a:pt x="2066" y="3458"/>
                      <a:pt x="2117" y="3449"/>
                    </a:cubicBezTo>
                    <a:close/>
                    <a:moveTo>
                      <a:pt x="2203" y="0"/>
                    </a:moveTo>
                    <a:cubicBezTo>
                      <a:pt x="1929" y="0"/>
                      <a:pt x="1627" y="46"/>
                      <a:pt x="1565" y="107"/>
                    </a:cubicBezTo>
                    <a:cubicBezTo>
                      <a:pt x="1533" y="100"/>
                      <a:pt x="1502" y="96"/>
                      <a:pt x="1472" y="96"/>
                    </a:cubicBezTo>
                    <a:cubicBezTo>
                      <a:pt x="1222" y="96"/>
                      <a:pt x="1060" y="337"/>
                      <a:pt x="1070" y="414"/>
                    </a:cubicBezTo>
                    <a:cubicBezTo>
                      <a:pt x="793" y="438"/>
                      <a:pt x="465" y="680"/>
                      <a:pt x="400" y="748"/>
                    </a:cubicBezTo>
                    <a:cubicBezTo>
                      <a:pt x="331" y="814"/>
                      <a:pt x="394" y="909"/>
                      <a:pt x="394" y="909"/>
                    </a:cubicBezTo>
                    <a:cubicBezTo>
                      <a:pt x="394" y="909"/>
                      <a:pt x="42" y="1061"/>
                      <a:pt x="0" y="1291"/>
                    </a:cubicBezTo>
                    <a:lnTo>
                      <a:pt x="0" y="1303"/>
                    </a:lnTo>
                    <a:lnTo>
                      <a:pt x="6" y="1321"/>
                    </a:lnTo>
                    <a:cubicBezTo>
                      <a:pt x="6" y="1321"/>
                      <a:pt x="6" y="1321"/>
                      <a:pt x="6" y="1324"/>
                    </a:cubicBezTo>
                    <a:lnTo>
                      <a:pt x="6" y="1335"/>
                    </a:lnTo>
                    <a:lnTo>
                      <a:pt x="6" y="1344"/>
                    </a:lnTo>
                    <a:cubicBezTo>
                      <a:pt x="6" y="1347"/>
                      <a:pt x="6" y="1350"/>
                      <a:pt x="6" y="1353"/>
                    </a:cubicBezTo>
                    <a:cubicBezTo>
                      <a:pt x="6" y="1356"/>
                      <a:pt x="6" y="1359"/>
                      <a:pt x="6" y="1362"/>
                    </a:cubicBezTo>
                    <a:cubicBezTo>
                      <a:pt x="6" y="1365"/>
                      <a:pt x="6" y="1368"/>
                      <a:pt x="9" y="1371"/>
                    </a:cubicBezTo>
                    <a:cubicBezTo>
                      <a:pt x="9" y="1374"/>
                      <a:pt x="9" y="1377"/>
                      <a:pt x="12" y="1380"/>
                    </a:cubicBezTo>
                    <a:cubicBezTo>
                      <a:pt x="12" y="1383"/>
                      <a:pt x="15" y="1386"/>
                      <a:pt x="15" y="1389"/>
                    </a:cubicBezTo>
                    <a:cubicBezTo>
                      <a:pt x="18" y="1392"/>
                      <a:pt x="21" y="1395"/>
                      <a:pt x="21" y="1398"/>
                    </a:cubicBezTo>
                    <a:cubicBezTo>
                      <a:pt x="21" y="1401"/>
                      <a:pt x="24" y="1404"/>
                      <a:pt x="27" y="1407"/>
                    </a:cubicBezTo>
                    <a:cubicBezTo>
                      <a:pt x="27" y="1407"/>
                      <a:pt x="30" y="1410"/>
                      <a:pt x="30" y="1413"/>
                    </a:cubicBezTo>
                    <a:lnTo>
                      <a:pt x="39" y="1422"/>
                    </a:lnTo>
                    <a:lnTo>
                      <a:pt x="45" y="1428"/>
                    </a:lnTo>
                    <a:cubicBezTo>
                      <a:pt x="48" y="1431"/>
                      <a:pt x="51" y="1434"/>
                      <a:pt x="51" y="1437"/>
                    </a:cubicBezTo>
                    <a:lnTo>
                      <a:pt x="60" y="1443"/>
                    </a:lnTo>
                    <a:lnTo>
                      <a:pt x="69" y="1449"/>
                    </a:lnTo>
                    <a:lnTo>
                      <a:pt x="75" y="1455"/>
                    </a:lnTo>
                    <a:lnTo>
                      <a:pt x="87" y="1464"/>
                    </a:lnTo>
                    <a:lnTo>
                      <a:pt x="93" y="1467"/>
                    </a:lnTo>
                    <a:lnTo>
                      <a:pt x="104" y="1476"/>
                    </a:lnTo>
                    <a:lnTo>
                      <a:pt x="113" y="1479"/>
                    </a:lnTo>
                    <a:lnTo>
                      <a:pt x="125" y="1485"/>
                    </a:lnTo>
                    <a:lnTo>
                      <a:pt x="134" y="1490"/>
                    </a:lnTo>
                    <a:lnTo>
                      <a:pt x="146" y="1496"/>
                    </a:lnTo>
                    <a:lnTo>
                      <a:pt x="158" y="1499"/>
                    </a:lnTo>
                    <a:lnTo>
                      <a:pt x="170" y="1505"/>
                    </a:lnTo>
                    <a:lnTo>
                      <a:pt x="179" y="1508"/>
                    </a:lnTo>
                    <a:lnTo>
                      <a:pt x="194" y="1514"/>
                    </a:lnTo>
                    <a:lnTo>
                      <a:pt x="203" y="1517"/>
                    </a:lnTo>
                    <a:lnTo>
                      <a:pt x="218" y="1523"/>
                    </a:lnTo>
                    <a:lnTo>
                      <a:pt x="227" y="1526"/>
                    </a:lnTo>
                    <a:lnTo>
                      <a:pt x="242" y="1529"/>
                    </a:lnTo>
                    <a:lnTo>
                      <a:pt x="251" y="1532"/>
                    </a:lnTo>
                    <a:lnTo>
                      <a:pt x="265" y="1538"/>
                    </a:lnTo>
                    <a:lnTo>
                      <a:pt x="274" y="1538"/>
                    </a:lnTo>
                    <a:lnTo>
                      <a:pt x="289" y="1544"/>
                    </a:lnTo>
                    <a:lnTo>
                      <a:pt x="298" y="1544"/>
                    </a:lnTo>
                    <a:lnTo>
                      <a:pt x="313" y="1550"/>
                    </a:lnTo>
                    <a:lnTo>
                      <a:pt x="322" y="1550"/>
                    </a:lnTo>
                    <a:lnTo>
                      <a:pt x="337" y="1553"/>
                    </a:lnTo>
                    <a:lnTo>
                      <a:pt x="346" y="1556"/>
                    </a:lnTo>
                    <a:lnTo>
                      <a:pt x="358" y="1559"/>
                    </a:lnTo>
                    <a:lnTo>
                      <a:pt x="388" y="1559"/>
                    </a:lnTo>
                    <a:lnTo>
                      <a:pt x="403" y="1562"/>
                    </a:lnTo>
                    <a:lnTo>
                      <a:pt x="504" y="1562"/>
                    </a:lnTo>
                    <a:cubicBezTo>
                      <a:pt x="565" y="1645"/>
                      <a:pt x="638" y="1746"/>
                      <a:pt x="720" y="1746"/>
                    </a:cubicBezTo>
                    <a:cubicBezTo>
                      <a:pt x="726" y="1746"/>
                      <a:pt x="733" y="1745"/>
                      <a:pt x="739" y="1744"/>
                    </a:cubicBezTo>
                    <a:cubicBezTo>
                      <a:pt x="846" y="1789"/>
                      <a:pt x="960" y="1810"/>
                      <a:pt x="1077" y="1810"/>
                    </a:cubicBezTo>
                    <a:cubicBezTo>
                      <a:pt x="1084" y="1810"/>
                      <a:pt x="1092" y="1810"/>
                      <a:pt x="1100" y="1809"/>
                    </a:cubicBezTo>
                    <a:cubicBezTo>
                      <a:pt x="1225" y="1944"/>
                      <a:pt x="1442" y="1988"/>
                      <a:pt x="1631" y="1988"/>
                    </a:cubicBezTo>
                    <a:cubicBezTo>
                      <a:pt x="1672" y="1988"/>
                      <a:pt x="1712" y="1986"/>
                      <a:pt x="1750" y="1982"/>
                    </a:cubicBezTo>
                    <a:cubicBezTo>
                      <a:pt x="1786" y="2048"/>
                      <a:pt x="1845" y="2191"/>
                      <a:pt x="1881" y="2289"/>
                    </a:cubicBezTo>
                    <a:lnTo>
                      <a:pt x="1881" y="2292"/>
                    </a:lnTo>
                    <a:cubicBezTo>
                      <a:pt x="1881" y="2298"/>
                      <a:pt x="1884" y="2304"/>
                      <a:pt x="1884" y="2310"/>
                    </a:cubicBezTo>
                    <a:cubicBezTo>
                      <a:pt x="1893" y="2358"/>
                      <a:pt x="1914" y="2474"/>
                      <a:pt x="1935" y="2608"/>
                    </a:cubicBezTo>
                    <a:cubicBezTo>
                      <a:pt x="1917" y="2602"/>
                      <a:pt x="1899" y="2593"/>
                      <a:pt x="1881" y="2590"/>
                    </a:cubicBezTo>
                    <a:cubicBezTo>
                      <a:pt x="1854" y="2584"/>
                      <a:pt x="1830" y="2581"/>
                      <a:pt x="1807" y="2576"/>
                    </a:cubicBezTo>
                    <a:lnTo>
                      <a:pt x="1798" y="2576"/>
                    </a:lnTo>
                    <a:cubicBezTo>
                      <a:pt x="1742" y="2567"/>
                      <a:pt x="1692" y="2564"/>
                      <a:pt x="1645" y="2564"/>
                    </a:cubicBezTo>
                    <a:cubicBezTo>
                      <a:pt x="1256" y="2564"/>
                      <a:pt x="1166" y="2823"/>
                      <a:pt x="1166" y="2823"/>
                    </a:cubicBezTo>
                    <a:cubicBezTo>
                      <a:pt x="1166" y="2823"/>
                      <a:pt x="802" y="2880"/>
                      <a:pt x="733" y="2906"/>
                    </a:cubicBezTo>
                    <a:cubicBezTo>
                      <a:pt x="665" y="2933"/>
                      <a:pt x="692" y="3035"/>
                      <a:pt x="692" y="3035"/>
                    </a:cubicBezTo>
                    <a:cubicBezTo>
                      <a:pt x="692" y="3035"/>
                      <a:pt x="394" y="3118"/>
                      <a:pt x="385" y="3184"/>
                    </a:cubicBezTo>
                    <a:cubicBezTo>
                      <a:pt x="385" y="3187"/>
                      <a:pt x="385" y="3193"/>
                      <a:pt x="385" y="3199"/>
                    </a:cubicBezTo>
                    <a:lnTo>
                      <a:pt x="385" y="3204"/>
                    </a:lnTo>
                    <a:lnTo>
                      <a:pt x="385" y="3210"/>
                    </a:lnTo>
                    <a:lnTo>
                      <a:pt x="385" y="3216"/>
                    </a:lnTo>
                    <a:lnTo>
                      <a:pt x="388" y="3222"/>
                    </a:lnTo>
                    <a:lnTo>
                      <a:pt x="388" y="3228"/>
                    </a:lnTo>
                    <a:cubicBezTo>
                      <a:pt x="391" y="3228"/>
                      <a:pt x="391" y="3231"/>
                      <a:pt x="394" y="3234"/>
                    </a:cubicBezTo>
                    <a:cubicBezTo>
                      <a:pt x="397" y="3234"/>
                      <a:pt x="397" y="3237"/>
                      <a:pt x="397" y="3237"/>
                    </a:cubicBezTo>
                    <a:cubicBezTo>
                      <a:pt x="397" y="3240"/>
                      <a:pt x="397" y="3240"/>
                      <a:pt x="397" y="3243"/>
                    </a:cubicBezTo>
                    <a:lnTo>
                      <a:pt x="403" y="3249"/>
                    </a:lnTo>
                    <a:lnTo>
                      <a:pt x="409" y="3255"/>
                    </a:lnTo>
                    <a:lnTo>
                      <a:pt x="414" y="3264"/>
                    </a:lnTo>
                    <a:lnTo>
                      <a:pt x="420" y="3270"/>
                    </a:lnTo>
                    <a:lnTo>
                      <a:pt x="423" y="3273"/>
                    </a:lnTo>
                    <a:lnTo>
                      <a:pt x="429" y="3279"/>
                    </a:lnTo>
                    <a:lnTo>
                      <a:pt x="438" y="3285"/>
                    </a:lnTo>
                    <a:lnTo>
                      <a:pt x="441" y="3288"/>
                    </a:lnTo>
                    <a:lnTo>
                      <a:pt x="444" y="3291"/>
                    </a:lnTo>
                    <a:lnTo>
                      <a:pt x="447" y="3291"/>
                    </a:lnTo>
                    <a:lnTo>
                      <a:pt x="456" y="3297"/>
                    </a:lnTo>
                    <a:lnTo>
                      <a:pt x="462" y="3303"/>
                    </a:lnTo>
                    <a:lnTo>
                      <a:pt x="468" y="3306"/>
                    </a:lnTo>
                    <a:lnTo>
                      <a:pt x="474" y="3312"/>
                    </a:lnTo>
                    <a:lnTo>
                      <a:pt x="486" y="3318"/>
                    </a:lnTo>
                    <a:lnTo>
                      <a:pt x="492" y="3321"/>
                    </a:lnTo>
                    <a:lnTo>
                      <a:pt x="498" y="3324"/>
                    </a:lnTo>
                    <a:lnTo>
                      <a:pt x="510" y="3330"/>
                    </a:lnTo>
                    <a:lnTo>
                      <a:pt x="516" y="3333"/>
                    </a:lnTo>
                    <a:lnTo>
                      <a:pt x="525" y="3339"/>
                    </a:lnTo>
                    <a:lnTo>
                      <a:pt x="534" y="3345"/>
                    </a:lnTo>
                    <a:lnTo>
                      <a:pt x="543" y="3348"/>
                    </a:lnTo>
                    <a:lnTo>
                      <a:pt x="552" y="3354"/>
                    </a:lnTo>
                    <a:lnTo>
                      <a:pt x="558" y="3356"/>
                    </a:lnTo>
                    <a:lnTo>
                      <a:pt x="569" y="3362"/>
                    </a:lnTo>
                    <a:lnTo>
                      <a:pt x="581" y="3368"/>
                    </a:lnTo>
                    <a:lnTo>
                      <a:pt x="584" y="3368"/>
                    </a:lnTo>
                    <a:lnTo>
                      <a:pt x="602" y="3377"/>
                    </a:lnTo>
                    <a:lnTo>
                      <a:pt x="614" y="3380"/>
                    </a:lnTo>
                    <a:lnTo>
                      <a:pt x="632" y="3389"/>
                    </a:lnTo>
                    <a:lnTo>
                      <a:pt x="641" y="3392"/>
                    </a:lnTo>
                    <a:lnTo>
                      <a:pt x="644" y="3392"/>
                    </a:lnTo>
                    <a:lnTo>
                      <a:pt x="659" y="3398"/>
                    </a:lnTo>
                    <a:lnTo>
                      <a:pt x="671" y="3404"/>
                    </a:lnTo>
                    <a:cubicBezTo>
                      <a:pt x="826" y="3458"/>
                      <a:pt x="987" y="3506"/>
                      <a:pt x="1148" y="3538"/>
                    </a:cubicBezTo>
                    <a:cubicBezTo>
                      <a:pt x="1226" y="3599"/>
                      <a:pt x="1366" y="3609"/>
                      <a:pt x="1450" y="3609"/>
                    </a:cubicBezTo>
                    <a:cubicBezTo>
                      <a:pt x="1478" y="3609"/>
                      <a:pt x="1500" y="3608"/>
                      <a:pt x="1511" y="3607"/>
                    </a:cubicBezTo>
                    <a:cubicBezTo>
                      <a:pt x="1559" y="3604"/>
                      <a:pt x="1681" y="3500"/>
                      <a:pt x="1705" y="3404"/>
                    </a:cubicBezTo>
                    <a:cubicBezTo>
                      <a:pt x="1771" y="3434"/>
                      <a:pt x="1842" y="3452"/>
                      <a:pt x="1914" y="3455"/>
                    </a:cubicBezTo>
                    <a:cubicBezTo>
                      <a:pt x="2042" y="3655"/>
                      <a:pt x="2155" y="3863"/>
                      <a:pt x="2248" y="3923"/>
                    </a:cubicBezTo>
                    <a:cubicBezTo>
                      <a:pt x="2283" y="4039"/>
                      <a:pt x="2310" y="4158"/>
                      <a:pt x="2328" y="4281"/>
                    </a:cubicBezTo>
                    <a:cubicBezTo>
                      <a:pt x="2334" y="4421"/>
                      <a:pt x="1881" y="6012"/>
                      <a:pt x="1881" y="6012"/>
                    </a:cubicBezTo>
                    <a:lnTo>
                      <a:pt x="2012" y="6018"/>
                    </a:lnTo>
                    <a:lnTo>
                      <a:pt x="2170" y="6027"/>
                    </a:lnTo>
                    <a:cubicBezTo>
                      <a:pt x="2269" y="4793"/>
                      <a:pt x="2459" y="4313"/>
                      <a:pt x="2459" y="4313"/>
                    </a:cubicBezTo>
                    <a:lnTo>
                      <a:pt x="2385" y="4081"/>
                    </a:lnTo>
                    <a:lnTo>
                      <a:pt x="2385" y="4075"/>
                    </a:lnTo>
                    <a:cubicBezTo>
                      <a:pt x="2406" y="3974"/>
                      <a:pt x="2549" y="3437"/>
                      <a:pt x="2796" y="3079"/>
                    </a:cubicBezTo>
                    <a:lnTo>
                      <a:pt x="2820" y="3046"/>
                    </a:lnTo>
                    <a:cubicBezTo>
                      <a:pt x="2823" y="3041"/>
                      <a:pt x="2826" y="3035"/>
                      <a:pt x="2832" y="3032"/>
                    </a:cubicBezTo>
                    <a:lnTo>
                      <a:pt x="2856" y="3002"/>
                    </a:lnTo>
                    <a:lnTo>
                      <a:pt x="2868" y="2984"/>
                    </a:lnTo>
                    <a:cubicBezTo>
                      <a:pt x="2877" y="2975"/>
                      <a:pt x="2883" y="2966"/>
                      <a:pt x="2892" y="2957"/>
                    </a:cubicBezTo>
                    <a:lnTo>
                      <a:pt x="2906" y="2942"/>
                    </a:lnTo>
                    <a:cubicBezTo>
                      <a:pt x="2915" y="2933"/>
                      <a:pt x="2921" y="2924"/>
                      <a:pt x="2930" y="2915"/>
                    </a:cubicBezTo>
                    <a:lnTo>
                      <a:pt x="2945" y="2900"/>
                    </a:lnTo>
                    <a:lnTo>
                      <a:pt x="2966" y="2886"/>
                    </a:lnTo>
                    <a:cubicBezTo>
                      <a:pt x="2993" y="2874"/>
                      <a:pt x="3020" y="2868"/>
                      <a:pt x="3047" y="2862"/>
                    </a:cubicBezTo>
                    <a:cubicBezTo>
                      <a:pt x="3061" y="2962"/>
                      <a:pt x="3108" y="2996"/>
                      <a:pt x="3193" y="2996"/>
                    </a:cubicBezTo>
                    <a:cubicBezTo>
                      <a:pt x="3197" y="2996"/>
                      <a:pt x="3201" y="2996"/>
                      <a:pt x="3205" y="2996"/>
                    </a:cubicBezTo>
                    <a:lnTo>
                      <a:pt x="3205" y="2996"/>
                    </a:lnTo>
                    <a:cubicBezTo>
                      <a:pt x="3205" y="2996"/>
                      <a:pt x="3184" y="3216"/>
                      <a:pt x="3458" y="3255"/>
                    </a:cubicBezTo>
                    <a:cubicBezTo>
                      <a:pt x="3470" y="3256"/>
                      <a:pt x="3482" y="3257"/>
                      <a:pt x="3494" y="3257"/>
                    </a:cubicBezTo>
                    <a:cubicBezTo>
                      <a:pt x="3592" y="3257"/>
                      <a:pt x="3688" y="3224"/>
                      <a:pt x="3765" y="3160"/>
                    </a:cubicBezTo>
                    <a:cubicBezTo>
                      <a:pt x="3779" y="3161"/>
                      <a:pt x="3795" y="3162"/>
                      <a:pt x="3812" y="3162"/>
                    </a:cubicBezTo>
                    <a:cubicBezTo>
                      <a:pt x="3916" y="3162"/>
                      <a:pt x="4072" y="3129"/>
                      <a:pt x="4123" y="2948"/>
                    </a:cubicBezTo>
                    <a:lnTo>
                      <a:pt x="4152" y="2948"/>
                    </a:lnTo>
                    <a:cubicBezTo>
                      <a:pt x="4161" y="2948"/>
                      <a:pt x="4170" y="2945"/>
                      <a:pt x="4179" y="2945"/>
                    </a:cubicBezTo>
                    <a:lnTo>
                      <a:pt x="4188" y="2942"/>
                    </a:lnTo>
                    <a:cubicBezTo>
                      <a:pt x="4200" y="2942"/>
                      <a:pt x="4212" y="2939"/>
                      <a:pt x="4224" y="2933"/>
                    </a:cubicBezTo>
                    <a:lnTo>
                      <a:pt x="4227" y="2933"/>
                    </a:lnTo>
                    <a:cubicBezTo>
                      <a:pt x="4239" y="2930"/>
                      <a:pt x="4248" y="2927"/>
                      <a:pt x="4260" y="2921"/>
                    </a:cubicBezTo>
                    <a:lnTo>
                      <a:pt x="4266" y="2918"/>
                    </a:lnTo>
                    <a:cubicBezTo>
                      <a:pt x="4278" y="2915"/>
                      <a:pt x="4287" y="2909"/>
                      <a:pt x="4296" y="2903"/>
                    </a:cubicBezTo>
                    <a:lnTo>
                      <a:pt x="4302" y="2900"/>
                    </a:lnTo>
                    <a:cubicBezTo>
                      <a:pt x="4310" y="2894"/>
                      <a:pt x="4322" y="2888"/>
                      <a:pt x="4331" y="2880"/>
                    </a:cubicBezTo>
                    <a:lnTo>
                      <a:pt x="4334" y="2877"/>
                    </a:lnTo>
                    <a:cubicBezTo>
                      <a:pt x="4343" y="2871"/>
                      <a:pt x="4352" y="2865"/>
                      <a:pt x="4358" y="2859"/>
                    </a:cubicBezTo>
                    <a:lnTo>
                      <a:pt x="4364" y="2853"/>
                    </a:lnTo>
                    <a:cubicBezTo>
                      <a:pt x="4373" y="2844"/>
                      <a:pt x="4379" y="2835"/>
                      <a:pt x="4385" y="2829"/>
                    </a:cubicBezTo>
                    <a:lnTo>
                      <a:pt x="4388" y="2829"/>
                    </a:lnTo>
                    <a:cubicBezTo>
                      <a:pt x="4418" y="2790"/>
                      <a:pt x="4433" y="2742"/>
                      <a:pt x="4430" y="2698"/>
                    </a:cubicBezTo>
                    <a:cubicBezTo>
                      <a:pt x="4421" y="2525"/>
                      <a:pt x="4147" y="2486"/>
                      <a:pt x="4147" y="2486"/>
                    </a:cubicBezTo>
                    <a:cubicBezTo>
                      <a:pt x="4239" y="2304"/>
                      <a:pt x="3923" y="2131"/>
                      <a:pt x="3723" y="2042"/>
                    </a:cubicBezTo>
                    <a:cubicBezTo>
                      <a:pt x="3703" y="2034"/>
                      <a:pt x="3683" y="2031"/>
                      <a:pt x="3662" y="2031"/>
                    </a:cubicBezTo>
                    <a:cubicBezTo>
                      <a:pt x="3632" y="2031"/>
                      <a:pt x="3603" y="2038"/>
                      <a:pt x="3577" y="2054"/>
                    </a:cubicBezTo>
                    <a:lnTo>
                      <a:pt x="3571" y="2057"/>
                    </a:lnTo>
                    <a:cubicBezTo>
                      <a:pt x="3565" y="2060"/>
                      <a:pt x="3559" y="2066"/>
                      <a:pt x="3553" y="2069"/>
                    </a:cubicBezTo>
                    <a:lnTo>
                      <a:pt x="3544" y="2075"/>
                    </a:lnTo>
                    <a:cubicBezTo>
                      <a:pt x="3535" y="2084"/>
                      <a:pt x="3527" y="2093"/>
                      <a:pt x="3518" y="2102"/>
                    </a:cubicBezTo>
                    <a:cubicBezTo>
                      <a:pt x="3515" y="2108"/>
                      <a:pt x="3509" y="2110"/>
                      <a:pt x="3503" y="2116"/>
                    </a:cubicBezTo>
                    <a:lnTo>
                      <a:pt x="3497" y="2122"/>
                    </a:lnTo>
                    <a:lnTo>
                      <a:pt x="3488" y="2128"/>
                    </a:lnTo>
                    <a:lnTo>
                      <a:pt x="3479" y="2131"/>
                    </a:lnTo>
                    <a:lnTo>
                      <a:pt x="3473" y="2137"/>
                    </a:lnTo>
                    <a:lnTo>
                      <a:pt x="3461" y="2140"/>
                    </a:lnTo>
                    <a:cubicBezTo>
                      <a:pt x="3440" y="2147"/>
                      <a:pt x="3419" y="2150"/>
                      <a:pt x="3398" y="2150"/>
                    </a:cubicBezTo>
                    <a:cubicBezTo>
                      <a:pt x="3371" y="2150"/>
                      <a:pt x="3343" y="2144"/>
                      <a:pt x="3318" y="2134"/>
                    </a:cubicBezTo>
                    <a:cubicBezTo>
                      <a:pt x="3301" y="2131"/>
                      <a:pt x="3285" y="2130"/>
                      <a:pt x="3268" y="2130"/>
                    </a:cubicBezTo>
                    <a:cubicBezTo>
                      <a:pt x="3217" y="2130"/>
                      <a:pt x="3167" y="2143"/>
                      <a:pt x="3124" y="2170"/>
                    </a:cubicBezTo>
                    <a:cubicBezTo>
                      <a:pt x="3070" y="2209"/>
                      <a:pt x="3047" y="2277"/>
                      <a:pt x="3064" y="2340"/>
                    </a:cubicBezTo>
                    <a:cubicBezTo>
                      <a:pt x="2927" y="2406"/>
                      <a:pt x="2904" y="2483"/>
                      <a:pt x="2904" y="2534"/>
                    </a:cubicBezTo>
                    <a:lnTo>
                      <a:pt x="2904" y="2540"/>
                    </a:lnTo>
                    <a:cubicBezTo>
                      <a:pt x="2895" y="2635"/>
                      <a:pt x="2987" y="2719"/>
                      <a:pt x="3047" y="2736"/>
                    </a:cubicBezTo>
                    <a:cubicBezTo>
                      <a:pt x="3044" y="2754"/>
                      <a:pt x="3044" y="2772"/>
                      <a:pt x="3044" y="2787"/>
                    </a:cubicBezTo>
                    <a:lnTo>
                      <a:pt x="3041" y="2787"/>
                    </a:lnTo>
                    <a:lnTo>
                      <a:pt x="3032" y="2793"/>
                    </a:lnTo>
                    <a:lnTo>
                      <a:pt x="3023" y="2799"/>
                    </a:lnTo>
                    <a:lnTo>
                      <a:pt x="3014" y="2802"/>
                    </a:lnTo>
                    <a:lnTo>
                      <a:pt x="3002" y="2808"/>
                    </a:lnTo>
                    <a:lnTo>
                      <a:pt x="2993" y="2817"/>
                    </a:lnTo>
                    <a:lnTo>
                      <a:pt x="2984" y="2823"/>
                    </a:lnTo>
                    <a:lnTo>
                      <a:pt x="2972" y="2829"/>
                    </a:lnTo>
                    <a:lnTo>
                      <a:pt x="2963" y="2835"/>
                    </a:lnTo>
                    <a:lnTo>
                      <a:pt x="2951" y="2844"/>
                    </a:lnTo>
                    <a:lnTo>
                      <a:pt x="2942" y="2850"/>
                    </a:lnTo>
                    <a:lnTo>
                      <a:pt x="2930" y="2859"/>
                    </a:lnTo>
                    <a:lnTo>
                      <a:pt x="2921" y="2868"/>
                    </a:lnTo>
                    <a:lnTo>
                      <a:pt x="2909" y="2877"/>
                    </a:lnTo>
                    <a:lnTo>
                      <a:pt x="2901" y="2886"/>
                    </a:lnTo>
                    <a:lnTo>
                      <a:pt x="2889" y="2897"/>
                    </a:lnTo>
                    <a:lnTo>
                      <a:pt x="2880" y="2906"/>
                    </a:lnTo>
                    <a:lnTo>
                      <a:pt x="2868" y="2918"/>
                    </a:lnTo>
                    <a:cubicBezTo>
                      <a:pt x="2865" y="2921"/>
                      <a:pt x="2862" y="2924"/>
                      <a:pt x="2859" y="2930"/>
                    </a:cubicBezTo>
                    <a:lnTo>
                      <a:pt x="2847" y="2942"/>
                    </a:lnTo>
                    <a:lnTo>
                      <a:pt x="2835" y="2954"/>
                    </a:lnTo>
                    <a:lnTo>
                      <a:pt x="2823" y="2966"/>
                    </a:lnTo>
                    <a:lnTo>
                      <a:pt x="2811" y="2981"/>
                    </a:lnTo>
                    <a:lnTo>
                      <a:pt x="2802" y="2996"/>
                    </a:lnTo>
                    <a:cubicBezTo>
                      <a:pt x="2668" y="3160"/>
                      <a:pt x="2519" y="3446"/>
                      <a:pt x="2346" y="3965"/>
                    </a:cubicBezTo>
                    <a:lnTo>
                      <a:pt x="2179" y="3437"/>
                    </a:lnTo>
                    <a:cubicBezTo>
                      <a:pt x="2215" y="3428"/>
                      <a:pt x="2251" y="3413"/>
                      <a:pt x="2286" y="3398"/>
                    </a:cubicBezTo>
                    <a:cubicBezTo>
                      <a:pt x="2343" y="3374"/>
                      <a:pt x="2382" y="3327"/>
                      <a:pt x="2397" y="3267"/>
                    </a:cubicBezTo>
                    <a:cubicBezTo>
                      <a:pt x="2406" y="3282"/>
                      <a:pt x="2415" y="3294"/>
                      <a:pt x="2427" y="3303"/>
                    </a:cubicBezTo>
                    <a:cubicBezTo>
                      <a:pt x="2427" y="3303"/>
                      <a:pt x="2443" y="3209"/>
                      <a:pt x="2415" y="3209"/>
                    </a:cubicBezTo>
                    <a:cubicBezTo>
                      <a:pt x="2411" y="3209"/>
                      <a:pt x="2407" y="3211"/>
                      <a:pt x="2403" y="3213"/>
                    </a:cubicBezTo>
                    <a:lnTo>
                      <a:pt x="2400" y="3216"/>
                    </a:lnTo>
                    <a:lnTo>
                      <a:pt x="2400" y="3199"/>
                    </a:lnTo>
                    <a:cubicBezTo>
                      <a:pt x="2466" y="3210"/>
                      <a:pt x="2517" y="3215"/>
                      <a:pt x="2555" y="3215"/>
                    </a:cubicBezTo>
                    <a:cubicBezTo>
                      <a:pt x="2829" y="3215"/>
                      <a:pt x="2395" y="2942"/>
                      <a:pt x="2295" y="2897"/>
                    </a:cubicBezTo>
                    <a:cubicBezTo>
                      <a:pt x="2283" y="2835"/>
                      <a:pt x="2155" y="2739"/>
                      <a:pt x="2042" y="2668"/>
                    </a:cubicBezTo>
                    <a:lnTo>
                      <a:pt x="2024" y="2510"/>
                    </a:lnTo>
                    <a:lnTo>
                      <a:pt x="2021" y="2486"/>
                    </a:lnTo>
                    <a:lnTo>
                      <a:pt x="2081" y="2185"/>
                    </a:lnTo>
                    <a:cubicBezTo>
                      <a:pt x="2134" y="2006"/>
                      <a:pt x="2206" y="1830"/>
                      <a:pt x="2286" y="1663"/>
                    </a:cubicBezTo>
                    <a:cubicBezTo>
                      <a:pt x="2415" y="1716"/>
                      <a:pt x="2551" y="1743"/>
                      <a:pt x="2688" y="1743"/>
                    </a:cubicBezTo>
                    <a:cubicBezTo>
                      <a:pt x="2745" y="1743"/>
                      <a:pt x="2802" y="1739"/>
                      <a:pt x="2859" y="1729"/>
                    </a:cubicBezTo>
                    <a:cubicBezTo>
                      <a:pt x="2955" y="1780"/>
                      <a:pt x="3054" y="1798"/>
                      <a:pt x="3149" y="1798"/>
                    </a:cubicBezTo>
                    <a:cubicBezTo>
                      <a:pt x="3293" y="1798"/>
                      <a:pt x="3427" y="1755"/>
                      <a:pt x="3527" y="1723"/>
                    </a:cubicBezTo>
                    <a:cubicBezTo>
                      <a:pt x="3547" y="1723"/>
                      <a:pt x="3568" y="1720"/>
                      <a:pt x="3589" y="1720"/>
                    </a:cubicBezTo>
                    <a:cubicBezTo>
                      <a:pt x="3608" y="1717"/>
                      <a:pt x="3623" y="1702"/>
                      <a:pt x="3636" y="1702"/>
                    </a:cubicBezTo>
                    <a:cubicBezTo>
                      <a:pt x="3638" y="1702"/>
                      <a:pt x="3639" y="1702"/>
                      <a:pt x="3640" y="1702"/>
                    </a:cubicBezTo>
                    <a:cubicBezTo>
                      <a:pt x="3674" y="1712"/>
                      <a:pt x="3707" y="1716"/>
                      <a:pt x="3740" y="1716"/>
                    </a:cubicBezTo>
                    <a:cubicBezTo>
                      <a:pt x="3888" y="1716"/>
                      <a:pt x="4007" y="1630"/>
                      <a:pt x="3971" y="1586"/>
                    </a:cubicBezTo>
                    <a:cubicBezTo>
                      <a:pt x="3977" y="1586"/>
                      <a:pt x="3986" y="1586"/>
                      <a:pt x="3992" y="1583"/>
                    </a:cubicBezTo>
                    <a:lnTo>
                      <a:pt x="4000" y="1580"/>
                    </a:lnTo>
                    <a:lnTo>
                      <a:pt x="4003" y="1580"/>
                    </a:lnTo>
                    <a:lnTo>
                      <a:pt x="4015" y="1574"/>
                    </a:lnTo>
                    <a:lnTo>
                      <a:pt x="4021" y="1574"/>
                    </a:lnTo>
                    <a:lnTo>
                      <a:pt x="4033" y="1568"/>
                    </a:lnTo>
                    <a:lnTo>
                      <a:pt x="4039" y="1568"/>
                    </a:lnTo>
                    <a:lnTo>
                      <a:pt x="4051" y="1559"/>
                    </a:lnTo>
                    <a:lnTo>
                      <a:pt x="4060" y="1556"/>
                    </a:lnTo>
                    <a:cubicBezTo>
                      <a:pt x="4063" y="1553"/>
                      <a:pt x="4069" y="1550"/>
                      <a:pt x="4072" y="1547"/>
                    </a:cubicBezTo>
                    <a:lnTo>
                      <a:pt x="4078" y="1544"/>
                    </a:lnTo>
                    <a:cubicBezTo>
                      <a:pt x="4158" y="1487"/>
                      <a:pt x="4206" y="1395"/>
                      <a:pt x="4206" y="1297"/>
                    </a:cubicBezTo>
                    <a:cubicBezTo>
                      <a:pt x="4218" y="1022"/>
                      <a:pt x="3652" y="826"/>
                      <a:pt x="3431" y="775"/>
                    </a:cubicBezTo>
                    <a:cubicBezTo>
                      <a:pt x="3211" y="721"/>
                      <a:pt x="3139" y="590"/>
                      <a:pt x="2990" y="566"/>
                    </a:cubicBezTo>
                    <a:cubicBezTo>
                      <a:pt x="3044" y="550"/>
                      <a:pt x="3406" y="20"/>
                      <a:pt x="2787" y="20"/>
                    </a:cubicBezTo>
                    <a:cubicBezTo>
                      <a:pt x="2723" y="20"/>
                      <a:pt x="2648" y="26"/>
                      <a:pt x="2561" y="39"/>
                    </a:cubicBezTo>
                    <a:cubicBezTo>
                      <a:pt x="2472" y="12"/>
                      <a:pt x="2341" y="0"/>
                      <a:pt x="22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225500" y="2815375"/>
                <a:ext cx="12812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5125" h="6710" extrusionOk="0">
                    <a:moveTo>
                      <a:pt x="2170" y="2178"/>
                    </a:moveTo>
                    <a:cubicBezTo>
                      <a:pt x="2170" y="2244"/>
                      <a:pt x="2173" y="2307"/>
                      <a:pt x="2176" y="2369"/>
                    </a:cubicBezTo>
                    <a:lnTo>
                      <a:pt x="2075" y="2196"/>
                    </a:lnTo>
                    <a:cubicBezTo>
                      <a:pt x="2108" y="2193"/>
                      <a:pt x="2140" y="2184"/>
                      <a:pt x="2170" y="2178"/>
                    </a:cubicBezTo>
                    <a:close/>
                    <a:moveTo>
                      <a:pt x="2436" y="1731"/>
                    </a:moveTo>
                    <a:cubicBezTo>
                      <a:pt x="2474" y="1758"/>
                      <a:pt x="2513" y="1785"/>
                      <a:pt x="2555" y="1806"/>
                    </a:cubicBezTo>
                    <a:cubicBezTo>
                      <a:pt x="2552" y="1859"/>
                      <a:pt x="2549" y="1907"/>
                      <a:pt x="2546" y="1946"/>
                    </a:cubicBezTo>
                    <a:cubicBezTo>
                      <a:pt x="2474" y="2083"/>
                      <a:pt x="2412" y="2229"/>
                      <a:pt x="2358" y="2378"/>
                    </a:cubicBezTo>
                    <a:lnTo>
                      <a:pt x="2304" y="2497"/>
                    </a:lnTo>
                    <a:lnTo>
                      <a:pt x="2257" y="2473"/>
                    </a:lnTo>
                    <a:lnTo>
                      <a:pt x="2254" y="2473"/>
                    </a:lnTo>
                    <a:cubicBezTo>
                      <a:pt x="2239" y="2369"/>
                      <a:pt x="2233" y="2265"/>
                      <a:pt x="2230" y="2160"/>
                    </a:cubicBezTo>
                    <a:cubicBezTo>
                      <a:pt x="2418" y="2074"/>
                      <a:pt x="2436" y="1731"/>
                      <a:pt x="2436" y="1731"/>
                    </a:cubicBezTo>
                    <a:close/>
                    <a:moveTo>
                      <a:pt x="2453" y="3836"/>
                    </a:moveTo>
                    <a:cubicBezTo>
                      <a:pt x="2492" y="3961"/>
                      <a:pt x="2537" y="4110"/>
                      <a:pt x="2576" y="4253"/>
                    </a:cubicBezTo>
                    <a:cubicBezTo>
                      <a:pt x="2483" y="4196"/>
                      <a:pt x="2397" y="4056"/>
                      <a:pt x="2292" y="3898"/>
                    </a:cubicBezTo>
                    <a:cubicBezTo>
                      <a:pt x="2286" y="3883"/>
                      <a:pt x="2280" y="3869"/>
                      <a:pt x="2275" y="3851"/>
                    </a:cubicBezTo>
                    <a:cubicBezTo>
                      <a:pt x="2334" y="3851"/>
                      <a:pt x="2394" y="3848"/>
                      <a:pt x="2453" y="3836"/>
                    </a:cubicBezTo>
                    <a:close/>
                    <a:moveTo>
                      <a:pt x="2534" y="0"/>
                    </a:moveTo>
                    <a:cubicBezTo>
                      <a:pt x="2220" y="0"/>
                      <a:pt x="1877" y="50"/>
                      <a:pt x="1807" y="119"/>
                    </a:cubicBezTo>
                    <a:cubicBezTo>
                      <a:pt x="1769" y="110"/>
                      <a:pt x="1733" y="106"/>
                      <a:pt x="1698" y="106"/>
                    </a:cubicBezTo>
                    <a:cubicBezTo>
                      <a:pt x="1412" y="106"/>
                      <a:pt x="1224" y="373"/>
                      <a:pt x="1234" y="458"/>
                    </a:cubicBezTo>
                    <a:cubicBezTo>
                      <a:pt x="915" y="482"/>
                      <a:pt x="540" y="753"/>
                      <a:pt x="462" y="828"/>
                    </a:cubicBezTo>
                    <a:cubicBezTo>
                      <a:pt x="385" y="900"/>
                      <a:pt x="456" y="1004"/>
                      <a:pt x="456" y="1004"/>
                    </a:cubicBezTo>
                    <a:cubicBezTo>
                      <a:pt x="456" y="1004"/>
                      <a:pt x="51" y="1174"/>
                      <a:pt x="0" y="1430"/>
                    </a:cubicBezTo>
                    <a:lnTo>
                      <a:pt x="0" y="1445"/>
                    </a:lnTo>
                    <a:lnTo>
                      <a:pt x="6" y="1457"/>
                    </a:lnTo>
                    <a:lnTo>
                      <a:pt x="6" y="1463"/>
                    </a:lnTo>
                    <a:lnTo>
                      <a:pt x="6" y="1475"/>
                    </a:lnTo>
                    <a:lnTo>
                      <a:pt x="6" y="1484"/>
                    </a:lnTo>
                    <a:cubicBezTo>
                      <a:pt x="6" y="1487"/>
                      <a:pt x="3" y="1493"/>
                      <a:pt x="6" y="1496"/>
                    </a:cubicBezTo>
                    <a:cubicBezTo>
                      <a:pt x="9" y="1499"/>
                      <a:pt x="9" y="1502"/>
                      <a:pt x="9" y="1505"/>
                    </a:cubicBezTo>
                    <a:cubicBezTo>
                      <a:pt x="9" y="1508"/>
                      <a:pt x="9" y="1514"/>
                      <a:pt x="12" y="1517"/>
                    </a:cubicBezTo>
                    <a:lnTo>
                      <a:pt x="15" y="1526"/>
                    </a:lnTo>
                    <a:cubicBezTo>
                      <a:pt x="15" y="1529"/>
                      <a:pt x="18" y="1531"/>
                      <a:pt x="21" y="1534"/>
                    </a:cubicBezTo>
                    <a:lnTo>
                      <a:pt x="24" y="1543"/>
                    </a:lnTo>
                    <a:lnTo>
                      <a:pt x="30" y="1552"/>
                    </a:lnTo>
                    <a:lnTo>
                      <a:pt x="36" y="1561"/>
                    </a:lnTo>
                    <a:lnTo>
                      <a:pt x="45" y="1570"/>
                    </a:lnTo>
                    <a:lnTo>
                      <a:pt x="51" y="1579"/>
                    </a:lnTo>
                    <a:lnTo>
                      <a:pt x="63" y="1588"/>
                    </a:lnTo>
                    <a:lnTo>
                      <a:pt x="69" y="1594"/>
                    </a:lnTo>
                    <a:lnTo>
                      <a:pt x="81" y="1603"/>
                    </a:lnTo>
                    <a:lnTo>
                      <a:pt x="90" y="1609"/>
                    </a:lnTo>
                    <a:lnTo>
                      <a:pt x="101" y="1618"/>
                    </a:lnTo>
                    <a:lnTo>
                      <a:pt x="110" y="1621"/>
                    </a:lnTo>
                    <a:lnTo>
                      <a:pt x="122" y="1630"/>
                    </a:lnTo>
                    <a:lnTo>
                      <a:pt x="134" y="1636"/>
                    </a:lnTo>
                    <a:lnTo>
                      <a:pt x="146" y="1642"/>
                    </a:lnTo>
                    <a:lnTo>
                      <a:pt x="158" y="1648"/>
                    </a:lnTo>
                    <a:lnTo>
                      <a:pt x="173" y="1654"/>
                    </a:lnTo>
                    <a:lnTo>
                      <a:pt x="182" y="1660"/>
                    </a:lnTo>
                    <a:lnTo>
                      <a:pt x="197" y="1666"/>
                    </a:lnTo>
                    <a:lnTo>
                      <a:pt x="209" y="1669"/>
                    </a:lnTo>
                    <a:lnTo>
                      <a:pt x="227" y="1675"/>
                    </a:lnTo>
                    <a:lnTo>
                      <a:pt x="236" y="1678"/>
                    </a:lnTo>
                    <a:lnTo>
                      <a:pt x="254" y="1684"/>
                    </a:lnTo>
                    <a:lnTo>
                      <a:pt x="265" y="1686"/>
                    </a:lnTo>
                    <a:lnTo>
                      <a:pt x="280" y="1692"/>
                    </a:lnTo>
                    <a:lnTo>
                      <a:pt x="292" y="1695"/>
                    </a:lnTo>
                    <a:lnTo>
                      <a:pt x="307" y="1698"/>
                    </a:lnTo>
                    <a:lnTo>
                      <a:pt x="319" y="1701"/>
                    </a:lnTo>
                    <a:lnTo>
                      <a:pt x="337" y="1707"/>
                    </a:lnTo>
                    <a:lnTo>
                      <a:pt x="349" y="1710"/>
                    </a:lnTo>
                    <a:lnTo>
                      <a:pt x="364" y="1713"/>
                    </a:lnTo>
                    <a:lnTo>
                      <a:pt x="376" y="1716"/>
                    </a:lnTo>
                    <a:lnTo>
                      <a:pt x="391" y="1719"/>
                    </a:lnTo>
                    <a:lnTo>
                      <a:pt x="403" y="1722"/>
                    </a:lnTo>
                    <a:lnTo>
                      <a:pt x="417" y="1722"/>
                    </a:lnTo>
                    <a:lnTo>
                      <a:pt x="426" y="1725"/>
                    </a:lnTo>
                    <a:lnTo>
                      <a:pt x="441" y="1728"/>
                    </a:lnTo>
                    <a:lnTo>
                      <a:pt x="450" y="1731"/>
                    </a:lnTo>
                    <a:lnTo>
                      <a:pt x="474" y="1731"/>
                    </a:lnTo>
                    <a:lnTo>
                      <a:pt x="486" y="1734"/>
                    </a:lnTo>
                    <a:lnTo>
                      <a:pt x="581" y="1734"/>
                    </a:lnTo>
                    <a:cubicBezTo>
                      <a:pt x="654" y="1826"/>
                      <a:pt x="739" y="1939"/>
                      <a:pt x="835" y="1939"/>
                    </a:cubicBezTo>
                    <a:cubicBezTo>
                      <a:pt x="842" y="1939"/>
                      <a:pt x="849" y="1938"/>
                      <a:pt x="856" y="1937"/>
                    </a:cubicBezTo>
                    <a:cubicBezTo>
                      <a:pt x="974" y="1985"/>
                      <a:pt x="1101" y="2009"/>
                      <a:pt x="1228" y="2009"/>
                    </a:cubicBezTo>
                    <a:cubicBezTo>
                      <a:pt x="1242" y="2009"/>
                      <a:pt x="1256" y="2009"/>
                      <a:pt x="1270" y="2008"/>
                    </a:cubicBezTo>
                    <a:cubicBezTo>
                      <a:pt x="1419" y="2162"/>
                      <a:pt x="1675" y="2211"/>
                      <a:pt x="1895" y="2211"/>
                    </a:cubicBezTo>
                    <a:cubicBezTo>
                      <a:pt x="1940" y="2211"/>
                      <a:pt x="1983" y="2209"/>
                      <a:pt x="2024" y="2205"/>
                    </a:cubicBezTo>
                    <a:cubicBezTo>
                      <a:pt x="2081" y="2315"/>
                      <a:pt x="2131" y="2429"/>
                      <a:pt x="2176" y="2545"/>
                    </a:cubicBezTo>
                    <a:lnTo>
                      <a:pt x="2176" y="2551"/>
                    </a:lnTo>
                    <a:cubicBezTo>
                      <a:pt x="2176" y="2554"/>
                      <a:pt x="2179" y="2563"/>
                      <a:pt x="2179" y="2572"/>
                    </a:cubicBezTo>
                    <a:cubicBezTo>
                      <a:pt x="2188" y="2625"/>
                      <a:pt x="2212" y="2757"/>
                      <a:pt x="2239" y="2906"/>
                    </a:cubicBezTo>
                    <a:cubicBezTo>
                      <a:pt x="2218" y="2897"/>
                      <a:pt x="2197" y="2888"/>
                      <a:pt x="2176" y="2885"/>
                    </a:cubicBezTo>
                    <a:cubicBezTo>
                      <a:pt x="2146" y="2879"/>
                      <a:pt x="2120" y="2873"/>
                      <a:pt x="2093" y="2870"/>
                    </a:cubicBezTo>
                    <a:lnTo>
                      <a:pt x="2081" y="2867"/>
                    </a:lnTo>
                    <a:cubicBezTo>
                      <a:pt x="2016" y="2858"/>
                      <a:pt x="1957" y="2853"/>
                      <a:pt x="1903" y="2853"/>
                    </a:cubicBezTo>
                    <a:cubicBezTo>
                      <a:pt x="1455" y="2853"/>
                      <a:pt x="1350" y="3138"/>
                      <a:pt x="1350" y="3138"/>
                    </a:cubicBezTo>
                    <a:cubicBezTo>
                      <a:pt x="1350" y="3138"/>
                      <a:pt x="933" y="3201"/>
                      <a:pt x="853" y="3231"/>
                    </a:cubicBezTo>
                    <a:cubicBezTo>
                      <a:pt x="772" y="3260"/>
                      <a:pt x="805" y="3374"/>
                      <a:pt x="805" y="3374"/>
                    </a:cubicBezTo>
                    <a:cubicBezTo>
                      <a:pt x="805" y="3374"/>
                      <a:pt x="459" y="3469"/>
                      <a:pt x="450" y="3541"/>
                    </a:cubicBezTo>
                    <a:cubicBezTo>
                      <a:pt x="450" y="3547"/>
                      <a:pt x="450" y="3550"/>
                      <a:pt x="450" y="3556"/>
                    </a:cubicBezTo>
                    <a:cubicBezTo>
                      <a:pt x="450" y="3558"/>
                      <a:pt x="450" y="3558"/>
                      <a:pt x="450" y="3558"/>
                    </a:cubicBezTo>
                    <a:cubicBezTo>
                      <a:pt x="450" y="3561"/>
                      <a:pt x="450" y="3564"/>
                      <a:pt x="450" y="3564"/>
                    </a:cubicBezTo>
                    <a:cubicBezTo>
                      <a:pt x="450" y="3567"/>
                      <a:pt x="450" y="3570"/>
                      <a:pt x="450" y="3573"/>
                    </a:cubicBezTo>
                    <a:cubicBezTo>
                      <a:pt x="450" y="3573"/>
                      <a:pt x="450" y="3576"/>
                      <a:pt x="450" y="3576"/>
                    </a:cubicBezTo>
                    <a:cubicBezTo>
                      <a:pt x="450" y="3579"/>
                      <a:pt x="453" y="3582"/>
                      <a:pt x="453" y="3585"/>
                    </a:cubicBezTo>
                    <a:lnTo>
                      <a:pt x="453" y="3588"/>
                    </a:lnTo>
                    <a:cubicBezTo>
                      <a:pt x="456" y="3591"/>
                      <a:pt x="456" y="3594"/>
                      <a:pt x="459" y="3597"/>
                    </a:cubicBezTo>
                    <a:lnTo>
                      <a:pt x="462" y="3603"/>
                    </a:lnTo>
                    <a:lnTo>
                      <a:pt x="465" y="3606"/>
                    </a:lnTo>
                    <a:cubicBezTo>
                      <a:pt x="468" y="3609"/>
                      <a:pt x="468" y="3612"/>
                      <a:pt x="471" y="3615"/>
                    </a:cubicBezTo>
                    <a:cubicBezTo>
                      <a:pt x="474" y="3618"/>
                      <a:pt x="477" y="3618"/>
                      <a:pt x="477" y="3621"/>
                    </a:cubicBezTo>
                    <a:lnTo>
                      <a:pt x="486" y="3630"/>
                    </a:lnTo>
                    <a:lnTo>
                      <a:pt x="492" y="3636"/>
                    </a:lnTo>
                    <a:lnTo>
                      <a:pt x="495" y="3639"/>
                    </a:lnTo>
                    <a:lnTo>
                      <a:pt x="501" y="3645"/>
                    </a:lnTo>
                    <a:cubicBezTo>
                      <a:pt x="504" y="3648"/>
                      <a:pt x="507" y="3651"/>
                      <a:pt x="510" y="3654"/>
                    </a:cubicBezTo>
                    <a:lnTo>
                      <a:pt x="516" y="3657"/>
                    </a:lnTo>
                    <a:lnTo>
                      <a:pt x="519" y="3660"/>
                    </a:lnTo>
                    <a:lnTo>
                      <a:pt x="522" y="3663"/>
                    </a:lnTo>
                    <a:lnTo>
                      <a:pt x="531" y="3669"/>
                    </a:lnTo>
                    <a:lnTo>
                      <a:pt x="540" y="3675"/>
                    </a:lnTo>
                    <a:lnTo>
                      <a:pt x="546" y="3678"/>
                    </a:lnTo>
                    <a:lnTo>
                      <a:pt x="555" y="3684"/>
                    </a:lnTo>
                    <a:lnTo>
                      <a:pt x="566" y="3693"/>
                    </a:lnTo>
                    <a:lnTo>
                      <a:pt x="575" y="3696"/>
                    </a:lnTo>
                    <a:lnTo>
                      <a:pt x="581" y="3699"/>
                    </a:lnTo>
                    <a:lnTo>
                      <a:pt x="593" y="3708"/>
                    </a:lnTo>
                    <a:lnTo>
                      <a:pt x="599" y="3711"/>
                    </a:lnTo>
                    <a:lnTo>
                      <a:pt x="611" y="3716"/>
                    </a:lnTo>
                    <a:lnTo>
                      <a:pt x="623" y="3722"/>
                    </a:lnTo>
                    <a:lnTo>
                      <a:pt x="632" y="3725"/>
                    </a:lnTo>
                    <a:lnTo>
                      <a:pt x="644" y="3731"/>
                    </a:lnTo>
                    <a:lnTo>
                      <a:pt x="650" y="3734"/>
                    </a:lnTo>
                    <a:lnTo>
                      <a:pt x="665" y="3743"/>
                    </a:lnTo>
                    <a:lnTo>
                      <a:pt x="677" y="3746"/>
                    </a:lnTo>
                    <a:lnTo>
                      <a:pt x="683" y="3746"/>
                    </a:lnTo>
                    <a:lnTo>
                      <a:pt x="701" y="3755"/>
                    </a:lnTo>
                    <a:lnTo>
                      <a:pt x="716" y="3761"/>
                    </a:lnTo>
                    <a:lnTo>
                      <a:pt x="736" y="3770"/>
                    </a:lnTo>
                    <a:lnTo>
                      <a:pt x="748" y="3773"/>
                    </a:lnTo>
                    <a:lnTo>
                      <a:pt x="766" y="3782"/>
                    </a:lnTo>
                    <a:lnTo>
                      <a:pt x="781" y="3785"/>
                    </a:lnTo>
                    <a:cubicBezTo>
                      <a:pt x="960" y="3848"/>
                      <a:pt x="1145" y="3898"/>
                      <a:pt x="1333" y="3937"/>
                    </a:cubicBezTo>
                    <a:cubicBezTo>
                      <a:pt x="1424" y="4005"/>
                      <a:pt x="1592" y="4016"/>
                      <a:pt x="1688" y="4016"/>
                    </a:cubicBezTo>
                    <a:cubicBezTo>
                      <a:pt x="1718" y="4016"/>
                      <a:pt x="1741" y="4015"/>
                      <a:pt x="1753" y="4015"/>
                    </a:cubicBezTo>
                    <a:cubicBezTo>
                      <a:pt x="1807" y="4012"/>
                      <a:pt x="1947" y="3895"/>
                      <a:pt x="1973" y="3791"/>
                    </a:cubicBezTo>
                    <a:cubicBezTo>
                      <a:pt x="2051" y="3824"/>
                      <a:pt x="2131" y="3842"/>
                      <a:pt x="2215" y="3845"/>
                    </a:cubicBezTo>
                    <a:cubicBezTo>
                      <a:pt x="2367" y="4068"/>
                      <a:pt x="2495" y="4301"/>
                      <a:pt x="2605" y="4366"/>
                    </a:cubicBezTo>
                    <a:cubicBezTo>
                      <a:pt x="2644" y="4497"/>
                      <a:pt x="2677" y="4632"/>
                      <a:pt x="2698" y="4766"/>
                    </a:cubicBezTo>
                    <a:cubicBezTo>
                      <a:pt x="2707" y="4924"/>
                      <a:pt x="2185" y="6691"/>
                      <a:pt x="2185" y="6691"/>
                    </a:cubicBezTo>
                    <a:lnTo>
                      <a:pt x="2337" y="6700"/>
                    </a:lnTo>
                    <a:lnTo>
                      <a:pt x="2519" y="6709"/>
                    </a:lnTo>
                    <a:cubicBezTo>
                      <a:pt x="2626" y="5335"/>
                      <a:pt x="2847" y="4802"/>
                      <a:pt x="2847" y="4802"/>
                    </a:cubicBezTo>
                    <a:lnTo>
                      <a:pt x="2760" y="4545"/>
                    </a:lnTo>
                    <a:lnTo>
                      <a:pt x="2760" y="4536"/>
                    </a:lnTo>
                    <a:cubicBezTo>
                      <a:pt x="2787" y="4426"/>
                      <a:pt x="2951" y="3827"/>
                      <a:pt x="3234" y="3430"/>
                    </a:cubicBezTo>
                    <a:cubicBezTo>
                      <a:pt x="3243" y="3415"/>
                      <a:pt x="3252" y="3403"/>
                      <a:pt x="3261" y="3395"/>
                    </a:cubicBezTo>
                    <a:lnTo>
                      <a:pt x="3276" y="3374"/>
                    </a:lnTo>
                    <a:cubicBezTo>
                      <a:pt x="3285" y="3362"/>
                      <a:pt x="3294" y="3353"/>
                      <a:pt x="3303" y="3341"/>
                    </a:cubicBezTo>
                    <a:lnTo>
                      <a:pt x="3318" y="3323"/>
                    </a:lnTo>
                    <a:cubicBezTo>
                      <a:pt x="3327" y="3311"/>
                      <a:pt x="3336" y="3302"/>
                      <a:pt x="3345" y="3293"/>
                    </a:cubicBezTo>
                    <a:lnTo>
                      <a:pt x="3363" y="3275"/>
                    </a:lnTo>
                    <a:cubicBezTo>
                      <a:pt x="3371" y="3266"/>
                      <a:pt x="3383" y="3254"/>
                      <a:pt x="3389" y="3248"/>
                    </a:cubicBezTo>
                    <a:cubicBezTo>
                      <a:pt x="3395" y="3243"/>
                      <a:pt x="3401" y="3237"/>
                      <a:pt x="3407" y="3231"/>
                    </a:cubicBezTo>
                    <a:cubicBezTo>
                      <a:pt x="3413" y="3225"/>
                      <a:pt x="3422" y="3219"/>
                      <a:pt x="3428" y="3213"/>
                    </a:cubicBezTo>
                    <a:cubicBezTo>
                      <a:pt x="3461" y="3201"/>
                      <a:pt x="3494" y="3195"/>
                      <a:pt x="3527" y="3189"/>
                    </a:cubicBezTo>
                    <a:cubicBezTo>
                      <a:pt x="3541" y="3301"/>
                      <a:pt x="3597" y="3338"/>
                      <a:pt x="3694" y="3338"/>
                    </a:cubicBezTo>
                    <a:cubicBezTo>
                      <a:pt x="3698" y="3338"/>
                      <a:pt x="3701" y="3338"/>
                      <a:pt x="3705" y="3338"/>
                    </a:cubicBezTo>
                    <a:lnTo>
                      <a:pt x="3705" y="3338"/>
                    </a:lnTo>
                    <a:cubicBezTo>
                      <a:pt x="3705" y="3338"/>
                      <a:pt x="3682" y="3582"/>
                      <a:pt x="4000" y="3624"/>
                    </a:cubicBezTo>
                    <a:cubicBezTo>
                      <a:pt x="4019" y="3626"/>
                      <a:pt x="4037" y="3627"/>
                      <a:pt x="4054" y="3627"/>
                    </a:cubicBezTo>
                    <a:cubicBezTo>
                      <a:pt x="4163" y="3627"/>
                      <a:pt x="4268" y="3589"/>
                      <a:pt x="4352" y="3520"/>
                    </a:cubicBezTo>
                    <a:cubicBezTo>
                      <a:pt x="4370" y="3522"/>
                      <a:pt x="4391" y="3523"/>
                      <a:pt x="4414" y="3523"/>
                    </a:cubicBezTo>
                    <a:cubicBezTo>
                      <a:pt x="4534" y="3523"/>
                      <a:pt x="4709" y="3485"/>
                      <a:pt x="4770" y="3287"/>
                    </a:cubicBezTo>
                    <a:lnTo>
                      <a:pt x="4802" y="3287"/>
                    </a:lnTo>
                    <a:lnTo>
                      <a:pt x="4832" y="3284"/>
                    </a:lnTo>
                    <a:lnTo>
                      <a:pt x="4844" y="3281"/>
                    </a:lnTo>
                    <a:cubicBezTo>
                      <a:pt x="4856" y="3278"/>
                      <a:pt x="4871" y="3275"/>
                      <a:pt x="4883" y="3272"/>
                    </a:cubicBezTo>
                    <a:lnTo>
                      <a:pt x="4889" y="3272"/>
                    </a:lnTo>
                    <a:cubicBezTo>
                      <a:pt x="4901" y="3266"/>
                      <a:pt x="4913" y="3263"/>
                      <a:pt x="4925" y="3257"/>
                    </a:cubicBezTo>
                    <a:lnTo>
                      <a:pt x="4933" y="3254"/>
                    </a:lnTo>
                    <a:cubicBezTo>
                      <a:pt x="4945" y="3248"/>
                      <a:pt x="4954" y="3243"/>
                      <a:pt x="4966" y="3240"/>
                    </a:cubicBezTo>
                    <a:lnTo>
                      <a:pt x="4972" y="3234"/>
                    </a:lnTo>
                    <a:cubicBezTo>
                      <a:pt x="4984" y="3228"/>
                      <a:pt x="4996" y="3219"/>
                      <a:pt x="5008" y="3213"/>
                    </a:cubicBezTo>
                    <a:lnTo>
                      <a:pt x="5014" y="3210"/>
                    </a:lnTo>
                    <a:cubicBezTo>
                      <a:pt x="5023" y="3201"/>
                      <a:pt x="5032" y="3195"/>
                      <a:pt x="5041" y="3186"/>
                    </a:cubicBezTo>
                    <a:lnTo>
                      <a:pt x="5047" y="3180"/>
                    </a:lnTo>
                    <a:cubicBezTo>
                      <a:pt x="5056" y="3171"/>
                      <a:pt x="5065" y="3162"/>
                      <a:pt x="5071" y="3153"/>
                    </a:cubicBezTo>
                    <a:lnTo>
                      <a:pt x="5071" y="3150"/>
                    </a:lnTo>
                    <a:cubicBezTo>
                      <a:pt x="5106" y="3111"/>
                      <a:pt x="5124" y="3058"/>
                      <a:pt x="5121" y="3004"/>
                    </a:cubicBezTo>
                    <a:cubicBezTo>
                      <a:pt x="5109" y="2813"/>
                      <a:pt x="4790" y="2772"/>
                      <a:pt x="4790" y="2772"/>
                    </a:cubicBezTo>
                    <a:cubicBezTo>
                      <a:pt x="4898" y="2569"/>
                      <a:pt x="4531" y="2375"/>
                      <a:pt x="4302" y="2277"/>
                    </a:cubicBezTo>
                    <a:cubicBezTo>
                      <a:pt x="4277" y="2267"/>
                      <a:pt x="4253" y="2262"/>
                      <a:pt x="4228" y="2262"/>
                    </a:cubicBezTo>
                    <a:cubicBezTo>
                      <a:pt x="4195" y="2262"/>
                      <a:pt x="4162" y="2270"/>
                      <a:pt x="4132" y="2286"/>
                    </a:cubicBezTo>
                    <a:lnTo>
                      <a:pt x="4129" y="2292"/>
                    </a:lnTo>
                    <a:cubicBezTo>
                      <a:pt x="4120" y="2295"/>
                      <a:pt x="4111" y="2301"/>
                      <a:pt x="4105" y="2307"/>
                    </a:cubicBezTo>
                    <a:cubicBezTo>
                      <a:pt x="4102" y="2307"/>
                      <a:pt x="4099" y="2310"/>
                      <a:pt x="4096" y="2312"/>
                    </a:cubicBezTo>
                    <a:cubicBezTo>
                      <a:pt x="4084" y="2321"/>
                      <a:pt x="4075" y="2330"/>
                      <a:pt x="4066" y="2339"/>
                    </a:cubicBezTo>
                    <a:cubicBezTo>
                      <a:pt x="4060" y="2345"/>
                      <a:pt x="4054" y="2351"/>
                      <a:pt x="4048" y="2357"/>
                    </a:cubicBezTo>
                    <a:lnTo>
                      <a:pt x="4039" y="2363"/>
                    </a:lnTo>
                    <a:lnTo>
                      <a:pt x="4030" y="2369"/>
                    </a:lnTo>
                    <a:cubicBezTo>
                      <a:pt x="4027" y="2372"/>
                      <a:pt x="4021" y="2375"/>
                      <a:pt x="4018" y="2375"/>
                    </a:cubicBezTo>
                    <a:lnTo>
                      <a:pt x="4012" y="2381"/>
                    </a:lnTo>
                    <a:lnTo>
                      <a:pt x="3997" y="2384"/>
                    </a:lnTo>
                    <a:cubicBezTo>
                      <a:pt x="3974" y="2392"/>
                      <a:pt x="3951" y="2396"/>
                      <a:pt x="3927" y="2396"/>
                    </a:cubicBezTo>
                    <a:cubicBezTo>
                      <a:pt x="3896" y="2396"/>
                      <a:pt x="3864" y="2389"/>
                      <a:pt x="3834" y="2375"/>
                    </a:cubicBezTo>
                    <a:cubicBezTo>
                      <a:pt x="3816" y="2372"/>
                      <a:pt x="3799" y="2371"/>
                      <a:pt x="3781" y="2371"/>
                    </a:cubicBezTo>
                    <a:cubicBezTo>
                      <a:pt x="3722" y="2371"/>
                      <a:pt x="3663" y="2387"/>
                      <a:pt x="3610" y="2417"/>
                    </a:cubicBezTo>
                    <a:cubicBezTo>
                      <a:pt x="3550" y="2459"/>
                      <a:pt x="3524" y="2533"/>
                      <a:pt x="3544" y="2605"/>
                    </a:cubicBezTo>
                    <a:cubicBezTo>
                      <a:pt x="3386" y="2676"/>
                      <a:pt x="3357" y="2766"/>
                      <a:pt x="3357" y="2819"/>
                    </a:cubicBezTo>
                    <a:cubicBezTo>
                      <a:pt x="3357" y="2822"/>
                      <a:pt x="3357" y="2825"/>
                      <a:pt x="3357" y="2828"/>
                    </a:cubicBezTo>
                    <a:cubicBezTo>
                      <a:pt x="3348" y="2935"/>
                      <a:pt x="3458" y="3025"/>
                      <a:pt x="3527" y="3046"/>
                    </a:cubicBezTo>
                    <a:cubicBezTo>
                      <a:pt x="3524" y="3067"/>
                      <a:pt x="3524" y="3085"/>
                      <a:pt x="3524" y="3102"/>
                    </a:cubicBezTo>
                    <a:lnTo>
                      <a:pt x="3518" y="3105"/>
                    </a:lnTo>
                    <a:lnTo>
                      <a:pt x="3509" y="3111"/>
                    </a:lnTo>
                    <a:lnTo>
                      <a:pt x="3497" y="3117"/>
                    </a:lnTo>
                    <a:lnTo>
                      <a:pt x="3485" y="3123"/>
                    </a:lnTo>
                    <a:lnTo>
                      <a:pt x="3473" y="3129"/>
                    </a:lnTo>
                    <a:lnTo>
                      <a:pt x="3461" y="3138"/>
                    </a:lnTo>
                    <a:lnTo>
                      <a:pt x="3452" y="3144"/>
                    </a:lnTo>
                    <a:lnTo>
                      <a:pt x="3440" y="3153"/>
                    </a:lnTo>
                    <a:lnTo>
                      <a:pt x="3428" y="3159"/>
                    </a:lnTo>
                    <a:lnTo>
                      <a:pt x="3416" y="3168"/>
                    </a:lnTo>
                    <a:lnTo>
                      <a:pt x="3404" y="3177"/>
                    </a:lnTo>
                    <a:lnTo>
                      <a:pt x="3392" y="3186"/>
                    </a:lnTo>
                    <a:lnTo>
                      <a:pt x="3380" y="3195"/>
                    </a:lnTo>
                    <a:lnTo>
                      <a:pt x="3369" y="3207"/>
                    </a:lnTo>
                    <a:lnTo>
                      <a:pt x="3357" y="3216"/>
                    </a:lnTo>
                    <a:lnTo>
                      <a:pt x="3342" y="3228"/>
                    </a:lnTo>
                    <a:lnTo>
                      <a:pt x="3333" y="3240"/>
                    </a:lnTo>
                    <a:lnTo>
                      <a:pt x="3318" y="3251"/>
                    </a:lnTo>
                    <a:cubicBezTo>
                      <a:pt x="3315" y="3254"/>
                      <a:pt x="3309" y="3257"/>
                      <a:pt x="3306" y="3263"/>
                    </a:cubicBezTo>
                    <a:lnTo>
                      <a:pt x="3291" y="3275"/>
                    </a:lnTo>
                    <a:lnTo>
                      <a:pt x="3279" y="3290"/>
                    </a:lnTo>
                    <a:lnTo>
                      <a:pt x="3267" y="3305"/>
                    </a:lnTo>
                    <a:lnTo>
                      <a:pt x="3255" y="3320"/>
                    </a:lnTo>
                    <a:lnTo>
                      <a:pt x="3240" y="3335"/>
                    </a:lnTo>
                    <a:cubicBezTo>
                      <a:pt x="3088" y="3520"/>
                      <a:pt x="2915" y="3836"/>
                      <a:pt x="2716" y="4411"/>
                    </a:cubicBezTo>
                    <a:lnTo>
                      <a:pt x="2522" y="3824"/>
                    </a:lnTo>
                    <a:cubicBezTo>
                      <a:pt x="2567" y="3815"/>
                      <a:pt x="2608" y="3800"/>
                      <a:pt x="2647" y="3785"/>
                    </a:cubicBezTo>
                    <a:cubicBezTo>
                      <a:pt x="2710" y="3758"/>
                      <a:pt x="2757" y="3705"/>
                      <a:pt x="2772" y="3639"/>
                    </a:cubicBezTo>
                    <a:cubicBezTo>
                      <a:pt x="2784" y="3651"/>
                      <a:pt x="2796" y="3666"/>
                      <a:pt x="2811" y="3675"/>
                    </a:cubicBezTo>
                    <a:cubicBezTo>
                      <a:pt x="2811" y="3675"/>
                      <a:pt x="2828" y="3572"/>
                      <a:pt x="2795" y="3572"/>
                    </a:cubicBezTo>
                    <a:cubicBezTo>
                      <a:pt x="2791" y="3572"/>
                      <a:pt x="2787" y="3573"/>
                      <a:pt x="2781" y="3576"/>
                    </a:cubicBezTo>
                    <a:lnTo>
                      <a:pt x="2778" y="3579"/>
                    </a:lnTo>
                    <a:cubicBezTo>
                      <a:pt x="2778" y="3573"/>
                      <a:pt x="2778" y="3564"/>
                      <a:pt x="2778" y="3558"/>
                    </a:cubicBezTo>
                    <a:cubicBezTo>
                      <a:pt x="2856" y="3572"/>
                      <a:pt x="2915" y="3577"/>
                      <a:pt x="2959" y="3577"/>
                    </a:cubicBezTo>
                    <a:cubicBezTo>
                      <a:pt x="3273" y="3577"/>
                      <a:pt x="2772" y="3274"/>
                      <a:pt x="2659" y="3225"/>
                    </a:cubicBezTo>
                    <a:cubicBezTo>
                      <a:pt x="2641" y="3156"/>
                      <a:pt x="2495" y="3046"/>
                      <a:pt x="2364" y="2968"/>
                    </a:cubicBezTo>
                    <a:lnTo>
                      <a:pt x="2340" y="2792"/>
                    </a:lnTo>
                    <a:lnTo>
                      <a:pt x="2337" y="2766"/>
                    </a:lnTo>
                    <a:lnTo>
                      <a:pt x="2406" y="2429"/>
                    </a:lnTo>
                    <a:cubicBezTo>
                      <a:pt x="2468" y="2229"/>
                      <a:pt x="2549" y="2035"/>
                      <a:pt x="2644" y="1850"/>
                    </a:cubicBezTo>
                    <a:cubicBezTo>
                      <a:pt x="2792" y="1910"/>
                      <a:pt x="2951" y="1940"/>
                      <a:pt x="3110" y="1940"/>
                    </a:cubicBezTo>
                    <a:cubicBezTo>
                      <a:pt x="3174" y="1940"/>
                      <a:pt x="3239" y="1935"/>
                      <a:pt x="3303" y="1925"/>
                    </a:cubicBezTo>
                    <a:cubicBezTo>
                      <a:pt x="3415" y="1981"/>
                      <a:pt x="3529" y="2002"/>
                      <a:pt x="3638" y="2002"/>
                    </a:cubicBezTo>
                    <a:cubicBezTo>
                      <a:pt x="3805" y="2002"/>
                      <a:pt x="3959" y="1954"/>
                      <a:pt x="4075" y="1916"/>
                    </a:cubicBezTo>
                    <a:cubicBezTo>
                      <a:pt x="4083" y="1917"/>
                      <a:pt x="4091" y="1917"/>
                      <a:pt x="4099" y="1917"/>
                    </a:cubicBezTo>
                    <a:cubicBezTo>
                      <a:pt x="4115" y="1917"/>
                      <a:pt x="4132" y="1916"/>
                      <a:pt x="4150" y="1916"/>
                    </a:cubicBezTo>
                    <a:cubicBezTo>
                      <a:pt x="4168" y="1913"/>
                      <a:pt x="4186" y="1897"/>
                      <a:pt x="4200" y="1897"/>
                    </a:cubicBezTo>
                    <a:cubicBezTo>
                      <a:pt x="4202" y="1897"/>
                      <a:pt x="4204" y="1897"/>
                      <a:pt x="4206" y="1898"/>
                    </a:cubicBezTo>
                    <a:cubicBezTo>
                      <a:pt x="4244" y="1909"/>
                      <a:pt x="4283" y="1913"/>
                      <a:pt x="4320" y="1913"/>
                    </a:cubicBezTo>
                    <a:cubicBezTo>
                      <a:pt x="4491" y="1913"/>
                      <a:pt x="4632" y="1816"/>
                      <a:pt x="4588" y="1770"/>
                    </a:cubicBezTo>
                    <a:cubicBezTo>
                      <a:pt x="4597" y="1767"/>
                      <a:pt x="4603" y="1767"/>
                      <a:pt x="4612" y="1764"/>
                    </a:cubicBezTo>
                    <a:lnTo>
                      <a:pt x="4623" y="1761"/>
                    </a:lnTo>
                    <a:lnTo>
                      <a:pt x="4626" y="1761"/>
                    </a:lnTo>
                    <a:lnTo>
                      <a:pt x="4641" y="1755"/>
                    </a:lnTo>
                    <a:lnTo>
                      <a:pt x="4644" y="1755"/>
                    </a:lnTo>
                    <a:lnTo>
                      <a:pt x="4659" y="1749"/>
                    </a:lnTo>
                    <a:lnTo>
                      <a:pt x="4668" y="1746"/>
                    </a:lnTo>
                    <a:lnTo>
                      <a:pt x="4683" y="1737"/>
                    </a:lnTo>
                    <a:cubicBezTo>
                      <a:pt x="4683" y="1737"/>
                      <a:pt x="4686" y="1737"/>
                      <a:pt x="4689" y="1734"/>
                    </a:cubicBezTo>
                    <a:lnTo>
                      <a:pt x="4704" y="1725"/>
                    </a:lnTo>
                    <a:cubicBezTo>
                      <a:pt x="4707" y="1725"/>
                      <a:pt x="4710" y="1722"/>
                      <a:pt x="4713" y="1722"/>
                    </a:cubicBezTo>
                    <a:cubicBezTo>
                      <a:pt x="4805" y="1660"/>
                      <a:pt x="4859" y="1555"/>
                      <a:pt x="4859" y="1445"/>
                    </a:cubicBezTo>
                    <a:cubicBezTo>
                      <a:pt x="4871" y="1144"/>
                      <a:pt x="4218" y="920"/>
                      <a:pt x="3965" y="864"/>
                    </a:cubicBezTo>
                    <a:cubicBezTo>
                      <a:pt x="3708" y="807"/>
                      <a:pt x="3625" y="658"/>
                      <a:pt x="3452" y="631"/>
                    </a:cubicBezTo>
                    <a:cubicBezTo>
                      <a:pt x="3517" y="615"/>
                      <a:pt x="3933" y="24"/>
                      <a:pt x="3212" y="24"/>
                    </a:cubicBezTo>
                    <a:cubicBezTo>
                      <a:pt x="3138" y="24"/>
                      <a:pt x="3053" y="31"/>
                      <a:pt x="2954" y="44"/>
                    </a:cubicBezTo>
                    <a:cubicBezTo>
                      <a:pt x="2850" y="14"/>
                      <a:pt x="2696" y="0"/>
                      <a:pt x="2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456800" y="2772500"/>
                <a:ext cx="100425" cy="131100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5244" extrusionOk="0">
                    <a:moveTo>
                      <a:pt x="1697" y="1705"/>
                    </a:moveTo>
                    <a:cubicBezTo>
                      <a:pt x="1697" y="1756"/>
                      <a:pt x="1700" y="1804"/>
                      <a:pt x="1703" y="1854"/>
                    </a:cubicBezTo>
                    <a:lnTo>
                      <a:pt x="1622" y="1720"/>
                    </a:lnTo>
                    <a:cubicBezTo>
                      <a:pt x="1649" y="1714"/>
                      <a:pt x="1673" y="1711"/>
                      <a:pt x="1697" y="1705"/>
                    </a:cubicBezTo>
                    <a:close/>
                    <a:moveTo>
                      <a:pt x="1903" y="1354"/>
                    </a:moveTo>
                    <a:cubicBezTo>
                      <a:pt x="1935" y="1377"/>
                      <a:pt x="1965" y="1395"/>
                      <a:pt x="1998" y="1413"/>
                    </a:cubicBezTo>
                    <a:cubicBezTo>
                      <a:pt x="1995" y="1455"/>
                      <a:pt x="1992" y="1494"/>
                      <a:pt x="1989" y="1524"/>
                    </a:cubicBezTo>
                    <a:cubicBezTo>
                      <a:pt x="1935" y="1631"/>
                      <a:pt x="1885" y="1744"/>
                      <a:pt x="1846" y="1860"/>
                    </a:cubicBezTo>
                    <a:lnTo>
                      <a:pt x="1804" y="1953"/>
                    </a:lnTo>
                    <a:lnTo>
                      <a:pt x="1765" y="1935"/>
                    </a:lnTo>
                    <a:cubicBezTo>
                      <a:pt x="1754" y="1854"/>
                      <a:pt x="1745" y="1771"/>
                      <a:pt x="1745" y="1690"/>
                    </a:cubicBezTo>
                    <a:cubicBezTo>
                      <a:pt x="1891" y="1622"/>
                      <a:pt x="1903" y="1354"/>
                      <a:pt x="1903" y="1354"/>
                    </a:cubicBezTo>
                    <a:close/>
                    <a:moveTo>
                      <a:pt x="1920" y="3002"/>
                    </a:moveTo>
                    <a:cubicBezTo>
                      <a:pt x="1950" y="3100"/>
                      <a:pt x="1983" y="3217"/>
                      <a:pt x="2016" y="3327"/>
                    </a:cubicBezTo>
                    <a:cubicBezTo>
                      <a:pt x="1944" y="3285"/>
                      <a:pt x="1876" y="3175"/>
                      <a:pt x="1795" y="3050"/>
                    </a:cubicBezTo>
                    <a:cubicBezTo>
                      <a:pt x="1789" y="3041"/>
                      <a:pt x="1786" y="3029"/>
                      <a:pt x="1780" y="3014"/>
                    </a:cubicBezTo>
                    <a:cubicBezTo>
                      <a:pt x="1828" y="3014"/>
                      <a:pt x="1876" y="3011"/>
                      <a:pt x="1920" y="3002"/>
                    </a:cubicBezTo>
                    <a:close/>
                    <a:moveTo>
                      <a:pt x="1990" y="0"/>
                    </a:moveTo>
                    <a:cubicBezTo>
                      <a:pt x="1742" y="0"/>
                      <a:pt x="1469" y="39"/>
                      <a:pt x="1414" y="93"/>
                    </a:cubicBezTo>
                    <a:cubicBezTo>
                      <a:pt x="1384" y="86"/>
                      <a:pt x="1356" y="83"/>
                      <a:pt x="1329" y="83"/>
                    </a:cubicBezTo>
                    <a:cubicBezTo>
                      <a:pt x="1105" y="83"/>
                      <a:pt x="959" y="292"/>
                      <a:pt x="967" y="358"/>
                    </a:cubicBezTo>
                    <a:cubicBezTo>
                      <a:pt x="716" y="379"/>
                      <a:pt x="424" y="591"/>
                      <a:pt x="361" y="647"/>
                    </a:cubicBezTo>
                    <a:cubicBezTo>
                      <a:pt x="302" y="707"/>
                      <a:pt x="355" y="787"/>
                      <a:pt x="355" y="787"/>
                    </a:cubicBezTo>
                    <a:cubicBezTo>
                      <a:pt x="355" y="787"/>
                      <a:pt x="43" y="921"/>
                      <a:pt x="1" y="1118"/>
                    </a:cubicBezTo>
                    <a:cubicBezTo>
                      <a:pt x="1" y="1124"/>
                      <a:pt x="1" y="1127"/>
                      <a:pt x="1" y="1130"/>
                    </a:cubicBezTo>
                    <a:lnTo>
                      <a:pt x="13" y="1145"/>
                    </a:lnTo>
                    <a:lnTo>
                      <a:pt x="13" y="1148"/>
                    </a:lnTo>
                    <a:cubicBezTo>
                      <a:pt x="13" y="1151"/>
                      <a:pt x="13" y="1154"/>
                      <a:pt x="13" y="1157"/>
                    </a:cubicBezTo>
                    <a:lnTo>
                      <a:pt x="13" y="1166"/>
                    </a:lnTo>
                    <a:cubicBezTo>
                      <a:pt x="13" y="1169"/>
                      <a:pt x="13" y="1172"/>
                      <a:pt x="13" y="1175"/>
                    </a:cubicBezTo>
                    <a:cubicBezTo>
                      <a:pt x="13" y="1178"/>
                      <a:pt x="13" y="1178"/>
                      <a:pt x="13" y="1181"/>
                    </a:cubicBezTo>
                    <a:cubicBezTo>
                      <a:pt x="16" y="1184"/>
                      <a:pt x="16" y="1187"/>
                      <a:pt x="16" y="1190"/>
                    </a:cubicBezTo>
                    <a:cubicBezTo>
                      <a:pt x="16" y="1193"/>
                      <a:pt x="19" y="1196"/>
                      <a:pt x="19" y="1196"/>
                    </a:cubicBezTo>
                    <a:cubicBezTo>
                      <a:pt x="22" y="1199"/>
                      <a:pt x="22" y="1202"/>
                      <a:pt x="22" y="1205"/>
                    </a:cubicBezTo>
                    <a:lnTo>
                      <a:pt x="28" y="1211"/>
                    </a:lnTo>
                    <a:lnTo>
                      <a:pt x="31" y="1219"/>
                    </a:lnTo>
                    <a:cubicBezTo>
                      <a:pt x="34" y="1222"/>
                      <a:pt x="34" y="1222"/>
                      <a:pt x="37" y="1225"/>
                    </a:cubicBezTo>
                    <a:cubicBezTo>
                      <a:pt x="40" y="1228"/>
                      <a:pt x="40" y="1231"/>
                      <a:pt x="43" y="1234"/>
                    </a:cubicBezTo>
                    <a:lnTo>
                      <a:pt x="48" y="1237"/>
                    </a:lnTo>
                    <a:lnTo>
                      <a:pt x="54" y="1246"/>
                    </a:lnTo>
                    <a:lnTo>
                      <a:pt x="60" y="1252"/>
                    </a:lnTo>
                    <a:lnTo>
                      <a:pt x="69" y="1258"/>
                    </a:lnTo>
                    <a:cubicBezTo>
                      <a:pt x="72" y="1258"/>
                      <a:pt x="75" y="1261"/>
                      <a:pt x="78" y="1261"/>
                    </a:cubicBezTo>
                    <a:cubicBezTo>
                      <a:pt x="81" y="1264"/>
                      <a:pt x="84" y="1267"/>
                      <a:pt x="87" y="1270"/>
                    </a:cubicBezTo>
                    <a:lnTo>
                      <a:pt x="93" y="1273"/>
                    </a:lnTo>
                    <a:lnTo>
                      <a:pt x="105" y="1279"/>
                    </a:lnTo>
                    <a:lnTo>
                      <a:pt x="111" y="1285"/>
                    </a:lnTo>
                    <a:lnTo>
                      <a:pt x="123" y="1288"/>
                    </a:lnTo>
                    <a:cubicBezTo>
                      <a:pt x="126" y="1291"/>
                      <a:pt x="129" y="1291"/>
                      <a:pt x="132" y="1294"/>
                    </a:cubicBezTo>
                    <a:lnTo>
                      <a:pt x="141" y="1297"/>
                    </a:lnTo>
                    <a:lnTo>
                      <a:pt x="150" y="1303"/>
                    </a:lnTo>
                    <a:lnTo>
                      <a:pt x="162" y="1306"/>
                    </a:lnTo>
                    <a:lnTo>
                      <a:pt x="171" y="1309"/>
                    </a:lnTo>
                    <a:lnTo>
                      <a:pt x="183" y="1315"/>
                    </a:lnTo>
                    <a:lnTo>
                      <a:pt x="192" y="1318"/>
                    </a:lnTo>
                    <a:lnTo>
                      <a:pt x="203" y="1321"/>
                    </a:lnTo>
                    <a:lnTo>
                      <a:pt x="215" y="1324"/>
                    </a:lnTo>
                    <a:lnTo>
                      <a:pt x="227" y="1327"/>
                    </a:lnTo>
                    <a:lnTo>
                      <a:pt x="236" y="1330"/>
                    </a:lnTo>
                    <a:lnTo>
                      <a:pt x="248" y="1333"/>
                    </a:lnTo>
                    <a:lnTo>
                      <a:pt x="257" y="1336"/>
                    </a:lnTo>
                    <a:lnTo>
                      <a:pt x="269" y="1339"/>
                    </a:lnTo>
                    <a:lnTo>
                      <a:pt x="278" y="1342"/>
                    </a:lnTo>
                    <a:lnTo>
                      <a:pt x="293" y="1345"/>
                    </a:lnTo>
                    <a:lnTo>
                      <a:pt x="302" y="1345"/>
                    </a:lnTo>
                    <a:lnTo>
                      <a:pt x="314" y="1348"/>
                    </a:lnTo>
                    <a:lnTo>
                      <a:pt x="323" y="1348"/>
                    </a:lnTo>
                    <a:cubicBezTo>
                      <a:pt x="326" y="1348"/>
                      <a:pt x="329" y="1348"/>
                      <a:pt x="332" y="1351"/>
                    </a:cubicBezTo>
                    <a:lnTo>
                      <a:pt x="361" y="1351"/>
                    </a:lnTo>
                    <a:lnTo>
                      <a:pt x="370" y="1354"/>
                    </a:lnTo>
                    <a:lnTo>
                      <a:pt x="463" y="1354"/>
                    </a:lnTo>
                    <a:cubicBezTo>
                      <a:pt x="518" y="1426"/>
                      <a:pt x="587" y="1513"/>
                      <a:pt x="661" y="1513"/>
                    </a:cubicBezTo>
                    <a:cubicBezTo>
                      <a:pt x="666" y="1513"/>
                      <a:pt x="672" y="1513"/>
                      <a:pt x="677" y="1512"/>
                    </a:cubicBezTo>
                    <a:cubicBezTo>
                      <a:pt x="774" y="1550"/>
                      <a:pt x="876" y="1569"/>
                      <a:pt x="979" y="1569"/>
                    </a:cubicBezTo>
                    <a:cubicBezTo>
                      <a:pt x="987" y="1569"/>
                      <a:pt x="995" y="1568"/>
                      <a:pt x="1002" y="1568"/>
                    </a:cubicBezTo>
                    <a:cubicBezTo>
                      <a:pt x="1115" y="1686"/>
                      <a:pt x="1316" y="1725"/>
                      <a:pt x="1488" y="1725"/>
                    </a:cubicBezTo>
                    <a:cubicBezTo>
                      <a:pt x="1524" y="1725"/>
                      <a:pt x="1560" y="1723"/>
                      <a:pt x="1593" y="1720"/>
                    </a:cubicBezTo>
                    <a:cubicBezTo>
                      <a:pt x="1637" y="1807"/>
                      <a:pt x="1676" y="1896"/>
                      <a:pt x="1712" y="1989"/>
                    </a:cubicBezTo>
                    <a:lnTo>
                      <a:pt x="1712" y="1992"/>
                    </a:lnTo>
                    <a:cubicBezTo>
                      <a:pt x="1712" y="1995"/>
                      <a:pt x="1715" y="2000"/>
                      <a:pt x="1715" y="2006"/>
                    </a:cubicBezTo>
                    <a:cubicBezTo>
                      <a:pt x="1721" y="2048"/>
                      <a:pt x="1739" y="2153"/>
                      <a:pt x="1759" y="2269"/>
                    </a:cubicBezTo>
                    <a:cubicBezTo>
                      <a:pt x="1745" y="2260"/>
                      <a:pt x="1727" y="2254"/>
                      <a:pt x="1712" y="2251"/>
                    </a:cubicBezTo>
                    <a:cubicBezTo>
                      <a:pt x="1688" y="2245"/>
                      <a:pt x="1667" y="2242"/>
                      <a:pt x="1643" y="2239"/>
                    </a:cubicBezTo>
                    <a:lnTo>
                      <a:pt x="1637" y="2239"/>
                    </a:lnTo>
                    <a:cubicBezTo>
                      <a:pt x="1586" y="2231"/>
                      <a:pt x="1539" y="2228"/>
                      <a:pt x="1496" y="2228"/>
                    </a:cubicBezTo>
                    <a:cubicBezTo>
                      <a:pt x="1145" y="2228"/>
                      <a:pt x="1065" y="2451"/>
                      <a:pt x="1065" y="2451"/>
                    </a:cubicBezTo>
                    <a:cubicBezTo>
                      <a:pt x="1065" y="2451"/>
                      <a:pt x="737" y="2501"/>
                      <a:pt x="674" y="2525"/>
                    </a:cubicBezTo>
                    <a:cubicBezTo>
                      <a:pt x="615" y="2546"/>
                      <a:pt x="639" y="2635"/>
                      <a:pt x="639" y="2635"/>
                    </a:cubicBezTo>
                    <a:cubicBezTo>
                      <a:pt x="639" y="2635"/>
                      <a:pt x="367" y="2710"/>
                      <a:pt x="361" y="2767"/>
                    </a:cubicBezTo>
                    <a:cubicBezTo>
                      <a:pt x="358" y="2770"/>
                      <a:pt x="358" y="2776"/>
                      <a:pt x="361" y="2778"/>
                    </a:cubicBezTo>
                    <a:cubicBezTo>
                      <a:pt x="361" y="2778"/>
                      <a:pt x="361" y="2781"/>
                      <a:pt x="361" y="2781"/>
                    </a:cubicBezTo>
                    <a:cubicBezTo>
                      <a:pt x="361" y="2781"/>
                      <a:pt x="361" y="2784"/>
                      <a:pt x="361" y="2784"/>
                    </a:cubicBezTo>
                    <a:cubicBezTo>
                      <a:pt x="361" y="2787"/>
                      <a:pt x="361" y="2790"/>
                      <a:pt x="361" y="2790"/>
                    </a:cubicBezTo>
                    <a:lnTo>
                      <a:pt x="361" y="2796"/>
                    </a:lnTo>
                    <a:lnTo>
                      <a:pt x="361" y="2799"/>
                    </a:lnTo>
                    <a:cubicBezTo>
                      <a:pt x="364" y="2802"/>
                      <a:pt x="364" y="2802"/>
                      <a:pt x="364" y="2805"/>
                    </a:cubicBezTo>
                    <a:cubicBezTo>
                      <a:pt x="364" y="2805"/>
                      <a:pt x="367" y="2808"/>
                      <a:pt x="367" y="2811"/>
                    </a:cubicBezTo>
                    <a:lnTo>
                      <a:pt x="370" y="2814"/>
                    </a:lnTo>
                    <a:lnTo>
                      <a:pt x="370" y="2817"/>
                    </a:lnTo>
                    <a:lnTo>
                      <a:pt x="376" y="2826"/>
                    </a:lnTo>
                    <a:lnTo>
                      <a:pt x="379" y="2829"/>
                    </a:lnTo>
                    <a:lnTo>
                      <a:pt x="385" y="2835"/>
                    </a:lnTo>
                    <a:lnTo>
                      <a:pt x="391" y="2841"/>
                    </a:lnTo>
                    <a:lnTo>
                      <a:pt x="394" y="2844"/>
                    </a:lnTo>
                    <a:cubicBezTo>
                      <a:pt x="394" y="2844"/>
                      <a:pt x="397" y="2847"/>
                      <a:pt x="400" y="2850"/>
                    </a:cubicBezTo>
                    <a:lnTo>
                      <a:pt x="406" y="2853"/>
                    </a:lnTo>
                    <a:cubicBezTo>
                      <a:pt x="406" y="2856"/>
                      <a:pt x="409" y="2856"/>
                      <a:pt x="409" y="2856"/>
                    </a:cubicBezTo>
                    <a:lnTo>
                      <a:pt x="412" y="2856"/>
                    </a:lnTo>
                    <a:lnTo>
                      <a:pt x="415" y="2859"/>
                    </a:lnTo>
                    <a:lnTo>
                      <a:pt x="424" y="2865"/>
                    </a:lnTo>
                    <a:lnTo>
                      <a:pt x="430" y="2868"/>
                    </a:lnTo>
                    <a:lnTo>
                      <a:pt x="433" y="2871"/>
                    </a:lnTo>
                    <a:lnTo>
                      <a:pt x="442" y="2877"/>
                    </a:lnTo>
                    <a:lnTo>
                      <a:pt x="451" y="2883"/>
                    </a:lnTo>
                    <a:lnTo>
                      <a:pt x="457" y="2886"/>
                    </a:lnTo>
                    <a:lnTo>
                      <a:pt x="460" y="2889"/>
                    </a:lnTo>
                    <a:lnTo>
                      <a:pt x="472" y="2895"/>
                    </a:lnTo>
                    <a:lnTo>
                      <a:pt x="475" y="2898"/>
                    </a:lnTo>
                    <a:lnTo>
                      <a:pt x="484" y="2901"/>
                    </a:lnTo>
                    <a:lnTo>
                      <a:pt x="493" y="2907"/>
                    </a:lnTo>
                    <a:lnTo>
                      <a:pt x="502" y="2910"/>
                    </a:lnTo>
                    <a:lnTo>
                      <a:pt x="511" y="2916"/>
                    </a:lnTo>
                    <a:lnTo>
                      <a:pt x="516" y="2919"/>
                    </a:lnTo>
                    <a:lnTo>
                      <a:pt x="528" y="2922"/>
                    </a:lnTo>
                    <a:lnTo>
                      <a:pt x="537" y="2928"/>
                    </a:lnTo>
                    <a:lnTo>
                      <a:pt x="540" y="2928"/>
                    </a:lnTo>
                    <a:lnTo>
                      <a:pt x="555" y="2934"/>
                    </a:lnTo>
                    <a:lnTo>
                      <a:pt x="567" y="2936"/>
                    </a:lnTo>
                    <a:lnTo>
                      <a:pt x="582" y="2945"/>
                    </a:lnTo>
                    <a:lnTo>
                      <a:pt x="591" y="2948"/>
                    </a:lnTo>
                    <a:lnTo>
                      <a:pt x="594" y="2948"/>
                    </a:lnTo>
                    <a:lnTo>
                      <a:pt x="606" y="2951"/>
                    </a:lnTo>
                    <a:lnTo>
                      <a:pt x="618" y="2957"/>
                    </a:lnTo>
                    <a:cubicBezTo>
                      <a:pt x="758" y="3005"/>
                      <a:pt x="904" y="3044"/>
                      <a:pt x="1050" y="3074"/>
                    </a:cubicBezTo>
                    <a:cubicBezTo>
                      <a:pt x="1124" y="3131"/>
                      <a:pt x="1265" y="3137"/>
                      <a:pt x="1338" y="3137"/>
                    </a:cubicBezTo>
                    <a:cubicBezTo>
                      <a:pt x="1356" y="3137"/>
                      <a:pt x="1370" y="3136"/>
                      <a:pt x="1378" y="3136"/>
                    </a:cubicBezTo>
                    <a:cubicBezTo>
                      <a:pt x="1420" y="3133"/>
                      <a:pt x="1530" y="3044"/>
                      <a:pt x="1551" y="2960"/>
                    </a:cubicBezTo>
                    <a:cubicBezTo>
                      <a:pt x="1610" y="2984"/>
                      <a:pt x="1676" y="2999"/>
                      <a:pt x="1739" y="3002"/>
                    </a:cubicBezTo>
                    <a:cubicBezTo>
                      <a:pt x="1858" y="3178"/>
                      <a:pt x="1959" y="3360"/>
                      <a:pt x="2046" y="3410"/>
                    </a:cubicBezTo>
                    <a:cubicBezTo>
                      <a:pt x="2075" y="3512"/>
                      <a:pt x="2102" y="3619"/>
                      <a:pt x="2120" y="3723"/>
                    </a:cubicBezTo>
                    <a:cubicBezTo>
                      <a:pt x="2123" y="3846"/>
                      <a:pt x="1718" y="5229"/>
                      <a:pt x="1718" y="5229"/>
                    </a:cubicBezTo>
                    <a:lnTo>
                      <a:pt x="1837" y="5235"/>
                    </a:lnTo>
                    <a:lnTo>
                      <a:pt x="1980" y="5244"/>
                    </a:lnTo>
                    <a:cubicBezTo>
                      <a:pt x="2064" y="4171"/>
                      <a:pt x="2236" y="3753"/>
                      <a:pt x="2236" y="3753"/>
                    </a:cubicBezTo>
                    <a:lnTo>
                      <a:pt x="2168" y="3551"/>
                    </a:lnTo>
                    <a:cubicBezTo>
                      <a:pt x="2168" y="3548"/>
                      <a:pt x="2168" y="3548"/>
                      <a:pt x="2168" y="3545"/>
                    </a:cubicBezTo>
                    <a:cubicBezTo>
                      <a:pt x="2189" y="3458"/>
                      <a:pt x="2314" y="2990"/>
                      <a:pt x="2538" y="2680"/>
                    </a:cubicBezTo>
                    <a:lnTo>
                      <a:pt x="2558" y="2650"/>
                    </a:lnTo>
                    <a:cubicBezTo>
                      <a:pt x="2564" y="2647"/>
                      <a:pt x="2567" y="2641"/>
                      <a:pt x="2570" y="2635"/>
                    </a:cubicBezTo>
                    <a:lnTo>
                      <a:pt x="2591" y="2612"/>
                    </a:lnTo>
                    <a:lnTo>
                      <a:pt x="2603" y="2597"/>
                    </a:lnTo>
                    <a:lnTo>
                      <a:pt x="2624" y="2573"/>
                    </a:lnTo>
                    <a:lnTo>
                      <a:pt x="2639" y="2558"/>
                    </a:lnTo>
                    <a:cubicBezTo>
                      <a:pt x="2645" y="2552"/>
                      <a:pt x="2657" y="2543"/>
                      <a:pt x="2660" y="2537"/>
                    </a:cubicBezTo>
                    <a:cubicBezTo>
                      <a:pt x="2666" y="2534"/>
                      <a:pt x="2669" y="2531"/>
                      <a:pt x="2675" y="2525"/>
                    </a:cubicBezTo>
                    <a:cubicBezTo>
                      <a:pt x="2681" y="2519"/>
                      <a:pt x="2687" y="2516"/>
                      <a:pt x="2693" y="2510"/>
                    </a:cubicBezTo>
                    <a:cubicBezTo>
                      <a:pt x="2716" y="2501"/>
                      <a:pt x="2740" y="2495"/>
                      <a:pt x="2767" y="2492"/>
                    </a:cubicBezTo>
                    <a:cubicBezTo>
                      <a:pt x="2779" y="2582"/>
                      <a:pt x="2824" y="2609"/>
                      <a:pt x="2907" y="2609"/>
                    </a:cubicBezTo>
                    <a:cubicBezTo>
                      <a:pt x="2907" y="2609"/>
                      <a:pt x="2889" y="2796"/>
                      <a:pt x="3137" y="2832"/>
                    </a:cubicBezTo>
                    <a:cubicBezTo>
                      <a:pt x="3148" y="2833"/>
                      <a:pt x="3160" y="2834"/>
                      <a:pt x="3172" y="2834"/>
                    </a:cubicBezTo>
                    <a:cubicBezTo>
                      <a:pt x="3261" y="2834"/>
                      <a:pt x="3345" y="2804"/>
                      <a:pt x="3414" y="2749"/>
                    </a:cubicBezTo>
                    <a:cubicBezTo>
                      <a:pt x="3428" y="2750"/>
                      <a:pt x="3444" y="2751"/>
                      <a:pt x="3462" y="2751"/>
                    </a:cubicBezTo>
                    <a:cubicBezTo>
                      <a:pt x="3556" y="2751"/>
                      <a:pt x="3694" y="2722"/>
                      <a:pt x="3739" y="2567"/>
                    </a:cubicBezTo>
                    <a:lnTo>
                      <a:pt x="3766" y="2567"/>
                    </a:lnTo>
                    <a:lnTo>
                      <a:pt x="3789" y="2564"/>
                    </a:lnTo>
                    <a:lnTo>
                      <a:pt x="3798" y="2564"/>
                    </a:lnTo>
                    <a:cubicBezTo>
                      <a:pt x="3807" y="2561"/>
                      <a:pt x="3819" y="2558"/>
                      <a:pt x="3828" y="2555"/>
                    </a:cubicBezTo>
                    <a:lnTo>
                      <a:pt x="3834" y="2555"/>
                    </a:lnTo>
                    <a:cubicBezTo>
                      <a:pt x="3843" y="2552"/>
                      <a:pt x="3852" y="2549"/>
                      <a:pt x="3861" y="2546"/>
                    </a:cubicBezTo>
                    <a:lnTo>
                      <a:pt x="3867" y="2540"/>
                    </a:lnTo>
                    <a:cubicBezTo>
                      <a:pt x="3876" y="2537"/>
                      <a:pt x="3885" y="2534"/>
                      <a:pt x="3894" y="2528"/>
                    </a:cubicBezTo>
                    <a:lnTo>
                      <a:pt x="3897" y="2525"/>
                    </a:lnTo>
                    <a:cubicBezTo>
                      <a:pt x="3909" y="2519"/>
                      <a:pt x="3918" y="2516"/>
                      <a:pt x="3927" y="2507"/>
                    </a:cubicBezTo>
                    <a:lnTo>
                      <a:pt x="3930" y="2504"/>
                    </a:lnTo>
                    <a:cubicBezTo>
                      <a:pt x="3939" y="2501"/>
                      <a:pt x="3944" y="2495"/>
                      <a:pt x="3950" y="2489"/>
                    </a:cubicBezTo>
                    <a:lnTo>
                      <a:pt x="3956" y="2483"/>
                    </a:lnTo>
                    <a:cubicBezTo>
                      <a:pt x="3962" y="2477"/>
                      <a:pt x="3968" y="2468"/>
                      <a:pt x="3974" y="2463"/>
                    </a:cubicBezTo>
                    <a:cubicBezTo>
                      <a:pt x="4001" y="2430"/>
                      <a:pt x="4016" y="2388"/>
                      <a:pt x="4013" y="2349"/>
                    </a:cubicBezTo>
                    <a:cubicBezTo>
                      <a:pt x="4004" y="2197"/>
                      <a:pt x="3754" y="2164"/>
                      <a:pt x="3754" y="2164"/>
                    </a:cubicBezTo>
                    <a:cubicBezTo>
                      <a:pt x="3837" y="2006"/>
                      <a:pt x="3551" y="1857"/>
                      <a:pt x="3372" y="1780"/>
                    </a:cubicBezTo>
                    <a:cubicBezTo>
                      <a:pt x="3352" y="1772"/>
                      <a:pt x="3332" y="1768"/>
                      <a:pt x="3312" y="1768"/>
                    </a:cubicBezTo>
                    <a:cubicBezTo>
                      <a:pt x="3287" y="1768"/>
                      <a:pt x="3263" y="1774"/>
                      <a:pt x="3241" y="1786"/>
                    </a:cubicBezTo>
                    <a:lnTo>
                      <a:pt x="3235" y="1789"/>
                    </a:lnTo>
                    <a:cubicBezTo>
                      <a:pt x="3229" y="1792"/>
                      <a:pt x="3223" y="1798"/>
                      <a:pt x="3217" y="1801"/>
                    </a:cubicBezTo>
                    <a:lnTo>
                      <a:pt x="3211" y="1807"/>
                    </a:lnTo>
                    <a:cubicBezTo>
                      <a:pt x="3202" y="1813"/>
                      <a:pt x="3193" y="1822"/>
                      <a:pt x="3187" y="1828"/>
                    </a:cubicBezTo>
                    <a:cubicBezTo>
                      <a:pt x="3181" y="1834"/>
                      <a:pt x="3178" y="1837"/>
                      <a:pt x="3172" y="1842"/>
                    </a:cubicBezTo>
                    <a:lnTo>
                      <a:pt x="3166" y="1845"/>
                    </a:lnTo>
                    <a:lnTo>
                      <a:pt x="3161" y="1851"/>
                    </a:lnTo>
                    <a:lnTo>
                      <a:pt x="3152" y="1857"/>
                    </a:lnTo>
                    <a:lnTo>
                      <a:pt x="3146" y="1860"/>
                    </a:lnTo>
                    <a:lnTo>
                      <a:pt x="3134" y="1863"/>
                    </a:lnTo>
                    <a:cubicBezTo>
                      <a:pt x="3116" y="1868"/>
                      <a:pt x="3098" y="1871"/>
                      <a:pt x="3080" y="1871"/>
                    </a:cubicBezTo>
                    <a:cubicBezTo>
                      <a:pt x="3055" y="1871"/>
                      <a:pt x="3030" y="1866"/>
                      <a:pt x="3005" y="1857"/>
                    </a:cubicBezTo>
                    <a:cubicBezTo>
                      <a:pt x="2990" y="1854"/>
                      <a:pt x="2975" y="1853"/>
                      <a:pt x="2960" y="1853"/>
                    </a:cubicBezTo>
                    <a:cubicBezTo>
                      <a:pt x="2915" y="1853"/>
                      <a:pt x="2870" y="1866"/>
                      <a:pt x="2830" y="1890"/>
                    </a:cubicBezTo>
                    <a:cubicBezTo>
                      <a:pt x="2782" y="1920"/>
                      <a:pt x="2761" y="1980"/>
                      <a:pt x="2779" y="2033"/>
                    </a:cubicBezTo>
                    <a:cubicBezTo>
                      <a:pt x="2651" y="2093"/>
                      <a:pt x="2630" y="2161"/>
                      <a:pt x="2630" y="2203"/>
                    </a:cubicBezTo>
                    <a:cubicBezTo>
                      <a:pt x="2630" y="2206"/>
                      <a:pt x="2630" y="2209"/>
                      <a:pt x="2630" y="2209"/>
                    </a:cubicBezTo>
                    <a:cubicBezTo>
                      <a:pt x="2621" y="2293"/>
                      <a:pt x="2707" y="2364"/>
                      <a:pt x="2761" y="2379"/>
                    </a:cubicBezTo>
                    <a:cubicBezTo>
                      <a:pt x="2758" y="2397"/>
                      <a:pt x="2758" y="2412"/>
                      <a:pt x="2758" y="2427"/>
                    </a:cubicBezTo>
                    <a:lnTo>
                      <a:pt x="2755" y="2427"/>
                    </a:lnTo>
                    <a:lnTo>
                      <a:pt x="2746" y="2430"/>
                    </a:lnTo>
                    <a:lnTo>
                      <a:pt x="2737" y="2436"/>
                    </a:lnTo>
                    <a:lnTo>
                      <a:pt x="2728" y="2439"/>
                    </a:lnTo>
                    <a:lnTo>
                      <a:pt x="2719" y="2445"/>
                    </a:lnTo>
                    <a:lnTo>
                      <a:pt x="2710" y="2451"/>
                    </a:lnTo>
                    <a:lnTo>
                      <a:pt x="2701" y="2457"/>
                    </a:lnTo>
                    <a:lnTo>
                      <a:pt x="2693" y="2463"/>
                    </a:lnTo>
                    <a:lnTo>
                      <a:pt x="2684" y="2468"/>
                    </a:lnTo>
                    <a:lnTo>
                      <a:pt x="2675" y="2474"/>
                    </a:lnTo>
                    <a:lnTo>
                      <a:pt x="2666" y="2480"/>
                    </a:lnTo>
                    <a:lnTo>
                      <a:pt x="2657" y="2489"/>
                    </a:lnTo>
                    <a:lnTo>
                      <a:pt x="2648" y="2495"/>
                    </a:lnTo>
                    <a:lnTo>
                      <a:pt x="2636" y="2504"/>
                    </a:lnTo>
                    <a:lnTo>
                      <a:pt x="2627" y="2510"/>
                    </a:lnTo>
                    <a:lnTo>
                      <a:pt x="2618" y="2522"/>
                    </a:lnTo>
                    <a:cubicBezTo>
                      <a:pt x="2615" y="2522"/>
                      <a:pt x="2612" y="2525"/>
                      <a:pt x="2609" y="2528"/>
                    </a:cubicBezTo>
                    <a:lnTo>
                      <a:pt x="2597" y="2540"/>
                    </a:lnTo>
                    <a:lnTo>
                      <a:pt x="2588" y="2549"/>
                    </a:lnTo>
                    <a:cubicBezTo>
                      <a:pt x="2585" y="2552"/>
                      <a:pt x="2582" y="2555"/>
                      <a:pt x="2579" y="2558"/>
                    </a:cubicBezTo>
                    <a:lnTo>
                      <a:pt x="2570" y="2570"/>
                    </a:lnTo>
                    <a:lnTo>
                      <a:pt x="2558" y="2582"/>
                    </a:lnTo>
                    <a:lnTo>
                      <a:pt x="2549" y="2594"/>
                    </a:lnTo>
                    <a:cubicBezTo>
                      <a:pt x="2546" y="2597"/>
                      <a:pt x="2540" y="2600"/>
                      <a:pt x="2538" y="2606"/>
                    </a:cubicBezTo>
                    <a:cubicBezTo>
                      <a:pt x="2418" y="2749"/>
                      <a:pt x="2284" y="2996"/>
                      <a:pt x="2129" y="3446"/>
                    </a:cubicBezTo>
                    <a:lnTo>
                      <a:pt x="1977" y="2987"/>
                    </a:lnTo>
                    <a:cubicBezTo>
                      <a:pt x="2010" y="2981"/>
                      <a:pt x="2043" y="2969"/>
                      <a:pt x="2075" y="2957"/>
                    </a:cubicBezTo>
                    <a:cubicBezTo>
                      <a:pt x="2123" y="2936"/>
                      <a:pt x="2159" y="2892"/>
                      <a:pt x="2171" y="2841"/>
                    </a:cubicBezTo>
                    <a:cubicBezTo>
                      <a:pt x="2180" y="2853"/>
                      <a:pt x="2192" y="2862"/>
                      <a:pt x="2201" y="2871"/>
                    </a:cubicBezTo>
                    <a:cubicBezTo>
                      <a:pt x="2201" y="2871"/>
                      <a:pt x="2213" y="2790"/>
                      <a:pt x="2189" y="2790"/>
                    </a:cubicBezTo>
                    <a:cubicBezTo>
                      <a:pt x="2186" y="2790"/>
                      <a:pt x="2183" y="2791"/>
                      <a:pt x="2180" y="2793"/>
                    </a:cubicBezTo>
                    <a:lnTo>
                      <a:pt x="2177" y="2796"/>
                    </a:lnTo>
                    <a:lnTo>
                      <a:pt x="2177" y="2781"/>
                    </a:lnTo>
                    <a:cubicBezTo>
                      <a:pt x="2237" y="2792"/>
                      <a:pt x="2283" y="2796"/>
                      <a:pt x="2317" y="2796"/>
                    </a:cubicBezTo>
                    <a:cubicBezTo>
                      <a:pt x="2564" y="2796"/>
                      <a:pt x="2173" y="2559"/>
                      <a:pt x="2081" y="2522"/>
                    </a:cubicBezTo>
                    <a:cubicBezTo>
                      <a:pt x="2070" y="2466"/>
                      <a:pt x="1956" y="2382"/>
                      <a:pt x="1852" y="2322"/>
                    </a:cubicBezTo>
                    <a:lnTo>
                      <a:pt x="1834" y="2182"/>
                    </a:lnTo>
                    <a:lnTo>
                      <a:pt x="1831" y="2161"/>
                    </a:lnTo>
                    <a:lnTo>
                      <a:pt x="1885" y="1899"/>
                    </a:lnTo>
                    <a:cubicBezTo>
                      <a:pt x="1935" y="1744"/>
                      <a:pt x="1998" y="1592"/>
                      <a:pt x="2070" y="1446"/>
                    </a:cubicBezTo>
                    <a:cubicBezTo>
                      <a:pt x="2185" y="1494"/>
                      <a:pt x="2307" y="1519"/>
                      <a:pt x="2431" y="1519"/>
                    </a:cubicBezTo>
                    <a:cubicBezTo>
                      <a:pt x="2484" y="1519"/>
                      <a:pt x="2536" y="1515"/>
                      <a:pt x="2588" y="1506"/>
                    </a:cubicBezTo>
                    <a:cubicBezTo>
                      <a:pt x="2675" y="1550"/>
                      <a:pt x="2764" y="1566"/>
                      <a:pt x="2849" y="1566"/>
                    </a:cubicBezTo>
                    <a:cubicBezTo>
                      <a:pt x="2979" y="1566"/>
                      <a:pt x="3100" y="1529"/>
                      <a:pt x="3190" y="1500"/>
                    </a:cubicBezTo>
                    <a:cubicBezTo>
                      <a:pt x="3211" y="1500"/>
                      <a:pt x="3229" y="1500"/>
                      <a:pt x="3247" y="1497"/>
                    </a:cubicBezTo>
                    <a:cubicBezTo>
                      <a:pt x="3263" y="1497"/>
                      <a:pt x="3277" y="1484"/>
                      <a:pt x="3291" y="1484"/>
                    </a:cubicBezTo>
                    <a:cubicBezTo>
                      <a:pt x="3292" y="1484"/>
                      <a:pt x="3293" y="1485"/>
                      <a:pt x="3295" y="1485"/>
                    </a:cubicBezTo>
                    <a:cubicBezTo>
                      <a:pt x="3325" y="1494"/>
                      <a:pt x="3356" y="1497"/>
                      <a:pt x="3385" y="1497"/>
                    </a:cubicBezTo>
                    <a:cubicBezTo>
                      <a:pt x="3517" y="1497"/>
                      <a:pt x="3624" y="1422"/>
                      <a:pt x="3593" y="1383"/>
                    </a:cubicBezTo>
                    <a:lnTo>
                      <a:pt x="3611" y="1380"/>
                    </a:lnTo>
                    <a:lnTo>
                      <a:pt x="3620" y="1377"/>
                    </a:lnTo>
                    <a:lnTo>
                      <a:pt x="3623" y="1377"/>
                    </a:lnTo>
                    <a:lnTo>
                      <a:pt x="3634" y="1375"/>
                    </a:lnTo>
                    <a:lnTo>
                      <a:pt x="3637" y="1375"/>
                    </a:lnTo>
                    <a:lnTo>
                      <a:pt x="3649" y="1369"/>
                    </a:lnTo>
                    <a:lnTo>
                      <a:pt x="3652" y="1366"/>
                    </a:lnTo>
                    <a:lnTo>
                      <a:pt x="3664" y="1360"/>
                    </a:lnTo>
                    <a:lnTo>
                      <a:pt x="3670" y="1357"/>
                    </a:lnTo>
                    <a:lnTo>
                      <a:pt x="3682" y="1351"/>
                    </a:lnTo>
                    <a:lnTo>
                      <a:pt x="3688" y="1348"/>
                    </a:lnTo>
                    <a:cubicBezTo>
                      <a:pt x="3760" y="1300"/>
                      <a:pt x="3804" y="1217"/>
                      <a:pt x="3801" y="1130"/>
                    </a:cubicBezTo>
                    <a:cubicBezTo>
                      <a:pt x="3813" y="895"/>
                      <a:pt x="3301" y="722"/>
                      <a:pt x="3101" y="677"/>
                    </a:cubicBezTo>
                    <a:cubicBezTo>
                      <a:pt x="2901" y="632"/>
                      <a:pt x="2836" y="516"/>
                      <a:pt x="2701" y="495"/>
                    </a:cubicBezTo>
                    <a:cubicBezTo>
                      <a:pt x="2753" y="482"/>
                      <a:pt x="3080" y="18"/>
                      <a:pt x="2514" y="18"/>
                    </a:cubicBezTo>
                    <a:cubicBezTo>
                      <a:pt x="2457" y="18"/>
                      <a:pt x="2390" y="23"/>
                      <a:pt x="2314" y="33"/>
                    </a:cubicBezTo>
                    <a:cubicBezTo>
                      <a:pt x="2233" y="10"/>
                      <a:pt x="2115" y="0"/>
                      <a:pt x="1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16575" y="2868075"/>
                <a:ext cx="167400" cy="13025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5210" extrusionOk="0">
                    <a:moveTo>
                      <a:pt x="2273" y="2508"/>
                    </a:moveTo>
                    <a:cubicBezTo>
                      <a:pt x="2274" y="2508"/>
                      <a:pt x="2274" y="2508"/>
                      <a:pt x="2275" y="2509"/>
                    </a:cubicBezTo>
                    <a:lnTo>
                      <a:pt x="2277" y="2509"/>
                    </a:lnTo>
                    <a:cubicBezTo>
                      <a:pt x="2283" y="2515"/>
                      <a:pt x="2289" y="2521"/>
                      <a:pt x="2298" y="2524"/>
                    </a:cubicBezTo>
                    <a:lnTo>
                      <a:pt x="2298" y="2536"/>
                    </a:lnTo>
                    <a:lnTo>
                      <a:pt x="2298" y="2539"/>
                    </a:lnTo>
                    <a:cubicBezTo>
                      <a:pt x="2298" y="2559"/>
                      <a:pt x="2295" y="2583"/>
                      <a:pt x="2292" y="2607"/>
                    </a:cubicBezTo>
                    <a:lnTo>
                      <a:pt x="2227" y="2592"/>
                    </a:lnTo>
                    <a:cubicBezTo>
                      <a:pt x="2249" y="2545"/>
                      <a:pt x="2266" y="2508"/>
                      <a:pt x="2273" y="2508"/>
                    </a:cubicBezTo>
                    <a:close/>
                    <a:moveTo>
                      <a:pt x="2325" y="2539"/>
                    </a:moveTo>
                    <a:cubicBezTo>
                      <a:pt x="2391" y="2571"/>
                      <a:pt x="2459" y="2601"/>
                      <a:pt x="2531" y="2628"/>
                    </a:cubicBezTo>
                    <a:lnTo>
                      <a:pt x="2489" y="2649"/>
                    </a:lnTo>
                    <a:lnTo>
                      <a:pt x="2322" y="2613"/>
                    </a:lnTo>
                    <a:cubicBezTo>
                      <a:pt x="2325" y="2595"/>
                      <a:pt x="2325" y="2577"/>
                      <a:pt x="2325" y="2559"/>
                    </a:cubicBezTo>
                    <a:lnTo>
                      <a:pt x="2325" y="2550"/>
                    </a:lnTo>
                    <a:lnTo>
                      <a:pt x="2325" y="2539"/>
                    </a:lnTo>
                    <a:close/>
                    <a:moveTo>
                      <a:pt x="2844" y="2559"/>
                    </a:moveTo>
                    <a:cubicBezTo>
                      <a:pt x="2829" y="2589"/>
                      <a:pt x="2823" y="2622"/>
                      <a:pt x="2823" y="2658"/>
                    </a:cubicBezTo>
                    <a:cubicBezTo>
                      <a:pt x="2805" y="2637"/>
                      <a:pt x="2784" y="2619"/>
                      <a:pt x="2766" y="2601"/>
                    </a:cubicBezTo>
                    <a:cubicBezTo>
                      <a:pt x="2793" y="2589"/>
                      <a:pt x="2820" y="2574"/>
                      <a:pt x="2844" y="2559"/>
                    </a:cubicBezTo>
                    <a:close/>
                    <a:moveTo>
                      <a:pt x="2570" y="2741"/>
                    </a:moveTo>
                    <a:lnTo>
                      <a:pt x="2668" y="2750"/>
                    </a:lnTo>
                    <a:lnTo>
                      <a:pt x="2805" y="2837"/>
                    </a:lnTo>
                    <a:cubicBezTo>
                      <a:pt x="2829" y="2881"/>
                      <a:pt x="2850" y="2929"/>
                      <a:pt x="2868" y="2974"/>
                    </a:cubicBezTo>
                    <a:cubicBezTo>
                      <a:pt x="2850" y="3068"/>
                      <a:pt x="2786" y="3135"/>
                      <a:pt x="2722" y="3135"/>
                    </a:cubicBezTo>
                    <a:cubicBezTo>
                      <a:pt x="2641" y="3135"/>
                      <a:pt x="2560" y="3030"/>
                      <a:pt x="2570" y="2741"/>
                    </a:cubicBezTo>
                    <a:close/>
                    <a:moveTo>
                      <a:pt x="4120" y="3021"/>
                    </a:moveTo>
                    <a:lnTo>
                      <a:pt x="4141" y="3033"/>
                    </a:lnTo>
                    <a:cubicBezTo>
                      <a:pt x="4108" y="3343"/>
                      <a:pt x="3993" y="3455"/>
                      <a:pt x="3891" y="3455"/>
                    </a:cubicBezTo>
                    <a:cubicBezTo>
                      <a:pt x="3844" y="3455"/>
                      <a:pt x="3800" y="3432"/>
                      <a:pt x="3768" y="3394"/>
                    </a:cubicBezTo>
                    <a:cubicBezTo>
                      <a:pt x="3798" y="3331"/>
                      <a:pt x="3836" y="3272"/>
                      <a:pt x="3878" y="3218"/>
                    </a:cubicBezTo>
                    <a:cubicBezTo>
                      <a:pt x="3890" y="3219"/>
                      <a:pt x="3902" y="3220"/>
                      <a:pt x="3914" y="3220"/>
                    </a:cubicBezTo>
                    <a:cubicBezTo>
                      <a:pt x="3935" y="3220"/>
                      <a:pt x="3956" y="3218"/>
                      <a:pt x="3977" y="3212"/>
                    </a:cubicBezTo>
                    <a:cubicBezTo>
                      <a:pt x="4021" y="3191"/>
                      <a:pt x="4120" y="3021"/>
                      <a:pt x="4120" y="3021"/>
                    </a:cubicBezTo>
                    <a:close/>
                    <a:moveTo>
                      <a:pt x="4886" y="3173"/>
                    </a:moveTo>
                    <a:cubicBezTo>
                      <a:pt x="4895" y="3200"/>
                      <a:pt x="4907" y="3224"/>
                      <a:pt x="4922" y="3245"/>
                    </a:cubicBezTo>
                    <a:cubicBezTo>
                      <a:pt x="4870" y="3477"/>
                      <a:pt x="4799" y="3660"/>
                      <a:pt x="4698" y="3660"/>
                    </a:cubicBezTo>
                    <a:cubicBezTo>
                      <a:pt x="4694" y="3660"/>
                      <a:pt x="4690" y="3660"/>
                      <a:pt x="4686" y="3659"/>
                    </a:cubicBezTo>
                    <a:lnTo>
                      <a:pt x="4686" y="3662"/>
                    </a:lnTo>
                    <a:cubicBezTo>
                      <a:pt x="4585" y="3647"/>
                      <a:pt x="4543" y="3466"/>
                      <a:pt x="4534" y="3221"/>
                    </a:cubicBezTo>
                    <a:lnTo>
                      <a:pt x="4534" y="3221"/>
                    </a:lnTo>
                    <a:cubicBezTo>
                      <a:pt x="4653" y="3276"/>
                      <a:pt x="4760" y="3323"/>
                      <a:pt x="4783" y="3323"/>
                    </a:cubicBezTo>
                    <a:cubicBezTo>
                      <a:pt x="4783" y="3323"/>
                      <a:pt x="4784" y="3323"/>
                      <a:pt x="4784" y="3322"/>
                    </a:cubicBezTo>
                    <a:cubicBezTo>
                      <a:pt x="4829" y="3320"/>
                      <a:pt x="4886" y="3173"/>
                      <a:pt x="4886" y="3173"/>
                    </a:cubicBezTo>
                    <a:close/>
                    <a:moveTo>
                      <a:pt x="4164" y="3045"/>
                    </a:moveTo>
                    <a:lnTo>
                      <a:pt x="4221" y="3072"/>
                    </a:lnTo>
                    <a:cubicBezTo>
                      <a:pt x="4174" y="3496"/>
                      <a:pt x="4067" y="3966"/>
                      <a:pt x="3917" y="3966"/>
                    </a:cubicBezTo>
                    <a:cubicBezTo>
                      <a:pt x="3916" y="3966"/>
                      <a:pt x="3915" y="3966"/>
                      <a:pt x="3914" y="3966"/>
                    </a:cubicBezTo>
                    <a:cubicBezTo>
                      <a:pt x="3875" y="3966"/>
                      <a:pt x="3804" y="3928"/>
                      <a:pt x="3756" y="3841"/>
                    </a:cubicBezTo>
                    <a:cubicBezTo>
                      <a:pt x="3741" y="3746"/>
                      <a:pt x="3723" y="3647"/>
                      <a:pt x="3702" y="3561"/>
                    </a:cubicBezTo>
                    <a:cubicBezTo>
                      <a:pt x="3717" y="3513"/>
                      <a:pt x="3735" y="3466"/>
                      <a:pt x="3759" y="3418"/>
                    </a:cubicBezTo>
                    <a:cubicBezTo>
                      <a:pt x="3796" y="3458"/>
                      <a:pt x="3845" y="3482"/>
                      <a:pt x="3895" y="3482"/>
                    </a:cubicBezTo>
                    <a:cubicBezTo>
                      <a:pt x="4007" y="3482"/>
                      <a:pt x="4130" y="3365"/>
                      <a:pt x="4164" y="3045"/>
                    </a:cubicBezTo>
                    <a:close/>
                    <a:moveTo>
                      <a:pt x="2316" y="2694"/>
                    </a:moveTo>
                    <a:lnTo>
                      <a:pt x="2480" y="2732"/>
                    </a:lnTo>
                    <a:lnTo>
                      <a:pt x="2546" y="2738"/>
                    </a:lnTo>
                    <a:cubicBezTo>
                      <a:pt x="2535" y="3045"/>
                      <a:pt x="2627" y="3157"/>
                      <a:pt x="2718" y="3157"/>
                    </a:cubicBezTo>
                    <a:cubicBezTo>
                      <a:pt x="2784" y="3157"/>
                      <a:pt x="2850" y="3098"/>
                      <a:pt x="2877" y="3009"/>
                    </a:cubicBezTo>
                    <a:cubicBezTo>
                      <a:pt x="2880" y="3018"/>
                      <a:pt x="2883" y="3030"/>
                      <a:pt x="2886" y="3039"/>
                    </a:cubicBezTo>
                    <a:cubicBezTo>
                      <a:pt x="2886" y="3042"/>
                      <a:pt x="2886" y="3042"/>
                      <a:pt x="2886" y="3042"/>
                    </a:cubicBezTo>
                    <a:lnTo>
                      <a:pt x="2877" y="3069"/>
                    </a:lnTo>
                    <a:lnTo>
                      <a:pt x="2874" y="3075"/>
                    </a:lnTo>
                    <a:lnTo>
                      <a:pt x="2865" y="3102"/>
                    </a:lnTo>
                    <a:cubicBezTo>
                      <a:pt x="2865" y="3105"/>
                      <a:pt x="2862" y="3108"/>
                      <a:pt x="2862" y="3111"/>
                    </a:cubicBezTo>
                    <a:cubicBezTo>
                      <a:pt x="2859" y="3114"/>
                      <a:pt x="2853" y="3129"/>
                      <a:pt x="2850" y="3138"/>
                    </a:cubicBezTo>
                    <a:lnTo>
                      <a:pt x="2847" y="3150"/>
                    </a:lnTo>
                    <a:cubicBezTo>
                      <a:pt x="2844" y="3159"/>
                      <a:pt x="2841" y="3167"/>
                      <a:pt x="2835" y="3176"/>
                    </a:cubicBezTo>
                    <a:lnTo>
                      <a:pt x="2832" y="3194"/>
                    </a:lnTo>
                    <a:cubicBezTo>
                      <a:pt x="2826" y="3203"/>
                      <a:pt x="2823" y="3212"/>
                      <a:pt x="2820" y="3221"/>
                    </a:cubicBezTo>
                    <a:lnTo>
                      <a:pt x="2814" y="3239"/>
                    </a:lnTo>
                    <a:cubicBezTo>
                      <a:pt x="2811" y="3248"/>
                      <a:pt x="2808" y="3257"/>
                      <a:pt x="2802" y="3269"/>
                    </a:cubicBezTo>
                    <a:cubicBezTo>
                      <a:pt x="2799" y="3281"/>
                      <a:pt x="2799" y="3281"/>
                      <a:pt x="2796" y="3287"/>
                    </a:cubicBezTo>
                    <a:cubicBezTo>
                      <a:pt x="2796" y="3293"/>
                      <a:pt x="2790" y="3308"/>
                      <a:pt x="2787" y="3320"/>
                    </a:cubicBezTo>
                    <a:lnTo>
                      <a:pt x="2778" y="3337"/>
                    </a:lnTo>
                    <a:cubicBezTo>
                      <a:pt x="2775" y="3349"/>
                      <a:pt x="2772" y="3361"/>
                      <a:pt x="2766" y="3370"/>
                    </a:cubicBezTo>
                    <a:cubicBezTo>
                      <a:pt x="2763" y="3382"/>
                      <a:pt x="2763" y="3385"/>
                      <a:pt x="2760" y="3394"/>
                    </a:cubicBezTo>
                    <a:cubicBezTo>
                      <a:pt x="2757" y="3400"/>
                      <a:pt x="2751" y="3415"/>
                      <a:pt x="2748" y="3427"/>
                    </a:cubicBezTo>
                    <a:lnTo>
                      <a:pt x="2740" y="3451"/>
                    </a:lnTo>
                    <a:cubicBezTo>
                      <a:pt x="2737" y="3463"/>
                      <a:pt x="2734" y="3472"/>
                      <a:pt x="2728" y="3483"/>
                    </a:cubicBezTo>
                    <a:cubicBezTo>
                      <a:pt x="2725" y="3495"/>
                      <a:pt x="2725" y="3501"/>
                      <a:pt x="2722" y="3510"/>
                    </a:cubicBezTo>
                    <a:lnTo>
                      <a:pt x="2710" y="3543"/>
                    </a:lnTo>
                    <a:cubicBezTo>
                      <a:pt x="2710" y="3546"/>
                      <a:pt x="2707" y="3549"/>
                      <a:pt x="2707" y="3552"/>
                    </a:cubicBezTo>
                    <a:cubicBezTo>
                      <a:pt x="2647" y="3737"/>
                      <a:pt x="2585" y="3945"/>
                      <a:pt x="2537" y="4145"/>
                    </a:cubicBezTo>
                    <a:cubicBezTo>
                      <a:pt x="2526" y="4150"/>
                      <a:pt x="2516" y="4152"/>
                      <a:pt x="2506" y="4152"/>
                    </a:cubicBezTo>
                    <a:cubicBezTo>
                      <a:pt x="2340" y="4152"/>
                      <a:pt x="2310" y="3529"/>
                      <a:pt x="2313" y="2989"/>
                    </a:cubicBezTo>
                    <a:lnTo>
                      <a:pt x="2316" y="2989"/>
                    </a:lnTo>
                    <a:lnTo>
                      <a:pt x="2316" y="2935"/>
                    </a:lnTo>
                    <a:lnTo>
                      <a:pt x="2316" y="2917"/>
                    </a:lnTo>
                    <a:lnTo>
                      <a:pt x="2316" y="2860"/>
                    </a:lnTo>
                    <a:lnTo>
                      <a:pt x="2316" y="2857"/>
                    </a:lnTo>
                    <a:lnTo>
                      <a:pt x="2316" y="2801"/>
                    </a:lnTo>
                    <a:lnTo>
                      <a:pt x="2316" y="2789"/>
                    </a:lnTo>
                    <a:cubicBezTo>
                      <a:pt x="2316" y="2756"/>
                      <a:pt x="2316" y="2723"/>
                      <a:pt x="2316" y="2694"/>
                    </a:cubicBezTo>
                    <a:close/>
                    <a:moveTo>
                      <a:pt x="3256" y="0"/>
                    </a:moveTo>
                    <a:cubicBezTo>
                      <a:pt x="3252" y="0"/>
                      <a:pt x="3248" y="1"/>
                      <a:pt x="3246" y="2"/>
                    </a:cubicBezTo>
                    <a:cubicBezTo>
                      <a:pt x="3211" y="23"/>
                      <a:pt x="3044" y="100"/>
                      <a:pt x="3044" y="100"/>
                    </a:cubicBezTo>
                    <a:cubicBezTo>
                      <a:pt x="3044" y="100"/>
                      <a:pt x="2539" y="158"/>
                      <a:pt x="2438" y="158"/>
                    </a:cubicBezTo>
                    <a:cubicBezTo>
                      <a:pt x="2431" y="158"/>
                      <a:pt x="2426" y="157"/>
                      <a:pt x="2424" y="157"/>
                    </a:cubicBezTo>
                    <a:cubicBezTo>
                      <a:pt x="2422" y="156"/>
                      <a:pt x="2420" y="156"/>
                      <a:pt x="2419" y="156"/>
                    </a:cubicBezTo>
                    <a:cubicBezTo>
                      <a:pt x="2381" y="156"/>
                      <a:pt x="2373" y="255"/>
                      <a:pt x="2373" y="255"/>
                    </a:cubicBezTo>
                    <a:lnTo>
                      <a:pt x="2269" y="199"/>
                    </a:lnTo>
                    <a:cubicBezTo>
                      <a:pt x="2269" y="199"/>
                      <a:pt x="1556" y="339"/>
                      <a:pt x="1526" y="359"/>
                    </a:cubicBezTo>
                    <a:cubicBezTo>
                      <a:pt x="1496" y="380"/>
                      <a:pt x="1467" y="583"/>
                      <a:pt x="1467" y="583"/>
                    </a:cubicBezTo>
                    <a:lnTo>
                      <a:pt x="1130" y="610"/>
                    </a:lnTo>
                    <a:cubicBezTo>
                      <a:pt x="1130" y="610"/>
                      <a:pt x="826" y="902"/>
                      <a:pt x="808" y="950"/>
                    </a:cubicBezTo>
                    <a:cubicBezTo>
                      <a:pt x="790" y="1000"/>
                      <a:pt x="856" y="1120"/>
                      <a:pt x="856" y="1120"/>
                    </a:cubicBezTo>
                    <a:cubicBezTo>
                      <a:pt x="856" y="1120"/>
                      <a:pt x="647" y="1152"/>
                      <a:pt x="632" y="1173"/>
                    </a:cubicBezTo>
                    <a:cubicBezTo>
                      <a:pt x="605" y="1239"/>
                      <a:pt x="584" y="1307"/>
                      <a:pt x="569" y="1376"/>
                    </a:cubicBezTo>
                    <a:lnTo>
                      <a:pt x="686" y="1489"/>
                    </a:lnTo>
                    <a:cubicBezTo>
                      <a:pt x="686" y="1489"/>
                      <a:pt x="298" y="1582"/>
                      <a:pt x="289" y="1603"/>
                    </a:cubicBezTo>
                    <a:cubicBezTo>
                      <a:pt x="280" y="1623"/>
                      <a:pt x="98" y="1978"/>
                      <a:pt x="95" y="2002"/>
                    </a:cubicBezTo>
                    <a:cubicBezTo>
                      <a:pt x="95" y="2023"/>
                      <a:pt x="179" y="2106"/>
                      <a:pt x="191" y="2136"/>
                    </a:cubicBezTo>
                    <a:cubicBezTo>
                      <a:pt x="203" y="2166"/>
                      <a:pt x="12" y="2193"/>
                      <a:pt x="0" y="2243"/>
                    </a:cubicBezTo>
                    <a:cubicBezTo>
                      <a:pt x="3" y="2306"/>
                      <a:pt x="15" y="2366"/>
                      <a:pt x="36" y="2425"/>
                    </a:cubicBezTo>
                    <a:cubicBezTo>
                      <a:pt x="42" y="2452"/>
                      <a:pt x="51" y="2482"/>
                      <a:pt x="60" y="2506"/>
                    </a:cubicBezTo>
                    <a:lnTo>
                      <a:pt x="60" y="2509"/>
                    </a:lnTo>
                    <a:lnTo>
                      <a:pt x="66" y="2527"/>
                    </a:lnTo>
                    <a:cubicBezTo>
                      <a:pt x="69" y="2539"/>
                      <a:pt x="72" y="2550"/>
                      <a:pt x="78" y="2562"/>
                    </a:cubicBezTo>
                    <a:lnTo>
                      <a:pt x="81" y="2577"/>
                    </a:lnTo>
                    <a:lnTo>
                      <a:pt x="81" y="2580"/>
                    </a:lnTo>
                    <a:cubicBezTo>
                      <a:pt x="81" y="2583"/>
                      <a:pt x="84" y="2586"/>
                      <a:pt x="84" y="2589"/>
                    </a:cubicBezTo>
                    <a:lnTo>
                      <a:pt x="84" y="2592"/>
                    </a:lnTo>
                    <a:lnTo>
                      <a:pt x="90" y="2604"/>
                    </a:lnTo>
                    <a:cubicBezTo>
                      <a:pt x="90" y="2607"/>
                      <a:pt x="93" y="2610"/>
                      <a:pt x="93" y="2613"/>
                    </a:cubicBezTo>
                    <a:lnTo>
                      <a:pt x="93" y="2616"/>
                    </a:lnTo>
                    <a:cubicBezTo>
                      <a:pt x="93" y="2619"/>
                      <a:pt x="95" y="2622"/>
                      <a:pt x="95" y="2622"/>
                    </a:cubicBezTo>
                    <a:lnTo>
                      <a:pt x="95" y="2625"/>
                    </a:lnTo>
                    <a:lnTo>
                      <a:pt x="98" y="2628"/>
                    </a:lnTo>
                    <a:lnTo>
                      <a:pt x="101" y="2631"/>
                    </a:lnTo>
                    <a:cubicBezTo>
                      <a:pt x="122" y="2646"/>
                      <a:pt x="292" y="2735"/>
                      <a:pt x="292" y="2735"/>
                    </a:cubicBezTo>
                    <a:lnTo>
                      <a:pt x="334" y="2825"/>
                    </a:lnTo>
                    <a:cubicBezTo>
                      <a:pt x="337" y="2831"/>
                      <a:pt x="340" y="2837"/>
                      <a:pt x="343" y="2843"/>
                    </a:cubicBezTo>
                    <a:lnTo>
                      <a:pt x="358" y="2869"/>
                    </a:lnTo>
                    <a:lnTo>
                      <a:pt x="364" y="2869"/>
                    </a:lnTo>
                    <a:cubicBezTo>
                      <a:pt x="373" y="2878"/>
                      <a:pt x="379" y="2887"/>
                      <a:pt x="388" y="2893"/>
                    </a:cubicBezTo>
                    <a:lnTo>
                      <a:pt x="340" y="2899"/>
                    </a:lnTo>
                    <a:lnTo>
                      <a:pt x="283" y="2998"/>
                    </a:lnTo>
                    <a:lnTo>
                      <a:pt x="417" y="3007"/>
                    </a:lnTo>
                    <a:lnTo>
                      <a:pt x="444" y="2935"/>
                    </a:lnTo>
                    <a:cubicBezTo>
                      <a:pt x="579" y="3024"/>
                      <a:pt x="795" y="3102"/>
                      <a:pt x="856" y="3102"/>
                    </a:cubicBezTo>
                    <a:cubicBezTo>
                      <a:pt x="858" y="3102"/>
                      <a:pt x="860" y="3102"/>
                      <a:pt x="862" y="3102"/>
                    </a:cubicBezTo>
                    <a:cubicBezTo>
                      <a:pt x="930" y="3093"/>
                      <a:pt x="1070" y="2956"/>
                      <a:pt x="1070" y="2956"/>
                    </a:cubicBezTo>
                    <a:cubicBezTo>
                      <a:pt x="1085" y="2969"/>
                      <a:pt x="1273" y="2979"/>
                      <a:pt x="1422" y="2979"/>
                    </a:cubicBezTo>
                    <a:cubicBezTo>
                      <a:pt x="1508" y="2979"/>
                      <a:pt x="1580" y="2975"/>
                      <a:pt x="1598" y="2968"/>
                    </a:cubicBezTo>
                    <a:cubicBezTo>
                      <a:pt x="1681" y="2935"/>
                      <a:pt x="1705" y="2795"/>
                      <a:pt x="1705" y="2795"/>
                    </a:cubicBezTo>
                    <a:cubicBezTo>
                      <a:pt x="1705" y="2795"/>
                      <a:pt x="2072" y="2777"/>
                      <a:pt x="2111" y="2762"/>
                    </a:cubicBezTo>
                    <a:cubicBezTo>
                      <a:pt x="2128" y="2756"/>
                      <a:pt x="2155" y="2708"/>
                      <a:pt x="2179" y="2658"/>
                    </a:cubicBezTo>
                    <a:lnTo>
                      <a:pt x="2277" y="2682"/>
                    </a:lnTo>
                    <a:lnTo>
                      <a:pt x="2277" y="2691"/>
                    </a:lnTo>
                    <a:lnTo>
                      <a:pt x="2277" y="2694"/>
                    </a:lnTo>
                    <a:cubicBezTo>
                      <a:pt x="2277" y="2732"/>
                      <a:pt x="2275" y="2768"/>
                      <a:pt x="2275" y="2807"/>
                    </a:cubicBezTo>
                    <a:lnTo>
                      <a:pt x="2275" y="2810"/>
                    </a:lnTo>
                    <a:lnTo>
                      <a:pt x="2275" y="2863"/>
                    </a:lnTo>
                    <a:lnTo>
                      <a:pt x="2275" y="2869"/>
                    </a:lnTo>
                    <a:cubicBezTo>
                      <a:pt x="2275" y="2908"/>
                      <a:pt x="2272" y="2944"/>
                      <a:pt x="2272" y="2983"/>
                    </a:cubicBezTo>
                    <a:lnTo>
                      <a:pt x="2272" y="2986"/>
                    </a:lnTo>
                    <a:cubicBezTo>
                      <a:pt x="2263" y="3552"/>
                      <a:pt x="2301" y="4182"/>
                      <a:pt x="2493" y="4182"/>
                    </a:cubicBezTo>
                    <a:cubicBezTo>
                      <a:pt x="2502" y="4182"/>
                      <a:pt x="2512" y="4181"/>
                      <a:pt x="2522" y="4178"/>
                    </a:cubicBezTo>
                    <a:lnTo>
                      <a:pt x="2522" y="4178"/>
                    </a:lnTo>
                    <a:lnTo>
                      <a:pt x="2513" y="4214"/>
                    </a:lnTo>
                    <a:lnTo>
                      <a:pt x="2510" y="4226"/>
                    </a:lnTo>
                    <a:cubicBezTo>
                      <a:pt x="2486" y="4330"/>
                      <a:pt x="2468" y="4434"/>
                      <a:pt x="2456" y="4539"/>
                    </a:cubicBezTo>
                    <a:lnTo>
                      <a:pt x="2456" y="4542"/>
                    </a:lnTo>
                    <a:cubicBezTo>
                      <a:pt x="2456" y="4542"/>
                      <a:pt x="2456" y="4545"/>
                      <a:pt x="2456" y="4545"/>
                    </a:cubicBezTo>
                    <a:cubicBezTo>
                      <a:pt x="2456" y="4545"/>
                      <a:pt x="2456" y="4548"/>
                      <a:pt x="2453" y="4551"/>
                    </a:cubicBezTo>
                    <a:lnTo>
                      <a:pt x="2453" y="4554"/>
                    </a:lnTo>
                    <a:cubicBezTo>
                      <a:pt x="2453" y="4560"/>
                      <a:pt x="2450" y="4566"/>
                      <a:pt x="2447" y="4574"/>
                    </a:cubicBezTo>
                    <a:lnTo>
                      <a:pt x="2447" y="4577"/>
                    </a:lnTo>
                    <a:cubicBezTo>
                      <a:pt x="2447" y="4583"/>
                      <a:pt x="2444" y="4586"/>
                      <a:pt x="2441" y="4589"/>
                    </a:cubicBezTo>
                    <a:lnTo>
                      <a:pt x="2441" y="4595"/>
                    </a:lnTo>
                    <a:lnTo>
                      <a:pt x="2435" y="4607"/>
                    </a:lnTo>
                    <a:lnTo>
                      <a:pt x="2435" y="4610"/>
                    </a:lnTo>
                    <a:cubicBezTo>
                      <a:pt x="2430" y="4622"/>
                      <a:pt x="2421" y="4637"/>
                      <a:pt x="2415" y="4652"/>
                    </a:cubicBezTo>
                    <a:cubicBezTo>
                      <a:pt x="2415" y="4652"/>
                      <a:pt x="2412" y="4652"/>
                      <a:pt x="2412" y="4655"/>
                    </a:cubicBezTo>
                    <a:lnTo>
                      <a:pt x="2400" y="4673"/>
                    </a:lnTo>
                    <a:lnTo>
                      <a:pt x="2397" y="4679"/>
                    </a:lnTo>
                    <a:lnTo>
                      <a:pt x="2385" y="4697"/>
                    </a:lnTo>
                    <a:lnTo>
                      <a:pt x="2382" y="4703"/>
                    </a:lnTo>
                    <a:cubicBezTo>
                      <a:pt x="2373" y="4718"/>
                      <a:pt x="2358" y="4732"/>
                      <a:pt x="2346" y="4750"/>
                    </a:cubicBezTo>
                    <a:lnTo>
                      <a:pt x="2343" y="4753"/>
                    </a:lnTo>
                    <a:lnTo>
                      <a:pt x="2325" y="4777"/>
                    </a:lnTo>
                    <a:lnTo>
                      <a:pt x="2319" y="4783"/>
                    </a:lnTo>
                    <a:lnTo>
                      <a:pt x="2298" y="4804"/>
                    </a:lnTo>
                    <a:lnTo>
                      <a:pt x="2292" y="4810"/>
                    </a:lnTo>
                    <a:lnTo>
                      <a:pt x="2269" y="4834"/>
                    </a:lnTo>
                    <a:cubicBezTo>
                      <a:pt x="2248" y="4855"/>
                      <a:pt x="2224" y="4876"/>
                      <a:pt x="2194" y="4896"/>
                    </a:cubicBezTo>
                    <a:lnTo>
                      <a:pt x="2125" y="4879"/>
                    </a:lnTo>
                    <a:lnTo>
                      <a:pt x="1959" y="4950"/>
                    </a:lnTo>
                    <a:lnTo>
                      <a:pt x="1801" y="4935"/>
                    </a:lnTo>
                    <a:lnTo>
                      <a:pt x="1640" y="5010"/>
                    </a:lnTo>
                    <a:lnTo>
                      <a:pt x="1556" y="5010"/>
                    </a:lnTo>
                    <a:lnTo>
                      <a:pt x="1452" y="5054"/>
                    </a:lnTo>
                    <a:lnTo>
                      <a:pt x="1827" y="5075"/>
                    </a:lnTo>
                    <a:lnTo>
                      <a:pt x="2456" y="5105"/>
                    </a:lnTo>
                    <a:lnTo>
                      <a:pt x="3327" y="5150"/>
                    </a:lnTo>
                    <a:lnTo>
                      <a:pt x="3875" y="5177"/>
                    </a:lnTo>
                    <a:lnTo>
                      <a:pt x="4039" y="5186"/>
                    </a:lnTo>
                    <a:lnTo>
                      <a:pt x="4090" y="5189"/>
                    </a:lnTo>
                    <a:lnTo>
                      <a:pt x="4507" y="5209"/>
                    </a:lnTo>
                    <a:lnTo>
                      <a:pt x="4412" y="5135"/>
                    </a:lnTo>
                    <a:lnTo>
                      <a:pt x="4334" y="5129"/>
                    </a:lnTo>
                    <a:lnTo>
                      <a:pt x="4236" y="5039"/>
                    </a:lnTo>
                    <a:lnTo>
                      <a:pt x="4096" y="5039"/>
                    </a:lnTo>
                    <a:lnTo>
                      <a:pt x="4003" y="4977"/>
                    </a:lnTo>
                    <a:lnTo>
                      <a:pt x="3983" y="4977"/>
                    </a:lnTo>
                    <a:lnTo>
                      <a:pt x="3848" y="4718"/>
                    </a:lnTo>
                    <a:cubicBezTo>
                      <a:pt x="3848" y="4718"/>
                      <a:pt x="3828" y="4303"/>
                      <a:pt x="3765" y="3904"/>
                    </a:cubicBezTo>
                    <a:lnTo>
                      <a:pt x="3765" y="3904"/>
                    </a:lnTo>
                    <a:cubicBezTo>
                      <a:pt x="3801" y="3948"/>
                      <a:pt x="3851" y="3981"/>
                      <a:pt x="3908" y="3987"/>
                    </a:cubicBezTo>
                    <a:cubicBezTo>
                      <a:pt x="3910" y="3987"/>
                      <a:pt x="3911" y="3987"/>
                      <a:pt x="3913" y="3987"/>
                    </a:cubicBezTo>
                    <a:cubicBezTo>
                      <a:pt x="4103" y="3987"/>
                      <a:pt x="4201" y="3442"/>
                      <a:pt x="4245" y="3078"/>
                    </a:cubicBezTo>
                    <a:cubicBezTo>
                      <a:pt x="4319" y="3111"/>
                      <a:pt x="4412" y="3159"/>
                      <a:pt x="4504" y="3200"/>
                    </a:cubicBezTo>
                    <a:cubicBezTo>
                      <a:pt x="4513" y="3466"/>
                      <a:pt x="4561" y="3665"/>
                      <a:pt x="4680" y="3680"/>
                    </a:cubicBezTo>
                    <a:cubicBezTo>
                      <a:pt x="4684" y="3681"/>
                      <a:pt x="4687" y="3681"/>
                      <a:pt x="4691" y="3681"/>
                    </a:cubicBezTo>
                    <a:cubicBezTo>
                      <a:pt x="4804" y="3681"/>
                      <a:pt x="4887" y="3494"/>
                      <a:pt x="4939" y="3254"/>
                    </a:cubicBezTo>
                    <a:cubicBezTo>
                      <a:pt x="5044" y="3305"/>
                      <a:pt x="5148" y="3346"/>
                      <a:pt x="5258" y="3382"/>
                    </a:cubicBezTo>
                    <a:lnTo>
                      <a:pt x="5413" y="3284"/>
                    </a:lnTo>
                    <a:cubicBezTo>
                      <a:pt x="5413" y="3284"/>
                      <a:pt x="5655" y="3403"/>
                      <a:pt x="5694" y="3403"/>
                    </a:cubicBezTo>
                    <a:cubicBezTo>
                      <a:pt x="5695" y="3403"/>
                      <a:pt x="5696" y="3403"/>
                      <a:pt x="5697" y="3403"/>
                    </a:cubicBezTo>
                    <a:cubicBezTo>
                      <a:pt x="5795" y="3391"/>
                      <a:pt x="6343" y="3030"/>
                      <a:pt x="6448" y="2959"/>
                    </a:cubicBezTo>
                    <a:cubicBezTo>
                      <a:pt x="6454" y="2956"/>
                      <a:pt x="6460" y="2953"/>
                      <a:pt x="6466" y="2947"/>
                    </a:cubicBezTo>
                    <a:cubicBezTo>
                      <a:pt x="6504" y="2905"/>
                      <a:pt x="6484" y="2649"/>
                      <a:pt x="6484" y="2649"/>
                    </a:cubicBezTo>
                    <a:lnTo>
                      <a:pt x="6522" y="2619"/>
                    </a:lnTo>
                    <a:lnTo>
                      <a:pt x="6695" y="2449"/>
                    </a:lnTo>
                    <a:lnTo>
                      <a:pt x="6641" y="2145"/>
                    </a:lnTo>
                    <a:lnTo>
                      <a:pt x="6475" y="2026"/>
                    </a:lnTo>
                    <a:lnTo>
                      <a:pt x="6504" y="1904"/>
                    </a:lnTo>
                    <a:cubicBezTo>
                      <a:pt x="6531" y="1829"/>
                      <a:pt x="6552" y="1755"/>
                      <a:pt x="6570" y="1677"/>
                    </a:cubicBezTo>
                    <a:cubicBezTo>
                      <a:pt x="6564" y="1656"/>
                      <a:pt x="6230" y="1367"/>
                      <a:pt x="6230" y="1367"/>
                    </a:cubicBezTo>
                    <a:cubicBezTo>
                      <a:pt x="6230" y="1367"/>
                      <a:pt x="6117" y="1078"/>
                      <a:pt x="6102" y="1057"/>
                    </a:cubicBezTo>
                    <a:cubicBezTo>
                      <a:pt x="6087" y="1034"/>
                      <a:pt x="5431" y="562"/>
                      <a:pt x="5388" y="562"/>
                    </a:cubicBezTo>
                    <a:cubicBezTo>
                      <a:pt x="5387" y="562"/>
                      <a:pt x="5387" y="562"/>
                      <a:pt x="5387" y="562"/>
                    </a:cubicBezTo>
                    <a:cubicBezTo>
                      <a:pt x="5373" y="570"/>
                      <a:pt x="5267" y="571"/>
                      <a:pt x="5199" y="571"/>
                    </a:cubicBezTo>
                    <a:cubicBezTo>
                      <a:pt x="5164" y="571"/>
                      <a:pt x="5139" y="571"/>
                      <a:pt x="5139" y="571"/>
                    </a:cubicBezTo>
                    <a:lnTo>
                      <a:pt x="4796" y="458"/>
                    </a:lnTo>
                    <a:lnTo>
                      <a:pt x="4796" y="455"/>
                    </a:lnTo>
                    <a:lnTo>
                      <a:pt x="4710" y="297"/>
                    </a:lnTo>
                    <a:lnTo>
                      <a:pt x="4713" y="315"/>
                    </a:lnTo>
                    <a:lnTo>
                      <a:pt x="4707" y="300"/>
                    </a:lnTo>
                    <a:cubicBezTo>
                      <a:pt x="4707" y="300"/>
                      <a:pt x="4361" y="240"/>
                      <a:pt x="4337" y="237"/>
                    </a:cubicBezTo>
                    <a:cubicBezTo>
                      <a:pt x="4316" y="237"/>
                      <a:pt x="4158" y="282"/>
                      <a:pt x="4087" y="300"/>
                    </a:cubicBezTo>
                    <a:lnTo>
                      <a:pt x="4024" y="285"/>
                    </a:lnTo>
                    <a:lnTo>
                      <a:pt x="3917" y="181"/>
                    </a:lnTo>
                    <a:cubicBezTo>
                      <a:pt x="3917" y="181"/>
                      <a:pt x="3346" y="0"/>
                      <a:pt x="3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-414350" y="2695850"/>
                <a:ext cx="157250" cy="300050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002" extrusionOk="0">
                    <a:moveTo>
                      <a:pt x="3240" y="2448"/>
                    </a:moveTo>
                    <a:lnTo>
                      <a:pt x="3360" y="2603"/>
                    </a:lnTo>
                    <a:cubicBezTo>
                      <a:pt x="3339" y="2731"/>
                      <a:pt x="3294" y="2853"/>
                      <a:pt x="3229" y="2967"/>
                    </a:cubicBezTo>
                    <a:lnTo>
                      <a:pt x="3229" y="2964"/>
                    </a:lnTo>
                    <a:cubicBezTo>
                      <a:pt x="3217" y="2803"/>
                      <a:pt x="3205" y="2642"/>
                      <a:pt x="3196" y="2490"/>
                    </a:cubicBezTo>
                    <a:lnTo>
                      <a:pt x="3240" y="2448"/>
                    </a:lnTo>
                    <a:close/>
                    <a:moveTo>
                      <a:pt x="2626" y="4365"/>
                    </a:moveTo>
                    <a:cubicBezTo>
                      <a:pt x="2674" y="4442"/>
                      <a:pt x="2734" y="4511"/>
                      <a:pt x="2799" y="4576"/>
                    </a:cubicBezTo>
                    <a:lnTo>
                      <a:pt x="2778" y="4576"/>
                    </a:lnTo>
                    <a:cubicBezTo>
                      <a:pt x="2689" y="4508"/>
                      <a:pt x="2594" y="4445"/>
                      <a:pt x="2501" y="4385"/>
                    </a:cubicBezTo>
                    <a:lnTo>
                      <a:pt x="2501" y="4382"/>
                    </a:lnTo>
                    <a:lnTo>
                      <a:pt x="2594" y="4397"/>
                    </a:lnTo>
                    <a:lnTo>
                      <a:pt x="2626" y="4365"/>
                    </a:lnTo>
                    <a:close/>
                    <a:moveTo>
                      <a:pt x="4364" y="4731"/>
                    </a:moveTo>
                    <a:lnTo>
                      <a:pt x="4400" y="4773"/>
                    </a:lnTo>
                    <a:lnTo>
                      <a:pt x="4516" y="4782"/>
                    </a:lnTo>
                    <a:cubicBezTo>
                      <a:pt x="4445" y="4821"/>
                      <a:pt x="4370" y="4868"/>
                      <a:pt x="4293" y="4916"/>
                    </a:cubicBezTo>
                    <a:cubicBezTo>
                      <a:pt x="4323" y="4856"/>
                      <a:pt x="4346" y="4794"/>
                      <a:pt x="4364" y="4731"/>
                    </a:cubicBezTo>
                    <a:close/>
                    <a:moveTo>
                      <a:pt x="2969" y="1"/>
                    </a:moveTo>
                    <a:lnTo>
                      <a:pt x="2507" y="141"/>
                    </a:lnTo>
                    <a:lnTo>
                      <a:pt x="2451" y="275"/>
                    </a:lnTo>
                    <a:lnTo>
                      <a:pt x="2328" y="206"/>
                    </a:lnTo>
                    <a:lnTo>
                      <a:pt x="1860" y="194"/>
                    </a:lnTo>
                    <a:lnTo>
                      <a:pt x="1345" y="555"/>
                    </a:lnTo>
                    <a:lnTo>
                      <a:pt x="1425" y="916"/>
                    </a:lnTo>
                    <a:lnTo>
                      <a:pt x="1306" y="823"/>
                    </a:lnTo>
                    <a:lnTo>
                      <a:pt x="751" y="972"/>
                    </a:lnTo>
                    <a:lnTo>
                      <a:pt x="674" y="1190"/>
                    </a:lnTo>
                    <a:lnTo>
                      <a:pt x="498" y="1169"/>
                    </a:lnTo>
                    <a:lnTo>
                      <a:pt x="179" y="1622"/>
                    </a:lnTo>
                    <a:lnTo>
                      <a:pt x="197" y="1732"/>
                    </a:lnTo>
                    <a:lnTo>
                      <a:pt x="0" y="1986"/>
                    </a:lnTo>
                    <a:lnTo>
                      <a:pt x="69" y="2126"/>
                    </a:lnTo>
                    <a:lnTo>
                      <a:pt x="274" y="2564"/>
                    </a:lnTo>
                    <a:lnTo>
                      <a:pt x="677" y="2755"/>
                    </a:lnTo>
                    <a:lnTo>
                      <a:pt x="811" y="2630"/>
                    </a:lnTo>
                    <a:lnTo>
                      <a:pt x="841" y="2794"/>
                    </a:lnTo>
                    <a:lnTo>
                      <a:pt x="1339" y="2916"/>
                    </a:lnTo>
                    <a:lnTo>
                      <a:pt x="1488" y="2835"/>
                    </a:lnTo>
                    <a:lnTo>
                      <a:pt x="1562" y="2993"/>
                    </a:lnTo>
                    <a:lnTo>
                      <a:pt x="2060" y="2987"/>
                    </a:lnTo>
                    <a:lnTo>
                      <a:pt x="2188" y="2809"/>
                    </a:lnTo>
                    <a:lnTo>
                      <a:pt x="2427" y="2743"/>
                    </a:lnTo>
                    <a:lnTo>
                      <a:pt x="2606" y="2502"/>
                    </a:lnTo>
                    <a:lnTo>
                      <a:pt x="2626" y="2332"/>
                    </a:lnTo>
                    <a:lnTo>
                      <a:pt x="2674" y="2442"/>
                    </a:lnTo>
                    <a:lnTo>
                      <a:pt x="3074" y="2582"/>
                    </a:lnTo>
                    <a:cubicBezTo>
                      <a:pt x="3121" y="3178"/>
                      <a:pt x="3184" y="3941"/>
                      <a:pt x="3252" y="4621"/>
                    </a:cubicBezTo>
                    <a:cubicBezTo>
                      <a:pt x="3124" y="4588"/>
                      <a:pt x="2996" y="4573"/>
                      <a:pt x="2865" y="4573"/>
                    </a:cubicBezTo>
                    <a:cubicBezTo>
                      <a:pt x="2787" y="4499"/>
                      <a:pt x="2719" y="4415"/>
                      <a:pt x="2656" y="4329"/>
                    </a:cubicBezTo>
                    <a:lnTo>
                      <a:pt x="2769" y="4204"/>
                    </a:lnTo>
                    <a:lnTo>
                      <a:pt x="2734" y="4087"/>
                    </a:lnTo>
                    <a:lnTo>
                      <a:pt x="2853" y="3959"/>
                    </a:lnTo>
                    <a:lnTo>
                      <a:pt x="2862" y="3959"/>
                    </a:lnTo>
                    <a:lnTo>
                      <a:pt x="2939" y="3759"/>
                    </a:lnTo>
                    <a:lnTo>
                      <a:pt x="2814" y="3551"/>
                    </a:lnTo>
                    <a:lnTo>
                      <a:pt x="2209" y="3414"/>
                    </a:lnTo>
                    <a:lnTo>
                      <a:pt x="2114" y="3521"/>
                    </a:lnTo>
                    <a:lnTo>
                      <a:pt x="1997" y="3312"/>
                    </a:lnTo>
                    <a:lnTo>
                      <a:pt x="1762" y="3226"/>
                    </a:lnTo>
                    <a:lnTo>
                      <a:pt x="1526" y="3232"/>
                    </a:lnTo>
                    <a:lnTo>
                      <a:pt x="1529" y="3378"/>
                    </a:lnTo>
                    <a:lnTo>
                      <a:pt x="1449" y="3220"/>
                    </a:lnTo>
                    <a:lnTo>
                      <a:pt x="1061" y="3294"/>
                    </a:lnTo>
                    <a:lnTo>
                      <a:pt x="966" y="3482"/>
                    </a:lnTo>
                    <a:lnTo>
                      <a:pt x="787" y="3399"/>
                    </a:lnTo>
                    <a:lnTo>
                      <a:pt x="632" y="3503"/>
                    </a:lnTo>
                    <a:lnTo>
                      <a:pt x="665" y="3634"/>
                    </a:lnTo>
                    <a:lnTo>
                      <a:pt x="516" y="3685"/>
                    </a:lnTo>
                    <a:lnTo>
                      <a:pt x="531" y="3822"/>
                    </a:lnTo>
                    <a:lnTo>
                      <a:pt x="593" y="3867"/>
                    </a:lnTo>
                    <a:lnTo>
                      <a:pt x="519" y="3867"/>
                    </a:lnTo>
                    <a:lnTo>
                      <a:pt x="435" y="4064"/>
                    </a:lnTo>
                    <a:lnTo>
                      <a:pt x="525" y="4129"/>
                    </a:lnTo>
                    <a:lnTo>
                      <a:pt x="406" y="4141"/>
                    </a:lnTo>
                    <a:lnTo>
                      <a:pt x="355" y="4397"/>
                    </a:lnTo>
                    <a:lnTo>
                      <a:pt x="456" y="4514"/>
                    </a:lnTo>
                    <a:lnTo>
                      <a:pt x="424" y="4681"/>
                    </a:lnTo>
                    <a:lnTo>
                      <a:pt x="489" y="4701"/>
                    </a:lnTo>
                    <a:lnTo>
                      <a:pt x="772" y="4794"/>
                    </a:lnTo>
                    <a:lnTo>
                      <a:pt x="1008" y="4874"/>
                    </a:lnTo>
                    <a:lnTo>
                      <a:pt x="1365" y="4842"/>
                    </a:lnTo>
                    <a:lnTo>
                      <a:pt x="1383" y="4740"/>
                    </a:lnTo>
                    <a:lnTo>
                      <a:pt x="1440" y="4830"/>
                    </a:lnTo>
                    <a:lnTo>
                      <a:pt x="1720" y="4800"/>
                    </a:lnTo>
                    <a:lnTo>
                      <a:pt x="1851" y="4910"/>
                    </a:lnTo>
                    <a:lnTo>
                      <a:pt x="2054" y="4862"/>
                    </a:lnTo>
                    <a:lnTo>
                      <a:pt x="2087" y="4749"/>
                    </a:lnTo>
                    <a:lnTo>
                      <a:pt x="2254" y="4746"/>
                    </a:lnTo>
                    <a:lnTo>
                      <a:pt x="2310" y="4630"/>
                    </a:lnTo>
                    <a:lnTo>
                      <a:pt x="2275" y="4579"/>
                    </a:lnTo>
                    <a:lnTo>
                      <a:pt x="2346" y="4597"/>
                    </a:lnTo>
                    <a:lnTo>
                      <a:pt x="2519" y="4466"/>
                    </a:lnTo>
                    <a:cubicBezTo>
                      <a:pt x="2674" y="4573"/>
                      <a:pt x="2775" y="4651"/>
                      <a:pt x="2775" y="4651"/>
                    </a:cubicBezTo>
                    <a:cubicBezTo>
                      <a:pt x="2782" y="4651"/>
                      <a:pt x="2788" y="4651"/>
                      <a:pt x="2794" y="4651"/>
                    </a:cubicBezTo>
                    <a:cubicBezTo>
                      <a:pt x="2957" y="4651"/>
                      <a:pt x="3118" y="4689"/>
                      <a:pt x="3264" y="4761"/>
                    </a:cubicBezTo>
                    <a:cubicBezTo>
                      <a:pt x="3276" y="4856"/>
                      <a:pt x="3285" y="4949"/>
                      <a:pt x="3294" y="5041"/>
                    </a:cubicBezTo>
                    <a:cubicBezTo>
                      <a:pt x="3297" y="5065"/>
                      <a:pt x="3300" y="5089"/>
                      <a:pt x="3303" y="5113"/>
                    </a:cubicBezTo>
                    <a:cubicBezTo>
                      <a:pt x="3303" y="5128"/>
                      <a:pt x="3306" y="5140"/>
                      <a:pt x="3306" y="5152"/>
                    </a:cubicBezTo>
                    <a:cubicBezTo>
                      <a:pt x="3312" y="5196"/>
                      <a:pt x="3318" y="5241"/>
                      <a:pt x="3321" y="5283"/>
                    </a:cubicBezTo>
                    <a:lnTo>
                      <a:pt x="3261" y="5694"/>
                    </a:lnTo>
                    <a:lnTo>
                      <a:pt x="3249" y="5915"/>
                    </a:lnTo>
                    <a:lnTo>
                      <a:pt x="3106" y="8681"/>
                    </a:lnTo>
                    <a:lnTo>
                      <a:pt x="2877" y="11391"/>
                    </a:lnTo>
                    <a:lnTo>
                      <a:pt x="2850" y="11346"/>
                    </a:lnTo>
                    <a:lnTo>
                      <a:pt x="2346" y="11027"/>
                    </a:lnTo>
                    <a:lnTo>
                      <a:pt x="2346" y="11027"/>
                    </a:lnTo>
                    <a:lnTo>
                      <a:pt x="2778" y="11399"/>
                    </a:lnTo>
                    <a:cubicBezTo>
                      <a:pt x="2778" y="11399"/>
                      <a:pt x="2808" y="11474"/>
                      <a:pt x="2847" y="11563"/>
                    </a:cubicBezTo>
                    <a:lnTo>
                      <a:pt x="2740" y="11483"/>
                    </a:lnTo>
                    <a:lnTo>
                      <a:pt x="2418" y="11376"/>
                    </a:lnTo>
                    <a:lnTo>
                      <a:pt x="2176" y="11626"/>
                    </a:lnTo>
                    <a:lnTo>
                      <a:pt x="2176" y="11626"/>
                    </a:lnTo>
                    <a:lnTo>
                      <a:pt x="2412" y="11459"/>
                    </a:lnTo>
                    <a:lnTo>
                      <a:pt x="2683" y="11587"/>
                    </a:lnTo>
                    <a:lnTo>
                      <a:pt x="2766" y="11817"/>
                    </a:lnTo>
                    <a:lnTo>
                      <a:pt x="2659" y="11760"/>
                    </a:lnTo>
                    <a:lnTo>
                      <a:pt x="2462" y="11778"/>
                    </a:lnTo>
                    <a:lnTo>
                      <a:pt x="2588" y="11808"/>
                    </a:lnTo>
                    <a:lnTo>
                      <a:pt x="2743" y="12002"/>
                    </a:lnTo>
                    <a:lnTo>
                      <a:pt x="3416" y="11981"/>
                    </a:lnTo>
                    <a:lnTo>
                      <a:pt x="3565" y="11891"/>
                    </a:lnTo>
                    <a:lnTo>
                      <a:pt x="3813" y="11856"/>
                    </a:lnTo>
                    <a:lnTo>
                      <a:pt x="3598" y="11787"/>
                    </a:lnTo>
                    <a:lnTo>
                      <a:pt x="3440" y="11838"/>
                    </a:lnTo>
                    <a:lnTo>
                      <a:pt x="3515" y="11706"/>
                    </a:lnTo>
                    <a:lnTo>
                      <a:pt x="3744" y="11647"/>
                    </a:lnTo>
                    <a:lnTo>
                      <a:pt x="4010" y="11772"/>
                    </a:lnTo>
                    <a:lnTo>
                      <a:pt x="4010" y="11772"/>
                    </a:lnTo>
                    <a:lnTo>
                      <a:pt x="3756" y="11572"/>
                    </a:lnTo>
                    <a:lnTo>
                      <a:pt x="3491" y="11611"/>
                    </a:lnTo>
                    <a:lnTo>
                      <a:pt x="3363" y="11739"/>
                    </a:lnTo>
                    <a:lnTo>
                      <a:pt x="3363" y="11739"/>
                    </a:lnTo>
                    <a:lnTo>
                      <a:pt x="3387" y="11632"/>
                    </a:lnTo>
                    <a:lnTo>
                      <a:pt x="3351" y="11650"/>
                    </a:lnTo>
                    <a:cubicBezTo>
                      <a:pt x="3348" y="11569"/>
                      <a:pt x="3345" y="11483"/>
                      <a:pt x="3345" y="11391"/>
                    </a:cubicBezTo>
                    <a:lnTo>
                      <a:pt x="3434" y="11247"/>
                    </a:lnTo>
                    <a:lnTo>
                      <a:pt x="3342" y="11307"/>
                    </a:lnTo>
                    <a:cubicBezTo>
                      <a:pt x="3318" y="10189"/>
                      <a:pt x="3294" y="8308"/>
                      <a:pt x="3348" y="8091"/>
                    </a:cubicBezTo>
                    <a:cubicBezTo>
                      <a:pt x="3416" y="7813"/>
                      <a:pt x="3419" y="5676"/>
                      <a:pt x="3419" y="5676"/>
                    </a:cubicBezTo>
                    <a:lnTo>
                      <a:pt x="3437" y="5363"/>
                    </a:lnTo>
                    <a:cubicBezTo>
                      <a:pt x="3589" y="5280"/>
                      <a:pt x="3756" y="5235"/>
                      <a:pt x="3929" y="5232"/>
                    </a:cubicBezTo>
                    <a:cubicBezTo>
                      <a:pt x="4135" y="5074"/>
                      <a:pt x="4349" y="4928"/>
                      <a:pt x="4573" y="4791"/>
                    </a:cubicBezTo>
                    <a:lnTo>
                      <a:pt x="4740" y="4806"/>
                    </a:lnTo>
                    <a:lnTo>
                      <a:pt x="4820" y="4734"/>
                    </a:lnTo>
                    <a:lnTo>
                      <a:pt x="4859" y="4728"/>
                    </a:lnTo>
                    <a:lnTo>
                      <a:pt x="4859" y="4728"/>
                    </a:lnTo>
                    <a:lnTo>
                      <a:pt x="4832" y="4847"/>
                    </a:lnTo>
                    <a:lnTo>
                      <a:pt x="5112" y="4967"/>
                    </a:lnTo>
                    <a:lnTo>
                      <a:pt x="5494" y="4919"/>
                    </a:lnTo>
                    <a:lnTo>
                      <a:pt x="5554" y="4794"/>
                    </a:lnTo>
                    <a:lnTo>
                      <a:pt x="5637" y="4964"/>
                    </a:lnTo>
                    <a:lnTo>
                      <a:pt x="5768" y="4982"/>
                    </a:lnTo>
                    <a:lnTo>
                      <a:pt x="6093" y="4964"/>
                    </a:lnTo>
                    <a:lnTo>
                      <a:pt x="6290" y="4788"/>
                    </a:lnTo>
                    <a:lnTo>
                      <a:pt x="6221" y="4564"/>
                    </a:lnTo>
                    <a:lnTo>
                      <a:pt x="6072" y="4537"/>
                    </a:lnTo>
                    <a:lnTo>
                      <a:pt x="6186" y="4433"/>
                    </a:lnTo>
                    <a:lnTo>
                      <a:pt x="6126" y="4138"/>
                    </a:lnTo>
                    <a:lnTo>
                      <a:pt x="5887" y="3962"/>
                    </a:lnTo>
                    <a:lnTo>
                      <a:pt x="5786" y="3977"/>
                    </a:lnTo>
                    <a:lnTo>
                      <a:pt x="5870" y="3908"/>
                    </a:lnTo>
                    <a:lnTo>
                      <a:pt x="5709" y="3581"/>
                    </a:lnTo>
                    <a:lnTo>
                      <a:pt x="5360" y="3533"/>
                    </a:lnTo>
                    <a:lnTo>
                      <a:pt x="5324" y="3593"/>
                    </a:lnTo>
                    <a:lnTo>
                      <a:pt x="5306" y="3542"/>
                    </a:lnTo>
                    <a:lnTo>
                      <a:pt x="5083" y="3560"/>
                    </a:lnTo>
                    <a:lnTo>
                      <a:pt x="4862" y="3661"/>
                    </a:lnTo>
                    <a:lnTo>
                      <a:pt x="4746" y="3864"/>
                    </a:lnTo>
                    <a:lnTo>
                      <a:pt x="4698" y="3730"/>
                    </a:lnTo>
                    <a:lnTo>
                      <a:pt x="4495" y="3646"/>
                    </a:lnTo>
                    <a:lnTo>
                      <a:pt x="4287" y="3673"/>
                    </a:lnTo>
                    <a:lnTo>
                      <a:pt x="4033" y="3765"/>
                    </a:lnTo>
                    <a:lnTo>
                      <a:pt x="3974" y="4055"/>
                    </a:lnTo>
                    <a:lnTo>
                      <a:pt x="3813" y="4099"/>
                    </a:lnTo>
                    <a:lnTo>
                      <a:pt x="3816" y="4165"/>
                    </a:lnTo>
                    <a:lnTo>
                      <a:pt x="3819" y="4210"/>
                    </a:lnTo>
                    <a:lnTo>
                      <a:pt x="3872" y="4362"/>
                    </a:lnTo>
                    <a:lnTo>
                      <a:pt x="4105" y="4460"/>
                    </a:lnTo>
                    <a:lnTo>
                      <a:pt x="4200" y="4344"/>
                    </a:lnTo>
                    <a:lnTo>
                      <a:pt x="4200" y="4344"/>
                    </a:lnTo>
                    <a:lnTo>
                      <a:pt x="4150" y="4496"/>
                    </a:lnTo>
                    <a:lnTo>
                      <a:pt x="4320" y="4684"/>
                    </a:lnTo>
                    <a:cubicBezTo>
                      <a:pt x="4290" y="4791"/>
                      <a:pt x="4242" y="4898"/>
                      <a:pt x="4179" y="4991"/>
                    </a:cubicBezTo>
                    <a:cubicBezTo>
                      <a:pt x="4096" y="5047"/>
                      <a:pt x="4013" y="5104"/>
                      <a:pt x="3935" y="5163"/>
                    </a:cubicBezTo>
                    <a:cubicBezTo>
                      <a:pt x="3935" y="5163"/>
                      <a:pt x="3913" y="5161"/>
                      <a:pt x="3872" y="5161"/>
                    </a:cubicBezTo>
                    <a:cubicBezTo>
                      <a:pt x="3794" y="5161"/>
                      <a:pt x="3646" y="5171"/>
                      <a:pt x="3440" y="5229"/>
                    </a:cubicBezTo>
                    <a:lnTo>
                      <a:pt x="3440" y="5220"/>
                    </a:lnTo>
                    <a:lnTo>
                      <a:pt x="3440" y="5217"/>
                    </a:lnTo>
                    <a:cubicBezTo>
                      <a:pt x="3440" y="5208"/>
                      <a:pt x="3440" y="5202"/>
                      <a:pt x="3437" y="5193"/>
                    </a:cubicBezTo>
                    <a:cubicBezTo>
                      <a:pt x="3434" y="5184"/>
                      <a:pt x="3437" y="5178"/>
                      <a:pt x="3434" y="5169"/>
                    </a:cubicBezTo>
                    <a:lnTo>
                      <a:pt x="3434" y="5160"/>
                    </a:lnTo>
                    <a:cubicBezTo>
                      <a:pt x="3434" y="5155"/>
                      <a:pt x="3434" y="5146"/>
                      <a:pt x="3431" y="5137"/>
                    </a:cubicBezTo>
                    <a:lnTo>
                      <a:pt x="3431" y="5128"/>
                    </a:lnTo>
                    <a:cubicBezTo>
                      <a:pt x="3431" y="5116"/>
                      <a:pt x="3428" y="5104"/>
                      <a:pt x="3428" y="5092"/>
                    </a:cubicBezTo>
                    <a:cubicBezTo>
                      <a:pt x="3392" y="4785"/>
                      <a:pt x="3324" y="4135"/>
                      <a:pt x="3267" y="3461"/>
                    </a:cubicBezTo>
                    <a:cubicBezTo>
                      <a:pt x="3264" y="3417"/>
                      <a:pt x="3261" y="3375"/>
                      <a:pt x="3258" y="3333"/>
                    </a:cubicBezTo>
                    <a:lnTo>
                      <a:pt x="3258" y="3312"/>
                    </a:lnTo>
                    <a:cubicBezTo>
                      <a:pt x="3252" y="3271"/>
                      <a:pt x="3249" y="3229"/>
                      <a:pt x="3246" y="3184"/>
                    </a:cubicBezTo>
                    <a:cubicBezTo>
                      <a:pt x="3318" y="3017"/>
                      <a:pt x="3372" y="2841"/>
                      <a:pt x="3410" y="2662"/>
                    </a:cubicBezTo>
                    <a:lnTo>
                      <a:pt x="3446" y="2713"/>
                    </a:lnTo>
                    <a:lnTo>
                      <a:pt x="3857" y="2725"/>
                    </a:lnTo>
                    <a:lnTo>
                      <a:pt x="4090" y="2534"/>
                    </a:lnTo>
                    <a:lnTo>
                      <a:pt x="4430" y="2844"/>
                    </a:lnTo>
                    <a:lnTo>
                      <a:pt x="4659" y="2826"/>
                    </a:lnTo>
                    <a:lnTo>
                      <a:pt x="4755" y="3026"/>
                    </a:lnTo>
                    <a:lnTo>
                      <a:pt x="5530" y="3181"/>
                    </a:lnTo>
                    <a:lnTo>
                      <a:pt x="5893" y="2931"/>
                    </a:lnTo>
                    <a:lnTo>
                      <a:pt x="6028" y="2528"/>
                    </a:lnTo>
                    <a:lnTo>
                      <a:pt x="5986" y="2245"/>
                    </a:lnTo>
                    <a:lnTo>
                      <a:pt x="5819" y="2177"/>
                    </a:lnTo>
                    <a:lnTo>
                      <a:pt x="5989" y="2159"/>
                    </a:lnTo>
                    <a:lnTo>
                      <a:pt x="6117" y="1995"/>
                    </a:lnTo>
                    <a:lnTo>
                      <a:pt x="6117" y="1664"/>
                    </a:lnTo>
                    <a:lnTo>
                      <a:pt x="5920" y="1351"/>
                    </a:lnTo>
                    <a:lnTo>
                      <a:pt x="5834" y="1321"/>
                    </a:lnTo>
                    <a:lnTo>
                      <a:pt x="5831" y="1232"/>
                    </a:lnTo>
                    <a:lnTo>
                      <a:pt x="5834" y="1223"/>
                    </a:lnTo>
                    <a:lnTo>
                      <a:pt x="5831" y="1217"/>
                    </a:lnTo>
                    <a:lnTo>
                      <a:pt x="5831" y="1208"/>
                    </a:lnTo>
                    <a:lnTo>
                      <a:pt x="5828" y="1211"/>
                    </a:lnTo>
                    <a:lnTo>
                      <a:pt x="5601" y="850"/>
                    </a:lnTo>
                    <a:lnTo>
                      <a:pt x="5077" y="588"/>
                    </a:lnTo>
                    <a:lnTo>
                      <a:pt x="4823" y="615"/>
                    </a:lnTo>
                    <a:lnTo>
                      <a:pt x="4823" y="612"/>
                    </a:lnTo>
                    <a:lnTo>
                      <a:pt x="4820" y="615"/>
                    </a:lnTo>
                    <a:lnTo>
                      <a:pt x="4811" y="615"/>
                    </a:lnTo>
                    <a:lnTo>
                      <a:pt x="4764" y="647"/>
                    </a:lnTo>
                    <a:lnTo>
                      <a:pt x="4636" y="722"/>
                    </a:lnTo>
                    <a:lnTo>
                      <a:pt x="4600" y="483"/>
                    </a:lnTo>
                    <a:lnTo>
                      <a:pt x="4591" y="475"/>
                    </a:lnTo>
                    <a:lnTo>
                      <a:pt x="4591" y="480"/>
                    </a:lnTo>
                    <a:lnTo>
                      <a:pt x="3777" y="167"/>
                    </a:lnTo>
                    <a:lnTo>
                      <a:pt x="3646" y="233"/>
                    </a:lnTo>
                    <a:lnTo>
                      <a:pt x="3574" y="96"/>
                    </a:lnTo>
                    <a:lnTo>
                      <a:pt x="29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9" name="Google Shape;539;p21"/>
            <p:cNvGrpSpPr/>
            <p:nvPr/>
          </p:nvGrpSpPr>
          <p:grpSpPr>
            <a:xfrm>
              <a:off x="652000" y="3489555"/>
              <a:ext cx="8538086" cy="1607496"/>
              <a:chOff x="652000" y="3489555"/>
              <a:chExt cx="8538086" cy="1607496"/>
            </a:xfrm>
          </p:grpSpPr>
          <p:sp>
            <p:nvSpPr>
              <p:cNvPr id="540" name="Google Shape;540;p21"/>
              <p:cNvSpPr/>
              <p:nvPr/>
            </p:nvSpPr>
            <p:spPr>
              <a:xfrm>
                <a:off x="652000" y="3861950"/>
                <a:ext cx="8491988" cy="1235100"/>
              </a:xfrm>
              <a:custGeom>
                <a:avLst/>
                <a:gdLst/>
                <a:ahLst/>
                <a:cxnLst/>
                <a:rect l="l" t="t" r="r" b="b"/>
                <a:pathLst>
                  <a:path w="74514" h="5853" extrusionOk="0">
                    <a:moveTo>
                      <a:pt x="74514" y="1"/>
                    </a:moveTo>
                    <a:lnTo>
                      <a:pt x="1968" y="4541"/>
                    </a:lnTo>
                    <a:lnTo>
                      <a:pt x="1" y="5852"/>
                    </a:lnTo>
                    <a:lnTo>
                      <a:pt x="74514" y="5852"/>
                    </a:lnTo>
                    <a:lnTo>
                      <a:pt x="745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rot="-438322">
                <a:off x="4109648" y="3808816"/>
                <a:ext cx="5061331" cy="623631"/>
              </a:xfrm>
              <a:custGeom>
                <a:avLst/>
                <a:gdLst/>
                <a:ahLst/>
                <a:cxnLst/>
                <a:rect l="l" t="t" r="r" b="b"/>
                <a:pathLst>
                  <a:path w="39703" h="4892" extrusionOk="0">
                    <a:moveTo>
                      <a:pt x="14588" y="1"/>
                    </a:moveTo>
                    <a:cubicBezTo>
                      <a:pt x="13857" y="1"/>
                      <a:pt x="13285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33800" y="4179"/>
                      <a:pt x="39702" y="3058"/>
                      <a:pt x="39702" y="3058"/>
                    </a:cubicBezTo>
                    <a:cubicBezTo>
                      <a:pt x="39702" y="3058"/>
                      <a:pt x="21018" y="1"/>
                      <a:pt x="145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rot="-438396">
                <a:off x="4087601" y="3926848"/>
                <a:ext cx="3169897" cy="635629"/>
              </a:xfrm>
              <a:custGeom>
                <a:avLst/>
                <a:gdLst/>
                <a:ahLst/>
                <a:cxnLst/>
                <a:rect l="l" t="t" r="r" b="b"/>
                <a:pathLst>
                  <a:path w="24396" h="4892" extrusionOk="0">
                    <a:moveTo>
                      <a:pt x="14585" y="1"/>
                    </a:moveTo>
                    <a:cubicBezTo>
                      <a:pt x="13856" y="1"/>
                      <a:pt x="13284" y="40"/>
                      <a:pt x="12916" y="128"/>
                    </a:cubicBezTo>
                    <a:cubicBezTo>
                      <a:pt x="9300" y="990"/>
                      <a:pt x="0" y="3318"/>
                      <a:pt x="0" y="3318"/>
                    </a:cubicBezTo>
                    <a:cubicBezTo>
                      <a:pt x="0" y="3318"/>
                      <a:pt x="6297" y="4891"/>
                      <a:pt x="16387" y="4891"/>
                    </a:cubicBezTo>
                    <a:cubicBezTo>
                      <a:pt x="17858" y="4891"/>
                      <a:pt x="19409" y="4858"/>
                      <a:pt x="21033" y="4781"/>
                    </a:cubicBezTo>
                    <a:cubicBezTo>
                      <a:pt x="21781" y="4746"/>
                      <a:pt x="22503" y="4707"/>
                      <a:pt x="23203" y="4671"/>
                    </a:cubicBezTo>
                    <a:cubicBezTo>
                      <a:pt x="23969" y="4161"/>
                      <a:pt x="24396" y="3598"/>
                      <a:pt x="24396" y="3008"/>
                    </a:cubicBezTo>
                    <a:cubicBezTo>
                      <a:pt x="24396" y="2069"/>
                      <a:pt x="23328" y="1207"/>
                      <a:pt x="21528" y="510"/>
                    </a:cubicBezTo>
                    <a:cubicBezTo>
                      <a:pt x="18749" y="207"/>
                      <a:pt x="16254" y="1"/>
                      <a:pt x="14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21"/>
            <p:cNvGrpSpPr/>
            <p:nvPr/>
          </p:nvGrpSpPr>
          <p:grpSpPr>
            <a:xfrm>
              <a:off x="7" y="4153441"/>
              <a:ext cx="9144017" cy="1130998"/>
              <a:chOff x="857350" y="1459225"/>
              <a:chExt cx="2006675" cy="248200"/>
            </a:xfrm>
          </p:grpSpPr>
          <p:sp>
            <p:nvSpPr>
              <p:cNvPr id="544" name="Google Shape;544;p21"/>
              <p:cNvSpPr/>
              <p:nvPr/>
            </p:nvSpPr>
            <p:spPr>
              <a:xfrm>
                <a:off x="1384125" y="1597700"/>
                <a:ext cx="252750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4389" extrusionOk="0">
                    <a:moveTo>
                      <a:pt x="1" y="3345"/>
                    </a:moveTo>
                    <a:cubicBezTo>
                      <a:pt x="1" y="3345"/>
                      <a:pt x="321" y="3658"/>
                      <a:pt x="634" y="3954"/>
                    </a:cubicBezTo>
                    <a:lnTo>
                      <a:pt x="634" y="3954"/>
                    </a:lnTo>
                    <a:cubicBezTo>
                      <a:pt x="504" y="3737"/>
                      <a:pt x="301" y="3490"/>
                      <a:pt x="1" y="3345"/>
                    </a:cubicBezTo>
                    <a:close/>
                    <a:moveTo>
                      <a:pt x="6517" y="0"/>
                    </a:moveTo>
                    <a:lnTo>
                      <a:pt x="6517" y="0"/>
                    </a:lnTo>
                    <a:cubicBezTo>
                      <a:pt x="6428" y="605"/>
                      <a:pt x="5677" y="2516"/>
                      <a:pt x="5677" y="2516"/>
                    </a:cubicBezTo>
                    <a:cubicBezTo>
                      <a:pt x="5697" y="2200"/>
                      <a:pt x="5066" y="644"/>
                      <a:pt x="5065" y="644"/>
                    </a:cubicBezTo>
                    <a:lnTo>
                      <a:pt x="5065" y="644"/>
                    </a:lnTo>
                    <a:cubicBezTo>
                      <a:pt x="5226" y="1148"/>
                      <a:pt x="4961" y="3315"/>
                      <a:pt x="4961" y="3315"/>
                    </a:cubicBezTo>
                    <a:cubicBezTo>
                      <a:pt x="4899" y="2650"/>
                      <a:pt x="4231" y="1705"/>
                      <a:pt x="4231" y="1705"/>
                    </a:cubicBezTo>
                    <a:lnTo>
                      <a:pt x="4231" y="1705"/>
                    </a:lnTo>
                    <a:cubicBezTo>
                      <a:pt x="4407" y="2135"/>
                      <a:pt x="4371" y="3589"/>
                      <a:pt x="4371" y="3589"/>
                    </a:cubicBezTo>
                    <a:cubicBezTo>
                      <a:pt x="4252" y="3082"/>
                      <a:pt x="3662" y="2507"/>
                      <a:pt x="3661" y="2507"/>
                    </a:cubicBezTo>
                    <a:lnTo>
                      <a:pt x="3661" y="2507"/>
                    </a:lnTo>
                    <a:cubicBezTo>
                      <a:pt x="3822" y="2725"/>
                      <a:pt x="3882" y="3041"/>
                      <a:pt x="3900" y="3345"/>
                    </a:cubicBezTo>
                    <a:cubicBezTo>
                      <a:pt x="3694" y="2778"/>
                      <a:pt x="3450" y="2218"/>
                      <a:pt x="3450" y="2218"/>
                    </a:cubicBezTo>
                    <a:cubicBezTo>
                      <a:pt x="3375" y="2474"/>
                      <a:pt x="3313" y="3738"/>
                      <a:pt x="3313" y="3738"/>
                    </a:cubicBezTo>
                    <a:cubicBezTo>
                      <a:pt x="3304" y="3592"/>
                      <a:pt x="3030" y="2850"/>
                      <a:pt x="3030" y="2850"/>
                    </a:cubicBezTo>
                    <a:cubicBezTo>
                      <a:pt x="3003" y="3181"/>
                      <a:pt x="2651" y="3744"/>
                      <a:pt x="2651" y="3744"/>
                    </a:cubicBezTo>
                    <a:cubicBezTo>
                      <a:pt x="2654" y="3345"/>
                      <a:pt x="1891" y="2093"/>
                      <a:pt x="1891" y="2093"/>
                    </a:cubicBezTo>
                    <a:lnTo>
                      <a:pt x="1891" y="2093"/>
                    </a:lnTo>
                    <a:cubicBezTo>
                      <a:pt x="2028" y="2403"/>
                      <a:pt x="1995" y="3378"/>
                      <a:pt x="1995" y="3378"/>
                    </a:cubicBezTo>
                    <a:cubicBezTo>
                      <a:pt x="1897" y="3214"/>
                      <a:pt x="696" y="2406"/>
                      <a:pt x="695" y="2406"/>
                    </a:cubicBezTo>
                    <a:lnTo>
                      <a:pt x="695" y="2406"/>
                    </a:lnTo>
                    <a:cubicBezTo>
                      <a:pt x="1041" y="2665"/>
                      <a:pt x="1584" y="3780"/>
                      <a:pt x="1584" y="3780"/>
                    </a:cubicBezTo>
                    <a:cubicBezTo>
                      <a:pt x="1277" y="3437"/>
                      <a:pt x="266" y="2939"/>
                      <a:pt x="266" y="2939"/>
                    </a:cubicBezTo>
                    <a:lnTo>
                      <a:pt x="266" y="2939"/>
                    </a:lnTo>
                    <a:cubicBezTo>
                      <a:pt x="597" y="3163"/>
                      <a:pt x="1104" y="4385"/>
                      <a:pt x="1104" y="4385"/>
                    </a:cubicBezTo>
                    <a:cubicBezTo>
                      <a:pt x="992" y="4289"/>
                      <a:pt x="814" y="4124"/>
                      <a:pt x="634" y="3954"/>
                    </a:cubicBezTo>
                    <a:lnTo>
                      <a:pt x="634" y="3954"/>
                    </a:lnTo>
                    <a:cubicBezTo>
                      <a:pt x="774" y="4188"/>
                      <a:pt x="830" y="4388"/>
                      <a:pt x="830" y="4388"/>
                    </a:cubicBezTo>
                    <a:lnTo>
                      <a:pt x="9629" y="4388"/>
                    </a:lnTo>
                    <a:cubicBezTo>
                      <a:pt x="9817" y="3553"/>
                      <a:pt x="10109" y="1911"/>
                      <a:pt x="10109" y="1911"/>
                    </a:cubicBezTo>
                    <a:lnTo>
                      <a:pt x="10109" y="1911"/>
                    </a:lnTo>
                    <a:cubicBezTo>
                      <a:pt x="10020" y="2093"/>
                      <a:pt x="9573" y="3375"/>
                      <a:pt x="9573" y="3375"/>
                    </a:cubicBezTo>
                    <a:cubicBezTo>
                      <a:pt x="9632" y="3184"/>
                      <a:pt x="9772" y="2358"/>
                      <a:pt x="9772" y="2358"/>
                    </a:cubicBezTo>
                    <a:lnTo>
                      <a:pt x="9772" y="2358"/>
                    </a:lnTo>
                    <a:cubicBezTo>
                      <a:pt x="9641" y="2680"/>
                      <a:pt x="9188" y="3330"/>
                      <a:pt x="9188" y="3330"/>
                    </a:cubicBezTo>
                    <a:cubicBezTo>
                      <a:pt x="9397" y="2817"/>
                      <a:pt x="9534" y="1527"/>
                      <a:pt x="9534" y="1526"/>
                    </a:cubicBezTo>
                    <a:lnTo>
                      <a:pt x="9534" y="1526"/>
                    </a:lnTo>
                    <a:cubicBezTo>
                      <a:pt x="9480" y="1795"/>
                      <a:pt x="8991" y="2769"/>
                      <a:pt x="8991" y="2769"/>
                    </a:cubicBezTo>
                    <a:cubicBezTo>
                      <a:pt x="9027" y="2558"/>
                      <a:pt x="8777" y="1491"/>
                      <a:pt x="8777" y="1491"/>
                    </a:cubicBezTo>
                    <a:lnTo>
                      <a:pt x="8777" y="1491"/>
                    </a:lnTo>
                    <a:cubicBezTo>
                      <a:pt x="8830" y="1810"/>
                      <a:pt x="8410" y="3282"/>
                      <a:pt x="8410" y="3282"/>
                    </a:cubicBezTo>
                    <a:cubicBezTo>
                      <a:pt x="8455" y="2734"/>
                      <a:pt x="8094" y="1902"/>
                      <a:pt x="8094" y="1902"/>
                    </a:cubicBezTo>
                    <a:lnTo>
                      <a:pt x="8094" y="1902"/>
                    </a:lnTo>
                    <a:cubicBezTo>
                      <a:pt x="8157" y="2245"/>
                      <a:pt x="7850" y="3464"/>
                      <a:pt x="7850" y="3464"/>
                    </a:cubicBezTo>
                    <a:cubicBezTo>
                      <a:pt x="7853" y="3199"/>
                      <a:pt x="7727" y="2898"/>
                      <a:pt x="7617" y="2674"/>
                    </a:cubicBezTo>
                    <a:cubicBezTo>
                      <a:pt x="7993" y="1526"/>
                      <a:pt x="8484" y="218"/>
                      <a:pt x="8485" y="218"/>
                    </a:cubicBezTo>
                    <a:lnTo>
                      <a:pt x="8485" y="218"/>
                    </a:lnTo>
                    <a:cubicBezTo>
                      <a:pt x="8249" y="474"/>
                      <a:pt x="6759" y="3184"/>
                      <a:pt x="6759" y="3184"/>
                    </a:cubicBezTo>
                    <a:cubicBezTo>
                      <a:pt x="6857" y="2895"/>
                      <a:pt x="7125" y="1449"/>
                      <a:pt x="7125" y="1449"/>
                    </a:cubicBezTo>
                    <a:lnTo>
                      <a:pt x="7125" y="1449"/>
                    </a:lnTo>
                    <a:cubicBezTo>
                      <a:pt x="6851" y="2099"/>
                      <a:pt x="6076" y="3217"/>
                      <a:pt x="6076" y="3217"/>
                    </a:cubicBezTo>
                    <a:cubicBezTo>
                      <a:pt x="6377" y="2430"/>
                      <a:pt x="6517" y="1"/>
                      <a:pt x="6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1584825" y="1578625"/>
                <a:ext cx="25182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5149" extrusionOk="0">
                    <a:moveTo>
                      <a:pt x="0" y="3932"/>
                    </a:move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5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6" y="5107"/>
                      <a:pt x="1250" y="5064"/>
                      <a:pt x="1191" y="5016"/>
                    </a:cubicBezTo>
                    <a:close/>
                    <a:moveTo>
                      <a:pt x="4967" y="0"/>
                    </a:moveTo>
                    <a:lnTo>
                      <a:pt x="4967" y="0"/>
                    </a:lnTo>
                    <a:cubicBezTo>
                      <a:pt x="5157" y="713"/>
                      <a:pt x="5286" y="2957"/>
                      <a:pt x="5286" y="2957"/>
                    </a:cubicBezTo>
                    <a:cubicBezTo>
                      <a:pt x="5163" y="2585"/>
                      <a:pt x="3813" y="761"/>
                      <a:pt x="3813" y="760"/>
                    </a:cubicBezTo>
                    <a:lnTo>
                      <a:pt x="3813" y="760"/>
                    </a:lnTo>
                    <a:cubicBezTo>
                      <a:pt x="4206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0" y="2510"/>
                      <a:pt x="4478" y="4218"/>
                      <a:pt x="4478" y="4218"/>
                    </a:cubicBezTo>
                    <a:cubicBezTo>
                      <a:pt x="4129" y="3625"/>
                      <a:pt x="3271" y="2951"/>
                      <a:pt x="3270" y="2951"/>
                    </a:cubicBezTo>
                    <a:lnTo>
                      <a:pt x="3270" y="2951"/>
                    </a:lnTo>
                    <a:cubicBezTo>
                      <a:pt x="3530" y="3205"/>
                      <a:pt x="3738" y="3574"/>
                      <a:pt x="3893" y="3935"/>
                    </a:cubicBezTo>
                    <a:cubicBezTo>
                      <a:pt x="3428" y="3264"/>
                      <a:pt x="2925" y="2611"/>
                      <a:pt x="2925" y="2611"/>
                    </a:cubicBezTo>
                    <a:lnTo>
                      <a:pt x="2925" y="2611"/>
                    </a:lnTo>
                    <a:cubicBezTo>
                      <a:pt x="2969" y="2912"/>
                      <a:pt x="3491" y="4397"/>
                      <a:pt x="3491" y="4397"/>
                    </a:cubicBezTo>
                    <a:cubicBezTo>
                      <a:pt x="3417" y="4224"/>
                      <a:pt x="2797" y="3354"/>
                      <a:pt x="2797" y="3354"/>
                    </a:cubicBezTo>
                    <a:lnTo>
                      <a:pt x="2797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0" y="3938"/>
                      <a:pt x="1309" y="2469"/>
                      <a:pt x="1309" y="2468"/>
                    </a:cubicBezTo>
                    <a:lnTo>
                      <a:pt x="1309" y="2468"/>
                    </a:lnTo>
                    <a:cubicBezTo>
                      <a:pt x="1589" y="2832"/>
                      <a:pt x="2007" y="3977"/>
                      <a:pt x="2007" y="3977"/>
                    </a:cubicBezTo>
                    <a:cubicBezTo>
                      <a:pt x="1834" y="3786"/>
                      <a:pt x="257" y="2835"/>
                      <a:pt x="257" y="2835"/>
                    </a:cubicBezTo>
                    <a:lnTo>
                      <a:pt x="257" y="2835"/>
                    </a:lnTo>
                    <a:cubicBezTo>
                      <a:pt x="725" y="3142"/>
                      <a:pt x="1783" y="4448"/>
                      <a:pt x="1783" y="4448"/>
                    </a:cubicBezTo>
                    <a:cubicBezTo>
                      <a:pt x="1315" y="4045"/>
                      <a:pt x="75" y="3461"/>
                      <a:pt x="75" y="3461"/>
                    </a:cubicBezTo>
                    <a:lnTo>
                      <a:pt x="75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3" y="5142"/>
                    </a:lnTo>
                    <a:cubicBezTo>
                      <a:pt x="9873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5" y="2456"/>
                      <a:pt x="9581" y="3965"/>
                      <a:pt x="9581" y="3965"/>
                    </a:cubicBezTo>
                    <a:cubicBezTo>
                      <a:pt x="9551" y="3744"/>
                      <a:pt x="9310" y="2773"/>
                      <a:pt x="9310" y="2772"/>
                    </a:cubicBezTo>
                    <a:lnTo>
                      <a:pt x="9310" y="2772"/>
                    </a:lnTo>
                    <a:cubicBezTo>
                      <a:pt x="9331" y="3151"/>
                      <a:pt x="9176" y="3914"/>
                      <a:pt x="9176" y="3914"/>
                    </a:cubicBezTo>
                    <a:cubicBezTo>
                      <a:pt x="9146" y="3312"/>
                      <a:pt x="8687" y="1795"/>
                      <a:pt x="8687" y="1795"/>
                    </a:cubicBezTo>
                    <a:lnTo>
                      <a:pt x="8687" y="1795"/>
                    </a:lnTo>
                    <a:cubicBezTo>
                      <a:pt x="8755" y="2111"/>
                      <a:pt x="8720" y="3255"/>
                      <a:pt x="8720" y="3255"/>
                    </a:cubicBezTo>
                    <a:cubicBezTo>
                      <a:pt x="8657" y="3005"/>
                      <a:pt x="7915" y="1753"/>
                      <a:pt x="7915" y="1753"/>
                    </a:cubicBezTo>
                    <a:lnTo>
                      <a:pt x="7915" y="1753"/>
                    </a:lnTo>
                    <a:cubicBezTo>
                      <a:pt x="8114" y="2128"/>
                      <a:pt x="8377" y="3860"/>
                      <a:pt x="8377" y="3860"/>
                    </a:cubicBezTo>
                    <a:cubicBezTo>
                      <a:pt x="8165" y="3214"/>
                      <a:pt x="7420" y="2236"/>
                      <a:pt x="7420" y="2236"/>
                    </a:cubicBezTo>
                    <a:lnTo>
                      <a:pt x="7420" y="2236"/>
                    </a:lnTo>
                    <a:cubicBezTo>
                      <a:pt x="7643" y="2641"/>
                      <a:pt x="7900" y="4072"/>
                      <a:pt x="7900" y="4072"/>
                    </a:cubicBezTo>
                    <a:cubicBezTo>
                      <a:pt x="7778" y="3762"/>
                      <a:pt x="7515" y="3404"/>
                      <a:pt x="7301" y="3145"/>
                    </a:cubicBezTo>
                    <a:cubicBezTo>
                      <a:pt x="7146" y="1798"/>
                      <a:pt x="7032" y="256"/>
                      <a:pt x="7032" y="256"/>
                    </a:cubicBezTo>
                    <a:cubicBezTo>
                      <a:pt x="6916" y="561"/>
                      <a:pt x="6678" y="3741"/>
                      <a:pt x="6678" y="3741"/>
                    </a:cubicBezTo>
                    <a:cubicBezTo>
                      <a:pt x="6645" y="3404"/>
                      <a:pt x="6242" y="1702"/>
                      <a:pt x="6242" y="1702"/>
                    </a:cubicBezTo>
                    <a:lnTo>
                      <a:pt x="6242" y="1702"/>
                    </a:lnTo>
                    <a:cubicBezTo>
                      <a:pt x="6272" y="2468"/>
                      <a:pt x="6010" y="3780"/>
                      <a:pt x="6010" y="3780"/>
                    </a:cubicBezTo>
                    <a:cubicBezTo>
                      <a:pt x="5947" y="2859"/>
                      <a:pt x="4967" y="1"/>
                      <a:pt x="4967" y="0"/>
                    </a:cubicBezTo>
                    <a:close/>
                    <a:moveTo>
                      <a:pt x="1354" y="5142"/>
                    </a:move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1222050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10076" y="3932"/>
                    </a:moveTo>
                    <a:lnTo>
                      <a:pt x="10076" y="3932"/>
                    </a:lnTo>
                    <a:cubicBezTo>
                      <a:pt x="9489" y="4202"/>
                      <a:pt x="9051" y="4772"/>
                      <a:pt x="8879" y="5021"/>
                    </a:cubicBezTo>
                    <a:lnTo>
                      <a:pt x="8879" y="5021"/>
                    </a:lnTo>
                    <a:cubicBezTo>
                      <a:pt x="9343" y="4647"/>
                      <a:pt x="10076" y="3937"/>
                      <a:pt x="10076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7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1" y="1702"/>
                    </a:cubicBezTo>
                    <a:lnTo>
                      <a:pt x="3831" y="1702"/>
                    </a:lnTo>
                    <a:cubicBezTo>
                      <a:pt x="3831" y="1702"/>
                      <a:pt x="3429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3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4" y="2236"/>
                    </a:cubicBezTo>
                    <a:lnTo>
                      <a:pt x="2654" y="2236"/>
                    </a:lnTo>
                    <a:cubicBezTo>
                      <a:pt x="2653" y="2236"/>
                      <a:pt x="1908" y="3214"/>
                      <a:pt x="1697" y="3860"/>
                    </a:cubicBezTo>
                    <a:cubicBezTo>
                      <a:pt x="1697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3" y="3005"/>
                      <a:pt x="1354" y="3255"/>
                    </a:cubicBezTo>
                    <a:cubicBezTo>
                      <a:pt x="1354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7" y="1795"/>
                      <a:pt x="928" y="3312"/>
                      <a:pt x="898" y="3914"/>
                    </a:cubicBezTo>
                    <a:cubicBezTo>
                      <a:pt x="898" y="3914"/>
                      <a:pt x="743" y="3151"/>
                      <a:pt x="764" y="2772"/>
                    </a:cubicBezTo>
                    <a:lnTo>
                      <a:pt x="764" y="2772"/>
                    </a:lnTo>
                    <a:cubicBezTo>
                      <a:pt x="764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2" y="2245"/>
                    </a:cubicBezTo>
                    <a:lnTo>
                      <a:pt x="632" y="2245"/>
                    </a:lnTo>
                    <a:cubicBezTo>
                      <a:pt x="632" y="2245"/>
                      <a:pt x="200" y="4164"/>
                      <a:pt x="1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49" y="3142"/>
                      <a:pt x="9817" y="2835"/>
                    </a:cubicBezTo>
                    <a:lnTo>
                      <a:pt x="9817" y="2835"/>
                    </a:lnTo>
                    <a:cubicBezTo>
                      <a:pt x="9816" y="2835"/>
                      <a:pt x="8240" y="3786"/>
                      <a:pt x="8070" y="3977"/>
                    </a:cubicBezTo>
                    <a:cubicBezTo>
                      <a:pt x="8070" y="3977"/>
                      <a:pt x="8484" y="2832"/>
                      <a:pt x="8764" y="2468"/>
                    </a:cubicBezTo>
                    <a:lnTo>
                      <a:pt x="8764" y="2468"/>
                    </a:lnTo>
                    <a:cubicBezTo>
                      <a:pt x="8764" y="2469"/>
                      <a:pt x="7423" y="3938"/>
                      <a:pt x="7244" y="4406"/>
                    </a:cubicBezTo>
                    <a:cubicBezTo>
                      <a:pt x="7244" y="4406"/>
                      <a:pt x="7152" y="3744"/>
                      <a:pt x="7277" y="3354"/>
                    </a:cubicBezTo>
                    <a:lnTo>
                      <a:pt x="7277" y="3354"/>
                    </a:lnTo>
                    <a:cubicBezTo>
                      <a:pt x="7277" y="3354"/>
                      <a:pt x="6660" y="4224"/>
                      <a:pt x="6582" y="4397"/>
                    </a:cubicBezTo>
                    <a:cubicBezTo>
                      <a:pt x="6582" y="4397"/>
                      <a:pt x="7104" y="2912"/>
                      <a:pt x="7149" y="2611"/>
                    </a:cubicBezTo>
                    <a:lnTo>
                      <a:pt x="7149" y="2611"/>
                    </a:lnTo>
                    <a:cubicBezTo>
                      <a:pt x="7149" y="2611"/>
                      <a:pt x="6648" y="3264"/>
                      <a:pt x="6180" y="3935"/>
                    </a:cubicBezTo>
                    <a:cubicBezTo>
                      <a:pt x="6338" y="3574"/>
                      <a:pt x="6544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7" y="2510"/>
                      <a:pt x="6603" y="2006"/>
                    </a:cubicBezTo>
                    <a:lnTo>
                      <a:pt x="6603" y="2006"/>
                    </a:lnTo>
                    <a:cubicBezTo>
                      <a:pt x="6603" y="2006"/>
                      <a:pt x="5500" y="3118"/>
                      <a:pt x="5131" y="3899"/>
                    </a:cubicBezTo>
                    <a:cubicBezTo>
                      <a:pt x="5131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79" y="5021"/>
                    </a:moveTo>
                    <a:cubicBezTo>
                      <a:pt x="8822" y="5067"/>
                      <a:pt x="8769" y="5108"/>
                      <a:pt x="8722" y="5142"/>
                    </a:cubicBezTo>
                    <a:lnTo>
                      <a:pt x="8800" y="5142"/>
                    </a:lnTo>
                    <a:cubicBezTo>
                      <a:pt x="8800" y="5142"/>
                      <a:pt x="8828" y="5096"/>
                      <a:pt x="8879" y="5021"/>
                    </a:cubicBezTo>
                    <a:close/>
                    <a:moveTo>
                      <a:pt x="8717" y="5142"/>
                    </a:move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857350" y="1459225"/>
                <a:ext cx="421500" cy="24820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9928" extrusionOk="0">
                    <a:moveTo>
                      <a:pt x="6838" y="1"/>
                    </a:moveTo>
                    <a:lnTo>
                      <a:pt x="6838" y="1"/>
                    </a:lnTo>
                    <a:cubicBezTo>
                      <a:pt x="6838" y="1"/>
                      <a:pt x="6251" y="5551"/>
                      <a:pt x="6498" y="7346"/>
                    </a:cubicBezTo>
                    <a:cubicBezTo>
                      <a:pt x="6498" y="7346"/>
                      <a:pt x="5548" y="4797"/>
                      <a:pt x="5306" y="3307"/>
                    </a:cubicBezTo>
                    <a:lnTo>
                      <a:pt x="5306" y="3307"/>
                    </a:lnTo>
                    <a:cubicBezTo>
                      <a:pt x="5306" y="3307"/>
                      <a:pt x="5267" y="6612"/>
                      <a:pt x="5339" y="7271"/>
                    </a:cubicBezTo>
                    <a:cubicBezTo>
                      <a:pt x="5339" y="7271"/>
                      <a:pt x="3711" y="1089"/>
                      <a:pt x="3395" y="499"/>
                    </a:cubicBezTo>
                    <a:lnTo>
                      <a:pt x="3395" y="499"/>
                    </a:lnTo>
                    <a:cubicBezTo>
                      <a:pt x="3395" y="499"/>
                      <a:pt x="3789" y="3491"/>
                      <a:pt x="4045" y="6109"/>
                    </a:cubicBezTo>
                    <a:cubicBezTo>
                      <a:pt x="3774" y="6615"/>
                      <a:pt x="3461" y="7307"/>
                      <a:pt x="3374" y="7909"/>
                    </a:cubicBezTo>
                    <a:cubicBezTo>
                      <a:pt x="3374" y="7909"/>
                      <a:pt x="3264" y="5131"/>
                      <a:pt x="3491" y="4344"/>
                    </a:cubicBezTo>
                    <a:lnTo>
                      <a:pt x="3491" y="4344"/>
                    </a:lnTo>
                    <a:cubicBezTo>
                      <a:pt x="3491" y="4344"/>
                      <a:pt x="2588" y="6246"/>
                      <a:pt x="2477" y="7498"/>
                    </a:cubicBezTo>
                    <a:cubicBezTo>
                      <a:pt x="2477" y="7498"/>
                      <a:pt x="2260" y="4135"/>
                      <a:pt x="2459" y="3405"/>
                    </a:cubicBezTo>
                    <a:lnTo>
                      <a:pt x="2459" y="3405"/>
                    </a:lnTo>
                    <a:cubicBezTo>
                      <a:pt x="2459" y="3405"/>
                      <a:pt x="1666" y="5840"/>
                      <a:pt x="1657" y="6323"/>
                    </a:cubicBezTo>
                    <a:cubicBezTo>
                      <a:pt x="1657" y="6323"/>
                      <a:pt x="1154" y="4099"/>
                      <a:pt x="1154" y="3491"/>
                    </a:cubicBezTo>
                    <a:cubicBezTo>
                      <a:pt x="1154" y="3491"/>
                      <a:pt x="948" y="6436"/>
                      <a:pt x="1127" y="7608"/>
                    </a:cubicBezTo>
                    <a:cubicBezTo>
                      <a:pt x="1127" y="7608"/>
                      <a:pt x="572" y="6126"/>
                      <a:pt x="459" y="5387"/>
                    </a:cubicBezTo>
                    <a:cubicBezTo>
                      <a:pt x="459" y="5387"/>
                      <a:pt x="420" y="7274"/>
                      <a:pt x="453" y="7706"/>
                    </a:cubicBezTo>
                    <a:cubicBezTo>
                      <a:pt x="453" y="7706"/>
                      <a:pt x="125" y="4779"/>
                      <a:pt x="36" y="4365"/>
                    </a:cubicBezTo>
                    <a:cubicBezTo>
                      <a:pt x="36" y="4365"/>
                      <a:pt x="0" y="8022"/>
                      <a:pt x="36" y="9927"/>
                    </a:cubicBezTo>
                    <a:lnTo>
                      <a:pt x="15110" y="9927"/>
                    </a:lnTo>
                    <a:cubicBezTo>
                      <a:pt x="15110" y="9927"/>
                      <a:pt x="15688" y="8326"/>
                      <a:pt x="16860" y="7644"/>
                    </a:cubicBezTo>
                    <a:lnTo>
                      <a:pt x="16860" y="7644"/>
                    </a:lnTo>
                    <a:cubicBezTo>
                      <a:pt x="16860" y="7644"/>
                      <a:pt x="15390" y="8338"/>
                      <a:pt x="14779" y="8937"/>
                    </a:cubicBezTo>
                    <a:cubicBezTo>
                      <a:pt x="14779" y="8937"/>
                      <a:pt x="15903" y="7226"/>
                      <a:pt x="16544" y="6717"/>
                    </a:cubicBezTo>
                    <a:lnTo>
                      <a:pt x="16544" y="6717"/>
                    </a:lnTo>
                    <a:cubicBezTo>
                      <a:pt x="16544" y="6717"/>
                      <a:pt x="14645" y="7852"/>
                      <a:pt x="13998" y="8633"/>
                    </a:cubicBezTo>
                    <a:cubicBezTo>
                      <a:pt x="13998" y="8633"/>
                      <a:pt x="15307" y="6094"/>
                      <a:pt x="15993" y="5497"/>
                    </a:cubicBezTo>
                    <a:lnTo>
                      <a:pt x="15993" y="5497"/>
                    </a:lnTo>
                    <a:cubicBezTo>
                      <a:pt x="15992" y="5498"/>
                      <a:pt x="13656" y="7346"/>
                      <a:pt x="13435" y="7718"/>
                    </a:cubicBezTo>
                    <a:cubicBezTo>
                      <a:pt x="13435" y="7718"/>
                      <a:pt x="13709" y="5494"/>
                      <a:pt x="14049" y="4788"/>
                    </a:cubicBezTo>
                    <a:lnTo>
                      <a:pt x="14049" y="4788"/>
                    </a:lnTo>
                    <a:cubicBezTo>
                      <a:pt x="14049" y="4788"/>
                      <a:pt x="12311" y="7641"/>
                      <a:pt x="12183" y="8556"/>
                    </a:cubicBezTo>
                    <a:cubicBezTo>
                      <a:pt x="12183" y="8556"/>
                      <a:pt x="11772" y="7268"/>
                      <a:pt x="11840" y="6511"/>
                    </a:cubicBezTo>
                    <a:lnTo>
                      <a:pt x="11840" y="6511"/>
                    </a:lnTo>
                    <a:cubicBezTo>
                      <a:pt x="11840" y="6511"/>
                      <a:pt x="11116" y="8204"/>
                      <a:pt x="11050" y="8541"/>
                    </a:cubicBezTo>
                    <a:cubicBezTo>
                      <a:pt x="11050" y="8541"/>
                      <a:pt x="11375" y="5655"/>
                      <a:pt x="11336" y="5068"/>
                    </a:cubicBezTo>
                    <a:lnTo>
                      <a:pt x="11336" y="5068"/>
                    </a:lnTo>
                    <a:cubicBezTo>
                      <a:pt x="11336" y="5068"/>
                      <a:pt x="10725" y="6341"/>
                      <a:pt x="10183" y="7644"/>
                    </a:cubicBezTo>
                    <a:cubicBezTo>
                      <a:pt x="10314" y="6943"/>
                      <a:pt x="10526" y="6228"/>
                      <a:pt x="10871" y="5730"/>
                    </a:cubicBezTo>
                    <a:lnTo>
                      <a:pt x="10871" y="5730"/>
                    </a:lnTo>
                    <a:cubicBezTo>
                      <a:pt x="10871" y="5730"/>
                      <a:pt x="9664" y="7039"/>
                      <a:pt x="9292" y="8195"/>
                    </a:cubicBezTo>
                    <a:cubicBezTo>
                      <a:pt x="9292" y="8195"/>
                      <a:pt x="9727" y="4874"/>
                      <a:pt x="10171" y="3894"/>
                    </a:cubicBezTo>
                    <a:lnTo>
                      <a:pt x="10171" y="3894"/>
                    </a:lnTo>
                    <a:cubicBezTo>
                      <a:pt x="10171" y="3894"/>
                      <a:pt x="8707" y="6055"/>
                      <a:pt x="8373" y="7572"/>
                    </a:cubicBezTo>
                    <a:cubicBezTo>
                      <a:pt x="8373" y="7572"/>
                      <a:pt x="8657" y="2621"/>
                      <a:pt x="9104" y="1473"/>
                    </a:cubicBezTo>
                    <a:lnTo>
                      <a:pt x="9104" y="1473"/>
                    </a:lnTo>
                    <a:cubicBezTo>
                      <a:pt x="9103" y="1474"/>
                      <a:pt x="7494" y="5024"/>
                      <a:pt x="7423" y="5745"/>
                    </a:cubicBezTo>
                    <a:cubicBezTo>
                      <a:pt x="7423" y="5745"/>
                      <a:pt x="6785" y="1381"/>
                      <a:pt x="68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1892825" y="1539800"/>
                <a:ext cx="1518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6705" extrusionOk="0">
                    <a:moveTo>
                      <a:pt x="3262" y="0"/>
                    </a:moveTo>
                    <a:lnTo>
                      <a:pt x="3262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17" y="984"/>
                      <a:pt x="1416" y="984"/>
                    </a:cubicBezTo>
                    <a:lnTo>
                      <a:pt x="1416" y="984"/>
                    </a:lnTo>
                    <a:cubicBezTo>
                      <a:pt x="1789" y="1765"/>
                      <a:pt x="2051" y="5112"/>
                      <a:pt x="2051" y="5112"/>
                    </a:cubicBezTo>
                    <a:cubicBezTo>
                      <a:pt x="1768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8" y="6704"/>
                      <a:pt x="758" y="6704"/>
                    </a:cubicBezTo>
                    <a:lnTo>
                      <a:pt x="5467" y="6704"/>
                    </a:lnTo>
                    <a:cubicBezTo>
                      <a:pt x="5226" y="6004"/>
                      <a:pt x="6072" y="361"/>
                      <a:pt x="6072" y="361"/>
                    </a:cubicBezTo>
                    <a:lnTo>
                      <a:pt x="6072" y="361"/>
                    </a:lnTo>
                    <a:cubicBezTo>
                      <a:pt x="5819" y="754"/>
                      <a:pt x="4525" y="4927"/>
                      <a:pt x="4525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1" y="3252"/>
                      <a:pt x="3580" y="4969"/>
                      <a:pt x="3580" y="4969"/>
                    </a:cubicBezTo>
                    <a:cubicBezTo>
                      <a:pt x="3771" y="3759"/>
                      <a:pt x="3262" y="1"/>
                      <a:pt x="3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1770900" y="1619600"/>
                <a:ext cx="1525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6" y="469"/>
                      <a:pt x="695" y="469"/>
                    </a:cubicBezTo>
                    <a:lnTo>
                      <a:pt x="695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1" y="1291"/>
                      <a:pt x="251" y="1291"/>
                    </a:cubicBezTo>
                    <a:lnTo>
                      <a:pt x="251" y="1291"/>
                    </a:lnTo>
                    <a:cubicBezTo>
                      <a:pt x="779" y="1640"/>
                      <a:pt x="1706" y="2803"/>
                      <a:pt x="1706" y="2803"/>
                    </a:cubicBezTo>
                    <a:cubicBezTo>
                      <a:pt x="1202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58" y="2382"/>
                      <a:pt x="1440" y="3509"/>
                      <a:pt x="1440" y="3509"/>
                    </a:cubicBezTo>
                    <a:lnTo>
                      <a:pt x="6103" y="3509"/>
                    </a:lnTo>
                    <a:cubicBezTo>
                      <a:pt x="5855" y="2588"/>
                      <a:pt x="4493" y="209"/>
                      <a:pt x="4493" y="209"/>
                    </a:cubicBezTo>
                    <a:lnTo>
                      <a:pt x="4493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3" y="2332"/>
                      <a:pt x="4091" y="1178"/>
                      <a:pt x="4090" y="1178"/>
                    </a:cubicBezTo>
                    <a:lnTo>
                      <a:pt x="4090" y="1178"/>
                    </a:lnTo>
                    <a:cubicBezTo>
                      <a:pt x="4150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2022200" y="1598000"/>
                <a:ext cx="928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4377" extrusionOk="0">
                    <a:moveTo>
                      <a:pt x="1681" y="0"/>
                    </a:moveTo>
                    <a:cubicBezTo>
                      <a:pt x="1848" y="498"/>
                      <a:pt x="1690" y="2769"/>
                      <a:pt x="1690" y="2769"/>
                    </a:cubicBezTo>
                    <a:cubicBezTo>
                      <a:pt x="1592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5" y="1163"/>
                      <a:pt x="960" y="3041"/>
                      <a:pt x="960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699" y="4376"/>
                    </a:lnTo>
                    <a:cubicBezTo>
                      <a:pt x="3714" y="3088"/>
                      <a:pt x="3667" y="665"/>
                      <a:pt x="3667" y="665"/>
                    </a:cubicBezTo>
                    <a:cubicBezTo>
                      <a:pt x="3595" y="945"/>
                      <a:pt x="3345" y="2921"/>
                      <a:pt x="3345" y="2921"/>
                    </a:cubicBezTo>
                    <a:cubicBezTo>
                      <a:pt x="3369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2" y="477"/>
                      <a:pt x="2352" y="1979"/>
                      <a:pt x="2352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2132800" y="1597700"/>
                <a:ext cx="252725" cy="10972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4389" extrusionOk="0">
                    <a:moveTo>
                      <a:pt x="3" y="3345"/>
                    </a:moveTo>
                    <a:cubicBezTo>
                      <a:pt x="1" y="3345"/>
                      <a:pt x="324" y="3660"/>
                      <a:pt x="638" y="3957"/>
                    </a:cubicBezTo>
                    <a:lnTo>
                      <a:pt x="638" y="3957"/>
                    </a:lnTo>
                    <a:cubicBezTo>
                      <a:pt x="508" y="3739"/>
                      <a:pt x="304" y="3490"/>
                      <a:pt x="3" y="3345"/>
                    </a:cubicBezTo>
                    <a:close/>
                    <a:moveTo>
                      <a:pt x="6519" y="0"/>
                    </a:moveTo>
                    <a:cubicBezTo>
                      <a:pt x="6430" y="605"/>
                      <a:pt x="5675" y="2516"/>
                      <a:pt x="5675" y="2516"/>
                    </a:cubicBezTo>
                    <a:cubicBezTo>
                      <a:pt x="5696" y="2200"/>
                      <a:pt x="5065" y="645"/>
                      <a:pt x="5064" y="644"/>
                    </a:cubicBezTo>
                    <a:lnTo>
                      <a:pt x="5064" y="644"/>
                    </a:lnTo>
                    <a:cubicBezTo>
                      <a:pt x="5228" y="1148"/>
                      <a:pt x="4960" y="3315"/>
                      <a:pt x="4960" y="3315"/>
                    </a:cubicBezTo>
                    <a:cubicBezTo>
                      <a:pt x="4897" y="2650"/>
                      <a:pt x="4233" y="1705"/>
                      <a:pt x="4233" y="1705"/>
                    </a:cubicBezTo>
                    <a:lnTo>
                      <a:pt x="4233" y="1705"/>
                    </a:lnTo>
                    <a:cubicBezTo>
                      <a:pt x="4409" y="2135"/>
                      <a:pt x="4370" y="3589"/>
                      <a:pt x="4370" y="3589"/>
                    </a:cubicBezTo>
                    <a:cubicBezTo>
                      <a:pt x="4254" y="3083"/>
                      <a:pt x="3664" y="2507"/>
                      <a:pt x="3663" y="2507"/>
                    </a:cubicBezTo>
                    <a:lnTo>
                      <a:pt x="3663" y="2507"/>
                    </a:lnTo>
                    <a:cubicBezTo>
                      <a:pt x="3821" y="2725"/>
                      <a:pt x="3884" y="3041"/>
                      <a:pt x="3899" y="3345"/>
                    </a:cubicBezTo>
                    <a:cubicBezTo>
                      <a:pt x="3696" y="2778"/>
                      <a:pt x="3449" y="2218"/>
                      <a:pt x="3449" y="2218"/>
                    </a:cubicBezTo>
                    <a:cubicBezTo>
                      <a:pt x="3374" y="2474"/>
                      <a:pt x="3315" y="3738"/>
                      <a:pt x="3315" y="3738"/>
                    </a:cubicBezTo>
                    <a:cubicBezTo>
                      <a:pt x="3306" y="3592"/>
                      <a:pt x="3028" y="2850"/>
                      <a:pt x="3028" y="2850"/>
                    </a:cubicBezTo>
                    <a:cubicBezTo>
                      <a:pt x="3002" y="3181"/>
                      <a:pt x="2650" y="3744"/>
                      <a:pt x="2650" y="3744"/>
                    </a:cubicBezTo>
                    <a:cubicBezTo>
                      <a:pt x="2656" y="3345"/>
                      <a:pt x="1890" y="2093"/>
                      <a:pt x="1890" y="2093"/>
                    </a:cubicBezTo>
                    <a:lnTo>
                      <a:pt x="1890" y="2093"/>
                    </a:lnTo>
                    <a:cubicBezTo>
                      <a:pt x="2027" y="2403"/>
                      <a:pt x="1994" y="3378"/>
                      <a:pt x="1994" y="3378"/>
                    </a:cubicBezTo>
                    <a:cubicBezTo>
                      <a:pt x="1896" y="3214"/>
                      <a:pt x="695" y="2406"/>
                      <a:pt x="694" y="2406"/>
                    </a:cubicBezTo>
                    <a:lnTo>
                      <a:pt x="694" y="2406"/>
                    </a:lnTo>
                    <a:cubicBezTo>
                      <a:pt x="1040" y="2665"/>
                      <a:pt x="1586" y="3780"/>
                      <a:pt x="1586" y="3780"/>
                    </a:cubicBezTo>
                    <a:cubicBezTo>
                      <a:pt x="1276" y="3437"/>
                      <a:pt x="265" y="2939"/>
                      <a:pt x="265" y="2939"/>
                    </a:cubicBezTo>
                    <a:lnTo>
                      <a:pt x="265" y="2939"/>
                    </a:lnTo>
                    <a:cubicBezTo>
                      <a:pt x="596" y="3163"/>
                      <a:pt x="1103" y="4385"/>
                      <a:pt x="1103" y="4385"/>
                    </a:cubicBezTo>
                    <a:cubicBezTo>
                      <a:pt x="992" y="4290"/>
                      <a:pt x="817" y="4127"/>
                      <a:pt x="638" y="3957"/>
                    </a:cubicBezTo>
                    <a:lnTo>
                      <a:pt x="638" y="3957"/>
                    </a:lnTo>
                    <a:cubicBezTo>
                      <a:pt x="777" y="4190"/>
                      <a:pt x="832" y="4388"/>
                      <a:pt x="832" y="4388"/>
                    </a:cubicBezTo>
                    <a:lnTo>
                      <a:pt x="9631" y="4388"/>
                    </a:lnTo>
                    <a:cubicBezTo>
                      <a:pt x="9816" y="3553"/>
                      <a:pt x="10108" y="1911"/>
                      <a:pt x="10108" y="1911"/>
                    </a:cubicBezTo>
                    <a:lnTo>
                      <a:pt x="10108" y="1911"/>
                    </a:lnTo>
                    <a:cubicBezTo>
                      <a:pt x="10022" y="2093"/>
                      <a:pt x="9574" y="3375"/>
                      <a:pt x="9574" y="3375"/>
                    </a:cubicBezTo>
                    <a:cubicBezTo>
                      <a:pt x="9631" y="3184"/>
                      <a:pt x="9771" y="2358"/>
                      <a:pt x="9771" y="2358"/>
                    </a:cubicBezTo>
                    <a:lnTo>
                      <a:pt x="9771" y="2358"/>
                    </a:lnTo>
                    <a:cubicBezTo>
                      <a:pt x="9643" y="2680"/>
                      <a:pt x="9190" y="3330"/>
                      <a:pt x="9190" y="3330"/>
                    </a:cubicBezTo>
                    <a:cubicBezTo>
                      <a:pt x="9396" y="2817"/>
                      <a:pt x="9533" y="1527"/>
                      <a:pt x="9533" y="1526"/>
                    </a:cubicBezTo>
                    <a:lnTo>
                      <a:pt x="9533" y="1526"/>
                    </a:lnTo>
                    <a:cubicBezTo>
                      <a:pt x="9479" y="1795"/>
                      <a:pt x="8990" y="2769"/>
                      <a:pt x="8990" y="2769"/>
                    </a:cubicBezTo>
                    <a:cubicBezTo>
                      <a:pt x="9026" y="2558"/>
                      <a:pt x="8779" y="1491"/>
                      <a:pt x="8779" y="1491"/>
                    </a:cubicBezTo>
                    <a:lnTo>
                      <a:pt x="8779" y="1491"/>
                    </a:lnTo>
                    <a:cubicBezTo>
                      <a:pt x="8829" y="1810"/>
                      <a:pt x="8412" y="3282"/>
                      <a:pt x="8412" y="3282"/>
                    </a:cubicBezTo>
                    <a:cubicBezTo>
                      <a:pt x="8454" y="2734"/>
                      <a:pt x="8093" y="1902"/>
                      <a:pt x="8093" y="1902"/>
                    </a:cubicBezTo>
                    <a:lnTo>
                      <a:pt x="8093" y="1902"/>
                    </a:lnTo>
                    <a:cubicBezTo>
                      <a:pt x="8159" y="2245"/>
                      <a:pt x="7851" y="3464"/>
                      <a:pt x="7851" y="3464"/>
                    </a:cubicBezTo>
                    <a:cubicBezTo>
                      <a:pt x="7851" y="3199"/>
                      <a:pt x="7726" y="2898"/>
                      <a:pt x="7616" y="2674"/>
                    </a:cubicBezTo>
                    <a:cubicBezTo>
                      <a:pt x="7992" y="1526"/>
                      <a:pt x="8483" y="218"/>
                      <a:pt x="8483" y="218"/>
                    </a:cubicBezTo>
                    <a:lnTo>
                      <a:pt x="8483" y="218"/>
                    </a:lnTo>
                    <a:cubicBezTo>
                      <a:pt x="8248" y="474"/>
                      <a:pt x="6758" y="3184"/>
                      <a:pt x="6758" y="3184"/>
                    </a:cubicBezTo>
                    <a:cubicBezTo>
                      <a:pt x="6859" y="2895"/>
                      <a:pt x="7124" y="1449"/>
                      <a:pt x="7124" y="1449"/>
                    </a:cubicBezTo>
                    <a:lnTo>
                      <a:pt x="7124" y="1449"/>
                    </a:lnTo>
                    <a:cubicBezTo>
                      <a:pt x="6853" y="2099"/>
                      <a:pt x="6075" y="3217"/>
                      <a:pt x="6075" y="3217"/>
                    </a:cubicBezTo>
                    <a:cubicBezTo>
                      <a:pt x="6376" y="2430"/>
                      <a:pt x="6519" y="1"/>
                      <a:pt x="65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2333475" y="1578625"/>
                <a:ext cx="251900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5149" extrusionOk="0">
                    <a:moveTo>
                      <a:pt x="0" y="3932"/>
                    </a:moveTo>
                    <a:lnTo>
                      <a:pt x="0" y="3932"/>
                    </a:lnTo>
                    <a:cubicBezTo>
                      <a:pt x="0" y="3937"/>
                      <a:pt x="726" y="4640"/>
                      <a:pt x="1191" y="5016"/>
                    </a:cubicBezTo>
                    <a:lnTo>
                      <a:pt x="1191" y="5016"/>
                    </a:lnTo>
                    <a:cubicBezTo>
                      <a:pt x="1017" y="4764"/>
                      <a:pt x="581" y="4200"/>
                      <a:pt x="0" y="3932"/>
                    </a:cubicBezTo>
                    <a:close/>
                    <a:moveTo>
                      <a:pt x="1191" y="5016"/>
                    </a:moveTo>
                    <a:cubicBezTo>
                      <a:pt x="1244" y="5094"/>
                      <a:pt x="1273" y="5142"/>
                      <a:pt x="1273" y="5142"/>
                    </a:cubicBezTo>
                    <a:lnTo>
                      <a:pt x="1354" y="5142"/>
                    </a:lnTo>
                    <a:cubicBezTo>
                      <a:pt x="1305" y="5107"/>
                      <a:pt x="1250" y="5064"/>
                      <a:pt x="1191" y="5016"/>
                    </a:cubicBezTo>
                    <a:close/>
                    <a:moveTo>
                      <a:pt x="4969" y="0"/>
                    </a:moveTo>
                    <a:lnTo>
                      <a:pt x="4969" y="0"/>
                    </a:lnTo>
                    <a:cubicBezTo>
                      <a:pt x="5157" y="713"/>
                      <a:pt x="5288" y="2957"/>
                      <a:pt x="5288" y="2957"/>
                    </a:cubicBezTo>
                    <a:cubicBezTo>
                      <a:pt x="5163" y="2585"/>
                      <a:pt x="3816" y="761"/>
                      <a:pt x="3816" y="760"/>
                    </a:cubicBezTo>
                    <a:lnTo>
                      <a:pt x="3816" y="760"/>
                    </a:lnTo>
                    <a:cubicBezTo>
                      <a:pt x="4209" y="1350"/>
                      <a:pt x="4943" y="3899"/>
                      <a:pt x="4943" y="3899"/>
                    </a:cubicBezTo>
                    <a:cubicBezTo>
                      <a:pt x="4573" y="3118"/>
                      <a:pt x="3470" y="2006"/>
                      <a:pt x="3470" y="2006"/>
                    </a:cubicBezTo>
                    <a:lnTo>
                      <a:pt x="3470" y="2006"/>
                    </a:lnTo>
                    <a:cubicBezTo>
                      <a:pt x="3843" y="2510"/>
                      <a:pt x="4478" y="4218"/>
                      <a:pt x="4478" y="4218"/>
                    </a:cubicBezTo>
                    <a:cubicBezTo>
                      <a:pt x="4129" y="3625"/>
                      <a:pt x="3274" y="2951"/>
                      <a:pt x="3273" y="2951"/>
                    </a:cubicBezTo>
                    <a:lnTo>
                      <a:pt x="3273" y="2951"/>
                    </a:lnTo>
                    <a:cubicBezTo>
                      <a:pt x="3533" y="3205"/>
                      <a:pt x="3738" y="3574"/>
                      <a:pt x="3896" y="3935"/>
                    </a:cubicBezTo>
                    <a:cubicBezTo>
                      <a:pt x="3431" y="3264"/>
                      <a:pt x="2928" y="2611"/>
                      <a:pt x="2928" y="2611"/>
                    </a:cubicBezTo>
                    <a:lnTo>
                      <a:pt x="2928" y="2611"/>
                    </a:lnTo>
                    <a:cubicBezTo>
                      <a:pt x="2972" y="2912"/>
                      <a:pt x="3494" y="4397"/>
                      <a:pt x="3494" y="4397"/>
                    </a:cubicBezTo>
                    <a:cubicBezTo>
                      <a:pt x="3416" y="4224"/>
                      <a:pt x="2800" y="3354"/>
                      <a:pt x="2799" y="3354"/>
                    </a:cubicBezTo>
                    <a:lnTo>
                      <a:pt x="2799" y="3354"/>
                    </a:lnTo>
                    <a:cubicBezTo>
                      <a:pt x="2925" y="3744"/>
                      <a:pt x="2832" y="4406"/>
                      <a:pt x="2832" y="4406"/>
                    </a:cubicBezTo>
                    <a:cubicBezTo>
                      <a:pt x="2653" y="3938"/>
                      <a:pt x="1312" y="2469"/>
                      <a:pt x="1312" y="2468"/>
                    </a:cubicBezTo>
                    <a:lnTo>
                      <a:pt x="1312" y="2468"/>
                    </a:lnTo>
                    <a:cubicBezTo>
                      <a:pt x="1592" y="2832"/>
                      <a:pt x="2006" y="3977"/>
                      <a:pt x="2006" y="3977"/>
                    </a:cubicBezTo>
                    <a:cubicBezTo>
                      <a:pt x="1837" y="3786"/>
                      <a:pt x="260" y="2835"/>
                      <a:pt x="260" y="2835"/>
                    </a:cubicBezTo>
                    <a:lnTo>
                      <a:pt x="260" y="2835"/>
                    </a:lnTo>
                    <a:cubicBezTo>
                      <a:pt x="728" y="3142"/>
                      <a:pt x="1786" y="4448"/>
                      <a:pt x="1786" y="4448"/>
                    </a:cubicBezTo>
                    <a:cubicBezTo>
                      <a:pt x="1318" y="4045"/>
                      <a:pt x="78" y="3461"/>
                      <a:pt x="78" y="3461"/>
                    </a:cubicBezTo>
                    <a:lnTo>
                      <a:pt x="78" y="3461"/>
                    </a:lnTo>
                    <a:cubicBezTo>
                      <a:pt x="494" y="3713"/>
                      <a:pt x="1299" y="5042"/>
                      <a:pt x="1359" y="5142"/>
                    </a:cubicBezTo>
                    <a:lnTo>
                      <a:pt x="10076" y="5142"/>
                    </a:lnTo>
                    <a:cubicBezTo>
                      <a:pt x="9876" y="4164"/>
                      <a:pt x="9441" y="2245"/>
                      <a:pt x="9441" y="2245"/>
                    </a:cubicBezTo>
                    <a:lnTo>
                      <a:pt x="9441" y="2245"/>
                    </a:lnTo>
                    <a:cubicBezTo>
                      <a:pt x="9438" y="2456"/>
                      <a:pt x="9584" y="3965"/>
                      <a:pt x="9584" y="3965"/>
                    </a:cubicBezTo>
                    <a:cubicBezTo>
                      <a:pt x="9554" y="3744"/>
                      <a:pt x="9313" y="2773"/>
                      <a:pt x="9313" y="2772"/>
                    </a:cubicBezTo>
                    <a:lnTo>
                      <a:pt x="9313" y="2772"/>
                    </a:lnTo>
                    <a:cubicBezTo>
                      <a:pt x="9331" y="3151"/>
                      <a:pt x="9178" y="3914"/>
                      <a:pt x="9178" y="3914"/>
                    </a:cubicBezTo>
                    <a:cubicBezTo>
                      <a:pt x="9149" y="3312"/>
                      <a:pt x="8690" y="1795"/>
                      <a:pt x="8690" y="1795"/>
                    </a:cubicBezTo>
                    <a:lnTo>
                      <a:pt x="8690" y="1795"/>
                    </a:lnTo>
                    <a:cubicBezTo>
                      <a:pt x="8758" y="2111"/>
                      <a:pt x="8719" y="3255"/>
                      <a:pt x="8719" y="3255"/>
                    </a:cubicBezTo>
                    <a:cubicBezTo>
                      <a:pt x="8660" y="3005"/>
                      <a:pt x="7918" y="1753"/>
                      <a:pt x="7918" y="1753"/>
                    </a:cubicBezTo>
                    <a:lnTo>
                      <a:pt x="7918" y="1753"/>
                    </a:lnTo>
                    <a:cubicBezTo>
                      <a:pt x="8117" y="2128"/>
                      <a:pt x="8377" y="3860"/>
                      <a:pt x="8377" y="3860"/>
                    </a:cubicBezTo>
                    <a:cubicBezTo>
                      <a:pt x="8168" y="3214"/>
                      <a:pt x="7423" y="2236"/>
                      <a:pt x="7423" y="2236"/>
                    </a:cubicBezTo>
                    <a:lnTo>
                      <a:pt x="7423" y="2236"/>
                    </a:lnTo>
                    <a:cubicBezTo>
                      <a:pt x="7646" y="2641"/>
                      <a:pt x="7903" y="4072"/>
                      <a:pt x="7903" y="4072"/>
                    </a:cubicBezTo>
                    <a:cubicBezTo>
                      <a:pt x="7780" y="3762"/>
                      <a:pt x="7518" y="3404"/>
                      <a:pt x="7304" y="3145"/>
                    </a:cubicBezTo>
                    <a:cubicBezTo>
                      <a:pt x="7149" y="1798"/>
                      <a:pt x="7035" y="256"/>
                      <a:pt x="7035" y="256"/>
                    </a:cubicBezTo>
                    <a:cubicBezTo>
                      <a:pt x="6919" y="561"/>
                      <a:pt x="6681" y="3741"/>
                      <a:pt x="6681" y="3741"/>
                    </a:cubicBezTo>
                    <a:cubicBezTo>
                      <a:pt x="6648" y="3404"/>
                      <a:pt x="6245" y="1703"/>
                      <a:pt x="6245" y="1702"/>
                    </a:cubicBezTo>
                    <a:lnTo>
                      <a:pt x="6245" y="1702"/>
                    </a:lnTo>
                    <a:cubicBezTo>
                      <a:pt x="6272" y="2468"/>
                      <a:pt x="6013" y="3780"/>
                      <a:pt x="6013" y="3780"/>
                    </a:cubicBezTo>
                    <a:cubicBezTo>
                      <a:pt x="5950" y="2859"/>
                      <a:pt x="4970" y="1"/>
                      <a:pt x="4969" y="0"/>
                    </a:cubicBezTo>
                    <a:close/>
                    <a:moveTo>
                      <a:pt x="1354" y="5142"/>
                    </a:moveTo>
                    <a:lnTo>
                      <a:pt x="1354" y="5142"/>
                    </a:lnTo>
                    <a:cubicBezTo>
                      <a:pt x="1357" y="5144"/>
                      <a:pt x="1360" y="5146"/>
                      <a:pt x="1363" y="5148"/>
                    </a:cubicBezTo>
                    <a:cubicBezTo>
                      <a:pt x="1363" y="5148"/>
                      <a:pt x="1361" y="5146"/>
                      <a:pt x="1359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1970700" y="1578625"/>
                <a:ext cx="251975" cy="128725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5149" extrusionOk="0">
                    <a:moveTo>
                      <a:pt x="10079" y="3932"/>
                    </a:moveTo>
                    <a:cubicBezTo>
                      <a:pt x="9503" y="4199"/>
                      <a:pt x="9069" y="4756"/>
                      <a:pt x="8892" y="5011"/>
                    </a:cubicBezTo>
                    <a:lnTo>
                      <a:pt x="8892" y="5011"/>
                    </a:lnTo>
                    <a:cubicBezTo>
                      <a:pt x="9357" y="4634"/>
                      <a:pt x="10079" y="3937"/>
                      <a:pt x="10079" y="3932"/>
                    </a:cubicBezTo>
                    <a:close/>
                    <a:moveTo>
                      <a:pt x="5107" y="0"/>
                    </a:moveTo>
                    <a:lnTo>
                      <a:pt x="5107" y="0"/>
                    </a:lnTo>
                    <a:cubicBezTo>
                      <a:pt x="5106" y="1"/>
                      <a:pt x="4126" y="2859"/>
                      <a:pt x="4063" y="3780"/>
                    </a:cubicBezTo>
                    <a:cubicBezTo>
                      <a:pt x="4063" y="3780"/>
                      <a:pt x="3804" y="2468"/>
                      <a:pt x="3834" y="1702"/>
                    </a:cubicBezTo>
                    <a:lnTo>
                      <a:pt x="3834" y="1702"/>
                    </a:lnTo>
                    <a:cubicBezTo>
                      <a:pt x="3834" y="1702"/>
                      <a:pt x="3431" y="3404"/>
                      <a:pt x="3396" y="3741"/>
                    </a:cubicBezTo>
                    <a:cubicBezTo>
                      <a:pt x="3396" y="3741"/>
                      <a:pt x="3157" y="561"/>
                      <a:pt x="3041" y="256"/>
                    </a:cubicBezTo>
                    <a:cubicBezTo>
                      <a:pt x="3041" y="256"/>
                      <a:pt x="2928" y="1798"/>
                      <a:pt x="2776" y="3145"/>
                    </a:cubicBezTo>
                    <a:cubicBezTo>
                      <a:pt x="2558" y="3404"/>
                      <a:pt x="2296" y="3762"/>
                      <a:pt x="2174" y="4072"/>
                    </a:cubicBezTo>
                    <a:cubicBezTo>
                      <a:pt x="2174" y="4072"/>
                      <a:pt x="2430" y="2641"/>
                      <a:pt x="2653" y="2236"/>
                    </a:cubicBezTo>
                    <a:lnTo>
                      <a:pt x="2653" y="2236"/>
                    </a:lnTo>
                    <a:cubicBezTo>
                      <a:pt x="2653" y="2236"/>
                      <a:pt x="1908" y="3214"/>
                      <a:pt x="1700" y="3860"/>
                    </a:cubicBezTo>
                    <a:cubicBezTo>
                      <a:pt x="1700" y="3860"/>
                      <a:pt x="1959" y="2128"/>
                      <a:pt x="2159" y="1753"/>
                    </a:cubicBezTo>
                    <a:lnTo>
                      <a:pt x="2159" y="1753"/>
                    </a:lnTo>
                    <a:cubicBezTo>
                      <a:pt x="2158" y="1753"/>
                      <a:pt x="1416" y="3005"/>
                      <a:pt x="1357" y="3255"/>
                    </a:cubicBezTo>
                    <a:cubicBezTo>
                      <a:pt x="1357" y="3255"/>
                      <a:pt x="1318" y="2111"/>
                      <a:pt x="1387" y="1795"/>
                    </a:cubicBezTo>
                    <a:lnTo>
                      <a:pt x="1387" y="1795"/>
                    </a:lnTo>
                    <a:cubicBezTo>
                      <a:pt x="1386" y="1795"/>
                      <a:pt x="927" y="3312"/>
                      <a:pt x="898" y="3914"/>
                    </a:cubicBezTo>
                    <a:cubicBezTo>
                      <a:pt x="898" y="3914"/>
                      <a:pt x="746" y="3151"/>
                      <a:pt x="767" y="2772"/>
                    </a:cubicBezTo>
                    <a:lnTo>
                      <a:pt x="767" y="2772"/>
                    </a:lnTo>
                    <a:cubicBezTo>
                      <a:pt x="766" y="2773"/>
                      <a:pt x="522" y="3744"/>
                      <a:pt x="492" y="3965"/>
                    </a:cubicBezTo>
                    <a:cubicBezTo>
                      <a:pt x="492" y="3965"/>
                      <a:pt x="638" y="2456"/>
                      <a:pt x="635" y="2245"/>
                    </a:cubicBezTo>
                    <a:lnTo>
                      <a:pt x="635" y="2245"/>
                    </a:lnTo>
                    <a:cubicBezTo>
                      <a:pt x="635" y="2245"/>
                      <a:pt x="200" y="4164"/>
                      <a:pt x="0" y="5142"/>
                    </a:cubicBezTo>
                    <a:lnTo>
                      <a:pt x="8717" y="5142"/>
                    </a:lnTo>
                    <a:cubicBezTo>
                      <a:pt x="8777" y="5042"/>
                      <a:pt x="9583" y="3713"/>
                      <a:pt x="10001" y="3461"/>
                    </a:cubicBezTo>
                    <a:lnTo>
                      <a:pt x="10001" y="3461"/>
                    </a:lnTo>
                    <a:cubicBezTo>
                      <a:pt x="10001" y="3461"/>
                      <a:pt x="8761" y="4045"/>
                      <a:pt x="8293" y="4448"/>
                    </a:cubicBezTo>
                    <a:cubicBezTo>
                      <a:pt x="8293" y="4448"/>
                      <a:pt x="9351" y="3142"/>
                      <a:pt x="9819" y="2835"/>
                    </a:cubicBezTo>
                    <a:lnTo>
                      <a:pt x="9819" y="2835"/>
                    </a:lnTo>
                    <a:cubicBezTo>
                      <a:pt x="9819" y="2835"/>
                      <a:pt x="8243" y="3786"/>
                      <a:pt x="8070" y="3977"/>
                    </a:cubicBezTo>
                    <a:cubicBezTo>
                      <a:pt x="8070" y="3977"/>
                      <a:pt x="8487" y="2832"/>
                      <a:pt x="8767" y="2468"/>
                    </a:cubicBezTo>
                    <a:lnTo>
                      <a:pt x="8767" y="2468"/>
                    </a:lnTo>
                    <a:cubicBezTo>
                      <a:pt x="8767" y="2469"/>
                      <a:pt x="7426" y="3938"/>
                      <a:pt x="7244" y="4406"/>
                    </a:cubicBezTo>
                    <a:cubicBezTo>
                      <a:pt x="7244" y="4406"/>
                      <a:pt x="7152" y="3744"/>
                      <a:pt x="7280" y="3354"/>
                    </a:cubicBezTo>
                    <a:lnTo>
                      <a:pt x="7280" y="3354"/>
                    </a:lnTo>
                    <a:cubicBezTo>
                      <a:pt x="7280" y="3354"/>
                      <a:pt x="6660" y="4224"/>
                      <a:pt x="6585" y="4397"/>
                    </a:cubicBezTo>
                    <a:cubicBezTo>
                      <a:pt x="6585" y="4397"/>
                      <a:pt x="7107" y="2912"/>
                      <a:pt x="7152" y="2611"/>
                    </a:cubicBezTo>
                    <a:lnTo>
                      <a:pt x="7152" y="2611"/>
                    </a:lnTo>
                    <a:cubicBezTo>
                      <a:pt x="7151" y="2611"/>
                      <a:pt x="6648" y="3264"/>
                      <a:pt x="6183" y="3935"/>
                    </a:cubicBezTo>
                    <a:cubicBezTo>
                      <a:pt x="6338" y="3574"/>
                      <a:pt x="6546" y="3205"/>
                      <a:pt x="6806" y="2951"/>
                    </a:cubicBezTo>
                    <a:lnTo>
                      <a:pt x="6806" y="2951"/>
                    </a:lnTo>
                    <a:cubicBezTo>
                      <a:pt x="6806" y="2951"/>
                      <a:pt x="5947" y="3625"/>
                      <a:pt x="5599" y="4218"/>
                    </a:cubicBezTo>
                    <a:cubicBezTo>
                      <a:pt x="5599" y="4218"/>
                      <a:pt x="6236" y="2510"/>
                      <a:pt x="6606" y="2006"/>
                    </a:cubicBezTo>
                    <a:lnTo>
                      <a:pt x="6606" y="2006"/>
                    </a:lnTo>
                    <a:cubicBezTo>
                      <a:pt x="6606" y="2006"/>
                      <a:pt x="5503" y="3118"/>
                      <a:pt x="5134" y="3899"/>
                    </a:cubicBezTo>
                    <a:cubicBezTo>
                      <a:pt x="5134" y="3899"/>
                      <a:pt x="5867" y="1350"/>
                      <a:pt x="6260" y="760"/>
                    </a:cubicBezTo>
                    <a:lnTo>
                      <a:pt x="6260" y="760"/>
                    </a:lnTo>
                    <a:cubicBezTo>
                      <a:pt x="6260" y="761"/>
                      <a:pt x="4913" y="2585"/>
                      <a:pt x="4788" y="2957"/>
                    </a:cubicBezTo>
                    <a:cubicBezTo>
                      <a:pt x="4788" y="2957"/>
                      <a:pt x="4916" y="713"/>
                      <a:pt x="5107" y="0"/>
                    </a:cubicBezTo>
                    <a:close/>
                    <a:moveTo>
                      <a:pt x="8892" y="5011"/>
                    </a:moveTo>
                    <a:cubicBezTo>
                      <a:pt x="8830" y="5061"/>
                      <a:pt x="8773" y="5106"/>
                      <a:pt x="8722" y="5142"/>
                    </a:cubicBezTo>
                    <a:lnTo>
                      <a:pt x="8806" y="5142"/>
                    </a:lnTo>
                    <a:cubicBezTo>
                      <a:pt x="8806" y="5142"/>
                      <a:pt x="8836" y="5092"/>
                      <a:pt x="8892" y="5011"/>
                    </a:cubicBezTo>
                    <a:close/>
                    <a:moveTo>
                      <a:pt x="8717" y="5142"/>
                    </a:moveTo>
                    <a:lnTo>
                      <a:pt x="8717" y="5142"/>
                    </a:lnTo>
                    <a:cubicBezTo>
                      <a:pt x="8715" y="5146"/>
                      <a:pt x="8714" y="5148"/>
                      <a:pt x="8714" y="5148"/>
                    </a:cubicBezTo>
                    <a:cubicBezTo>
                      <a:pt x="8716" y="5146"/>
                      <a:pt x="8719" y="5144"/>
                      <a:pt x="8722" y="51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1"/>
              <p:cNvSpPr/>
              <p:nvPr/>
            </p:nvSpPr>
            <p:spPr>
              <a:xfrm>
                <a:off x="2641475" y="1539800"/>
                <a:ext cx="1519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705" extrusionOk="0">
                    <a:moveTo>
                      <a:pt x="3261" y="0"/>
                    </a:moveTo>
                    <a:lnTo>
                      <a:pt x="3261" y="0"/>
                    </a:lnTo>
                    <a:cubicBezTo>
                      <a:pt x="3312" y="936"/>
                      <a:pt x="2817" y="3884"/>
                      <a:pt x="2817" y="3884"/>
                    </a:cubicBezTo>
                    <a:cubicBezTo>
                      <a:pt x="2755" y="3395"/>
                      <a:pt x="1420" y="984"/>
                      <a:pt x="1419" y="984"/>
                    </a:cubicBezTo>
                    <a:lnTo>
                      <a:pt x="1419" y="984"/>
                    </a:lnTo>
                    <a:cubicBezTo>
                      <a:pt x="1792" y="1765"/>
                      <a:pt x="2051" y="5112"/>
                      <a:pt x="2051" y="5112"/>
                    </a:cubicBezTo>
                    <a:cubicBezTo>
                      <a:pt x="1771" y="4087"/>
                      <a:pt x="561" y="2615"/>
                      <a:pt x="561" y="2614"/>
                    </a:cubicBezTo>
                    <a:lnTo>
                      <a:pt x="561" y="2614"/>
                    </a:lnTo>
                    <a:cubicBezTo>
                      <a:pt x="927" y="3279"/>
                      <a:pt x="1303" y="5530"/>
                      <a:pt x="1303" y="5530"/>
                    </a:cubicBezTo>
                    <a:cubicBezTo>
                      <a:pt x="993" y="4746"/>
                      <a:pt x="1" y="3852"/>
                      <a:pt x="0" y="3851"/>
                    </a:cubicBezTo>
                    <a:lnTo>
                      <a:pt x="0" y="3851"/>
                    </a:lnTo>
                    <a:cubicBezTo>
                      <a:pt x="749" y="4734"/>
                      <a:pt x="757" y="6704"/>
                      <a:pt x="757" y="6704"/>
                    </a:cubicBezTo>
                    <a:lnTo>
                      <a:pt x="5467" y="6704"/>
                    </a:lnTo>
                    <a:cubicBezTo>
                      <a:pt x="5229" y="6004"/>
                      <a:pt x="6075" y="361"/>
                      <a:pt x="6075" y="361"/>
                    </a:cubicBezTo>
                    <a:lnTo>
                      <a:pt x="6075" y="361"/>
                    </a:lnTo>
                    <a:cubicBezTo>
                      <a:pt x="5822" y="754"/>
                      <a:pt x="4528" y="4927"/>
                      <a:pt x="4528" y="4927"/>
                    </a:cubicBezTo>
                    <a:cubicBezTo>
                      <a:pt x="4582" y="4483"/>
                      <a:pt x="4531" y="2248"/>
                      <a:pt x="4531" y="2248"/>
                    </a:cubicBezTo>
                    <a:lnTo>
                      <a:pt x="4531" y="2248"/>
                    </a:lnTo>
                    <a:cubicBezTo>
                      <a:pt x="4343" y="3252"/>
                      <a:pt x="3583" y="4969"/>
                      <a:pt x="3583" y="4969"/>
                    </a:cubicBezTo>
                    <a:cubicBezTo>
                      <a:pt x="3774" y="3759"/>
                      <a:pt x="3262" y="1"/>
                      <a:pt x="3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2519550" y="1619600"/>
                <a:ext cx="152500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3510" extrusionOk="0">
                    <a:moveTo>
                      <a:pt x="2278" y="1"/>
                    </a:moveTo>
                    <a:cubicBezTo>
                      <a:pt x="2561" y="481"/>
                      <a:pt x="2797" y="1986"/>
                      <a:pt x="2797" y="1986"/>
                    </a:cubicBezTo>
                    <a:cubicBezTo>
                      <a:pt x="2615" y="1733"/>
                      <a:pt x="699" y="469"/>
                      <a:pt x="698" y="469"/>
                    </a:cubicBezTo>
                    <a:lnTo>
                      <a:pt x="698" y="469"/>
                    </a:lnTo>
                    <a:cubicBezTo>
                      <a:pt x="1259" y="877"/>
                      <a:pt x="2344" y="2603"/>
                      <a:pt x="2344" y="2603"/>
                    </a:cubicBezTo>
                    <a:cubicBezTo>
                      <a:pt x="1810" y="2069"/>
                      <a:pt x="254" y="1291"/>
                      <a:pt x="254" y="1291"/>
                    </a:cubicBezTo>
                    <a:lnTo>
                      <a:pt x="254" y="1291"/>
                    </a:lnTo>
                    <a:cubicBezTo>
                      <a:pt x="782" y="1640"/>
                      <a:pt x="1706" y="2803"/>
                      <a:pt x="1706" y="2803"/>
                    </a:cubicBezTo>
                    <a:cubicBezTo>
                      <a:pt x="1205" y="2391"/>
                      <a:pt x="1" y="1914"/>
                      <a:pt x="1" y="1914"/>
                    </a:cubicBezTo>
                    <a:lnTo>
                      <a:pt x="1" y="1914"/>
                    </a:lnTo>
                    <a:cubicBezTo>
                      <a:pt x="960" y="2382"/>
                      <a:pt x="1440" y="3509"/>
                      <a:pt x="1440" y="3509"/>
                    </a:cubicBezTo>
                    <a:lnTo>
                      <a:pt x="6099" y="3509"/>
                    </a:lnTo>
                    <a:cubicBezTo>
                      <a:pt x="5858" y="2588"/>
                      <a:pt x="4496" y="209"/>
                      <a:pt x="4496" y="209"/>
                    </a:cubicBezTo>
                    <a:lnTo>
                      <a:pt x="4496" y="209"/>
                    </a:lnTo>
                    <a:cubicBezTo>
                      <a:pt x="4466" y="606"/>
                      <a:pt x="4749" y="2558"/>
                      <a:pt x="4749" y="2558"/>
                    </a:cubicBezTo>
                    <a:cubicBezTo>
                      <a:pt x="4696" y="2332"/>
                      <a:pt x="4093" y="1178"/>
                      <a:pt x="4093" y="1178"/>
                    </a:cubicBezTo>
                    <a:lnTo>
                      <a:pt x="4093" y="1178"/>
                    </a:lnTo>
                    <a:cubicBezTo>
                      <a:pt x="4153" y="1691"/>
                      <a:pt x="3822" y="2561"/>
                      <a:pt x="3822" y="2561"/>
                    </a:cubicBezTo>
                    <a:cubicBezTo>
                      <a:pt x="3712" y="1941"/>
                      <a:pt x="2278" y="1"/>
                      <a:pt x="2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2770850" y="1598000"/>
                <a:ext cx="931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4377" extrusionOk="0">
                    <a:moveTo>
                      <a:pt x="1681" y="0"/>
                    </a:moveTo>
                    <a:cubicBezTo>
                      <a:pt x="1848" y="498"/>
                      <a:pt x="1693" y="2769"/>
                      <a:pt x="1693" y="2769"/>
                    </a:cubicBezTo>
                    <a:cubicBezTo>
                      <a:pt x="1595" y="1923"/>
                      <a:pt x="844" y="629"/>
                      <a:pt x="844" y="629"/>
                    </a:cubicBezTo>
                    <a:lnTo>
                      <a:pt x="844" y="629"/>
                    </a:lnTo>
                    <a:cubicBezTo>
                      <a:pt x="1034" y="1163"/>
                      <a:pt x="963" y="3041"/>
                      <a:pt x="963" y="3041"/>
                    </a:cubicBezTo>
                    <a:cubicBezTo>
                      <a:pt x="820" y="2287"/>
                      <a:pt x="48" y="1321"/>
                      <a:pt x="48" y="1321"/>
                    </a:cubicBezTo>
                    <a:lnTo>
                      <a:pt x="48" y="1321"/>
                    </a:lnTo>
                    <a:cubicBezTo>
                      <a:pt x="584" y="2230"/>
                      <a:pt x="0" y="4376"/>
                      <a:pt x="0" y="4376"/>
                    </a:cubicBezTo>
                    <a:lnTo>
                      <a:pt x="3708" y="4376"/>
                    </a:lnTo>
                    <a:cubicBezTo>
                      <a:pt x="3726" y="3088"/>
                      <a:pt x="3708" y="665"/>
                      <a:pt x="3708" y="665"/>
                    </a:cubicBezTo>
                    <a:cubicBezTo>
                      <a:pt x="3637" y="945"/>
                      <a:pt x="3345" y="2921"/>
                      <a:pt x="3345" y="2921"/>
                    </a:cubicBezTo>
                    <a:cubicBezTo>
                      <a:pt x="3372" y="2629"/>
                      <a:pt x="3324" y="1350"/>
                      <a:pt x="3324" y="1350"/>
                    </a:cubicBezTo>
                    <a:cubicBezTo>
                      <a:pt x="3237" y="1851"/>
                      <a:pt x="2793" y="2850"/>
                      <a:pt x="2793" y="2850"/>
                    </a:cubicBezTo>
                    <a:cubicBezTo>
                      <a:pt x="2933" y="2060"/>
                      <a:pt x="2749" y="66"/>
                      <a:pt x="2749" y="66"/>
                    </a:cubicBezTo>
                    <a:lnTo>
                      <a:pt x="2749" y="66"/>
                    </a:lnTo>
                    <a:cubicBezTo>
                      <a:pt x="2751" y="477"/>
                      <a:pt x="2355" y="1979"/>
                      <a:pt x="2355" y="1979"/>
                    </a:cubicBezTo>
                    <a:cubicBezTo>
                      <a:pt x="2343" y="1655"/>
                      <a:pt x="1682" y="1"/>
                      <a:pt x="1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968200" y="712800"/>
            <a:ext cx="102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body" idx="1"/>
          </p:nvPr>
        </p:nvSpPr>
        <p:spPr>
          <a:xfrm>
            <a:off x="1576717" y="1917167"/>
            <a:ext cx="3991200" cy="2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body" idx="2"/>
          </p:nvPr>
        </p:nvSpPr>
        <p:spPr>
          <a:xfrm>
            <a:off x="6624084" y="1917167"/>
            <a:ext cx="3991200" cy="22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7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E478-5AD3-9F28-59FD-5FC73494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BF23C-780E-A386-5B84-82A75735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DDE1F-FDA0-9A22-336D-AA3549EE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DB204-22FF-952A-6C15-695F2F7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98053-2AD8-C65B-6F3A-1B36BEFA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11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5788" y="375324"/>
            <a:ext cx="13425493" cy="1796989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6938283" y="3014034"/>
            <a:ext cx="3491663" cy="330549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68621" y="712800"/>
            <a:ext cx="7427200" cy="1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60233" y="2791767"/>
            <a:ext cx="7427200" cy="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5866" y="3500367"/>
            <a:ext cx="12267436" cy="467575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81506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-1399987" y="831917"/>
            <a:ext cx="14996076" cy="8563408"/>
            <a:chOff x="-1049991" y="623938"/>
            <a:chExt cx="11247057" cy="6422556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0" y="3429713"/>
              <a:ext cx="9143997" cy="2522924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-1049991" y="18684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3491553" y="2865137"/>
              <a:ext cx="2618747" cy="247912"/>
            </a:xfrm>
            <a:custGeom>
              <a:avLst/>
              <a:gdLst/>
              <a:ahLst/>
              <a:cxnLst/>
              <a:rect l="l" t="t" r="r" b="b"/>
              <a:pathLst>
                <a:path w="27908" h="2642" extrusionOk="0">
                  <a:moveTo>
                    <a:pt x="11432" y="1"/>
                  </a:moveTo>
                  <a:cubicBezTo>
                    <a:pt x="8780" y="1"/>
                    <a:pt x="6863" y="1210"/>
                    <a:pt x="6275" y="1457"/>
                  </a:cubicBezTo>
                  <a:cubicBezTo>
                    <a:pt x="6275" y="1457"/>
                    <a:pt x="1" y="1526"/>
                    <a:pt x="814" y="2244"/>
                  </a:cubicBezTo>
                  <a:cubicBezTo>
                    <a:pt x="1146" y="2537"/>
                    <a:pt x="1738" y="2641"/>
                    <a:pt x="2477" y="2641"/>
                  </a:cubicBezTo>
                  <a:cubicBezTo>
                    <a:pt x="3548" y="2641"/>
                    <a:pt x="4929" y="2423"/>
                    <a:pt x="6275" y="2244"/>
                  </a:cubicBezTo>
                  <a:cubicBezTo>
                    <a:pt x="7388" y="2098"/>
                    <a:pt x="8119" y="2053"/>
                    <a:pt x="8886" y="2053"/>
                  </a:cubicBezTo>
                  <a:cubicBezTo>
                    <a:pt x="9685" y="2053"/>
                    <a:pt x="10523" y="2102"/>
                    <a:pt x="11873" y="2137"/>
                  </a:cubicBezTo>
                  <a:cubicBezTo>
                    <a:pt x="13479" y="2179"/>
                    <a:pt x="13710" y="2244"/>
                    <a:pt x="14410" y="2244"/>
                  </a:cubicBezTo>
                  <a:cubicBezTo>
                    <a:pt x="14864" y="2244"/>
                    <a:pt x="15514" y="2217"/>
                    <a:pt x="16863" y="2137"/>
                  </a:cubicBezTo>
                  <a:cubicBezTo>
                    <a:pt x="20294" y="1934"/>
                    <a:pt x="18792" y="1934"/>
                    <a:pt x="20733" y="1797"/>
                  </a:cubicBezTo>
                  <a:cubicBezTo>
                    <a:pt x="21380" y="1752"/>
                    <a:pt x="22089" y="1738"/>
                    <a:pt x="22797" y="1738"/>
                  </a:cubicBezTo>
                  <a:cubicBezTo>
                    <a:pt x="24213" y="1738"/>
                    <a:pt x="25625" y="1797"/>
                    <a:pt x="26539" y="1797"/>
                  </a:cubicBezTo>
                  <a:cubicBezTo>
                    <a:pt x="27908" y="1797"/>
                    <a:pt x="27475" y="712"/>
                    <a:pt x="26933" y="372"/>
                  </a:cubicBezTo>
                  <a:cubicBezTo>
                    <a:pt x="26787" y="282"/>
                    <a:pt x="26460" y="245"/>
                    <a:pt x="25984" y="245"/>
                  </a:cubicBezTo>
                  <a:cubicBezTo>
                    <a:pt x="24687" y="245"/>
                    <a:pt x="22283" y="519"/>
                    <a:pt x="19412" y="730"/>
                  </a:cubicBezTo>
                  <a:cubicBezTo>
                    <a:pt x="18773" y="777"/>
                    <a:pt x="18232" y="797"/>
                    <a:pt x="17761" y="797"/>
                  </a:cubicBezTo>
                  <a:cubicBezTo>
                    <a:pt x="15339" y="797"/>
                    <a:pt x="14768" y="263"/>
                    <a:pt x="12210" y="35"/>
                  </a:cubicBezTo>
                  <a:cubicBezTo>
                    <a:pt x="11944" y="12"/>
                    <a:pt x="11685" y="1"/>
                    <a:pt x="1143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6638749" y="623938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7684472" y="3980900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-11899" y="4237117"/>
              <a:ext cx="9155822" cy="28093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52000" y="4564950"/>
              <a:ext cx="8491988" cy="816772"/>
            </a:xfrm>
            <a:custGeom>
              <a:avLst/>
              <a:gdLst/>
              <a:ahLst/>
              <a:cxnLst/>
              <a:rect l="l" t="t" r="r" b="b"/>
              <a:pathLst>
                <a:path w="74514" h="5853" extrusionOk="0">
                  <a:moveTo>
                    <a:pt x="74514" y="1"/>
                  </a:moveTo>
                  <a:lnTo>
                    <a:pt x="1968" y="4541"/>
                  </a:lnTo>
                  <a:lnTo>
                    <a:pt x="1" y="5852"/>
                  </a:lnTo>
                  <a:lnTo>
                    <a:pt x="74514" y="5852"/>
                  </a:lnTo>
                  <a:lnTo>
                    <a:pt x="74514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40" y="4756811"/>
              <a:ext cx="6957107" cy="611650"/>
            </a:xfrm>
            <a:custGeom>
              <a:avLst/>
              <a:gdLst/>
              <a:ahLst/>
              <a:cxnLst/>
              <a:rect l="l" t="t" r="r" b="b"/>
              <a:pathLst>
                <a:path w="61046" h="5367" extrusionOk="0">
                  <a:moveTo>
                    <a:pt x="1" y="1"/>
                  </a:moveTo>
                  <a:lnTo>
                    <a:pt x="1" y="5366"/>
                  </a:lnTo>
                  <a:lnTo>
                    <a:pt x="35145" y="5366"/>
                  </a:lnTo>
                  <a:cubicBezTo>
                    <a:pt x="36039" y="5143"/>
                    <a:pt x="36916" y="4764"/>
                    <a:pt x="37759" y="4427"/>
                  </a:cubicBezTo>
                  <a:lnTo>
                    <a:pt x="37232" y="4201"/>
                  </a:lnTo>
                  <a:cubicBezTo>
                    <a:pt x="38352" y="3485"/>
                    <a:pt x="39697" y="2967"/>
                    <a:pt x="41092" y="2710"/>
                  </a:cubicBezTo>
                  <a:cubicBezTo>
                    <a:pt x="40672" y="2594"/>
                    <a:pt x="40341" y="2338"/>
                    <a:pt x="40201" y="2022"/>
                  </a:cubicBezTo>
                  <a:cubicBezTo>
                    <a:pt x="43822" y="1020"/>
                    <a:pt x="47644" y="830"/>
                    <a:pt x="51394" y="675"/>
                  </a:cubicBezTo>
                  <a:cubicBezTo>
                    <a:pt x="54494" y="549"/>
                    <a:pt x="57949" y="132"/>
                    <a:pt x="61046" y="43"/>
                  </a:cubicBezTo>
                  <a:lnTo>
                    <a:pt x="60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89466" y="4391450"/>
              <a:ext cx="4434527" cy="599453"/>
            </a:xfrm>
            <a:custGeom>
              <a:avLst/>
              <a:gdLst/>
              <a:ahLst/>
              <a:cxnLst/>
              <a:rect l="l" t="t" r="r" b="b"/>
              <a:pathLst>
                <a:path w="39703" h="4892" extrusionOk="0">
                  <a:moveTo>
                    <a:pt x="14588" y="1"/>
                  </a:moveTo>
                  <a:cubicBezTo>
                    <a:pt x="13857" y="1"/>
                    <a:pt x="13285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33800" y="4179"/>
                    <a:pt x="39702" y="3058"/>
                    <a:pt x="39702" y="3058"/>
                  </a:cubicBezTo>
                  <a:cubicBezTo>
                    <a:pt x="39702" y="3058"/>
                    <a:pt x="21018" y="1"/>
                    <a:pt x="1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38088" y="4391450"/>
              <a:ext cx="2780290" cy="611647"/>
            </a:xfrm>
            <a:custGeom>
              <a:avLst/>
              <a:gdLst/>
              <a:ahLst/>
              <a:cxnLst/>
              <a:rect l="l" t="t" r="r" b="b"/>
              <a:pathLst>
                <a:path w="24396" h="4892" extrusionOk="0">
                  <a:moveTo>
                    <a:pt x="14585" y="1"/>
                  </a:moveTo>
                  <a:cubicBezTo>
                    <a:pt x="13856" y="1"/>
                    <a:pt x="13284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21781" y="4746"/>
                    <a:pt x="22503" y="4707"/>
                    <a:pt x="23203" y="4671"/>
                  </a:cubicBezTo>
                  <a:cubicBezTo>
                    <a:pt x="23969" y="4161"/>
                    <a:pt x="24396" y="3598"/>
                    <a:pt x="24396" y="3008"/>
                  </a:cubicBezTo>
                  <a:cubicBezTo>
                    <a:pt x="24396" y="2069"/>
                    <a:pt x="23328" y="1207"/>
                    <a:pt x="21528" y="510"/>
                  </a:cubicBezTo>
                  <a:cubicBezTo>
                    <a:pt x="18749" y="207"/>
                    <a:pt x="16254" y="1"/>
                    <a:pt x="14585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 </a:t>
              </a: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004529" y="457669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163791" y="467944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323043" y="4589634"/>
              <a:ext cx="123994" cy="203086"/>
            </a:xfrm>
            <a:custGeom>
              <a:avLst/>
              <a:gdLst/>
              <a:ahLst/>
              <a:cxnLst/>
              <a:rect l="l" t="t" r="r" b="b"/>
              <a:pathLst>
                <a:path w="1088" h="1782" extrusionOk="0">
                  <a:moveTo>
                    <a:pt x="418" y="1"/>
                  </a:moveTo>
                  <a:cubicBezTo>
                    <a:pt x="415" y="1"/>
                    <a:pt x="413" y="2"/>
                    <a:pt x="411" y="5"/>
                  </a:cubicBezTo>
                  <a:cubicBezTo>
                    <a:pt x="155" y="560"/>
                    <a:pt x="0" y="1594"/>
                    <a:pt x="253" y="1725"/>
                  </a:cubicBezTo>
                  <a:cubicBezTo>
                    <a:pt x="329" y="1764"/>
                    <a:pt x="400" y="1781"/>
                    <a:pt x="466" y="1781"/>
                  </a:cubicBezTo>
                  <a:cubicBezTo>
                    <a:pt x="603" y="1781"/>
                    <a:pt x="719" y="1707"/>
                    <a:pt x="808" y="1600"/>
                  </a:cubicBezTo>
                  <a:cubicBezTo>
                    <a:pt x="1087" y="1260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3"/>
          <p:cNvSpPr txBox="1">
            <a:spLocks noGrp="1"/>
          </p:cNvSpPr>
          <p:nvPr>
            <p:ph type="title" hasCustomPrompt="1"/>
          </p:nvPr>
        </p:nvSpPr>
        <p:spPr>
          <a:xfrm flipH="1">
            <a:off x="6997333" y="805900"/>
            <a:ext cx="1951600" cy="12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/>
          </p:nvPr>
        </p:nvSpPr>
        <p:spPr>
          <a:xfrm>
            <a:off x="6997321" y="2026268"/>
            <a:ext cx="35744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6997321" y="3119929"/>
            <a:ext cx="35744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285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2417467" y="290091"/>
            <a:ext cx="16491740" cy="5049741"/>
            <a:chOff x="-1813101" y="217568"/>
            <a:chExt cx="12368805" cy="3787306"/>
          </a:xfrm>
        </p:grpSpPr>
        <p:sp>
          <p:nvSpPr>
            <p:cNvPr id="134" name="Google Shape;134;p4"/>
            <p:cNvSpPr/>
            <p:nvPr/>
          </p:nvSpPr>
          <p:spPr>
            <a:xfrm>
              <a:off x="6906460" y="217568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-1813101" y="3666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968133" y="1536633"/>
            <a:ext cx="1025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6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8910634" y="188854"/>
            <a:ext cx="1956367" cy="782380"/>
            <a:chOff x="7355500" y="520515"/>
            <a:chExt cx="1467275" cy="586785"/>
          </a:xfrm>
        </p:grpSpPr>
        <p:sp>
          <p:nvSpPr>
            <p:cNvPr id="139" name="Google Shape;139;p4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4344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-138982" y="4787956"/>
            <a:ext cx="12445467" cy="3803408"/>
            <a:chOff x="-104236" y="3590967"/>
            <a:chExt cx="9334100" cy="2852556"/>
          </a:xfrm>
        </p:grpSpPr>
        <p:sp>
          <p:nvSpPr>
            <p:cNvPr id="224" name="Google Shape;224;p8"/>
            <p:cNvSpPr/>
            <p:nvPr/>
          </p:nvSpPr>
          <p:spPr>
            <a:xfrm>
              <a:off x="50" y="366795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-104236" y="3590967"/>
              <a:ext cx="9334100" cy="2852556"/>
              <a:chOff x="-104236" y="3590967"/>
              <a:chExt cx="9334100" cy="2852556"/>
            </a:xfrm>
          </p:grpSpPr>
          <p:sp>
            <p:nvSpPr>
              <p:cNvPr id="226" name="Google Shape;226;p8"/>
              <p:cNvSpPr/>
              <p:nvPr/>
            </p:nvSpPr>
            <p:spPr>
              <a:xfrm rot="142635" flipH="1">
                <a:off x="-51258" y="3781408"/>
                <a:ext cx="9233834" cy="2471674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27" name="Google Shape;227;p8"/>
              <p:cNvGrpSpPr/>
              <p:nvPr/>
            </p:nvGrpSpPr>
            <p:grpSpPr>
              <a:xfrm>
                <a:off x="-104236" y="4057253"/>
                <a:ext cx="9262884" cy="1585293"/>
                <a:chOff x="-89548" y="4056178"/>
                <a:chExt cx="9262884" cy="1585293"/>
              </a:xfrm>
            </p:grpSpPr>
            <p:sp>
              <p:nvSpPr>
                <p:cNvPr id="228" name="Google Shape;228;p8"/>
                <p:cNvSpPr/>
                <p:nvPr/>
              </p:nvSpPr>
              <p:spPr>
                <a:xfrm rot="125670" flipH="1">
                  <a:off x="-60719" y="4223579"/>
                  <a:ext cx="9205225" cy="125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5" h="25296" extrusionOk="0">
                      <a:moveTo>
                        <a:pt x="8782" y="0"/>
                      </a:moveTo>
                      <a:cubicBezTo>
                        <a:pt x="8473" y="0"/>
                        <a:pt x="8165" y="1"/>
                        <a:pt x="7858" y="3"/>
                      </a:cubicBezTo>
                      <a:cubicBezTo>
                        <a:pt x="5161" y="18"/>
                        <a:pt x="2540" y="62"/>
                        <a:pt x="1" y="137"/>
                      </a:cubicBezTo>
                      <a:lnTo>
                        <a:pt x="1" y="25296"/>
                      </a:lnTo>
                      <a:lnTo>
                        <a:pt x="78285" y="25296"/>
                      </a:lnTo>
                      <a:lnTo>
                        <a:pt x="78285" y="6203"/>
                      </a:lnTo>
                      <a:cubicBezTo>
                        <a:pt x="66054" y="3628"/>
                        <a:pt x="48723" y="1580"/>
                        <a:pt x="29380" y="685"/>
                      </a:cubicBezTo>
                      <a:cubicBezTo>
                        <a:pt x="22199" y="352"/>
                        <a:pt x="15304" y="0"/>
                        <a:pt x="8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 rot="126382" flipH="1">
                  <a:off x="3531680" y="4343736"/>
                  <a:ext cx="3720756" cy="95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2" h="19391" extrusionOk="0">
                      <a:moveTo>
                        <a:pt x="29944" y="0"/>
                      </a:moveTo>
                      <a:cubicBezTo>
                        <a:pt x="23836" y="1228"/>
                        <a:pt x="10920" y="4296"/>
                        <a:pt x="1" y="19143"/>
                      </a:cubicBezTo>
                      <a:lnTo>
                        <a:pt x="3172" y="19391"/>
                      </a:lnTo>
                      <a:cubicBezTo>
                        <a:pt x="3172" y="19391"/>
                        <a:pt x="14187" y="2957"/>
                        <a:pt x="31822" y="122"/>
                      </a:cubicBezTo>
                      <a:lnTo>
                        <a:pt x="299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850900" y="712800"/>
            <a:ext cx="8490400" cy="31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>
            <a:off x="407167" y="-175346"/>
            <a:ext cx="1956367" cy="782380"/>
            <a:chOff x="7355500" y="520515"/>
            <a:chExt cx="1467275" cy="586785"/>
          </a:xfrm>
        </p:grpSpPr>
        <p:sp>
          <p:nvSpPr>
            <p:cNvPr id="232" name="Google Shape;232;p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-3014753" y="1926941"/>
            <a:ext cx="17176616" cy="579900"/>
            <a:chOff x="-2261065" y="1445205"/>
            <a:chExt cx="12882462" cy="434925"/>
          </a:xfrm>
        </p:grpSpPr>
        <p:sp>
          <p:nvSpPr>
            <p:cNvPr id="245" name="Google Shape;245;p8"/>
            <p:cNvSpPr/>
            <p:nvPr/>
          </p:nvSpPr>
          <p:spPr>
            <a:xfrm>
              <a:off x="-2261065" y="1445205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8"/>
            <p:cNvSpPr/>
            <p:nvPr/>
          </p:nvSpPr>
          <p:spPr>
            <a:xfrm flipH="1">
              <a:off x="7479074" y="1493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2399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38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667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793532" y="1757767"/>
            <a:ext cx="1164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667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968133" y="3343051"/>
            <a:ext cx="28148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3"/>
          </p:nvPr>
        </p:nvSpPr>
        <p:spPr>
          <a:xfrm>
            <a:off x="968133" y="2810784"/>
            <a:ext cx="2814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333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5513999" y="1757767"/>
            <a:ext cx="1164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667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5"/>
          </p:nvPr>
        </p:nvSpPr>
        <p:spPr>
          <a:xfrm>
            <a:off x="4688600" y="3343051"/>
            <a:ext cx="28148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6"/>
          </p:nvPr>
        </p:nvSpPr>
        <p:spPr>
          <a:xfrm>
            <a:off x="4688600" y="2810784"/>
            <a:ext cx="2814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333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9234465" y="1757767"/>
            <a:ext cx="11640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6667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8"/>
          </p:nvPr>
        </p:nvSpPr>
        <p:spPr>
          <a:xfrm>
            <a:off x="8409067" y="3343051"/>
            <a:ext cx="28148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9"/>
          </p:nvPr>
        </p:nvSpPr>
        <p:spPr>
          <a:xfrm>
            <a:off x="8409067" y="2810784"/>
            <a:ext cx="2814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333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2210928" y="-64302"/>
            <a:ext cx="12406475" cy="955727"/>
            <a:chOff x="1658196" y="-48227"/>
            <a:chExt cx="9304856" cy="716795"/>
          </a:xfrm>
        </p:grpSpPr>
        <p:sp>
          <p:nvSpPr>
            <p:cNvPr id="311" name="Google Shape;311;p13"/>
            <p:cNvSpPr/>
            <p:nvPr/>
          </p:nvSpPr>
          <p:spPr>
            <a:xfrm flipH="1">
              <a:off x="1658196" y="-48227"/>
              <a:ext cx="2365095" cy="281878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3"/>
            <p:cNvSpPr/>
            <p:nvPr/>
          </p:nvSpPr>
          <p:spPr>
            <a:xfrm flipH="1">
              <a:off x="7313809" y="2336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-150532" y="4557233"/>
            <a:ext cx="12407299" cy="4178603"/>
            <a:chOff x="-112899" y="3417925"/>
            <a:chExt cx="9305474" cy="3133952"/>
          </a:xfrm>
        </p:grpSpPr>
        <p:sp>
          <p:nvSpPr>
            <p:cNvPr id="314" name="Google Shape;314;p13"/>
            <p:cNvSpPr/>
            <p:nvPr/>
          </p:nvSpPr>
          <p:spPr>
            <a:xfrm>
              <a:off x="-89553" y="3417925"/>
              <a:ext cx="9233509" cy="3133952"/>
            </a:xfrm>
            <a:custGeom>
              <a:avLst/>
              <a:gdLst/>
              <a:ahLst/>
              <a:cxnLst/>
              <a:rect l="l" t="t" r="r" b="b"/>
              <a:pathLst>
                <a:path w="51004" h="21683" extrusionOk="0">
                  <a:moveTo>
                    <a:pt x="5828" y="0"/>
                  </a:moveTo>
                  <a:cubicBezTo>
                    <a:pt x="3858" y="0"/>
                    <a:pt x="1914" y="494"/>
                    <a:pt x="1" y="1496"/>
                  </a:cubicBezTo>
                  <a:lnTo>
                    <a:pt x="13" y="21623"/>
                  </a:lnTo>
                  <a:lnTo>
                    <a:pt x="51004" y="21682"/>
                  </a:lnTo>
                  <a:lnTo>
                    <a:pt x="51004" y="1553"/>
                  </a:lnTo>
                  <a:cubicBezTo>
                    <a:pt x="47641" y="893"/>
                    <a:pt x="44349" y="480"/>
                    <a:pt x="41229" y="480"/>
                  </a:cubicBezTo>
                  <a:cubicBezTo>
                    <a:pt x="37662" y="480"/>
                    <a:pt x="34321" y="1020"/>
                    <a:pt x="31357" y="2351"/>
                  </a:cubicBezTo>
                  <a:cubicBezTo>
                    <a:pt x="28067" y="3387"/>
                    <a:pt x="24976" y="3886"/>
                    <a:pt x="22068" y="3886"/>
                  </a:cubicBezTo>
                  <a:cubicBezTo>
                    <a:pt x="18777" y="3886"/>
                    <a:pt x="15721" y="3247"/>
                    <a:pt x="12881" y="2027"/>
                  </a:cubicBezTo>
                  <a:cubicBezTo>
                    <a:pt x="10501" y="684"/>
                    <a:pt x="8146" y="0"/>
                    <a:pt x="5828" y="0"/>
                  </a:cubicBezTo>
                  <a:close/>
                </a:path>
              </a:pathLst>
            </a:custGeom>
            <a:solidFill>
              <a:srgbClr val="637343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5" name="Google Shape;315;p13"/>
            <p:cNvGrpSpPr/>
            <p:nvPr/>
          </p:nvGrpSpPr>
          <p:grpSpPr>
            <a:xfrm>
              <a:off x="-112899" y="3679583"/>
              <a:ext cx="9305474" cy="2419671"/>
              <a:chOff x="-112899" y="3679583"/>
              <a:chExt cx="9305474" cy="2419671"/>
            </a:xfrm>
          </p:grpSpPr>
          <p:sp>
            <p:nvSpPr>
              <p:cNvPr id="316" name="Google Shape;316;p13"/>
              <p:cNvSpPr/>
              <p:nvPr/>
            </p:nvSpPr>
            <p:spPr>
              <a:xfrm rot="125670" flipH="1">
                <a:off x="-62774" y="3846440"/>
                <a:ext cx="9205225" cy="2085957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 flipH="1">
                <a:off x="3994347" y="3988074"/>
                <a:ext cx="1033539" cy="287903"/>
              </a:xfrm>
              <a:custGeom>
                <a:avLst/>
                <a:gdLst/>
                <a:ahLst/>
                <a:cxnLst/>
                <a:rect l="l" t="t" r="r" b="b"/>
                <a:pathLst>
                  <a:path w="13403" h="70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86" y="1002"/>
                      <a:pt x="12049" y="7069"/>
                      <a:pt x="12049" y="7069"/>
                    </a:cubicBezTo>
                    <a:lnTo>
                      <a:pt x="13403" y="7027"/>
                    </a:lnTo>
                    <a:cubicBezTo>
                      <a:pt x="8705" y="1551"/>
                      <a:pt x="3223" y="460"/>
                      <a:pt x="731" y="2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8" name="Google Shape;318;p13"/>
            <p:cNvGrpSpPr/>
            <p:nvPr/>
          </p:nvGrpSpPr>
          <p:grpSpPr>
            <a:xfrm>
              <a:off x="7958136" y="3803202"/>
              <a:ext cx="190778" cy="307592"/>
              <a:chOff x="7958136" y="3803202"/>
              <a:chExt cx="190778" cy="307592"/>
            </a:xfrm>
          </p:grpSpPr>
          <p:sp>
            <p:nvSpPr>
              <p:cNvPr id="319" name="Google Shape;319;p13"/>
              <p:cNvSpPr/>
              <p:nvPr/>
            </p:nvSpPr>
            <p:spPr>
              <a:xfrm>
                <a:off x="8043154" y="3869644"/>
                <a:ext cx="105760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116" extrusionOk="0">
                    <a:moveTo>
                      <a:pt x="465" y="1"/>
                    </a:moveTo>
                    <a:cubicBezTo>
                      <a:pt x="52" y="1"/>
                      <a:pt x="0" y="1997"/>
                      <a:pt x="143" y="2053"/>
                    </a:cubicBezTo>
                    <a:cubicBezTo>
                      <a:pt x="245" y="2092"/>
                      <a:pt x="322" y="2115"/>
                      <a:pt x="409" y="2115"/>
                    </a:cubicBezTo>
                    <a:cubicBezTo>
                      <a:pt x="476" y="2115"/>
                      <a:pt x="550" y="2101"/>
                      <a:pt x="647" y="2068"/>
                    </a:cubicBezTo>
                    <a:cubicBezTo>
                      <a:pt x="844" y="2000"/>
                      <a:pt x="927" y="250"/>
                      <a:pt x="549" y="26"/>
                    </a:cubicBezTo>
                    <a:cubicBezTo>
                      <a:pt x="519" y="9"/>
                      <a:pt x="491" y="1"/>
                      <a:pt x="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7958136" y="3803202"/>
                <a:ext cx="106671" cy="297107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607" extrusionOk="0">
                    <a:moveTo>
                      <a:pt x="436" y="1"/>
                    </a:moveTo>
                    <a:cubicBezTo>
                      <a:pt x="434" y="1"/>
                      <a:pt x="432" y="1"/>
                      <a:pt x="430" y="1"/>
                    </a:cubicBezTo>
                    <a:cubicBezTo>
                      <a:pt x="1" y="25"/>
                      <a:pt x="52" y="2472"/>
                      <a:pt x="183" y="2535"/>
                    </a:cubicBezTo>
                    <a:cubicBezTo>
                      <a:pt x="276" y="2579"/>
                      <a:pt x="349" y="2607"/>
                      <a:pt x="433" y="2607"/>
                    </a:cubicBezTo>
                    <a:cubicBezTo>
                      <a:pt x="506" y="2607"/>
                      <a:pt x="588" y="2585"/>
                      <a:pt x="698" y="2535"/>
                    </a:cubicBezTo>
                    <a:cubicBezTo>
                      <a:pt x="936" y="2428"/>
                      <a:pt x="857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>
              <a:off x="-3" y="3803202"/>
              <a:ext cx="2739540" cy="795703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323" name="Google Shape;323;p1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2433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38981" y="4482100"/>
            <a:ext cx="12350512" cy="3837035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808163" y="5838552"/>
            <a:ext cx="1873045" cy="613288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85534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404072" y="848441"/>
            <a:ext cx="14191243" cy="3682356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8934" y="4092568"/>
            <a:ext cx="12234500" cy="3305256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41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AEE4-9DAB-A7A2-70F9-2B570DA5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931B8-CF8C-B72A-BEF5-3A69C0B2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FA43F-0F67-F0D2-9F6A-EA4CADB5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F27E9-CB38-F0E4-DFA6-1D2F79FF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1ABB7-0F6D-9BAE-599B-DC6836FD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EC39B-53C9-5190-E8FD-F42EB2B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476E1-DA00-E5FA-2C06-A493CA9B6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409F0-F7D0-F65C-A2B4-EAEBA323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7EA92-4D82-262A-09C6-17CAFB97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BAC41-B818-A0AC-AFD8-490F3336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4AB65-6D35-8410-09D6-10EC67B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36C86-0279-5DA8-BB74-B6220098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5D73B6-209D-6DF2-8317-4B703767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D01BF-5D81-7D3B-4D66-0FEA062C4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A58AF-5569-372B-46BD-906EAD1CD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D1531-33D4-C055-F8FE-A80A4D77A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2A88E-731C-302A-DA28-BEAB461A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FF42A4-F515-7EED-4025-EA14819B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36C78-7DA4-6858-2D8F-AEFF36F7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FF116-307B-5776-CA88-1ABE93F7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7E143-8C5B-393C-B883-00C60202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A61181-1321-B851-7A76-01FC1608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8562F-6B31-4F53-48F7-FF03F0D3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595A5-1CC0-7E42-FE2C-AD9A993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B90DB-46C0-6F62-52C2-EEF06814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4D699-D28A-2D6B-D5CF-95FCEBD0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8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6DE2-19E3-1AF5-2774-50888757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7429F-67D1-52C2-AEC7-0AABAAA4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527DD-7512-6C15-A5FB-99F082956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7A645-4AB9-3A72-3A77-FC94DFE8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B0A99-AB5E-76C0-57C4-5D6C7156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23048-2505-A9BA-3EB1-17705788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DF360-8106-AC2C-1C19-E9DCB09E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668151-45AC-7229-F4B1-5E050D98F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0FE87-CE4A-BEA8-44E5-8086355D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AB929-B76D-D492-B171-719C4167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D4747-C98F-843F-9218-76AA5C16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5C544-B6E5-00DC-B529-D7C42BF8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3CC29A-4B74-C6D9-657F-271709F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457A-2595-90A0-EFA2-934F44F5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03D22-BC18-7235-A763-41418605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5B7B-B7F6-4284-9F96-37CABE43860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A18F5-2416-03EB-6AC6-A6FD03F2E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487DC7-D00A-230D-0C23-974C6BC58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B59E-7A86-4B90-A8B7-50E8F2DD2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8454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82" r:id="rId5"/>
    <p:sldLayoutId id="2147483683" r:id="rId6"/>
    <p:sldLayoutId id="2147483711" r:id="rId7"/>
    <p:sldLayoutId id="214748371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0347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4" r:id="rId4"/>
    <p:sldLayoutId id="2147483698" r:id="rId5"/>
    <p:sldLayoutId id="2147483699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 txBox="1">
            <a:spLocks noGrp="1"/>
          </p:cNvSpPr>
          <p:nvPr>
            <p:ph type="ctrTitle"/>
          </p:nvPr>
        </p:nvSpPr>
        <p:spPr>
          <a:xfrm>
            <a:off x="603152" y="575179"/>
            <a:ext cx="10985696" cy="18883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72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플레이어 행동</a:t>
            </a:r>
            <a:r>
              <a:rPr lang="en-US" altLang="ko-KR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/>
            </a:r>
            <a:br>
              <a:rPr lang="en-US" altLang="ko-KR" dirty="0">
                <a:latin typeface="한컴 윤체 L" panose="02020603020101020101" pitchFamily="18" charset="-127"/>
                <a:ea typeface="한컴 윤체 L" panose="02020603020101020101" pitchFamily="18" charset="-127"/>
              </a:rPr>
            </a:br>
            <a:r>
              <a:rPr lang="ko-KR" altLang="en-US" sz="5400" dirty="0">
                <a:solidFill>
                  <a:schemeClr val="dk2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시스템 기획서</a:t>
            </a:r>
            <a:endParaRPr dirty="0">
              <a:solidFill>
                <a:schemeClr val="dk2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9654519" y="2439610"/>
            <a:ext cx="2094599" cy="3065845"/>
            <a:chOff x="7240889" y="1829707"/>
            <a:chExt cx="1570949" cy="2299384"/>
          </a:xfrm>
        </p:grpSpPr>
        <p:grpSp>
          <p:nvGrpSpPr>
            <p:cNvPr id="648" name="Google Shape;648;p28"/>
            <p:cNvGrpSpPr/>
            <p:nvPr/>
          </p:nvGrpSpPr>
          <p:grpSpPr>
            <a:xfrm flipH="1">
              <a:off x="7240889" y="1829707"/>
              <a:ext cx="1404988" cy="1992265"/>
              <a:chOff x="-1792125" y="1884125"/>
              <a:chExt cx="1544622" cy="2190025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-698494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-685883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-698044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4" y="0"/>
                    </a:moveTo>
                    <a:cubicBezTo>
                      <a:pt x="321" y="0"/>
                      <a:pt x="319" y="1"/>
                      <a:pt x="316" y="3"/>
                    </a:cubicBezTo>
                    <a:lnTo>
                      <a:pt x="1" y="269"/>
                    </a:lnTo>
                    <a:lnTo>
                      <a:pt x="15" y="288"/>
                    </a:lnTo>
                    <a:lnTo>
                      <a:pt x="326" y="26"/>
                    </a:lnTo>
                    <a:lnTo>
                      <a:pt x="828" y="298"/>
                    </a:lnTo>
                    <a:cubicBezTo>
                      <a:pt x="830" y="299"/>
                      <a:pt x="832" y="299"/>
                      <a:pt x="834" y="299"/>
                    </a:cubicBezTo>
                    <a:cubicBezTo>
                      <a:pt x="836" y="299"/>
                      <a:pt x="838" y="299"/>
                      <a:pt x="840" y="298"/>
                    </a:cubicBezTo>
                    <a:lnTo>
                      <a:pt x="1204" y="26"/>
                    </a:lnTo>
                    <a:lnTo>
                      <a:pt x="1708" y="299"/>
                    </a:lnTo>
                    <a:cubicBezTo>
                      <a:pt x="1709" y="299"/>
                      <a:pt x="1711" y="301"/>
                      <a:pt x="1714" y="301"/>
                    </a:cubicBezTo>
                    <a:cubicBezTo>
                      <a:pt x="1715" y="301"/>
                      <a:pt x="1718" y="299"/>
                      <a:pt x="1719" y="298"/>
                    </a:cubicBezTo>
                    <a:lnTo>
                      <a:pt x="2035" y="33"/>
                    </a:lnTo>
                    <a:lnTo>
                      <a:pt x="2020" y="16"/>
                    </a:lnTo>
                    <a:lnTo>
                      <a:pt x="1711" y="275"/>
                    </a:lnTo>
                    <a:lnTo>
                      <a:pt x="1209" y="3"/>
                    </a:lnTo>
                    <a:cubicBezTo>
                      <a:pt x="1207" y="1"/>
                      <a:pt x="1204" y="1"/>
                      <a:pt x="1202" y="1"/>
                    </a:cubicBezTo>
                    <a:cubicBezTo>
                      <a:pt x="1200" y="1"/>
                      <a:pt x="1198" y="1"/>
                      <a:pt x="1196" y="3"/>
                    </a:cubicBezTo>
                    <a:lnTo>
                      <a:pt x="833" y="276"/>
                    </a:lnTo>
                    <a:lnTo>
                      <a:pt x="329" y="1"/>
                    </a:lnTo>
                    <a:cubicBezTo>
                      <a:pt x="327" y="1"/>
                      <a:pt x="326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-698044" y="2450491"/>
                <a:ext cx="15290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01" extrusionOk="0">
                    <a:moveTo>
                      <a:pt x="835" y="1"/>
                    </a:moveTo>
                    <a:cubicBezTo>
                      <a:pt x="833" y="1"/>
                      <a:pt x="830" y="1"/>
                      <a:pt x="828" y="3"/>
                    </a:cubicBezTo>
                    <a:lnTo>
                      <a:pt x="326" y="275"/>
                    </a:lnTo>
                    <a:lnTo>
                      <a:pt x="15" y="14"/>
                    </a:lnTo>
                    <a:lnTo>
                      <a:pt x="1" y="32"/>
                    </a:lnTo>
                    <a:lnTo>
                      <a:pt x="316" y="296"/>
                    </a:lnTo>
                    <a:cubicBezTo>
                      <a:pt x="318" y="299"/>
                      <a:pt x="320" y="300"/>
                      <a:pt x="323" y="300"/>
                    </a:cubicBezTo>
                    <a:cubicBezTo>
                      <a:pt x="325" y="300"/>
                      <a:pt x="327" y="299"/>
                      <a:pt x="329" y="298"/>
                    </a:cubicBezTo>
                    <a:lnTo>
                      <a:pt x="833" y="26"/>
                    </a:lnTo>
                    <a:lnTo>
                      <a:pt x="1197" y="298"/>
                    </a:lnTo>
                    <a:cubicBezTo>
                      <a:pt x="1199" y="299"/>
                      <a:pt x="1201" y="301"/>
                      <a:pt x="1203" y="301"/>
                    </a:cubicBezTo>
                    <a:cubicBezTo>
                      <a:pt x="1206" y="301"/>
                      <a:pt x="1207" y="301"/>
                      <a:pt x="1209" y="299"/>
                    </a:cubicBezTo>
                    <a:lnTo>
                      <a:pt x="1712" y="27"/>
                    </a:lnTo>
                    <a:lnTo>
                      <a:pt x="2022" y="286"/>
                    </a:lnTo>
                    <a:lnTo>
                      <a:pt x="2036" y="269"/>
                    </a:lnTo>
                    <a:lnTo>
                      <a:pt x="1721" y="4"/>
                    </a:lnTo>
                    <a:cubicBezTo>
                      <a:pt x="1718" y="2"/>
                      <a:pt x="1716" y="1"/>
                      <a:pt x="1714" y="1"/>
                    </a:cubicBezTo>
                    <a:cubicBezTo>
                      <a:pt x="1712" y="1"/>
                      <a:pt x="1710" y="1"/>
                      <a:pt x="1708" y="3"/>
                    </a:cubicBezTo>
                    <a:lnTo>
                      <a:pt x="1204" y="276"/>
                    </a:lnTo>
                    <a:lnTo>
                      <a:pt x="840" y="3"/>
                    </a:lnTo>
                    <a:cubicBezTo>
                      <a:pt x="838" y="1"/>
                      <a:pt x="837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-673798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-607815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-698494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-698494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698494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698494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-675899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-637616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6" y="110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-60984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-571633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-709979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-696167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-621552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4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-709979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-1280553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1267942" y="2487574"/>
                <a:ext cx="128511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663" extrusionOk="0">
                    <a:moveTo>
                      <a:pt x="0" y="1"/>
                    </a:moveTo>
                    <a:lnTo>
                      <a:pt x="0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1279802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0" y="0"/>
                    </a:moveTo>
                    <a:cubicBezTo>
                      <a:pt x="318" y="0"/>
                      <a:pt x="315" y="1"/>
                      <a:pt x="313" y="3"/>
                    </a:cubicBezTo>
                    <a:lnTo>
                      <a:pt x="1" y="265"/>
                    </a:lnTo>
                    <a:lnTo>
                      <a:pt x="17" y="282"/>
                    </a:lnTo>
                    <a:lnTo>
                      <a:pt x="322" y="26"/>
                    </a:lnTo>
                    <a:lnTo>
                      <a:pt x="824" y="299"/>
                    </a:lnTo>
                    <a:cubicBezTo>
                      <a:pt x="825" y="299"/>
                      <a:pt x="828" y="301"/>
                      <a:pt x="830" y="301"/>
                    </a:cubicBezTo>
                    <a:cubicBezTo>
                      <a:pt x="833" y="301"/>
                      <a:pt x="834" y="299"/>
                      <a:pt x="837" y="298"/>
                    </a:cubicBezTo>
                    <a:lnTo>
                      <a:pt x="1200" y="26"/>
                    </a:lnTo>
                    <a:lnTo>
                      <a:pt x="1704" y="299"/>
                    </a:lnTo>
                    <a:cubicBezTo>
                      <a:pt x="1705" y="300"/>
                      <a:pt x="1707" y="301"/>
                      <a:pt x="1709" y="301"/>
                    </a:cubicBezTo>
                    <a:cubicBezTo>
                      <a:pt x="1711" y="301"/>
                      <a:pt x="1714" y="300"/>
                      <a:pt x="1717" y="298"/>
                    </a:cubicBezTo>
                    <a:lnTo>
                      <a:pt x="2035" y="30"/>
                    </a:lnTo>
                    <a:lnTo>
                      <a:pt x="2019" y="13"/>
                    </a:lnTo>
                    <a:lnTo>
                      <a:pt x="1708" y="275"/>
                    </a:lnTo>
                    <a:lnTo>
                      <a:pt x="1204" y="1"/>
                    </a:lnTo>
                    <a:cubicBezTo>
                      <a:pt x="1203" y="1"/>
                      <a:pt x="1202" y="0"/>
                      <a:pt x="1200" y="0"/>
                    </a:cubicBezTo>
                    <a:cubicBezTo>
                      <a:pt x="1197" y="0"/>
                      <a:pt x="1195" y="1"/>
                      <a:pt x="1193" y="3"/>
                    </a:cubicBezTo>
                    <a:lnTo>
                      <a:pt x="828" y="275"/>
                    </a:lnTo>
                    <a:lnTo>
                      <a:pt x="325" y="1"/>
                    </a:lnTo>
                    <a:cubicBezTo>
                      <a:pt x="324" y="1"/>
                      <a:pt x="322" y="0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1279427" y="2450341"/>
                <a:ext cx="152382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03" extrusionOk="0">
                    <a:moveTo>
                      <a:pt x="825" y="1"/>
                    </a:moveTo>
                    <a:cubicBezTo>
                      <a:pt x="823" y="1"/>
                      <a:pt x="822" y="1"/>
                      <a:pt x="820" y="2"/>
                    </a:cubicBezTo>
                    <a:lnTo>
                      <a:pt x="317" y="275"/>
                    </a:lnTo>
                    <a:lnTo>
                      <a:pt x="15" y="22"/>
                    </a:lnTo>
                    <a:lnTo>
                      <a:pt x="0" y="41"/>
                    </a:lnTo>
                    <a:lnTo>
                      <a:pt x="308" y="298"/>
                    </a:lnTo>
                    <a:cubicBezTo>
                      <a:pt x="310" y="301"/>
                      <a:pt x="312" y="302"/>
                      <a:pt x="315" y="302"/>
                    </a:cubicBezTo>
                    <a:cubicBezTo>
                      <a:pt x="317" y="302"/>
                      <a:pt x="319" y="301"/>
                      <a:pt x="320" y="300"/>
                    </a:cubicBezTo>
                    <a:lnTo>
                      <a:pt x="823" y="28"/>
                    </a:lnTo>
                    <a:lnTo>
                      <a:pt x="1188" y="300"/>
                    </a:lnTo>
                    <a:cubicBezTo>
                      <a:pt x="1189" y="301"/>
                      <a:pt x="1192" y="303"/>
                      <a:pt x="1195" y="303"/>
                    </a:cubicBezTo>
                    <a:cubicBezTo>
                      <a:pt x="1197" y="303"/>
                      <a:pt x="1199" y="301"/>
                      <a:pt x="1201" y="300"/>
                    </a:cubicBezTo>
                    <a:lnTo>
                      <a:pt x="1703" y="26"/>
                    </a:lnTo>
                    <a:lnTo>
                      <a:pt x="2015" y="288"/>
                    </a:lnTo>
                    <a:lnTo>
                      <a:pt x="2030" y="271"/>
                    </a:lnTo>
                    <a:lnTo>
                      <a:pt x="1712" y="3"/>
                    </a:lnTo>
                    <a:cubicBezTo>
                      <a:pt x="1710" y="2"/>
                      <a:pt x="1707" y="1"/>
                      <a:pt x="1705" y="1"/>
                    </a:cubicBezTo>
                    <a:cubicBezTo>
                      <a:pt x="1703" y="1"/>
                      <a:pt x="1701" y="1"/>
                      <a:pt x="1700" y="2"/>
                    </a:cubicBezTo>
                    <a:lnTo>
                      <a:pt x="1197" y="275"/>
                    </a:lnTo>
                    <a:lnTo>
                      <a:pt x="832" y="3"/>
                    </a:lnTo>
                    <a:cubicBezTo>
                      <a:pt x="830" y="2"/>
                      <a:pt x="828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1255781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0" y="49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1189724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09" y="49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1280553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-1280553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-1280553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-1280553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-125795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-1219750" y="2389538"/>
                <a:ext cx="442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9" y="110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-119190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-115369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292038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6" y="0"/>
                    </a:moveTo>
                    <a:lnTo>
                      <a:pt x="0" y="224"/>
                    </a:lnTo>
                    <a:lnTo>
                      <a:pt x="2356" y="224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-1278151" y="2130714"/>
                <a:ext cx="149079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070" extrusionOk="0">
                    <a:moveTo>
                      <a:pt x="993" y="1"/>
                    </a:moveTo>
                    <a:lnTo>
                      <a:pt x="1" y="3069"/>
                    </a:lnTo>
                    <a:lnTo>
                      <a:pt x="1985" y="3069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-1203686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" y="1"/>
                    </a:moveTo>
                    <a:lnTo>
                      <a:pt x="529" y="3069"/>
                    </a:lnTo>
                    <a:lnTo>
                      <a:pt x="656" y="3293"/>
                    </a:lnTo>
                    <a:lnTo>
                      <a:pt x="1179" y="3293"/>
                    </a:lnTo>
                    <a:lnTo>
                      <a:pt x="993" y="3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-1292038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1178" y="1"/>
                    </a:moveTo>
                    <a:lnTo>
                      <a:pt x="186" y="3069"/>
                    </a:lnTo>
                    <a:lnTo>
                      <a:pt x="0" y="3293"/>
                    </a:lnTo>
                    <a:lnTo>
                      <a:pt x="523" y="3293"/>
                    </a:lnTo>
                    <a:lnTo>
                      <a:pt x="650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-1232286" y="1884200"/>
                <a:ext cx="645784" cy="191115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5460" extrusionOk="0">
                    <a:moveTo>
                      <a:pt x="2432" y="1"/>
                    </a:moveTo>
                    <a:lnTo>
                      <a:pt x="0" y="8473"/>
                    </a:lnTo>
                    <a:lnTo>
                      <a:pt x="0" y="25460"/>
                    </a:lnTo>
                    <a:lnTo>
                      <a:pt x="8602" y="25460"/>
                    </a:lnTo>
                    <a:lnTo>
                      <a:pt x="8602" y="8473"/>
                    </a:lnTo>
                    <a:lnTo>
                      <a:pt x="6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-951841" y="2520152"/>
                <a:ext cx="365191" cy="1275204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6988" extrusionOk="0">
                    <a:moveTo>
                      <a:pt x="1" y="1"/>
                    </a:moveTo>
                    <a:lnTo>
                      <a:pt x="1" y="16988"/>
                    </a:lnTo>
                    <a:lnTo>
                      <a:pt x="4865" y="16988"/>
                    </a:lnTo>
                    <a:lnTo>
                      <a:pt x="4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-951690" y="1884125"/>
                <a:ext cx="365041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8474" extrusionOk="0">
                    <a:moveTo>
                      <a:pt x="2432" y="0"/>
                    </a:moveTo>
                    <a:lnTo>
                      <a:pt x="0" y="8474"/>
                    </a:lnTo>
                    <a:lnTo>
                      <a:pt x="4863" y="8474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-927895" y="1949131"/>
                <a:ext cx="317450" cy="55315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7369" extrusionOk="0">
                    <a:moveTo>
                      <a:pt x="2115" y="1"/>
                    </a:moveTo>
                    <a:lnTo>
                      <a:pt x="0" y="7369"/>
                    </a:lnTo>
                    <a:lnTo>
                      <a:pt x="4229" y="736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-801860" y="2180782"/>
                <a:ext cx="65382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928" extrusionOk="0">
                    <a:moveTo>
                      <a:pt x="436" y="1"/>
                    </a:moveTo>
                    <a:cubicBezTo>
                      <a:pt x="409" y="25"/>
                      <a:pt x="383" y="51"/>
                      <a:pt x="361" y="79"/>
                    </a:cubicBezTo>
                    <a:cubicBezTo>
                      <a:pt x="128" y="323"/>
                      <a:pt x="1" y="647"/>
                      <a:pt x="2" y="983"/>
                    </a:cubicBezTo>
                    <a:lnTo>
                      <a:pt x="2" y="1928"/>
                    </a:lnTo>
                    <a:lnTo>
                      <a:pt x="870" y="1928"/>
                    </a:lnTo>
                    <a:lnTo>
                      <a:pt x="870" y="983"/>
                    </a:lnTo>
                    <a:cubicBezTo>
                      <a:pt x="870" y="610"/>
                      <a:pt x="712" y="252"/>
                      <a:pt x="436" y="1"/>
                    </a:cubicBezTo>
                    <a:close/>
                  </a:path>
                </a:pathLst>
              </a:custGeom>
              <a:solidFill>
                <a:srgbClr val="BDBF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-801860" y="2186637"/>
                <a:ext cx="53972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50" extrusionOk="0">
                    <a:moveTo>
                      <a:pt x="361" y="1"/>
                    </a:moveTo>
                    <a:cubicBezTo>
                      <a:pt x="128" y="245"/>
                      <a:pt x="1" y="569"/>
                      <a:pt x="2" y="905"/>
                    </a:cubicBezTo>
                    <a:lnTo>
                      <a:pt x="2" y="1850"/>
                    </a:lnTo>
                    <a:lnTo>
                      <a:pt x="717" y="1850"/>
                    </a:lnTo>
                    <a:lnTo>
                      <a:pt x="717" y="905"/>
                    </a:lnTo>
                    <a:cubicBezTo>
                      <a:pt x="718" y="569"/>
                      <a:pt x="591" y="245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-1232436" y="1884125"/>
                <a:ext cx="463376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474" extrusionOk="0">
                    <a:moveTo>
                      <a:pt x="2432" y="0"/>
                    </a:moveTo>
                    <a:lnTo>
                      <a:pt x="1" y="8474"/>
                    </a:lnTo>
                    <a:lnTo>
                      <a:pt x="3740" y="8474"/>
                    </a:lnTo>
                    <a:lnTo>
                      <a:pt x="6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-1205412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5" y="8407"/>
                      <a:pt x="11" y="8410"/>
                    </a:cubicBezTo>
                    <a:lnTo>
                      <a:pt x="14" y="8410"/>
                    </a:lnTo>
                    <a:cubicBezTo>
                      <a:pt x="18" y="8408"/>
                      <a:pt x="22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3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-1180340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0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3" y="2"/>
                    </a:cubicBezTo>
                    <a:cubicBezTo>
                      <a:pt x="2421" y="1"/>
                      <a:pt x="2420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-1155193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5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-113012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8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6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-1105125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19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4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-1080053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5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4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-102687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-105498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5" y="8407"/>
                      <a:pt x="11" y="8410"/>
                    </a:cubicBezTo>
                    <a:lnTo>
                      <a:pt x="13" y="8410"/>
                    </a:lnTo>
                    <a:cubicBezTo>
                      <a:pt x="18" y="8410"/>
                      <a:pt x="24" y="8405"/>
                      <a:pt x="25" y="8401"/>
                    </a:cubicBezTo>
                    <a:lnTo>
                      <a:pt x="2431" y="16"/>
                    </a:lnTo>
                    <a:cubicBezTo>
                      <a:pt x="2432" y="9"/>
                      <a:pt x="2429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-1029909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2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-1004837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4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-979690" y="1886527"/>
                <a:ext cx="18255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410" extrusionOk="0">
                    <a:moveTo>
                      <a:pt x="2418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1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3" y="8410"/>
                    </a:lnTo>
                    <a:cubicBezTo>
                      <a:pt x="17" y="8410"/>
                      <a:pt x="22" y="8405"/>
                      <a:pt x="23" y="8401"/>
                    </a:cubicBezTo>
                    <a:lnTo>
                      <a:pt x="2430" y="16"/>
                    </a:lnTo>
                    <a:cubicBezTo>
                      <a:pt x="2432" y="9"/>
                      <a:pt x="2429" y="3"/>
                      <a:pt x="2422" y="2"/>
                    </a:cubicBezTo>
                    <a:cubicBezTo>
                      <a:pt x="2420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-1195278" y="2748350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-1187697" y="2748350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-1195278" y="276876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-1134400" y="2748350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-1126894" y="2748350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9" y="7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-1134400" y="276876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-1195278" y="290936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-1187697" y="290936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-1195278" y="2929782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-1134400" y="290936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-1126894" y="290936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-1134400" y="2929782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-1195278" y="307030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-1187697" y="307030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-1195278" y="3090722"/>
                <a:ext cx="2664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-1134400" y="307030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-1126894" y="307030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-1134400" y="3090722"/>
                <a:ext cx="2672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" extrusionOk="0">
                    <a:moveTo>
                      <a:pt x="1" y="1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-1232436" y="2629221"/>
                <a:ext cx="216487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84" y="57"/>
                    </a:lnTo>
                    <a:lnTo>
                      <a:pt x="2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-887509" y="2629221"/>
                <a:ext cx="298909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982" y="57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-1220125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-119017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-116029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-1130422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-110047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2" y="259"/>
                    </a:lnTo>
                    <a:lnTo>
                      <a:pt x="162" y="85"/>
                    </a:lnTo>
                    <a:cubicBezTo>
                      <a:pt x="165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-107059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-104071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-862137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-832261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-80231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-77243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-74255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-712607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-682730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-65210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3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-622002" y="2612332"/>
                <a:ext cx="12085" cy="1914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55" extrusionOk="0">
                    <a:moveTo>
                      <a:pt x="81" y="0"/>
                    </a:moveTo>
                    <a:cubicBezTo>
                      <a:pt x="41" y="0"/>
                      <a:pt x="0" y="27"/>
                      <a:pt x="0" y="80"/>
                    </a:cubicBezTo>
                    <a:lnTo>
                      <a:pt x="0" y="254"/>
                    </a:lnTo>
                    <a:lnTo>
                      <a:pt x="161" y="254"/>
                    </a:lnTo>
                    <a:lnTo>
                      <a:pt x="161" y="80"/>
                    </a:lnTo>
                    <a:cubicBezTo>
                      <a:pt x="161" y="27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-1232286" y="3173669"/>
                <a:ext cx="645784" cy="621838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284" extrusionOk="0">
                    <a:moveTo>
                      <a:pt x="0" y="1"/>
                    </a:moveTo>
                    <a:lnTo>
                      <a:pt x="0" y="8283"/>
                    </a:lnTo>
                    <a:lnTo>
                      <a:pt x="8602" y="8283"/>
                    </a:lnTo>
                    <a:lnTo>
                      <a:pt x="8602" y="844"/>
                    </a:lnTo>
                    <a:cubicBezTo>
                      <a:pt x="7188" y="1382"/>
                      <a:pt x="5730" y="1649"/>
                      <a:pt x="4402" y="1649"/>
                    </a:cubicBezTo>
                    <a:cubicBezTo>
                      <a:pt x="2491" y="1649"/>
                      <a:pt x="850" y="1096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-664565" y="2675161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0"/>
                    </a:moveTo>
                    <a:lnTo>
                      <a:pt x="251" y="155"/>
                    </a:lnTo>
                    <a:lnTo>
                      <a:pt x="601" y="155"/>
                    </a:lnTo>
                    <a:lnTo>
                      <a:pt x="601" y="0"/>
                    </a:lnTo>
                    <a:close/>
                    <a:moveTo>
                      <a:pt x="0" y="258"/>
                    </a:moveTo>
                    <a:lnTo>
                      <a:pt x="0" y="411"/>
                    </a:lnTo>
                    <a:lnTo>
                      <a:pt x="350" y="411"/>
                    </a:lnTo>
                    <a:lnTo>
                      <a:pt x="350" y="258"/>
                    </a:lnTo>
                    <a:close/>
                    <a:moveTo>
                      <a:pt x="426" y="580"/>
                    </a:moveTo>
                    <a:lnTo>
                      <a:pt x="426" y="735"/>
                    </a:lnTo>
                    <a:lnTo>
                      <a:pt x="776" y="735"/>
                    </a:lnTo>
                    <a:lnTo>
                      <a:pt x="776" y="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-655707" y="2547400"/>
                <a:ext cx="46015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80" extrusionOk="0">
                    <a:moveTo>
                      <a:pt x="199" y="1"/>
                    </a:moveTo>
                    <a:lnTo>
                      <a:pt x="199" y="122"/>
                    </a:lnTo>
                    <a:lnTo>
                      <a:pt x="475" y="122"/>
                    </a:lnTo>
                    <a:lnTo>
                      <a:pt x="475" y="1"/>
                    </a:lnTo>
                    <a:close/>
                    <a:moveTo>
                      <a:pt x="1" y="203"/>
                    </a:moveTo>
                    <a:lnTo>
                      <a:pt x="1" y="326"/>
                    </a:lnTo>
                    <a:lnTo>
                      <a:pt x="277" y="326"/>
                    </a:lnTo>
                    <a:lnTo>
                      <a:pt x="277" y="203"/>
                    </a:lnTo>
                    <a:close/>
                    <a:moveTo>
                      <a:pt x="337" y="458"/>
                    </a:moveTo>
                    <a:lnTo>
                      <a:pt x="337" y="579"/>
                    </a:lnTo>
                    <a:lnTo>
                      <a:pt x="613" y="579"/>
                    </a:lnTo>
                    <a:lnTo>
                      <a:pt x="613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-863939" y="2547400"/>
                <a:ext cx="38058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80" extrusionOk="0">
                    <a:moveTo>
                      <a:pt x="0" y="1"/>
                    </a:moveTo>
                    <a:lnTo>
                      <a:pt x="0" y="122"/>
                    </a:lnTo>
                    <a:lnTo>
                      <a:pt x="275" y="122"/>
                    </a:lnTo>
                    <a:lnTo>
                      <a:pt x="275" y="1"/>
                    </a:lnTo>
                    <a:close/>
                    <a:moveTo>
                      <a:pt x="230" y="203"/>
                    </a:moveTo>
                    <a:lnTo>
                      <a:pt x="230" y="326"/>
                    </a:lnTo>
                    <a:lnTo>
                      <a:pt x="507" y="326"/>
                    </a:lnTo>
                    <a:lnTo>
                      <a:pt x="505" y="203"/>
                    </a:lnTo>
                    <a:close/>
                    <a:moveTo>
                      <a:pt x="138" y="458"/>
                    </a:moveTo>
                    <a:lnTo>
                      <a:pt x="138" y="579"/>
                    </a:lnTo>
                    <a:lnTo>
                      <a:pt x="414" y="579"/>
                    </a:lnTo>
                    <a:lnTo>
                      <a:pt x="412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-1028633" y="2377903"/>
                <a:ext cx="15388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50" y="1462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-101602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-1028257" y="2450341"/>
                <a:ext cx="153058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3" extrusionOk="0">
                    <a:moveTo>
                      <a:pt x="325" y="1"/>
                    </a:moveTo>
                    <a:cubicBezTo>
                      <a:pt x="322" y="1"/>
                      <a:pt x="320" y="2"/>
                      <a:pt x="317" y="3"/>
                    </a:cubicBezTo>
                    <a:lnTo>
                      <a:pt x="0" y="271"/>
                    </a:lnTo>
                    <a:lnTo>
                      <a:pt x="15" y="288"/>
                    </a:lnTo>
                    <a:lnTo>
                      <a:pt x="327" y="26"/>
                    </a:lnTo>
                    <a:lnTo>
                      <a:pt x="829" y="300"/>
                    </a:lnTo>
                    <a:cubicBezTo>
                      <a:pt x="831" y="301"/>
                      <a:pt x="834" y="301"/>
                      <a:pt x="836" y="301"/>
                    </a:cubicBezTo>
                    <a:cubicBezTo>
                      <a:pt x="838" y="301"/>
                      <a:pt x="840" y="301"/>
                      <a:pt x="842" y="300"/>
                    </a:cubicBezTo>
                    <a:lnTo>
                      <a:pt x="1205" y="28"/>
                    </a:lnTo>
                    <a:lnTo>
                      <a:pt x="1709" y="301"/>
                    </a:lnTo>
                    <a:cubicBezTo>
                      <a:pt x="1710" y="301"/>
                      <a:pt x="1712" y="303"/>
                      <a:pt x="1715" y="303"/>
                    </a:cubicBezTo>
                    <a:cubicBezTo>
                      <a:pt x="1718" y="303"/>
                      <a:pt x="1719" y="301"/>
                      <a:pt x="1722" y="300"/>
                    </a:cubicBezTo>
                    <a:lnTo>
                      <a:pt x="2039" y="35"/>
                    </a:lnTo>
                    <a:lnTo>
                      <a:pt x="2024" y="16"/>
                    </a:lnTo>
                    <a:lnTo>
                      <a:pt x="1713" y="277"/>
                    </a:lnTo>
                    <a:lnTo>
                      <a:pt x="1211" y="5"/>
                    </a:lnTo>
                    <a:cubicBezTo>
                      <a:pt x="1209" y="3"/>
                      <a:pt x="1207" y="3"/>
                      <a:pt x="1204" y="3"/>
                    </a:cubicBezTo>
                    <a:cubicBezTo>
                      <a:pt x="1202" y="3"/>
                      <a:pt x="1200" y="3"/>
                      <a:pt x="1198" y="5"/>
                    </a:cubicBezTo>
                    <a:lnTo>
                      <a:pt x="834" y="275"/>
                    </a:lnTo>
                    <a:lnTo>
                      <a:pt x="330" y="2"/>
                    </a:lnTo>
                    <a:cubicBezTo>
                      <a:pt x="328" y="1"/>
                      <a:pt x="327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-1028257" y="2450491"/>
                <a:ext cx="153058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1" extrusionOk="0">
                    <a:moveTo>
                      <a:pt x="835" y="0"/>
                    </a:moveTo>
                    <a:cubicBezTo>
                      <a:pt x="833" y="0"/>
                      <a:pt x="831" y="1"/>
                      <a:pt x="829" y="1"/>
                    </a:cubicBezTo>
                    <a:lnTo>
                      <a:pt x="327" y="275"/>
                    </a:lnTo>
                    <a:lnTo>
                      <a:pt x="15" y="13"/>
                    </a:lnTo>
                    <a:lnTo>
                      <a:pt x="0" y="30"/>
                    </a:lnTo>
                    <a:lnTo>
                      <a:pt x="317" y="298"/>
                    </a:lnTo>
                    <a:cubicBezTo>
                      <a:pt x="320" y="299"/>
                      <a:pt x="323" y="301"/>
                      <a:pt x="326" y="301"/>
                    </a:cubicBezTo>
                    <a:cubicBezTo>
                      <a:pt x="327" y="301"/>
                      <a:pt x="329" y="299"/>
                      <a:pt x="330" y="299"/>
                    </a:cubicBezTo>
                    <a:lnTo>
                      <a:pt x="834" y="26"/>
                    </a:lnTo>
                    <a:lnTo>
                      <a:pt x="1198" y="299"/>
                    </a:lnTo>
                    <a:cubicBezTo>
                      <a:pt x="1200" y="300"/>
                      <a:pt x="1202" y="300"/>
                      <a:pt x="1204" y="300"/>
                    </a:cubicBezTo>
                    <a:cubicBezTo>
                      <a:pt x="1206" y="300"/>
                      <a:pt x="1208" y="300"/>
                      <a:pt x="1210" y="299"/>
                    </a:cubicBezTo>
                    <a:lnTo>
                      <a:pt x="1713" y="26"/>
                    </a:lnTo>
                    <a:lnTo>
                      <a:pt x="2023" y="286"/>
                    </a:lnTo>
                    <a:lnTo>
                      <a:pt x="2039" y="269"/>
                    </a:lnTo>
                    <a:lnTo>
                      <a:pt x="1722" y="3"/>
                    </a:lnTo>
                    <a:cubicBezTo>
                      <a:pt x="1719" y="1"/>
                      <a:pt x="1717" y="0"/>
                      <a:pt x="1714" y="0"/>
                    </a:cubicBezTo>
                    <a:cubicBezTo>
                      <a:pt x="1712" y="0"/>
                      <a:pt x="1711" y="1"/>
                      <a:pt x="1709" y="1"/>
                    </a:cubicBezTo>
                    <a:lnTo>
                      <a:pt x="1205" y="275"/>
                    </a:lnTo>
                    <a:lnTo>
                      <a:pt x="841" y="3"/>
                    </a:lnTo>
                    <a:cubicBezTo>
                      <a:pt x="839" y="1"/>
                      <a:pt x="837" y="0"/>
                      <a:pt x="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-990800" y="2532988"/>
                <a:ext cx="1741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86" extrusionOk="0">
                    <a:moveTo>
                      <a:pt x="0" y="0"/>
                    </a:moveTo>
                    <a:lnTo>
                      <a:pt x="0" y="385"/>
                    </a:lnTo>
                    <a:lnTo>
                      <a:pt x="232" y="385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-937128" y="2624267"/>
                <a:ext cx="1734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86" extrusionOk="0">
                    <a:moveTo>
                      <a:pt x="0" y="1"/>
                    </a:moveTo>
                    <a:lnTo>
                      <a:pt x="0" y="386"/>
                    </a:lnTo>
                    <a:lnTo>
                      <a:pt x="230" y="386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-1003936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-937953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-1028633" y="2411983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-1028633" y="2449215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-1028633" y="2470008"/>
                <a:ext cx="15380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-1028633" y="2387437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-100603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-967755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-93998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-901772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-1040116" y="2356473"/>
                <a:ext cx="17686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-1026306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-951690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6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-1040118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-1596429" y="3174645"/>
                <a:ext cx="401297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5346" y="8269"/>
                    </a:lnTo>
                    <a:lnTo>
                      <a:pt x="5346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-1412368" y="3174645"/>
                <a:ext cx="217238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2894" y="8269"/>
                    </a:lnTo>
                    <a:lnTo>
                      <a:pt x="2894" y="3265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-1394427" y="3219008"/>
                <a:ext cx="181432" cy="57634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7678" extrusionOk="0">
                    <a:moveTo>
                      <a:pt x="1208" y="0"/>
                    </a:moveTo>
                    <a:lnTo>
                      <a:pt x="0" y="2724"/>
                    </a:lnTo>
                    <a:lnTo>
                      <a:pt x="0" y="7678"/>
                    </a:lnTo>
                    <a:lnTo>
                      <a:pt x="2416" y="7678"/>
                    </a:lnTo>
                    <a:lnTo>
                      <a:pt x="2416" y="2724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-1313582" y="3339112"/>
                <a:ext cx="38358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61" extrusionOk="0">
                    <a:moveTo>
                      <a:pt x="255" y="0"/>
                    </a:moveTo>
                    <a:cubicBezTo>
                      <a:pt x="235" y="0"/>
                      <a:pt x="215" y="2"/>
                      <a:pt x="196" y="7"/>
                    </a:cubicBezTo>
                    <a:cubicBezTo>
                      <a:pt x="150" y="19"/>
                      <a:pt x="109" y="42"/>
                      <a:pt x="76" y="75"/>
                    </a:cubicBezTo>
                    <a:cubicBezTo>
                      <a:pt x="28" y="123"/>
                      <a:pt x="1" y="187"/>
                      <a:pt x="1" y="255"/>
                    </a:cubicBezTo>
                    <a:lnTo>
                      <a:pt x="1" y="861"/>
                    </a:lnTo>
                    <a:lnTo>
                      <a:pt x="510" y="861"/>
                    </a:lnTo>
                    <a:lnTo>
                      <a:pt x="510" y="255"/>
                    </a:lnTo>
                    <a:cubicBezTo>
                      <a:pt x="510" y="114"/>
                      <a:pt x="396" y="0"/>
                      <a:pt x="255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-1313582" y="3339638"/>
                <a:ext cx="29425" cy="6410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54" extrusionOk="0">
                    <a:moveTo>
                      <a:pt x="196" y="0"/>
                    </a:moveTo>
                    <a:cubicBezTo>
                      <a:pt x="150" y="12"/>
                      <a:pt x="109" y="35"/>
                      <a:pt x="76" y="68"/>
                    </a:cubicBezTo>
                    <a:cubicBezTo>
                      <a:pt x="28" y="116"/>
                      <a:pt x="1" y="180"/>
                      <a:pt x="1" y="248"/>
                    </a:cubicBezTo>
                    <a:lnTo>
                      <a:pt x="1" y="854"/>
                    </a:lnTo>
                    <a:lnTo>
                      <a:pt x="391" y="854"/>
                    </a:lnTo>
                    <a:lnTo>
                      <a:pt x="391" y="248"/>
                    </a:lnTo>
                    <a:cubicBezTo>
                      <a:pt x="391" y="131"/>
                      <a:pt x="310" y="28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-1313582" y="3403668"/>
                <a:ext cx="45264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603" y="75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-1596429" y="3174645"/>
                <a:ext cx="292754" cy="245087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265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2452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-157481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399" y="0"/>
                    </a:moveTo>
                    <a:cubicBezTo>
                      <a:pt x="1395" y="0"/>
                      <a:pt x="1391" y="2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3" y="3144"/>
                    </a:cubicBezTo>
                    <a:lnTo>
                      <a:pt x="1411" y="16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-155769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7" y="0"/>
                      <a:pt x="1393" y="2"/>
                      <a:pt x="1391" y="6"/>
                    </a:cubicBezTo>
                    <a:lnTo>
                      <a:pt x="4" y="3134"/>
                    </a:lnTo>
                    <a:cubicBezTo>
                      <a:pt x="1" y="3140"/>
                      <a:pt x="4" y="3147"/>
                      <a:pt x="9" y="3150"/>
                    </a:cubicBezTo>
                    <a:lnTo>
                      <a:pt x="14" y="3150"/>
                    </a:lnTo>
                    <a:cubicBezTo>
                      <a:pt x="18" y="3150"/>
                      <a:pt x="22" y="3147"/>
                      <a:pt x="24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-154050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6" y="0"/>
                      <a:pt x="1393" y="2"/>
                      <a:pt x="1391" y="6"/>
                    </a:cubicBezTo>
                    <a:lnTo>
                      <a:pt x="3" y="3134"/>
                    </a:lnTo>
                    <a:cubicBezTo>
                      <a:pt x="0" y="3140"/>
                      <a:pt x="3" y="3147"/>
                      <a:pt x="9" y="3150"/>
                    </a:cubicBezTo>
                    <a:lnTo>
                      <a:pt x="13" y="3150"/>
                    </a:lnTo>
                    <a:cubicBezTo>
                      <a:pt x="18" y="3150"/>
                      <a:pt x="22" y="3147"/>
                      <a:pt x="23" y="3143"/>
                    </a:cubicBezTo>
                    <a:lnTo>
                      <a:pt x="1411" y="15"/>
                    </a:lnTo>
                    <a:cubicBezTo>
                      <a:pt x="1415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-152339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10" y="3151"/>
                    </a:cubicBezTo>
                    <a:lnTo>
                      <a:pt x="14" y="3151"/>
                    </a:lnTo>
                    <a:cubicBezTo>
                      <a:pt x="18" y="3151"/>
                      <a:pt x="23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-150620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3" y="3135"/>
                    </a:lnTo>
                    <a:cubicBezTo>
                      <a:pt x="0" y="3141"/>
                      <a:pt x="3" y="3148"/>
                      <a:pt x="9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6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-1489010" y="3178848"/>
                <a:ext cx="106367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153" extrusionOk="0">
                    <a:moveTo>
                      <a:pt x="1401" y="0"/>
                    </a:moveTo>
                    <a:cubicBezTo>
                      <a:pt x="1397" y="0"/>
                      <a:pt x="1392" y="3"/>
                      <a:pt x="1390" y="8"/>
                    </a:cubicBezTo>
                    <a:lnTo>
                      <a:pt x="3" y="3136"/>
                    </a:lnTo>
                    <a:cubicBezTo>
                      <a:pt x="0" y="3142"/>
                      <a:pt x="3" y="3149"/>
                      <a:pt x="9" y="3152"/>
                    </a:cubicBezTo>
                    <a:lnTo>
                      <a:pt x="13" y="3152"/>
                    </a:lnTo>
                    <a:cubicBezTo>
                      <a:pt x="19" y="3152"/>
                      <a:pt x="22" y="3149"/>
                      <a:pt x="25" y="3145"/>
                    </a:cubicBezTo>
                    <a:lnTo>
                      <a:pt x="1412" y="17"/>
                    </a:lnTo>
                    <a:cubicBezTo>
                      <a:pt x="1417" y="8"/>
                      <a:pt x="1409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-1471745" y="3178923"/>
                <a:ext cx="10606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152" extrusionOk="0">
                    <a:moveTo>
                      <a:pt x="1399" y="0"/>
                    </a:moveTo>
                    <a:cubicBezTo>
                      <a:pt x="1395" y="0"/>
                      <a:pt x="1391" y="3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7" y="3151"/>
                      <a:pt x="20" y="3148"/>
                      <a:pt x="23" y="3144"/>
                    </a:cubicBezTo>
                    <a:lnTo>
                      <a:pt x="1411" y="16"/>
                    </a:lnTo>
                    <a:cubicBezTo>
                      <a:pt x="1412" y="10"/>
                      <a:pt x="1411" y="3"/>
                      <a:pt x="1405" y="2"/>
                    </a:cubicBezTo>
                    <a:cubicBezTo>
                      <a:pt x="1403" y="1"/>
                      <a:pt x="1401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-145463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401" y="0"/>
                    </a:moveTo>
                    <a:cubicBezTo>
                      <a:pt x="1396" y="0"/>
                      <a:pt x="1392" y="2"/>
                      <a:pt x="1389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9" y="3151"/>
                    </a:cubicBezTo>
                    <a:lnTo>
                      <a:pt x="14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-1437440" y="3178998"/>
                <a:ext cx="106142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151" extrusionOk="0">
                    <a:moveTo>
                      <a:pt x="1399" y="0"/>
                    </a:moveTo>
                    <a:cubicBezTo>
                      <a:pt x="1395" y="0"/>
                      <a:pt x="1392" y="2"/>
                      <a:pt x="1389" y="6"/>
                    </a:cubicBezTo>
                    <a:lnTo>
                      <a:pt x="2" y="3134"/>
                    </a:lnTo>
                    <a:cubicBezTo>
                      <a:pt x="0" y="3140"/>
                      <a:pt x="2" y="3147"/>
                      <a:pt x="7" y="3150"/>
                    </a:cubicBezTo>
                    <a:lnTo>
                      <a:pt x="13" y="3150"/>
                    </a:lnTo>
                    <a:cubicBezTo>
                      <a:pt x="18" y="3150"/>
                      <a:pt x="20" y="3147"/>
                      <a:pt x="23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-1570456" y="3464621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-1562875" y="3464621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-1570456" y="3485039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-1509578" y="3464621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-1501996" y="3464621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-1509578" y="3485039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-1570456" y="3560479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1562875" y="3560479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1570456" y="358089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1509578" y="3560479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1501996" y="3560479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1509578" y="358089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1570456" y="3656413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4" y="745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1562875" y="3656413"/>
                <a:ext cx="427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1570456" y="3676830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1509578" y="3656413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1501996" y="3656413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1509578" y="3676830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1366953" y="3514014"/>
                <a:ext cx="58250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6" extrusionOk="0">
                    <a:moveTo>
                      <a:pt x="250" y="1"/>
                    </a:moveTo>
                    <a:lnTo>
                      <a:pt x="250" y="156"/>
                    </a:lnTo>
                    <a:lnTo>
                      <a:pt x="600" y="156"/>
                    </a:lnTo>
                    <a:lnTo>
                      <a:pt x="600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0" y="412"/>
                    </a:lnTo>
                    <a:lnTo>
                      <a:pt x="350" y="257"/>
                    </a:lnTo>
                    <a:close/>
                    <a:moveTo>
                      <a:pt x="425" y="581"/>
                    </a:moveTo>
                    <a:lnTo>
                      <a:pt x="425" y="736"/>
                    </a:lnTo>
                    <a:lnTo>
                      <a:pt x="776" y="736"/>
                    </a:lnTo>
                    <a:lnTo>
                      <a:pt x="776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1304424" y="3459817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1"/>
                    </a:moveTo>
                    <a:lnTo>
                      <a:pt x="251" y="154"/>
                    </a:lnTo>
                    <a:lnTo>
                      <a:pt x="601" y="154"/>
                    </a:lnTo>
                    <a:lnTo>
                      <a:pt x="601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1" y="412"/>
                    </a:lnTo>
                    <a:lnTo>
                      <a:pt x="351" y="257"/>
                    </a:lnTo>
                    <a:close/>
                    <a:moveTo>
                      <a:pt x="426" y="579"/>
                    </a:moveTo>
                    <a:lnTo>
                      <a:pt x="426" y="734"/>
                    </a:lnTo>
                    <a:lnTo>
                      <a:pt x="776" y="734"/>
                    </a:lnTo>
                    <a:lnTo>
                      <a:pt x="776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1067817" y="2830846"/>
                <a:ext cx="750350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2849" extrusionOk="0">
                    <a:moveTo>
                      <a:pt x="2417" y="1"/>
                    </a:moveTo>
                    <a:lnTo>
                      <a:pt x="1" y="6858"/>
                    </a:lnTo>
                    <a:lnTo>
                      <a:pt x="1" y="12849"/>
                    </a:lnTo>
                    <a:lnTo>
                      <a:pt x="9996" y="12849"/>
                    </a:lnTo>
                    <a:lnTo>
                      <a:pt x="9996" y="6858"/>
                    </a:lnTo>
                    <a:lnTo>
                      <a:pt x="75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-1067817" y="2830846"/>
                <a:ext cx="363014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849" extrusionOk="0">
                    <a:moveTo>
                      <a:pt x="2418" y="1"/>
                    </a:moveTo>
                    <a:lnTo>
                      <a:pt x="1" y="6859"/>
                    </a:lnTo>
                    <a:lnTo>
                      <a:pt x="1" y="12849"/>
                    </a:lnTo>
                    <a:lnTo>
                      <a:pt x="4836" y="12849"/>
                    </a:lnTo>
                    <a:lnTo>
                      <a:pt x="4836" y="6859"/>
                    </a:lnTo>
                    <a:lnTo>
                      <a:pt x="24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-1049876" y="2884818"/>
                <a:ext cx="327058" cy="910538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2130" extrusionOk="0">
                    <a:moveTo>
                      <a:pt x="2179" y="1"/>
                    </a:moveTo>
                    <a:lnTo>
                      <a:pt x="0" y="6181"/>
                    </a:lnTo>
                    <a:lnTo>
                      <a:pt x="0" y="12130"/>
                    </a:lnTo>
                    <a:lnTo>
                      <a:pt x="4356" y="12130"/>
                    </a:lnTo>
                    <a:lnTo>
                      <a:pt x="4356" y="6181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-918587" y="3204145"/>
                <a:ext cx="45790" cy="7746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32" extrusionOk="0">
                    <a:moveTo>
                      <a:pt x="317" y="1"/>
                    </a:moveTo>
                    <a:cubicBezTo>
                      <a:pt x="313" y="1"/>
                      <a:pt x="310" y="1"/>
                      <a:pt x="306" y="1"/>
                    </a:cubicBezTo>
                    <a:cubicBezTo>
                      <a:pt x="136" y="1"/>
                      <a:pt x="0" y="137"/>
                      <a:pt x="0" y="305"/>
                    </a:cubicBezTo>
                    <a:lnTo>
                      <a:pt x="0" y="1031"/>
                    </a:lnTo>
                    <a:lnTo>
                      <a:pt x="610" y="1031"/>
                    </a:lnTo>
                    <a:lnTo>
                      <a:pt x="610" y="305"/>
                    </a:lnTo>
                    <a:cubicBezTo>
                      <a:pt x="610" y="224"/>
                      <a:pt x="578" y="147"/>
                      <a:pt x="520" y="91"/>
                    </a:cubicBezTo>
                    <a:cubicBezTo>
                      <a:pt x="481" y="50"/>
                      <a:pt x="432" y="23"/>
                      <a:pt x="377" y="10"/>
                    </a:cubicBezTo>
                    <a:cubicBezTo>
                      <a:pt x="357" y="4"/>
                      <a:pt x="337" y="1"/>
                      <a:pt x="317" y="1"/>
                    </a:cubicBezTo>
                    <a:close/>
                  </a:path>
                </a:pathLst>
              </a:custGeom>
              <a:solidFill>
                <a:srgbClr val="85877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-907852" y="3204821"/>
                <a:ext cx="35055" cy="767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23" extrusionOk="0">
                    <a:moveTo>
                      <a:pt x="234" y="1"/>
                    </a:moveTo>
                    <a:cubicBezTo>
                      <a:pt x="96" y="33"/>
                      <a:pt x="1" y="156"/>
                      <a:pt x="1" y="296"/>
                    </a:cubicBezTo>
                    <a:lnTo>
                      <a:pt x="1" y="1022"/>
                    </a:lnTo>
                    <a:lnTo>
                      <a:pt x="467" y="1022"/>
                    </a:lnTo>
                    <a:lnTo>
                      <a:pt x="467" y="296"/>
                    </a:lnTo>
                    <a:cubicBezTo>
                      <a:pt x="467" y="215"/>
                      <a:pt x="435" y="138"/>
                      <a:pt x="377" y="82"/>
                    </a:cubicBezTo>
                    <a:cubicBezTo>
                      <a:pt x="338" y="41"/>
                      <a:pt x="289" y="14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-926919" y="3281537"/>
                <a:ext cx="54122" cy="668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89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721" y="8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545661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527495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6" y="89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545661" y="3451185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426" y="5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618549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-600534" y="3426413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9" y="89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618549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398307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-380141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-865853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-848212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-398307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4" y="5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-471196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-453180" y="3426413"/>
                <a:ext cx="4354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-471196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-545661" y="3541037"/>
                <a:ext cx="31978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-527495" y="3541188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2"/>
                    </a:lnTo>
                    <a:lnTo>
                      <a:pt x="56" y="89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-545661" y="3566034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426" y="5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-618549" y="3541037"/>
                <a:ext cx="31903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3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600534" y="3541188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2"/>
                    </a:lnTo>
                    <a:lnTo>
                      <a:pt x="59" y="89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-618549" y="3566034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425" y="57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-886308" y="2830846"/>
                <a:ext cx="568993" cy="514946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6860" extrusionOk="0">
                    <a:moveTo>
                      <a:pt x="0" y="1"/>
                    </a:moveTo>
                    <a:lnTo>
                      <a:pt x="2418" y="6859"/>
                    </a:lnTo>
                    <a:lnTo>
                      <a:pt x="7579" y="6859"/>
                    </a:lnTo>
                    <a:lnTo>
                      <a:pt x="5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-533425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3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4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-564352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9" y="6644"/>
                      <a:pt x="2349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-59542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-62635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-657433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7" y="6645"/>
                    </a:cubicBezTo>
                    <a:cubicBezTo>
                      <a:pt x="2349" y="6644"/>
                      <a:pt x="2349" y="6644"/>
                      <a:pt x="2350" y="6644"/>
                    </a:cubicBezTo>
                    <a:cubicBezTo>
                      <a:pt x="2356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-688360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5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-719437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-750440" y="2838803"/>
                <a:ext cx="177153" cy="498957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647" extrusionOk="0">
                    <a:moveTo>
                      <a:pt x="14" y="1"/>
                    </a:moveTo>
                    <a:cubicBezTo>
                      <a:pt x="7" y="1"/>
                      <a:pt x="0" y="7"/>
                      <a:pt x="3" y="16"/>
                    </a:cubicBezTo>
                    <a:lnTo>
                      <a:pt x="2336" y="6638"/>
                    </a:lnTo>
                    <a:cubicBezTo>
                      <a:pt x="2338" y="6642"/>
                      <a:pt x="2342" y="6646"/>
                      <a:pt x="2346" y="6646"/>
                    </a:cubicBezTo>
                    <a:cubicBezTo>
                      <a:pt x="2348" y="6645"/>
                      <a:pt x="2349" y="6645"/>
                      <a:pt x="2351" y="6645"/>
                    </a:cubicBezTo>
                    <a:cubicBezTo>
                      <a:pt x="2357" y="6643"/>
                      <a:pt x="2360" y="6636"/>
                      <a:pt x="2358" y="6630"/>
                    </a:cubicBezTo>
                    <a:lnTo>
                      <a:pt x="25" y="9"/>
                    </a:lnTo>
                    <a:cubicBezTo>
                      <a:pt x="23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-781442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5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9" y="6645"/>
                      <a:pt x="2350" y="6644"/>
                      <a:pt x="2352" y="6644"/>
                    </a:cubicBezTo>
                    <a:cubicBezTo>
                      <a:pt x="2357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-81236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5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8" y="6635"/>
                      <a:pt x="2357" y="6629"/>
                    </a:cubicBezTo>
                    <a:lnTo>
                      <a:pt x="23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-84344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7" y="6637"/>
                    </a:lnTo>
                    <a:cubicBezTo>
                      <a:pt x="2338" y="6641"/>
                      <a:pt x="2343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-1067817" y="3542914"/>
                <a:ext cx="750350" cy="252594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3365" extrusionOk="0">
                    <a:moveTo>
                      <a:pt x="9996" y="1"/>
                    </a:moveTo>
                    <a:cubicBezTo>
                      <a:pt x="9310" y="1123"/>
                      <a:pt x="7588" y="2450"/>
                      <a:pt x="4335" y="2450"/>
                    </a:cubicBezTo>
                    <a:cubicBezTo>
                      <a:pt x="3114" y="2450"/>
                      <a:pt x="1678" y="2264"/>
                      <a:pt x="1" y="1809"/>
                    </a:cubicBezTo>
                    <a:lnTo>
                      <a:pt x="1" y="3364"/>
                    </a:lnTo>
                    <a:lnTo>
                      <a:pt x="9996" y="3364"/>
                    </a:lnTo>
                    <a:lnTo>
                      <a:pt x="9996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-980816" y="3348646"/>
                <a:ext cx="58175" cy="55098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34" extrusionOk="0">
                    <a:moveTo>
                      <a:pt x="176" y="0"/>
                    </a:moveTo>
                    <a:lnTo>
                      <a:pt x="176" y="155"/>
                    </a:lnTo>
                    <a:lnTo>
                      <a:pt x="524" y="155"/>
                    </a:lnTo>
                    <a:lnTo>
                      <a:pt x="524" y="0"/>
                    </a:lnTo>
                    <a:close/>
                    <a:moveTo>
                      <a:pt x="426" y="256"/>
                    </a:moveTo>
                    <a:lnTo>
                      <a:pt x="426" y="411"/>
                    </a:lnTo>
                    <a:lnTo>
                      <a:pt x="775" y="411"/>
                    </a:lnTo>
                    <a:lnTo>
                      <a:pt x="775" y="256"/>
                    </a:lnTo>
                    <a:close/>
                    <a:moveTo>
                      <a:pt x="1" y="581"/>
                    </a:moveTo>
                    <a:lnTo>
                      <a:pt x="1" y="734"/>
                    </a:lnTo>
                    <a:lnTo>
                      <a:pt x="349" y="734"/>
                    </a:lnTo>
                    <a:lnTo>
                      <a:pt x="349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-1009941" y="3456889"/>
                <a:ext cx="58326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35" extrusionOk="0">
                    <a:moveTo>
                      <a:pt x="176" y="1"/>
                    </a:moveTo>
                    <a:lnTo>
                      <a:pt x="176" y="154"/>
                    </a:lnTo>
                    <a:lnTo>
                      <a:pt x="526" y="154"/>
                    </a:lnTo>
                    <a:lnTo>
                      <a:pt x="526" y="1"/>
                    </a:lnTo>
                    <a:close/>
                    <a:moveTo>
                      <a:pt x="426" y="257"/>
                    </a:moveTo>
                    <a:lnTo>
                      <a:pt x="426" y="412"/>
                    </a:lnTo>
                    <a:lnTo>
                      <a:pt x="776" y="412"/>
                    </a:lnTo>
                    <a:lnTo>
                      <a:pt x="776" y="257"/>
                    </a:lnTo>
                    <a:close/>
                    <a:moveTo>
                      <a:pt x="1" y="579"/>
                    </a:moveTo>
                    <a:lnTo>
                      <a:pt x="1" y="734"/>
                    </a:lnTo>
                    <a:lnTo>
                      <a:pt x="351" y="734"/>
                    </a:lnTo>
                    <a:lnTo>
                      <a:pt x="351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-851178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-833537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450" y="1"/>
                    </a:moveTo>
                    <a:cubicBezTo>
                      <a:pt x="447" y="1"/>
                      <a:pt x="444" y="2"/>
                      <a:pt x="442" y="4"/>
                    </a:cubicBezTo>
                    <a:lnTo>
                      <a:pt x="1" y="450"/>
                    </a:lnTo>
                    <a:lnTo>
                      <a:pt x="16" y="466"/>
                    </a:lnTo>
                    <a:lnTo>
                      <a:pt x="450" y="27"/>
                    </a:lnTo>
                    <a:lnTo>
                      <a:pt x="1151" y="483"/>
                    </a:lnTo>
                    <a:cubicBezTo>
                      <a:pt x="1154" y="484"/>
                      <a:pt x="1155" y="484"/>
                      <a:pt x="1158" y="486"/>
                    </a:cubicBezTo>
                    <a:cubicBezTo>
                      <a:pt x="1161" y="486"/>
                      <a:pt x="1164" y="484"/>
                      <a:pt x="1165" y="483"/>
                    </a:cubicBezTo>
                    <a:lnTo>
                      <a:pt x="1671" y="27"/>
                    </a:lnTo>
                    <a:lnTo>
                      <a:pt x="2372" y="484"/>
                    </a:lnTo>
                    <a:cubicBezTo>
                      <a:pt x="2374" y="485"/>
                      <a:pt x="2376" y="486"/>
                      <a:pt x="2378" y="486"/>
                    </a:cubicBezTo>
                    <a:cubicBezTo>
                      <a:pt x="2381" y="486"/>
                      <a:pt x="2384" y="485"/>
                      <a:pt x="2386" y="483"/>
                    </a:cubicBezTo>
                    <a:lnTo>
                      <a:pt x="2827" y="37"/>
                    </a:lnTo>
                    <a:lnTo>
                      <a:pt x="2811" y="21"/>
                    </a:lnTo>
                    <a:lnTo>
                      <a:pt x="2377" y="458"/>
                    </a:lnTo>
                    <a:lnTo>
                      <a:pt x="1677" y="3"/>
                    </a:lnTo>
                    <a:cubicBezTo>
                      <a:pt x="1675" y="1"/>
                      <a:pt x="1673" y="1"/>
                      <a:pt x="1671" y="1"/>
                    </a:cubicBezTo>
                    <a:cubicBezTo>
                      <a:pt x="1668" y="1"/>
                      <a:pt x="1665" y="2"/>
                      <a:pt x="1663" y="4"/>
                    </a:cubicBezTo>
                    <a:lnTo>
                      <a:pt x="1156" y="460"/>
                    </a:lnTo>
                    <a:lnTo>
                      <a:pt x="456" y="3"/>
                    </a:lnTo>
                    <a:cubicBezTo>
                      <a:pt x="454" y="1"/>
                      <a:pt x="452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1157" y="1"/>
                    </a:moveTo>
                    <a:cubicBezTo>
                      <a:pt x="1155" y="1"/>
                      <a:pt x="1153" y="1"/>
                      <a:pt x="1151" y="3"/>
                    </a:cubicBezTo>
                    <a:lnTo>
                      <a:pt x="450" y="460"/>
                    </a:lnTo>
                    <a:lnTo>
                      <a:pt x="16" y="20"/>
                    </a:lnTo>
                    <a:lnTo>
                      <a:pt x="1" y="37"/>
                    </a:lnTo>
                    <a:lnTo>
                      <a:pt x="442" y="481"/>
                    </a:lnTo>
                    <a:cubicBezTo>
                      <a:pt x="444" y="484"/>
                      <a:pt x="447" y="485"/>
                      <a:pt x="450" y="485"/>
                    </a:cubicBezTo>
                    <a:cubicBezTo>
                      <a:pt x="452" y="485"/>
                      <a:pt x="454" y="484"/>
                      <a:pt x="456" y="483"/>
                    </a:cubicBezTo>
                    <a:lnTo>
                      <a:pt x="1156" y="27"/>
                    </a:lnTo>
                    <a:lnTo>
                      <a:pt x="1663" y="483"/>
                    </a:lnTo>
                    <a:cubicBezTo>
                      <a:pt x="1666" y="484"/>
                      <a:pt x="1669" y="484"/>
                      <a:pt x="1671" y="486"/>
                    </a:cubicBezTo>
                    <a:cubicBezTo>
                      <a:pt x="1673" y="484"/>
                      <a:pt x="1674" y="484"/>
                      <a:pt x="1677" y="483"/>
                    </a:cubicBezTo>
                    <a:lnTo>
                      <a:pt x="2376" y="27"/>
                    </a:lnTo>
                    <a:lnTo>
                      <a:pt x="2810" y="464"/>
                    </a:lnTo>
                    <a:lnTo>
                      <a:pt x="2827" y="448"/>
                    </a:lnTo>
                    <a:lnTo>
                      <a:pt x="2386" y="4"/>
                    </a:lnTo>
                    <a:cubicBezTo>
                      <a:pt x="2384" y="2"/>
                      <a:pt x="2381" y="1"/>
                      <a:pt x="2378" y="1"/>
                    </a:cubicBezTo>
                    <a:cubicBezTo>
                      <a:pt x="2376" y="1"/>
                      <a:pt x="2374" y="1"/>
                      <a:pt x="2372" y="3"/>
                    </a:cubicBezTo>
                    <a:lnTo>
                      <a:pt x="1671" y="460"/>
                    </a:lnTo>
                    <a:lnTo>
                      <a:pt x="1165" y="4"/>
                    </a:lnTo>
                    <a:cubicBezTo>
                      <a:pt x="1163" y="2"/>
                      <a:pt x="116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-786546" y="3347520"/>
                <a:ext cx="24171" cy="483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322" y="64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-734976" y="3550421"/>
                <a:ext cx="24171" cy="4841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322" y="644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-816798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7" y="828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-725067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8" y="82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-851178" y="3164586"/>
                <a:ext cx="213635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845" y="58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-851178" y="3226665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-851178" y="3261345"/>
                <a:ext cx="213635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-851178" y="3123600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-818899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-765828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-727244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-674173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-867092" y="3078261"/>
                <a:ext cx="245613" cy="28149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75" extrusionOk="0">
                    <a:moveTo>
                      <a:pt x="256" y="0"/>
                    </a:moveTo>
                    <a:lnTo>
                      <a:pt x="0" y="375"/>
                    </a:lnTo>
                    <a:lnTo>
                      <a:pt x="3271" y="375"/>
                    </a:lnTo>
                    <a:lnTo>
                      <a:pt x="3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-847875" y="2583357"/>
                <a:ext cx="207029" cy="49497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6594" extrusionOk="0">
                    <a:moveTo>
                      <a:pt x="1379" y="1"/>
                    </a:moveTo>
                    <a:lnTo>
                      <a:pt x="0" y="6593"/>
                    </a:lnTo>
                    <a:lnTo>
                      <a:pt x="2758" y="6593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-746536" y="2391774"/>
                <a:ext cx="4354" cy="2083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776" extrusionOk="0">
                    <a:moveTo>
                      <a:pt x="0" y="1"/>
                    </a:moveTo>
                    <a:lnTo>
                      <a:pt x="0" y="2776"/>
                    </a:lnTo>
                    <a:lnTo>
                      <a:pt x="58" y="2776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DDDED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-754793" y="3289269"/>
                <a:ext cx="99611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454" extrusionOk="0">
                    <a:moveTo>
                      <a:pt x="569" y="0"/>
                    </a:moveTo>
                    <a:cubicBezTo>
                      <a:pt x="887" y="3432"/>
                      <a:pt x="681" y="6918"/>
                      <a:pt x="0" y="10454"/>
                    </a:cubicBezTo>
                    <a:lnTo>
                      <a:pt x="1327" y="1045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-833687" y="3289269"/>
                <a:ext cx="5029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81" y="10454"/>
                    </a:lnTo>
                    <a:cubicBezTo>
                      <a:pt x="621" y="6687"/>
                      <a:pt x="669" y="3147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-744434" y="2583357"/>
                <a:ext cx="122956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6968" extrusionOk="0">
                    <a:moveTo>
                      <a:pt x="1" y="1"/>
                    </a:moveTo>
                    <a:lnTo>
                      <a:pt x="687" y="6593"/>
                    </a:lnTo>
                    <a:lnTo>
                      <a:pt x="781" y="6968"/>
                    </a:lnTo>
                    <a:lnTo>
                      <a:pt x="1637" y="6968"/>
                    </a:lnTo>
                    <a:lnTo>
                      <a:pt x="1380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-867092" y="2583357"/>
                <a:ext cx="122731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968" extrusionOk="0">
                    <a:moveTo>
                      <a:pt x="1635" y="1"/>
                    </a:moveTo>
                    <a:lnTo>
                      <a:pt x="256" y="6593"/>
                    </a:lnTo>
                    <a:lnTo>
                      <a:pt x="0" y="6968"/>
                    </a:lnTo>
                    <a:lnTo>
                      <a:pt x="855" y="6968"/>
                    </a:lnTo>
                    <a:lnTo>
                      <a:pt x="949" y="6593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-1665200" y="3778169"/>
                <a:ext cx="83172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1079" y="232"/>
                    </a:lnTo>
                    <a:lnTo>
                      <a:pt x="1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-1665189" y="3812698"/>
                <a:ext cx="831720" cy="261451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3483" extrusionOk="0">
                    <a:moveTo>
                      <a:pt x="1" y="0"/>
                    </a:moveTo>
                    <a:lnTo>
                      <a:pt x="1" y="3482"/>
                    </a:lnTo>
                    <a:lnTo>
                      <a:pt x="11079" y="3482"/>
                    </a:lnTo>
                    <a:lnTo>
                      <a:pt x="1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-1601083" y="3850981"/>
                <a:ext cx="2619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-1451778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-1414470" y="3893318"/>
                <a:ext cx="2642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-1438641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0" y="0"/>
                    </a:moveTo>
                    <a:lnTo>
                      <a:pt x="0" y="155"/>
                    </a:lnTo>
                    <a:lnTo>
                      <a:pt x="350" y="15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-1524591" y="3917714"/>
                <a:ext cx="26423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-1665200" y="3777350"/>
                <a:ext cx="994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1324" y="3713"/>
                    </a:lnTo>
                    <a:cubicBezTo>
                      <a:pt x="1145" y="3180"/>
                      <a:pt x="621" y="1523"/>
                      <a:pt x="628" y="232"/>
                    </a:cubicBezTo>
                    <a:cubicBezTo>
                      <a:pt x="628" y="154"/>
                      <a:pt x="630" y="76"/>
                      <a:pt x="636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-1792125" y="3777342"/>
                <a:ext cx="183609" cy="296657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52" extrusionOk="0">
                    <a:moveTo>
                      <a:pt x="456" y="1"/>
                    </a:moveTo>
                    <a:lnTo>
                      <a:pt x="456" y="963"/>
                    </a:lnTo>
                    <a:cubicBezTo>
                      <a:pt x="457" y="1553"/>
                      <a:pt x="394" y="2141"/>
                      <a:pt x="269" y="2718"/>
                    </a:cubicBezTo>
                    <a:lnTo>
                      <a:pt x="0" y="3952"/>
                    </a:lnTo>
                    <a:lnTo>
                      <a:pt x="2445" y="3952"/>
                    </a:lnTo>
                    <a:lnTo>
                      <a:pt x="2176" y="2718"/>
                    </a:lnTo>
                    <a:cubicBezTo>
                      <a:pt x="2052" y="2141"/>
                      <a:pt x="1988" y="1553"/>
                      <a:pt x="1990" y="963"/>
                    </a:cubicBez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-1739504" y="3801814"/>
                <a:ext cx="16214" cy="3798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06" extrusionOk="0">
                    <a:moveTo>
                      <a:pt x="108" y="0"/>
                    </a:moveTo>
                    <a:cubicBezTo>
                      <a:pt x="49" y="0"/>
                      <a:pt x="1" y="48"/>
                      <a:pt x="1" y="107"/>
                    </a:cubicBezTo>
                    <a:lnTo>
                      <a:pt x="1" y="505"/>
                    </a:lnTo>
                    <a:lnTo>
                      <a:pt x="215" y="505"/>
                    </a:lnTo>
                    <a:lnTo>
                      <a:pt x="215" y="107"/>
                    </a:lnTo>
                    <a:cubicBezTo>
                      <a:pt x="215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-1757895" y="3777267"/>
                <a:ext cx="149379" cy="2967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953" extrusionOk="0">
                    <a:moveTo>
                      <a:pt x="0" y="0"/>
                    </a:moveTo>
                    <a:lnTo>
                      <a:pt x="0" y="314"/>
                    </a:lnTo>
                    <a:cubicBezTo>
                      <a:pt x="1073" y="725"/>
                      <a:pt x="1588" y="2574"/>
                      <a:pt x="846" y="3953"/>
                    </a:cubicBezTo>
                    <a:lnTo>
                      <a:pt x="1989" y="3953"/>
                    </a:lnTo>
                    <a:lnTo>
                      <a:pt x="1720" y="2717"/>
                    </a:lnTo>
                    <a:cubicBezTo>
                      <a:pt x="1596" y="2142"/>
                      <a:pt x="1532" y="1553"/>
                      <a:pt x="1534" y="964"/>
                    </a:cubicBez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-655256" y="3812698"/>
                <a:ext cx="407753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3481" extrusionOk="0">
                    <a:moveTo>
                      <a:pt x="1" y="0"/>
                    </a:moveTo>
                    <a:lnTo>
                      <a:pt x="1" y="3481"/>
                    </a:lnTo>
                    <a:lnTo>
                      <a:pt x="5432" y="3481"/>
                    </a:lnTo>
                    <a:lnTo>
                      <a:pt x="54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655257" y="3778169"/>
                <a:ext cx="407753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5432" y="232"/>
                    </a:lnTo>
                    <a:lnTo>
                      <a:pt x="5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-586271" y="4006366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-343359" y="3976415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-534776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-497468" y="3893318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-521790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-607590" y="3874101"/>
                <a:ext cx="2627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-656430" y="3777350"/>
                <a:ext cx="367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490" y="371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-1772225" y="3652725"/>
                <a:ext cx="143599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60" extrusionOk="0">
                    <a:moveTo>
                      <a:pt x="956" y="0"/>
                    </a:moveTo>
                    <a:lnTo>
                      <a:pt x="0" y="1659"/>
                    </a:lnTo>
                    <a:lnTo>
                      <a:pt x="1913" y="1659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-1702572" y="3628789"/>
                <a:ext cx="4354" cy="33629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57" y="44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-1700462" y="3652725"/>
                <a:ext cx="71837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60" extrusionOk="0">
                    <a:moveTo>
                      <a:pt x="0" y="0"/>
                    </a:moveTo>
                    <a:lnTo>
                      <a:pt x="520" y="1659"/>
                    </a:lnTo>
                    <a:lnTo>
                      <a:pt x="957" y="1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 rot="-300568">
              <a:off x="7355824" y="3587952"/>
              <a:ext cx="1437835" cy="479278"/>
            </a:xfrm>
            <a:custGeom>
              <a:avLst/>
              <a:gdLst/>
              <a:ahLst/>
              <a:cxnLst/>
              <a:rect l="l" t="t" r="r" b="b"/>
              <a:pathLst>
                <a:path w="12294" h="4098" extrusionOk="0">
                  <a:moveTo>
                    <a:pt x="3962" y="1"/>
                  </a:moveTo>
                  <a:cubicBezTo>
                    <a:pt x="3894" y="314"/>
                    <a:pt x="3792" y="663"/>
                    <a:pt x="3727" y="1041"/>
                  </a:cubicBezTo>
                  <a:cubicBezTo>
                    <a:pt x="3658" y="821"/>
                    <a:pt x="3536" y="618"/>
                    <a:pt x="3372" y="451"/>
                  </a:cubicBezTo>
                  <a:cubicBezTo>
                    <a:pt x="3306" y="618"/>
                    <a:pt x="3199" y="806"/>
                    <a:pt x="3148" y="1020"/>
                  </a:cubicBezTo>
                  <a:cubicBezTo>
                    <a:pt x="3080" y="821"/>
                    <a:pt x="2964" y="639"/>
                    <a:pt x="2818" y="490"/>
                  </a:cubicBezTo>
                  <a:cubicBezTo>
                    <a:pt x="2761" y="627"/>
                    <a:pt x="2677" y="779"/>
                    <a:pt x="2624" y="949"/>
                  </a:cubicBezTo>
                  <a:cubicBezTo>
                    <a:pt x="2600" y="829"/>
                    <a:pt x="2552" y="716"/>
                    <a:pt x="2490" y="612"/>
                  </a:cubicBezTo>
                  <a:cubicBezTo>
                    <a:pt x="2442" y="710"/>
                    <a:pt x="2376" y="821"/>
                    <a:pt x="2323" y="940"/>
                  </a:cubicBezTo>
                  <a:cubicBezTo>
                    <a:pt x="2284" y="794"/>
                    <a:pt x="2224" y="654"/>
                    <a:pt x="2144" y="522"/>
                  </a:cubicBezTo>
                  <a:cubicBezTo>
                    <a:pt x="2034" y="749"/>
                    <a:pt x="1870" y="1008"/>
                    <a:pt x="1780" y="1312"/>
                  </a:cubicBezTo>
                  <a:cubicBezTo>
                    <a:pt x="1709" y="940"/>
                    <a:pt x="1557" y="597"/>
                    <a:pt x="1384" y="391"/>
                  </a:cubicBezTo>
                  <a:cubicBezTo>
                    <a:pt x="1327" y="555"/>
                    <a:pt x="1250" y="737"/>
                    <a:pt x="1187" y="937"/>
                  </a:cubicBezTo>
                  <a:cubicBezTo>
                    <a:pt x="1107" y="666"/>
                    <a:pt x="975" y="427"/>
                    <a:pt x="832" y="266"/>
                  </a:cubicBezTo>
                  <a:cubicBezTo>
                    <a:pt x="731" y="511"/>
                    <a:pt x="573" y="797"/>
                    <a:pt x="510" y="1119"/>
                  </a:cubicBezTo>
                  <a:cubicBezTo>
                    <a:pt x="469" y="967"/>
                    <a:pt x="400" y="821"/>
                    <a:pt x="308" y="692"/>
                  </a:cubicBezTo>
                  <a:cubicBezTo>
                    <a:pt x="197" y="946"/>
                    <a:pt x="10" y="1256"/>
                    <a:pt x="7" y="1625"/>
                  </a:cubicBezTo>
                  <a:cubicBezTo>
                    <a:pt x="1" y="1998"/>
                    <a:pt x="129" y="2159"/>
                    <a:pt x="290" y="2165"/>
                  </a:cubicBezTo>
                  <a:cubicBezTo>
                    <a:pt x="294" y="2165"/>
                    <a:pt x="297" y="2165"/>
                    <a:pt x="301" y="2165"/>
                  </a:cubicBezTo>
                  <a:cubicBezTo>
                    <a:pt x="424" y="2165"/>
                    <a:pt x="526" y="2069"/>
                    <a:pt x="567" y="1852"/>
                  </a:cubicBezTo>
                  <a:cubicBezTo>
                    <a:pt x="644" y="2025"/>
                    <a:pt x="770" y="2102"/>
                    <a:pt x="907" y="2102"/>
                  </a:cubicBezTo>
                  <a:cubicBezTo>
                    <a:pt x="910" y="2102"/>
                    <a:pt x="913" y="2102"/>
                    <a:pt x="916" y="2102"/>
                  </a:cubicBezTo>
                  <a:cubicBezTo>
                    <a:pt x="1005" y="2102"/>
                    <a:pt x="1091" y="2061"/>
                    <a:pt x="1148" y="1992"/>
                  </a:cubicBezTo>
                  <a:cubicBezTo>
                    <a:pt x="1223" y="2219"/>
                    <a:pt x="1351" y="2317"/>
                    <a:pt x="1491" y="2317"/>
                  </a:cubicBezTo>
                  <a:cubicBezTo>
                    <a:pt x="1613" y="2317"/>
                    <a:pt x="1715" y="2242"/>
                    <a:pt x="1774" y="2081"/>
                  </a:cubicBezTo>
                  <a:cubicBezTo>
                    <a:pt x="1825" y="2207"/>
                    <a:pt x="1911" y="2269"/>
                    <a:pt x="2010" y="2278"/>
                  </a:cubicBezTo>
                  <a:cubicBezTo>
                    <a:pt x="2018" y="2279"/>
                    <a:pt x="2026" y="2279"/>
                    <a:pt x="2034" y="2279"/>
                  </a:cubicBezTo>
                  <a:cubicBezTo>
                    <a:pt x="2197" y="2279"/>
                    <a:pt x="2337" y="2133"/>
                    <a:pt x="2382" y="1786"/>
                  </a:cubicBezTo>
                  <a:lnTo>
                    <a:pt x="2403" y="1786"/>
                  </a:lnTo>
                  <a:cubicBezTo>
                    <a:pt x="2409" y="1787"/>
                    <a:pt x="2415" y="1787"/>
                    <a:pt x="2421" y="1787"/>
                  </a:cubicBezTo>
                  <a:cubicBezTo>
                    <a:pt x="2500" y="1787"/>
                    <a:pt x="2573" y="1729"/>
                    <a:pt x="2618" y="1599"/>
                  </a:cubicBezTo>
                  <a:cubicBezTo>
                    <a:pt x="2686" y="1786"/>
                    <a:pt x="2815" y="1870"/>
                    <a:pt x="2952" y="1870"/>
                  </a:cubicBezTo>
                  <a:cubicBezTo>
                    <a:pt x="2954" y="1870"/>
                    <a:pt x="2957" y="1870"/>
                    <a:pt x="2960" y="1870"/>
                  </a:cubicBezTo>
                  <a:cubicBezTo>
                    <a:pt x="3081" y="1870"/>
                    <a:pt x="3179" y="1804"/>
                    <a:pt x="3220" y="1655"/>
                  </a:cubicBezTo>
                  <a:cubicBezTo>
                    <a:pt x="3229" y="1670"/>
                    <a:pt x="3238" y="1685"/>
                    <a:pt x="3250" y="1697"/>
                  </a:cubicBezTo>
                  <a:cubicBezTo>
                    <a:pt x="3223" y="1876"/>
                    <a:pt x="3211" y="2058"/>
                    <a:pt x="3214" y="2239"/>
                  </a:cubicBezTo>
                  <a:cubicBezTo>
                    <a:pt x="3222" y="2531"/>
                    <a:pt x="3260" y="2602"/>
                    <a:pt x="3316" y="2602"/>
                  </a:cubicBezTo>
                  <a:cubicBezTo>
                    <a:pt x="3369" y="2602"/>
                    <a:pt x="3438" y="2538"/>
                    <a:pt x="3512" y="2538"/>
                  </a:cubicBezTo>
                  <a:cubicBezTo>
                    <a:pt x="3586" y="2539"/>
                    <a:pt x="3652" y="2604"/>
                    <a:pt x="3700" y="2604"/>
                  </a:cubicBezTo>
                  <a:cubicBezTo>
                    <a:pt x="3740" y="2604"/>
                    <a:pt x="3766" y="2560"/>
                    <a:pt x="3774" y="2403"/>
                  </a:cubicBezTo>
                  <a:cubicBezTo>
                    <a:pt x="3803" y="2438"/>
                    <a:pt x="3837" y="2449"/>
                    <a:pt x="3875" y="2449"/>
                  </a:cubicBezTo>
                  <a:cubicBezTo>
                    <a:pt x="3942" y="2449"/>
                    <a:pt x="4020" y="2413"/>
                    <a:pt x="4102" y="2409"/>
                  </a:cubicBezTo>
                  <a:cubicBezTo>
                    <a:pt x="4165" y="2409"/>
                    <a:pt x="4227" y="2415"/>
                    <a:pt x="4287" y="2424"/>
                  </a:cubicBezTo>
                  <a:cubicBezTo>
                    <a:pt x="4325" y="2681"/>
                    <a:pt x="4392" y="2738"/>
                    <a:pt x="4475" y="2738"/>
                  </a:cubicBezTo>
                  <a:cubicBezTo>
                    <a:pt x="4536" y="2738"/>
                    <a:pt x="4607" y="2707"/>
                    <a:pt x="4681" y="2701"/>
                  </a:cubicBezTo>
                  <a:cubicBezTo>
                    <a:pt x="4688" y="2701"/>
                    <a:pt x="4696" y="2701"/>
                    <a:pt x="4703" y="2701"/>
                  </a:cubicBezTo>
                  <a:cubicBezTo>
                    <a:pt x="4756" y="2701"/>
                    <a:pt x="4805" y="2712"/>
                    <a:pt x="4846" y="2712"/>
                  </a:cubicBezTo>
                  <a:cubicBezTo>
                    <a:pt x="4897" y="2712"/>
                    <a:pt x="4938" y="2695"/>
                    <a:pt x="4964" y="2618"/>
                  </a:cubicBezTo>
                  <a:cubicBezTo>
                    <a:pt x="4979" y="2628"/>
                    <a:pt x="4996" y="2631"/>
                    <a:pt x="5014" y="2631"/>
                  </a:cubicBezTo>
                  <a:cubicBezTo>
                    <a:pt x="5059" y="2631"/>
                    <a:pt x="5114" y="2612"/>
                    <a:pt x="5174" y="2612"/>
                  </a:cubicBezTo>
                  <a:cubicBezTo>
                    <a:pt x="5179" y="2612"/>
                    <a:pt x="5185" y="2612"/>
                    <a:pt x="5190" y="2612"/>
                  </a:cubicBezTo>
                  <a:cubicBezTo>
                    <a:pt x="5266" y="2619"/>
                    <a:pt x="5338" y="2662"/>
                    <a:pt x="5399" y="2662"/>
                  </a:cubicBezTo>
                  <a:cubicBezTo>
                    <a:pt x="5474" y="2662"/>
                    <a:pt x="5532" y="2598"/>
                    <a:pt x="5560" y="2326"/>
                  </a:cubicBezTo>
                  <a:cubicBezTo>
                    <a:pt x="5566" y="2329"/>
                    <a:pt x="5572" y="2329"/>
                    <a:pt x="5578" y="2329"/>
                  </a:cubicBezTo>
                  <a:cubicBezTo>
                    <a:pt x="5582" y="2329"/>
                    <a:pt x="5585" y="2329"/>
                    <a:pt x="5589" y="2329"/>
                  </a:cubicBezTo>
                  <a:cubicBezTo>
                    <a:pt x="5674" y="2329"/>
                    <a:pt x="5753" y="2230"/>
                    <a:pt x="5798" y="2013"/>
                  </a:cubicBezTo>
                  <a:cubicBezTo>
                    <a:pt x="5868" y="2298"/>
                    <a:pt x="5990" y="2424"/>
                    <a:pt x="6126" y="2424"/>
                  </a:cubicBezTo>
                  <a:cubicBezTo>
                    <a:pt x="6129" y="2424"/>
                    <a:pt x="6132" y="2424"/>
                    <a:pt x="6135" y="2424"/>
                  </a:cubicBezTo>
                  <a:cubicBezTo>
                    <a:pt x="6263" y="2418"/>
                    <a:pt x="6371" y="2305"/>
                    <a:pt x="6415" y="2058"/>
                  </a:cubicBezTo>
                  <a:cubicBezTo>
                    <a:pt x="6488" y="2239"/>
                    <a:pt x="6587" y="2323"/>
                    <a:pt x="6699" y="2323"/>
                  </a:cubicBezTo>
                  <a:cubicBezTo>
                    <a:pt x="6703" y="2323"/>
                    <a:pt x="6707" y="2323"/>
                    <a:pt x="6711" y="2323"/>
                  </a:cubicBezTo>
                  <a:cubicBezTo>
                    <a:pt x="6782" y="2320"/>
                    <a:pt x="6848" y="2281"/>
                    <a:pt x="6889" y="2225"/>
                  </a:cubicBezTo>
                  <a:cubicBezTo>
                    <a:pt x="6937" y="2626"/>
                    <a:pt x="7092" y="2797"/>
                    <a:pt x="7272" y="2797"/>
                  </a:cubicBezTo>
                  <a:cubicBezTo>
                    <a:pt x="7274" y="2797"/>
                    <a:pt x="7275" y="2797"/>
                    <a:pt x="7277" y="2797"/>
                  </a:cubicBezTo>
                  <a:cubicBezTo>
                    <a:pt x="7292" y="2797"/>
                    <a:pt x="7307" y="2794"/>
                    <a:pt x="7319" y="2794"/>
                  </a:cubicBezTo>
                  <a:cubicBezTo>
                    <a:pt x="7331" y="3003"/>
                    <a:pt x="7396" y="3110"/>
                    <a:pt x="7489" y="3131"/>
                  </a:cubicBezTo>
                  <a:cubicBezTo>
                    <a:pt x="7500" y="3133"/>
                    <a:pt x="7511" y="3135"/>
                    <a:pt x="7522" y="3135"/>
                  </a:cubicBezTo>
                  <a:cubicBezTo>
                    <a:pt x="7585" y="3135"/>
                    <a:pt x="7649" y="3090"/>
                    <a:pt x="7712" y="2994"/>
                  </a:cubicBezTo>
                  <a:cubicBezTo>
                    <a:pt x="7748" y="3017"/>
                    <a:pt x="7790" y="3026"/>
                    <a:pt x="7834" y="3026"/>
                  </a:cubicBezTo>
                  <a:cubicBezTo>
                    <a:pt x="7864" y="3026"/>
                    <a:pt x="7891" y="3017"/>
                    <a:pt x="7918" y="3006"/>
                  </a:cubicBezTo>
                  <a:cubicBezTo>
                    <a:pt x="7954" y="3074"/>
                    <a:pt x="8016" y="3122"/>
                    <a:pt x="8091" y="3137"/>
                  </a:cubicBezTo>
                  <a:cubicBezTo>
                    <a:pt x="8104" y="3139"/>
                    <a:pt x="8117" y="3141"/>
                    <a:pt x="8131" y="3141"/>
                  </a:cubicBezTo>
                  <a:cubicBezTo>
                    <a:pt x="8207" y="3141"/>
                    <a:pt x="8282" y="3097"/>
                    <a:pt x="8356" y="3009"/>
                  </a:cubicBezTo>
                  <a:cubicBezTo>
                    <a:pt x="8362" y="3363"/>
                    <a:pt x="8457" y="3533"/>
                    <a:pt x="8594" y="3557"/>
                  </a:cubicBezTo>
                  <a:cubicBezTo>
                    <a:pt x="8604" y="3558"/>
                    <a:pt x="8613" y="3559"/>
                    <a:pt x="8622" y="3559"/>
                  </a:cubicBezTo>
                  <a:cubicBezTo>
                    <a:pt x="8730" y="3559"/>
                    <a:pt x="8841" y="3461"/>
                    <a:pt x="8937" y="3244"/>
                  </a:cubicBezTo>
                  <a:cubicBezTo>
                    <a:pt x="8949" y="3444"/>
                    <a:pt x="9015" y="3554"/>
                    <a:pt x="9110" y="3584"/>
                  </a:cubicBezTo>
                  <a:cubicBezTo>
                    <a:pt x="9127" y="3590"/>
                    <a:pt x="9145" y="3592"/>
                    <a:pt x="9162" y="3592"/>
                  </a:cubicBezTo>
                  <a:cubicBezTo>
                    <a:pt x="9312" y="3592"/>
                    <a:pt x="9483" y="3385"/>
                    <a:pt x="9632" y="2892"/>
                  </a:cubicBezTo>
                  <a:cubicBezTo>
                    <a:pt x="9638" y="2895"/>
                    <a:pt x="9644" y="2898"/>
                    <a:pt x="9650" y="2898"/>
                  </a:cubicBezTo>
                  <a:cubicBezTo>
                    <a:pt x="9661" y="2902"/>
                    <a:pt x="9672" y="2903"/>
                    <a:pt x="9684" y="2903"/>
                  </a:cubicBezTo>
                  <a:cubicBezTo>
                    <a:pt x="9762" y="2903"/>
                    <a:pt x="9847" y="2823"/>
                    <a:pt x="9930" y="2642"/>
                  </a:cubicBezTo>
                  <a:cubicBezTo>
                    <a:pt x="9939" y="2943"/>
                    <a:pt x="10037" y="3092"/>
                    <a:pt x="10174" y="3119"/>
                  </a:cubicBezTo>
                  <a:cubicBezTo>
                    <a:pt x="10188" y="3121"/>
                    <a:pt x="10201" y="3123"/>
                    <a:pt x="10214" y="3123"/>
                  </a:cubicBezTo>
                  <a:cubicBezTo>
                    <a:pt x="10326" y="3123"/>
                    <a:pt x="10438" y="3031"/>
                    <a:pt x="10523" y="2824"/>
                  </a:cubicBezTo>
                  <a:cubicBezTo>
                    <a:pt x="10556" y="3026"/>
                    <a:pt x="10642" y="3131"/>
                    <a:pt x="10756" y="3152"/>
                  </a:cubicBezTo>
                  <a:cubicBezTo>
                    <a:pt x="10769" y="3154"/>
                    <a:pt x="10782" y="3155"/>
                    <a:pt x="10795" y="3155"/>
                  </a:cubicBezTo>
                  <a:cubicBezTo>
                    <a:pt x="10853" y="3155"/>
                    <a:pt x="10909" y="3134"/>
                    <a:pt x="10952" y="3095"/>
                  </a:cubicBezTo>
                  <a:lnTo>
                    <a:pt x="10952" y="3095"/>
                  </a:lnTo>
                  <a:cubicBezTo>
                    <a:pt x="10914" y="3503"/>
                    <a:pt x="11033" y="3706"/>
                    <a:pt x="11212" y="3742"/>
                  </a:cubicBezTo>
                  <a:cubicBezTo>
                    <a:pt x="11230" y="3745"/>
                    <a:pt x="11248" y="3747"/>
                    <a:pt x="11266" y="3747"/>
                  </a:cubicBezTo>
                  <a:cubicBezTo>
                    <a:pt x="11343" y="3747"/>
                    <a:pt x="11414" y="3717"/>
                    <a:pt x="11465" y="3664"/>
                  </a:cubicBezTo>
                  <a:cubicBezTo>
                    <a:pt x="11480" y="3930"/>
                    <a:pt x="11578" y="4067"/>
                    <a:pt x="11710" y="4094"/>
                  </a:cubicBezTo>
                  <a:cubicBezTo>
                    <a:pt x="11724" y="4096"/>
                    <a:pt x="11738" y="4098"/>
                    <a:pt x="11753" y="4098"/>
                  </a:cubicBezTo>
                  <a:cubicBezTo>
                    <a:pt x="11932" y="4098"/>
                    <a:pt x="12104" y="3888"/>
                    <a:pt x="12195" y="3378"/>
                  </a:cubicBezTo>
                  <a:cubicBezTo>
                    <a:pt x="12294" y="2818"/>
                    <a:pt x="12237" y="2222"/>
                    <a:pt x="12091" y="1873"/>
                  </a:cubicBezTo>
                  <a:cubicBezTo>
                    <a:pt x="11993" y="2058"/>
                    <a:pt x="11873" y="2254"/>
                    <a:pt x="11763" y="2475"/>
                  </a:cubicBezTo>
                  <a:cubicBezTo>
                    <a:pt x="11754" y="2147"/>
                    <a:pt x="11689" y="1843"/>
                    <a:pt x="11587" y="1631"/>
                  </a:cubicBezTo>
                  <a:cubicBezTo>
                    <a:pt x="11492" y="1801"/>
                    <a:pt x="11367" y="1980"/>
                    <a:pt x="11256" y="2183"/>
                  </a:cubicBezTo>
                  <a:cubicBezTo>
                    <a:pt x="11298" y="1694"/>
                    <a:pt x="11236" y="1214"/>
                    <a:pt x="11110" y="916"/>
                  </a:cubicBezTo>
                  <a:cubicBezTo>
                    <a:pt x="10976" y="1175"/>
                    <a:pt x="10797" y="1467"/>
                    <a:pt x="10672" y="1807"/>
                  </a:cubicBezTo>
                  <a:cubicBezTo>
                    <a:pt x="10663" y="1452"/>
                    <a:pt x="10604" y="1122"/>
                    <a:pt x="10508" y="898"/>
                  </a:cubicBezTo>
                  <a:cubicBezTo>
                    <a:pt x="10404" y="1113"/>
                    <a:pt x="10267" y="1348"/>
                    <a:pt x="10151" y="1610"/>
                  </a:cubicBezTo>
                  <a:cubicBezTo>
                    <a:pt x="10165" y="1423"/>
                    <a:pt x="10159" y="1235"/>
                    <a:pt x="10127" y="1047"/>
                  </a:cubicBezTo>
                  <a:cubicBezTo>
                    <a:pt x="10043" y="1202"/>
                    <a:pt x="9942" y="1369"/>
                    <a:pt x="9843" y="1554"/>
                  </a:cubicBezTo>
                  <a:cubicBezTo>
                    <a:pt x="9855" y="1318"/>
                    <a:pt x="9840" y="1086"/>
                    <a:pt x="9802" y="853"/>
                  </a:cubicBezTo>
                  <a:cubicBezTo>
                    <a:pt x="9614" y="1202"/>
                    <a:pt x="9364" y="1593"/>
                    <a:pt x="9179" y="2061"/>
                  </a:cubicBezTo>
                  <a:cubicBezTo>
                    <a:pt x="9223" y="1464"/>
                    <a:pt x="9176" y="895"/>
                    <a:pt x="9065" y="534"/>
                  </a:cubicBezTo>
                  <a:cubicBezTo>
                    <a:pt x="8958" y="794"/>
                    <a:pt x="8824" y="1074"/>
                    <a:pt x="8702" y="1381"/>
                  </a:cubicBezTo>
                  <a:cubicBezTo>
                    <a:pt x="8705" y="940"/>
                    <a:pt x="8648" y="537"/>
                    <a:pt x="8550" y="260"/>
                  </a:cubicBezTo>
                  <a:cubicBezTo>
                    <a:pt x="8395" y="600"/>
                    <a:pt x="8186" y="984"/>
                    <a:pt x="8034" y="1420"/>
                  </a:cubicBezTo>
                  <a:cubicBezTo>
                    <a:pt x="8013" y="1348"/>
                    <a:pt x="7989" y="1280"/>
                    <a:pt x="7966" y="1214"/>
                  </a:cubicBezTo>
                  <a:cubicBezTo>
                    <a:pt x="7957" y="1098"/>
                    <a:pt x="7936" y="982"/>
                    <a:pt x="7906" y="871"/>
                  </a:cubicBezTo>
                  <a:cubicBezTo>
                    <a:pt x="7891" y="901"/>
                    <a:pt x="7876" y="934"/>
                    <a:pt x="7861" y="967"/>
                  </a:cubicBezTo>
                  <a:cubicBezTo>
                    <a:pt x="7828" y="898"/>
                    <a:pt x="7790" y="832"/>
                    <a:pt x="7748" y="773"/>
                  </a:cubicBezTo>
                  <a:cubicBezTo>
                    <a:pt x="7691" y="973"/>
                    <a:pt x="7614" y="1193"/>
                    <a:pt x="7551" y="1435"/>
                  </a:cubicBezTo>
                  <a:cubicBezTo>
                    <a:pt x="7474" y="1116"/>
                    <a:pt x="7348" y="835"/>
                    <a:pt x="7208" y="651"/>
                  </a:cubicBezTo>
                  <a:cubicBezTo>
                    <a:pt x="7146" y="838"/>
                    <a:pt x="7065" y="1041"/>
                    <a:pt x="6997" y="1265"/>
                  </a:cubicBezTo>
                  <a:cubicBezTo>
                    <a:pt x="6937" y="779"/>
                    <a:pt x="6776" y="323"/>
                    <a:pt x="6594" y="60"/>
                  </a:cubicBezTo>
                  <a:cubicBezTo>
                    <a:pt x="6520" y="347"/>
                    <a:pt x="6404" y="672"/>
                    <a:pt x="6350" y="1032"/>
                  </a:cubicBezTo>
                  <a:cubicBezTo>
                    <a:pt x="6269" y="686"/>
                    <a:pt x="6141" y="379"/>
                    <a:pt x="6004" y="180"/>
                  </a:cubicBezTo>
                  <a:cubicBezTo>
                    <a:pt x="5944" y="415"/>
                    <a:pt x="5858" y="674"/>
                    <a:pt x="5801" y="958"/>
                  </a:cubicBezTo>
                  <a:cubicBezTo>
                    <a:pt x="5778" y="770"/>
                    <a:pt x="5730" y="588"/>
                    <a:pt x="5664" y="412"/>
                  </a:cubicBezTo>
                  <a:cubicBezTo>
                    <a:pt x="5614" y="582"/>
                    <a:pt x="5545" y="770"/>
                    <a:pt x="5491" y="973"/>
                  </a:cubicBezTo>
                  <a:cubicBezTo>
                    <a:pt x="5453" y="740"/>
                    <a:pt x="5390" y="516"/>
                    <a:pt x="5304" y="299"/>
                  </a:cubicBezTo>
                  <a:cubicBezTo>
                    <a:pt x="5193" y="683"/>
                    <a:pt x="5026" y="1119"/>
                    <a:pt x="4943" y="1616"/>
                  </a:cubicBezTo>
                  <a:cubicBezTo>
                    <a:pt x="4865" y="1023"/>
                    <a:pt x="4704" y="478"/>
                    <a:pt x="4523" y="153"/>
                  </a:cubicBezTo>
                  <a:cubicBezTo>
                    <a:pt x="4469" y="430"/>
                    <a:pt x="4397" y="737"/>
                    <a:pt x="4341" y="1065"/>
                  </a:cubicBezTo>
                  <a:cubicBezTo>
                    <a:pt x="4251" y="633"/>
                    <a:pt x="4114" y="248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4" name="Google Shape;645;p28">
            <a:extLst>
              <a:ext uri="{FF2B5EF4-FFF2-40B4-BE49-F238E27FC236}">
                <a16:creationId xmlns:a16="http://schemas.microsoft.com/office/drawing/2014/main" id="{56E2C5DB-F0D6-153C-381B-A5ADFF2EA71A}"/>
              </a:ext>
            </a:extLst>
          </p:cNvPr>
          <p:cNvSpPr txBox="1">
            <a:spLocks/>
          </p:cNvSpPr>
          <p:nvPr/>
        </p:nvSpPr>
        <p:spPr>
          <a:xfrm>
            <a:off x="9022403" y="5904077"/>
            <a:ext cx="3156643" cy="74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Grenze"/>
              <a:buNone/>
              <a:defRPr sz="6933" b="0" i="0" u="none" strike="noStrike" cap="none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TEAM :</a:t>
            </a:r>
            <a:r>
              <a:rPr lang="en-US" altLang="ko-KR" sz="36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3200" b="1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Not Same</a:t>
            </a:r>
          </a:p>
          <a:p>
            <a:pPr latinLnBrk="0"/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작성자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: </a:t>
            </a:r>
            <a:r>
              <a:rPr lang="ko-KR" altLang="en-US" sz="2000" b="1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윤현상</a:t>
            </a:r>
            <a:endParaRPr lang="ko-KR" altLang="en-US" sz="3600" b="1" kern="0" dirty="0">
              <a:solidFill>
                <a:schemeClr val="dk2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5" name="Google Shape;887;p28">
            <a:extLst>
              <a:ext uri="{FF2B5EF4-FFF2-40B4-BE49-F238E27FC236}">
                <a16:creationId xmlns:a16="http://schemas.microsoft.com/office/drawing/2014/main" id="{D0FBBD79-8473-0D95-3BF0-BE7602F626E3}"/>
              </a:ext>
            </a:extLst>
          </p:cNvPr>
          <p:cNvGrpSpPr/>
          <p:nvPr/>
        </p:nvGrpSpPr>
        <p:grpSpPr>
          <a:xfrm>
            <a:off x="1443491" y="3810814"/>
            <a:ext cx="4307215" cy="2656445"/>
            <a:chOff x="544100" y="2614036"/>
            <a:chExt cx="3441000" cy="2122214"/>
          </a:xfrm>
        </p:grpSpPr>
        <p:sp>
          <p:nvSpPr>
            <p:cNvPr id="6" name="Google Shape;888;p28">
              <a:extLst>
                <a:ext uri="{FF2B5EF4-FFF2-40B4-BE49-F238E27FC236}">
                  <a16:creationId xmlns:a16="http://schemas.microsoft.com/office/drawing/2014/main" id="{F8C4223D-9CF2-AD67-5BB2-9BA801920DA4}"/>
                </a:ext>
              </a:extLst>
            </p:cNvPr>
            <p:cNvSpPr/>
            <p:nvPr/>
          </p:nvSpPr>
          <p:spPr>
            <a:xfrm>
              <a:off x="544100" y="4481550"/>
              <a:ext cx="3441000" cy="254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  <p:grpSp>
          <p:nvGrpSpPr>
            <p:cNvPr id="7" name="Google Shape;889;p28">
              <a:extLst>
                <a:ext uri="{FF2B5EF4-FFF2-40B4-BE49-F238E27FC236}">
                  <a16:creationId xmlns:a16="http://schemas.microsoft.com/office/drawing/2014/main" id="{44CFDA5D-53B8-1539-F655-76D39E876DBE}"/>
                </a:ext>
              </a:extLst>
            </p:cNvPr>
            <p:cNvGrpSpPr/>
            <p:nvPr/>
          </p:nvGrpSpPr>
          <p:grpSpPr>
            <a:xfrm>
              <a:off x="729988" y="2614036"/>
              <a:ext cx="3095255" cy="2046292"/>
              <a:chOff x="-5282837" y="-1157914"/>
              <a:chExt cx="3095255" cy="2046292"/>
            </a:xfrm>
          </p:grpSpPr>
          <p:grpSp>
            <p:nvGrpSpPr>
              <p:cNvPr id="8" name="Google Shape;890;p28">
                <a:extLst>
                  <a:ext uri="{FF2B5EF4-FFF2-40B4-BE49-F238E27FC236}">
                    <a16:creationId xmlns:a16="http://schemas.microsoft.com/office/drawing/2014/main" id="{69B3708A-C2C2-A2A4-9E74-CD2ABA85B61C}"/>
                  </a:ext>
                </a:extLst>
              </p:cNvPr>
              <p:cNvGrpSpPr/>
              <p:nvPr/>
            </p:nvGrpSpPr>
            <p:grpSpPr>
              <a:xfrm>
                <a:off x="-5282837" y="-1157914"/>
                <a:ext cx="3095255" cy="2046292"/>
                <a:chOff x="-5282837" y="-1157914"/>
                <a:chExt cx="3095255" cy="2046292"/>
              </a:xfrm>
            </p:grpSpPr>
            <p:sp>
              <p:nvSpPr>
                <p:cNvPr id="17" name="Google Shape;891;p28">
                  <a:extLst>
                    <a:ext uri="{FF2B5EF4-FFF2-40B4-BE49-F238E27FC236}">
                      <a16:creationId xmlns:a16="http://schemas.microsoft.com/office/drawing/2014/main" id="{DBA36570-1D2F-42B6-5573-F2C2B5583FD3}"/>
                    </a:ext>
                  </a:extLst>
                </p:cNvPr>
                <p:cNvSpPr/>
                <p:nvPr/>
              </p:nvSpPr>
              <p:spPr>
                <a:xfrm>
                  <a:off x="-5282837" y="-76485"/>
                  <a:ext cx="180312" cy="338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2292" extrusionOk="0">
                      <a:moveTo>
                        <a:pt x="145" y="1"/>
                      </a:moveTo>
                      <a:cubicBezTo>
                        <a:pt x="145" y="1"/>
                        <a:pt x="145" y="2"/>
                        <a:pt x="145" y="2"/>
                      </a:cubicBezTo>
                      <a:cubicBezTo>
                        <a:pt x="140" y="28"/>
                        <a:pt x="85" y="312"/>
                        <a:pt x="44" y="663"/>
                      </a:cubicBezTo>
                      <a:cubicBezTo>
                        <a:pt x="43" y="676"/>
                        <a:pt x="41" y="689"/>
                        <a:pt x="40" y="702"/>
                      </a:cubicBezTo>
                      <a:cubicBezTo>
                        <a:pt x="14" y="929"/>
                        <a:pt x="1" y="1158"/>
                        <a:pt x="2" y="1387"/>
                      </a:cubicBezTo>
                      <a:lnTo>
                        <a:pt x="2" y="1427"/>
                      </a:lnTo>
                      <a:cubicBezTo>
                        <a:pt x="5" y="1494"/>
                        <a:pt x="9" y="1559"/>
                        <a:pt x="15" y="1620"/>
                      </a:cubicBezTo>
                      <a:cubicBezTo>
                        <a:pt x="71" y="2142"/>
                        <a:pt x="416" y="2292"/>
                        <a:pt x="648" y="2292"/>
                      </a:cubicBezTo>
                      <a:cubicBezTo>
                        <a:pt x="698" y="2292"/>
                        <a:pt x="742" y="2285"/>
                        <a:pt x="778" y="2273"/>
                      </a:cubicBezTo>
                      <a:cubicBezTo>
                        <a:pt x="1174" y="2149"/>
                        <a:pt x="1222" y="1734"/>
                        <a:pt x="1061" y="1267"/>
                      </a:cubicBezTo>
                      <a:cubicBezTo>
                        <a:pt x="1058" y="1256"/>
                        <a:pt x="1055" y="1248"/>
                        <a:pt x="1051" y="1239"/>
                      </a:cubicBezTo>
                      <a:cubicBezTo>
                        <a:pt x="1041" y="1209"/>
                        <a:pt x="1029" y="1178"/>
                        <a:pt x="1016" y="1148"/>
                      </a:cubicBezTo>
                      <a:cubicBezTo>
                        <a:pt x="953" y="995"/>
                        <a:pt x="848" y="828"/>
                        <a:pt x="734" y="673"/>
                      </a:cubicBezTo>
                      <a:lnTo>
                        <a:pt x="718" y="650"/>
                      </a:lnTo>
                      <a:cubicBezTo>
                        <a:pt x="552" y="432"/>
                        <a:pt x="370" y="225"/>
                        <a:pt x="176" y="30"/>
                      </a:cubicBezTo>
                      <a:cubicBezTo>
                        <a:pt x="155" y="11"/>
                        <a:pt x="14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18" name="Google Shape;892;p28">
                  <a:extLst>
                    <a:ext uri="{FF2B5EF4-FFF2-40B4-BE49-F238E27FC236}">
                      <a16:creationId xmlns:a16="http://schemas.microsoft.com/office/drawing/2014/main" id="{7C7D6DDF-78E0-6257-5900-85A23DB0CB41}"/>
                    </a:ext>
                  </a:extLst>
                </p:cNvPr>
                <p:cNvSpPr/>
                <p:nvPr/>
              </p:nvSpPr>
              <p:spPr>
                <a:xfrm>
                  <a:off x="-5211273" y="-637193"/>
                  <a:ext cx="2561702" cy="152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1" h="10339" extrusionOk="0">
                      <a:moveTo>
                        <a:pt x="16231" y="0"/>
                      </a:moveTo>
                      <a:lnTo>
                        <a:pt x="16231" y="0"/>
                      </a:lnTo>
                      <a:cubicBezTo>
                        <a:pt x="16252" y="148"/>
                        <a:pt x="16289" y="332"/>
                        <a:pt x="16346" y="556"/>
                      </a:cubicBezTo>
                      <a:cubicBezTo>
                        <a:pt x="16493" y="1137"/>
                        <a:pt x="16714" y="2096"/>
                        <a:pt x="16647" y="2638"/>
                      </a:cubicBezTo>
                      <a:cubicBezTo>
                        <a:pt x="16643" y="2671"/>
                        <a:pt x="16639" y="2701"/>
                        <a:pt x="16631" y="2730"/>
                      </a:cubicBezTo>
                      <a:cubicBezTo>
                        <a:pt x="16553" y="3103"/>
                        <a:pt x="16338" y="3527"/>
                        <a:pt x="16002" y="3827"/>
                      </a:cubicBezTo>
                      <a:lnTo>
                        <a:pt x="16004" y="3827"/>
                      </a:lnTo>
                      <a:cubicBezTo>
                        <a:pt x="15995" y="3835"/>
                        <a:pt x="15982" y="3846"/>
                        <a:pt x="15967" y="3857"/>
                      </a:cubicBezTo>
                      <a:cubicBezTo>
                        <a:pt x="15946" y="3876"/>
                        <a:pt x="15920" y="3896"/>
                        <a:pt x="15888" y="3919"/>
                      </a:cubicBezTo>
                      <a:cubicBezTo>
                        <a:pt x="15886" y="3921"/>
                        <a:pt x="15885" y="3922"/>
                        <a:pt x="15884" y="3922"/>
                      </a:cubicBezTo>
                      <a:lnTo>
                        <a:pt x="15850" y="3947"/>
                      </a:lnTo>
                      <a:lnTo>
                        <a:pt x="15847" y="3948"/>
                      </a:lnTo>
                      <a:cubicBezTo>
                        <a:pt x="15844" y="3950"/>
                        <a:pt x="15842" y="3951"/>
                        <a:pt x="15839" y="3954"/>
                      </a:cubicBezTo>
                      <a:cubicBezTo>
                        <a:pt x="15826" y="3963"/>
                        <a:pt x="15813" y="3973"/>
                        <a:pt x="15798" y="3980"/>
                      </a:cubicBezTo>
                      <a:lnTo>
                        <a:pt x="15779" y="3993"/>
                      </a:lnTo>
                      <a:cubicBezTo>
                        <a:pt x="15762" y="4003"/>
                        <a:pt x="15745" y="4013"/>
                        <a:pt x="15727" y="4023"/>
                      </a:cubicBezTo>
                      <a:cubicBezTo>
                        <a:pt x="15721" y="4028"/>
                        <a:pt x="15716" y="4031"/>
                        <a:pt x="15710" y="4034"/>
                      </a:cubicBezTo>
                      <a:cubicBezTo>
                        <a:pt x="15693" y="4044"/>
                        <a:pt x="15675" y="4052"/>
                        <a:pt x="15658" y="4061"/>
                      </a:cubicBezTo>
                      <a:cubicBezTo>
                        <a:pt x="15651" y="4065"/>
                        <a:pt x="15643" y="4068"/>
                        <a:pt x="15636" y="4073"/>
                      </a:cubicBezTo>
                      <a:cubicBezTo>
                        <a:pt x="15613" y="4084"/>
                        <a:pt x="15588" y="4094"/>
                        <a:pt x="15562" y="4106"/>
                      </a:cubicBezTo>
                      <a:cubicBezTo>
                        <a:pt x="15536" y="4116"/>
                        <a:pt x="15506" y="4128"/>
                        <a:pt x="15477" y="4138"/>
                      </a:cubicBezTo>
                      <a:lnTo>
                        <a:pt x="15454" y="4146"/>
                      </a:lnTo>
                      <a:cubicBezTo>
                        <a:pt x="15432" y="4154"/>
                        <a:pt x="15410" y="4162"/>
                        <a:pt x="15389" y="4170"/>
                      </a:cubicBezTo>
                      <a:lnTo>
                        <a:pt x="15361" y="4177"/>
                      </a:lnTo>
                      <a:cubicBezTo>
                        <a:pt x="15340" y="4184"/>
                        <a:pt x="15316" y="4191"/>
                        <a:pt x="15293" y="4197"/>
                      </a:cubicBezTo>
                      <a:cubicBezTo>
                        <a:pt x="15285" y="4200"/>
                        <a:pt x="15276" y="4203"/>
                        <a:pt x="15269" y="4204"/>
                      </a:cubicBezTo>
                      <a:cubicBezTo>
                        <a:pt x="15240" y="4213"/>
                        <a:pt x="15211" y="4220"/>
                        <a:pt x="15180" y="4227"/>
                      </a:cubicBezTo>
                      <a:lnTo>
                        <a:pt x="15173" y="4229"/>
                      </a:lnTo>
                      <a:cubicBezTo>
                        <a:pt x="15141" y="4236"/>
                        <a:pt x="15108" y="4243"/>
                        <a:pt x="15073" y="4251"/>
                      </a:cubicBezTo>
                      <a:lnTo>
                        <a:pt x="15049" y="4256"/>
                      </a:lnTo>
                      <a:cubicBezTo>
                        <a:pt x="15024" y="4261"/>
                        <a:pt x="15000" y="4265"/>
                        <a:pt x="14975" y="4271"/>
                      </a:cubicBezTo>
                      <a:lnTo>
                        <a:pt x="14937" y="4277"/>
                      </a:lnTo>
                      <a:lnTo>
                        <a:pt x="14874" y="4287"/>
                      </a:lnTo>
                      <a:lnTo>
                        <a:pt x="14830" y="4294"/>
                      </a:lnTo>
                      <a:cubicBezTo>
                        <a:pt x="14812" y="4297"/>
                        <a:pt x="14791" y="4298"/>
                        <a:pt x="14772" y="4301"/>
                      </a:cubicBezTo>
                      <a:cubicBezTo>
                        <a:pt x="14757" y="4304"/>
                        <a:pt x="14741" y="4306"/>
                        <a:pt x="14725" y="4307"/>
                      </a:cubicBezTo>
                      <a:lnTo>
                        <a:pt x="14676" y="4313"/>
                      </a:lnTo>
                      <a:cubicBezTo>
                        <a:pt x="14636" y="4317"/>
                        <a:pt x="14597" y="4321"/>
                        <a:pt x="14558" y="4324"/>
                      </a:cubicBezTo>
                      <a:lnTo>
                        <a:pt x="14528" y="4327"/>
                      </a:lnTo>
                      <a:cubicBezTo>
                        <a:pt x="14503" y="4329"/>
                        <a:pt x="14479" y="4330"/>
                        <a:pt x="14453" y="4333"/>
                      </a:cubicBezTo>
                      <a:lnTo>
                        <a:pt x="14427" y="4335"/>
                      </a:lnTo>
                      <a:cubicBezTo>
                        <a:pt x="14399" y="4336"/>
                        <a:pt x="14373" y="4337"/>
                        <a:pt x="14346" y="4339"/>
                      </a:cubicBezTo>
                      <a:lnTo>
                        <a:pt x="14333" y="4339"/>
                      </a:lnTo>
                      <a:cubicBezTo>
                        <a:pt x="14244" y="4343"/>
                        <a:pt x="14155" y="4345"/>
                        <a:pt x="14066" y="4345"/>
                      </a:cubicBezTo>
                      <a:cubicBezTo>
                        <a:pt x="14038" y="4345"/>
                        <a:pt x="14010" y="4345"/>
                        <a:pt x="13983" y="4345"/>
                      </a:cubicBezTo>
                      <a:lnTo>
                        <a:pt x="13954" y="4345"/>
                      </a:lnTo>
                      <a:cubicBezTo>
                        <a:pt x="13906" y="4345"/>
                        <a:pt x="13860" y="4343"/>
                        <a:pt x="13812" y="4342"/>
                      </a:cubicBezTo>
                      <a:lnTo>
                        <a:pt x="13789" y="4340"/>
                      </a:lnTo>
                      <a:lnTo>
                        <a:pt x="13780" y="4340"/>
                      </a:lnTo>
                      <a:cubicBezTo>
                        <a:pt x="13667" y="4336"/>
                        <a:pt x="13556" y="4329"/>
                        <a:pt x="13446" y="4319"/>
                      </a:cubicBezTo>
                      <a:lnTo>
                        <a:pt x="13398" y="4314"/>
                      </a:lnTo>
                      <a:lnTo>
                        <a:pt x="13398" y="4314"/>
                      </a:lnTo>
                      <a:cubicBezTo>
                        <a:pt x="13401" y="4342"/>
                        <a:pt x="13405" y="4371"/>
                        <a:pt x="13411" y="4401"/>
                      </a:cubicBezTo>
                      <a:cubicBezTo>
                        <a:pt x="13411" y="4413"/>
                        <a:pt x="13414" y="4423"/>
                        <a:pt x="13415" y="4431"/>
                      </a:cubicBezTo>
                      <a:lnTo>
                        <a:pt x="13415" y="4434"/>
                      </a:lnTo>
                      <a:cubicBezTo>
                        <a:pt x="13431" y="4538"/>
                        <a:pt x="13455" y="4661"/>
                        <a:pt x="13478" y="4790"/>
                      </a:cubicBezTo>
                      <a:cubicBezTo>
                        <a:pt x="13514" y="4977"/>
                        <a:pt x="13554" y="5176"/>
                        <a:pt x="13593" y="5359"/>
                      </a:cubicBezTo>
                      <a:cubicBezTo>
                        <a:pt x="13599" y="5389"/>
                        <a:pt x="13606" y="5420"/>
                        <a:pt x="13612" y="5448"/>
                      </a:cubicBezTo>
                      <a:cubicBezTo>
                        <a:pt x="13615" y="5461"/>
                        <a:pt x="13618" y="5475"/>
                        <a:pt x="13621" y="5488"/>
                      </a:cubicBezTo>
                      <a:lnTo>
                        <a:pt x="13621" y="5490"/>
                      </a:lnTo>
                      <a:cubicBezTo>
                        <a:pt x="13635" y="5564"/>
                        <a:pt x="13651" y="5634"/>
                        <a:pt x="13664" y="5694"/>
                      </a:cubicBezTo>
                      <a:cubicBezTo>
                        <a:pt x="13664" y="5699"/>
                        <a:pt x="13666" y="5703"/>
                        <a:pt x="13667" y="5706"/>
                      </a:cubicBezTo>
                      <a:cubicBezTo>
                        <a:pt x="13669" y="5710"/>
                        <a:pt x="13670" y="5719"/>
                        <a:pt x="13672" y="5725"/>
                      </a:cubicBezTo>
                      <a:cubicBezTo>
                        <a:pt x="13702" y="5864"/>
                        <a:pt x="13722" y="5953"/>
                        <a:pt x="13722" y="5958"/>
                      </a:cubicBezTo>
                      <a:cubicBezTo>
                        <a:pt x="13710" y="5951"/>
                        <a:pt x="13505" y="5823"/>
                        <a:pt x="13088" y="5823"/>
                      </a:cubicBezTo>
                      <a:cubicBezTo>
                        <a:pt x="12991" y="5823"/>
                        <a:pt x="12883" y="5829"/>
                        <a:pt x="12763" y="5846"/>
                      </a:cubicBezTo>
                      <a:cubicBezTo>
                        <a:pt x="12109" y="5939"/>
                        <a:pt x="11792" y="6591"/>
                        <a:pt x="11792" y="6591"/>
                      </a:cubicBezTo>
                      <a:cubicBezTo>
                        <a:pt x="11792" y="6591"/>
                        <a:pt x="11543" y="6035"/>
                        <a:pt x="10842" y="6035"/>
                      </a:cubicBezTo>
                      <a:cubicBezTo>
                        <a:pt x="10778" y="6035"/>
                        <a:pt x="10710" y="6040"/>
                        <a:pt x="10638" y="6050"/>
                      </a:cubicBezTo>
                      <a:cubicBezTo>
                        <a:pt x="9780" y="6173"/>
                        <a:pt x="8983" y="7316"/>
                        <a:pt x="8983" y="7316"/>
                      </a:cubicBezTo>
                      <a:cubicBezTo>
                        <a:pt x="8983" y="7316"/>
                        <a:pt x="8679" y="6748"/>
                        <a:pt x="7985" y="6742"/>
                      </a:cubicBezTo>
                      <a:cubicBezTo>
                        <a:pt x="7872" y="6842"/>
                        <a:pt x="7776" y="6923"/>
                        <a:pt x="7703" y="6981"/>
                      </a:cubicBezTo>
                      <a:cubicBezTo>
                        <a:pt x="7582" y="7075"/>
                        <a:pt x="7344" y="7219"/>
                        <a:pt x="7034" y="7377"/>
                      </a:cubicBezTo>
                      <a:cubicBezTo>
                        <a:pt x="6372" y="7713"/>
                        <a:pt x="5381" y="8110"/>
                        <a:pt x="4495" y="8213"/>
                      </a:cubicBezTo>
                      <a:cubicBezTo>
                        <a:pt x="4310" y="8234"/>
                        <a:pt x="4128" y="8244"/>
                        <a:pt x="3950" y="8244"/>
                      </a:cubicBezTo>
                      <a:cubicBezTo>
                        <a:pt x="2886" y="8244"/>
                        <a:pt x="1994" y="7886"/>
                        <a:pt x="1532" y="7478"/>
                      </a:cubicBezTo>
                      <a:cubicBezTo>
                        <a:pt x="996" y="7001"/>
                        <a:pt x="450" y="6170"/>
                        <a:pt x="335" y="5816"/>
                      </a:cubicBezTo>
                      <a:cubicBezTo>
                        <a:pt x="217" y="5461"/>
                        <a:pt x="63" y="4978"/>
                        <a:pt x="28" y="4978"/>
                      </a:cubicBezTo>
                      <a:lnTo>
                        <a:pt x="28" y="4978"/>
                      </a:lnTo>
                      <a:cubicBezTo>
                        <a:pt x="3" y="4978"/>
                        <a:pt x="0" y="5399"/>
                        <a:pt x="125" y="6031"/>
                      </a:cubicBezTo>
                      <a:cubicBezTo>
                        <a:pt x="180" y="6308"/>
                        <a:pt x="249" y="6581"/>
                        <a:pt x="335" y="6850"/>
                      </a:cubicBezTo>
                      <a:cubicBezTo>
                        <a:pt x="667" y="7912"/>
                        <a:pt x="1268" y="8472"/>
                        <a:pt x="2058" y="8955"/>
                      </a:cubicBezTo>
                      <a:cubicBezTo>
                        <a:pt x="2798" y="9408"/>
                        <a:pt x="3712" y="9688"/>
                        <a:pt x="4957" y="9688"/>
                      </a:cubicBezTo>
                      <a:cubicBezTo>
                        <a:pt x="5040" y="9688"/>
                        <a:pt x="5125" y="9687"/>
                        <a:pt x="5211" y="9684"/>
                      </a:cubicBezTo>
                      <a:cubicBezTo>
                        <a:pt x="6587" y="9642"/>
                        <a:pt x="8698" y="8798"/>
                        <a:pt x="9262" y="8342"/>
                      </a:cubicBezTo>
                      <a:cubicBezTo>
                        <a:pt x="9262" y="8342"/>
                        <a:pt x="9392" y="8704"/>
                        <a:pt x="9528" y="9010"/>
                      </a:cubicBezTo>
                      <a:cubicBezTo>
                        <a:pt x="9664" y="9315"/>
                        <a:pt x="9971" y="9964"/>
                        <a:pt x="9971" y="9964"/>
                      </a:cubicBezTo>
                      <a:cubicBezTo>
                        <a:pt x="9971" y="9964"/>
                        <a:pt x="9809" y="10181"/>
                        <a:pt x="9800" y="10338"/>
                      </a:cubicBezTo>
                      <a:lnTo>
                        <a:pt x="11007" y="10338"/>
                      </a:lnTo>
                      <a:cubicBezTo>
                        <a:pt x="11007" y="10338"/>
                        <a:pt x="10577" y="9901"/>
                        <a:pt x="10474" y="9760"/>
                      </a:cubicBezTo>
                      <a:cubicBezTo>
                        <a:pt x="10373" y="9616"/>
                        <a:pt x="10243" y="9153"/>
                        <a:pt x="10243" y="8887"/>
                      </a:cubicBezTo>
                      <a:lnTo>
                        <a:pt x="10243" y="8887"/>
                      </a:lnTo>
                      <a:cubicBezTo>
                        <a:pt x="10243" y="8887"/>
                        <a:pt x="10434" y="8926"/>
                        <a:pt x="10692" y="8926"/>
                      </a:cubicBezTo>
                      <a:cubicBezTo>
                        <a:pt x="10856" y="8926"/>
                        <a:pt x="11046" y="8910"/>
                        <a:pt x="11231" y="8860"/>
                      </a:cubicBezTo>
                      <a:cubicBezTo>
                        <a:pt x="11616" y="8756"/>
                        <a:pt x="12112" y="8473"/>
                        <a:pt x="12453" y="8178"/>
                      </a:cubicBezTo>
                      <a:cubicBezTo>
                        <a:pt x="12530" y="8113"/>
                        <a:pt x="12601" y="8042"/>
                        <a:pt x="12668" y="7969"/>
                      </a:cubicBezTo>
                      <a:cubicBezTo>
                        <a:pt x="12981" y="7607"/>
                        <a:pt x="13363" y="7151"/>
                        <a:pt x="13663" y="6994"/>
                      </a:cubicBezTo>
                      <a:cubicBezTo>
                        <a:pt x="13922" y="6858"/>
                        <a:pt x="14560" y="6610"/>
                        <a:pt x="15079" y="6551"/>
                      </a:cubicBezTo>
                      <a:lnTo>
                        <a:pt x="15081" y="6551"/>
                      </a:lnTo>
                      <a:cubicBezTo>
                        <a:pt x="15078" y="6580"/>
                        <a:pt x="15078" y="6607"/>
                        <a:pt x="15078" y="6636"/>
                      </a:cubicBezTo>
                      <a:lnTo>
                        <a:pt x="15078" y="6638"/>
                      </a:lnTo>
                      <a:cubicBezTo>
                        <a:pt x="15073" y="6808"/>
                        <a:pt x="15092" y="6978"/>
                        <a:pt x="15134" y="7144"/>
                      </a:cubicBezTo>
                      <a:cubicBezTo>
                        <a:pt x="15173" y="7299"/>
                        <a:pt x="15209" y="7432"/>
                        <a:pt x="15234" y="7545"/>
                      </a:cubicBezTo>
                      <a:cubicBezTo>
                        <a:pt x="15273" y="7724"/>
                        <a:pt x="15282" y="7853"/>
                        <a:pt x="15222" y="7941"/>
                      </a:cubicBezTo>
                      <a:cubicBezTo>
                        <a:pt x="15144" y="8057"/>
                        <a:pt x="14985" y="8191"/>
                        <a:pt x="14940" y="8596"/>
                      </a:cubicBezTo>
                      <a:cubicBezTo>
                        <a:pt x="14929" y="8702"/>
                        <a:pt x="14926" y="8808"/>
                        <a:pt x="14930" y="8915"/>
                      </a:cubicBezTo>
                      <a:cubicBezTo>
                        <a:pt x="14950" y="9576"/>
                        <a:pt x="14998" y="9677"/>
                        <a:pt x="14998" y="9677"/>
                      </a:cubicBezTo>
                      <a:cubicBezTo>
                        <a:pt x="14998" y="9677"/>
                        <a:pt x="14794" y="9964"/>
                        <a:pt x="14719" y="10201"/>
                      </a:cubicBezTo>
                      <a:lnTo>
                        <a:pt x="16196" y="10201"/>
                      </a:lnTo>
                      <a:cubicBezTo>
                        <a:pt x="16196" y="10201"/>
                        <a:pt x="15753" y="9738"/>
                        <a:pt x="15658" y="9629"/>
                      </a:cubicBezTo>
                      <a:cubicBezTo>
                        <a:pt x="15658" y="9629"/>
                        <a:pt x="15856" y="9096"/>
                        <a:pt x="16017" y="8502"/>
                      </a:cubicBezTo>
                      <a:cubicBezTo>
                        <a:pt x="16066" y="8316"/>
                        <a:pt x="16114" y="8123"/>
                        <a:pt x="16148" y="7941"/>
                      </a:cubicBezTo>
                      <a:cubicBezTo>
                        <a:pt x="16274" y="7297"/>
                        <a:pt x="16309" y="6969"/>
                        <a:pt x="16420" y="6659"/>
                      </a:cubicBezTo>
                      <a:cubicBezTo>
                        <a:pt x="16626" y="6327"/>
                        <a:pt x="17083" y="5527"/>
                        <a:pt x="17204" y="4815"/>
                      </a:cubicBezTo>
                      <a:cubicBezTo>
                        <a:pt x="17361" y="3889"/>
                        <a:pt x="17340" y="3302"/>
                        <a:pt x="17298" y="2750"/>
                      </a:cubicBezTo>
                      <a:cubicBezTo>
                        <a:pt x="17258" y="2199"/>
                        <a:pt x="17190" y="1777"/>
                        <a:pt x="17136" y="1266"/>
                      </a:cubicBezTo>
                      <a:cubicBezTo>
                        <a:pt x="17092" y="847"/>
                        <a:pt x="16982" y="528"/>
                        <a:pt x="16850" y="223"/>
                      </a:cubicBezTo>
                      <a:cubicBezTo>
                        <a:pt x="16826" y="230"/>
                        <a:pt x="16800" y="234"/>
                        <a:pt x="16774" y="234"/>
                      </a:cubicBezTo>
                      <a:cubicBezTo>
                        <a:pt x="16676" y="234"/>
                        <a:pt x="16563" y="184"/>
                        <a:pt x="16467" y="77"/>
                      </a:cubicBezTo>
                      <a:cubicBezTo>
                        <a:pt x="16467" y="77"/>
                        <a:pt x="16467" y="78"/>
                        <a:pt x="16467" y="78"/>
                      </a:cubicBezTo>
                      <a:cubicBezTo>
                        <a:pt x="16467" y="78"/>
                        <a:pt x="16367" y="47"/>
                        <a:pt x="162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19" name="Google Shape;893;p28">
                  <a:extLst>
                    <a:ext uri="{FF2B5EF4-FFF2-40B4-BE49-F238E27FC236}">
                      <a16:creationId xmlns:a16="http://schemas.microsoft.com/office/drawing/2014/main" id="{CEE48958-4FEE-1AC0-CCE8-A51961F8071B}"/>
                    </a:ext>
                  </a:extLst>
                </p:cNvPr>
                <p:cNvSpPr/>
                <p:nvPr/>
              </p:nvSpPr>
              <p:spPr>
                <a:xfrm>
                  <a:off x="-2848175" y="-611950"/>
                  <a:ext cx="477177" cy="122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8310" extrusionOk="0">
                      <a:moveTo>
                        <a:pt x="1001" y="0"/>
                      </a:moveTo>
                      <a:cubicBezTo>
                        <a:pt x="952" y="0"/>
                        <a:pt x="902" y="9"/>
                        <a:pt x="855" y="26"/>
                      </a:cubicBezTo>
                      <a:cubicBezTo>
                        <a:pt x="848" y="29"/>
                        <a:pt x="842" y="32"/>
                        <a:pt x="835" y="33"/>
                      </a:cubicBezTo>
                      <a:cubicBezTo>
                        <a:pt x="941" y="268"/>
                        <a:pt x="1020" y="512"/>
                        <a:pt x="1072" y="764"/>
                      </a:cubicBezTo>
                      <a:cubicBezTo>
                        <a:pt x="1074" y="771"/>
                        <a:pt x="1075" y="779"/>
                        <a:pt x="1077" y="786"/>
                      </a:cubicBezTo>
                      <a:cubicBezTo>
                        <a:pt x="1095" y="877"/>
                        <a:pt x="1110" y="972"/>
                        <a:pt x="1121" y="1075"/>
                      </a:cubicBezTo>
                      <a:cubicBezTo>
                        <a:pt x="1140" y="1263"/>
                        <a:pt x="1163" y="1440"/>
                        <a:pt x="1185" y="1615"/>
                      </a:cubicBezTo>
                      <a:cubicBezTo>
                        <a:pt x="1185" y="1622"/>
                        <a:pt x="1186" y="1629"/>
                        <a:pt x="1188" y="1636"/>
                      </a:cubicBezTo>
                      <a:cubicBezTo>
                        <a:pt x="1223" y="1929"/>
                        <a:pt x="1259" y="2219"/>
                        <a:pt x="1285" y="2559"/>
                      </a:cubicBezTo>
                      <a:cubicBezTo>
                        <a:pt x="1288" y="2606"/>
                        <a:pt x="1291" y="2653"/>
                        <a:pt x="1294" y="2701"/>
                      </a:cubicBezTo>
                      <a:cubicBezTo>
                        <a:pt x="1295" y="2708"/>
                        <a:pt x="1296" y="2716"/>
                        <a:pt x="1296" y="2721"/>
                      </a:cubicBezTo>
                      <a:cubicBezTo>
                        <a:pt x="1327" y="3170"/>
                        <a:pt x="1317" y="3618"/>
                        <a:pt x="1267" y="4065"/>
                      </a:cubicBezTo>
                      <a:cubicBezTo>
                        <a:pt x="1266" y="4071"/>
                        <a:pt x="1266" y="4078"/>
                        <a:pt x="1265" y="4084"/>
                      </a:cubicBezTo>
                      <a:cubicBezTo>
                        <a:pt x="1247" y="4251"/>
                        <a:pt x="1221" y="4430"/>
                        <a:pt x="1189" y="4622"/>
                      </a:cubicBezTo>
                      <a:cubicBezTo>
                        <a:pt x="1152" y="4831"/>
                        <a:pt x="1095" y="5035"/>
                        <a:pt x="1020" y="5233"/>
                      </a:cubicBezTo>
                      <a:cubicBezTo>
                        <a:pt x="1017" y="5240"/>
                        <a:pt x="1016" y="5246"/>
                        <a:pt x="1013" y="5253"/>
                      </a:cubicBezTo>
                      <a:cubicBezTo>
                        <a:pt x="823" y="5759"/>
                        <a:pt x="551" y="6231"/>
                        <a:pt x="405" y="6467"/>
                      </a:cubicBezTo>
                      <a:cubicBezTo>
                        <a:pt x="394" y="6497"/>
                        <a:pt x="385" y="6526"/>
                        <a:pt x="375" y="6557"/>
                      </a:cubicBezTo>
                      <a:cubicBezTo>
                        <a:pt x="372" y="6565"/>
                        <a:pt x="371" y="6574"/>
                        <a:pt x="368" y="6584"/>
                      </a:cubicBezTo>
                      <a:cubicBezTo>
                        <a:pt x="284" y="6863"/>
                        <a:pt x="243" y="7186"/>
                        <a:pt x="133" y="7750"/>
                      </a:cubicBezTo>
                      <a:cubicBezTo>
                        <a:pt x="97" y="7932"/>
                        <a:pt x="51" y="8125"/>
                        <a:pt x="0" y="8310"/>
                      </a:cubicBezTo>
                      <a:cubicBezTo>
                        <a:pt x="178" y="8282"/>
                        <a:pt x="333" y="8251"/>
                        <a:pt x="460" y="8219"/>
                      </a:cubicBezTo>
                      <a:cubicBezTo>
                        <a:pt x="614" y="8180"/>
                        <a:pt x="819" y="8097"/>
                        <a:pt x="1045" y="7992"/>
                      </a:cubicBezTo>
                      <a:cubicBezTo>
                        <a:pt x="1393" y="7825"/>
                        <a:pt x="1732" y="7637"/>
                        <a:pt x="2057" y="7427"/>
                      </a:cubicBezTo>
                      <a:cubicBezTo>
                        <a:pt x="2070" y="7419"/>
                        <a:pt x="2082" y="7410"/>
                        <a:pt x="2095" y="7403"/>
                      </a:cubicBezTo>
                      <a:cubicBezTo>
                        <a:pt x="2214" y="7326"/>
                        <a:pt x="2328" y="7242"/>
                        <a:pt x="2438" y="7153"/>
                      </a:cubicBezTo>
                      <a:cubicBezTo>
                        <a:pt x="2470" y="7125"/>
                        <a:pt x="2499" y="7099"/>
                        <a:pt x="2523" y="7076"/>
                      </a:cubicBezTo>
                      <a:cubicBezTo>
                        <a:pt x="2536" y="7061"/>
                        <a:pt x="2551" y="7046"/>
                        <a:pt x="2565" y="7030"/>
                      </a:cubicBezTo>
                      <a:cubicBezTo>
                        <a:pt x="2820" y="6749"/>
                        <a:pt x="3108" y="6205"/>
                        <a:pt x="3199" y="5583"/>
                      </a:cubicBezTo>
                      <a:cubicBezTo>
                        <a:pt x="3200" y="5576"/>
                        <a:pt x="3202" y="5566"/>
                        <a:pt x="3202" y="5557"/>
                      </a:cubicBezTo>
                      <a:cubicBezTo>
                        <a:pt x="3226" y="5388"/>
                        <a:pt x="3234" y="5216"/>
                        <a:pt x="3225" y="5043"/>
                      </a:cubicBezTo>
                      <a:cubicBezTo>
                        <a:pt x="3203" y="4654"/>
                        <a:pt x="3092" y="4212"/>
                        <a:pt x="2956" y="3793"/>
                      </a:cubicBezTo>
                      <a:cubicBezTo>
                        <a:pt x="2954" y="3786"/>
                        <a:pt x="2951" y="3779"/>
                        <a:pt x="2949" y="3772"/>
                      </a:cubicBezTo>
                      <a:cubicBezTo>
                        <a:pt x="2788" y="3283"/>
                        <a:pt x="2596" y="2827"/>
                        <a:pt x="2471" y="2522"/>
                      </a:cubicBezTo>
                      <a:cubicBezTo>
                        <a:pt x="2468" y="2516"/>
                        <a:pt x="2467" y="2510"/>
                        <a:pt x="2464" y="2504"/>
                      </a:cubicBezTo>
                      <a:cubicBezTo>
                        <a:pt x="2461" y="2497"/>
                        <a:pt x="2458" y="2491"/>
                        <a:pt x="2455" y="2484"/>
                      </a:cubicBezTo>
                      <a:cubicBezTo>
                        <a:pt x="2367" y="2261"/>
                        <a:pt x="2218" y="1934"/>
                        <a:pt x="2059" y="1594"/>
                      </a:cubicBezTo>
                      <a:cubicBezTo>
                        <a:pt x="2049" y="1571"/>
                        <a:pt x="2039" y="1548"/>
                        <a:pt x="2028" y="1525"/>
                      </a:cubicBezTo>
                      <a:lnTo>
                        <a:pt x="2020" y="1508"/>
                      </a:lnTo>
                      <a:cubicBezTo>
                        <a:pt x="1901" y="1252"/>
                        <a:pt x="1780" y="993"/>
                        <a:pt x="1678" y="768"/>
                      </a:cubicBezTo>
                      <a:cubicBezTo>
                        <a:pt x="1674" y="763"/>
                        <a:pt x="1671" y="757"/>
                        <a:pt x="1670" y="750"/>
                      </a:cubicBezTo>
                      <a:cubicBezTo>
                        <a:pt x="1594" y="585"/>
                        <a:pt x="1529" y="440"/>
                        <a:pt x="1484" y="330"/>
                      </a:cubicBezTo>
                      <a:cubicBezTo>
                        <a:pt x="1441" y="294"/>
                        <a:pt x="1405" y="250"/>
                        <a:pt x="1376" y="203"/>
                      </a:cubicBezTo>
                      <a:cubicBezTo>
                        <a:pt x="1314" y="83"/>
                        <a:pt x="1159" y="0"/>
                        <a:pt x="10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0" name="Google Shape;894;p28">
                  <a:extLst>
                    <a:ext uri="{FF2B5EF4-FFF2-40B4-BE49-F238E27FC236}">
                      <a16:creationId xmlns:a16="http://schemas.microsoft.com/office/drawing/2014/main" id="{0093B5A6-9FE5-3E5D-F00D-7E5A91CF683A}"/>
                    </a:ext>
                  </a:extLst>
                </p:cNvPr>
                <p:cNvSpPr/>
                <p:nvPr/>
              </p:nvSpPr>
              <p:spPr>
                <a:xfrm>
                  <a:off x="-2665955" y="-373808"/>
                  <a:ext cx="294962" cy="8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5646" extrusionOk="0">
                      <a:moveTo>
                        <a:pt x="824" y="0"/>
                      </a:moveTo>
                      <a:cubicBezTo>
                        <a:pt x="900" y="1117"/>
                        <a:pt x="934" y="2635"/>
                        <a:pt x="438" y="3704"/>
                      </a:cubicBezTo>
                      <a:cubicBezTo>
                        <a:pt x="1" y="4646"/>
                        <a:pt x="146" y="5646"/>
                        <a:pt x="823" y="5646"/>
                      </a:cubicBezTo>
                      <a:cubicBezTo>
                        <a:pt x="935" y="5646"/>
                        <a:pt x="1062" y="5618"/>
                        <a:pt x="1203" y="5559"/>
                      </a:cubicBezTo>
                      <a:cubicBezTo>
                        <a:pt x="1235" y="5531"/>
                        <a:pt x="1264" y="5505"/>
                        <a:pt x="1288" y="5482"/>
                      </a:cubicBezTo>
                      <a:cubicBezTo>
                        <a:pt x="1301" y="5467"/>
                        <a:pt x="1316" y="5452"/>
                        <a:pt x="1330" y="5436"/>
                      </a:cubicBezTo>
                      <a:cubicBezTo>
                        <a:pt x="1585" y="5155"/>
                        <a:pt x="1873" y="4611"/>
                        <a:pt x="1964" y="3989"/>
                      </a:cubicBezTo>
                      <a:cubicBezTo>
                        <a:pt x="1965" y="3982"/>
                        <a:pt x="1967" y="3972"/>
                        <a:pt x="1967" y="3963"/>
                      </a:cubicBezTo>
                      <a:cubicBezTo>
                        <a:pt x="1991" y="3794"/>
                        <a:pt x="1999" y="3622"/>
                        <a:pt x="1990" y="3451"/>
                      </a:cubicBezTo>
                      <a:cubicBezTo>
                        <a:pt x="1968" y="3060"/>
                        <a:pt x="1857" y="2619"/>
                        <a:pt x="1719" y="2199"/>
                      </a:cubicBezTo>
                      <a:cubicBezTo>
                        <a:pt x="1718" y="2194"/>
                        <a:pt x="1715" y="2186"/>
                        <a:pt x="1714" y="2179"/>
                      </a:cubicBezTo>
                      <a:cubicBezTo>
                        <a:pt x="1553" y="1690"/>
                        <a:pt x="1359" y="1234"/>
                        <a:pt x="1235" y="929"/>
                      </a:cubicBezTo>
                      <a:cubicBezTo>
                        <a:pt x="1233" y="923"/>
                        <a:pt x="1230" y="918"/>
                        <a:pt x="1227" y="910"/>
                      </a:cubicBezTo>
                      <a:cubicBezTo>
                        <a:pt x="1225" y="905"/>
                        <a:pt x="1222" y="899"/>
                        <a:pt x="1220" y="892"/>
                      </a:cubicBezTo>
                      <a:cubicBezTo>
                        <a:pt x="1131" y="669"/>
                        <a:pt x="981" y="342"/>
                        <a:pt x="8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1" name="Google Shape;895;p28">
                  <a:extLst>
                    <a:ext uri="{FF2B5EF4-FFF2-40B4-BE49-F238E27FC236}">
                      <a16:creationId xmlns:a16="http://schemas.microsoft.com/office/drawing/2014/main" id="{4BF01E47-D445-0716-AADC-1D17212F72CA}"/>
                    </a:ext>
                  </a:extLst>
                </p:cNvPr>
                <p:cNvSpPr/>
                <p:nvPr/>
              </p:nvSpPr>
              <p:spPr>
                <a:xfrm>
                  <a:off x="-2961350" y="-679700"/>
                  <a:ext cx="206275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2" name="Google Shape;896;p28">
                  <a:extLst>
                    <a:ext uri="{FF2B5EF4-FFF2-40B4-BE49-F238E27FC236}">
                      <a16:creationId xmlns:a16="http://schemas.microsoft.com/office/drawing/2014/main" id="{0503B033-966D-43A3-0143-A39CAA38899C}"/>
                    </a:ext>
                  </a:extLst>
                </p:cNvPr>
                <p:cNvSpPr/>
                <p:nvPr/>
              </p:nvSpPr>
              <p:spPr>
                <a:xfrm>
                  <a:off x="-4332375" y="-790850"/>
                  <a:ext cx="1508033" cy="129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9" h="8454" extrusionOk="0">
                      <a:moveTo>
                        <a:pt x="7453" y="0"/>
                      </a:moveTo>
                      <a:cubicBezTo>
                        <a:pt x="7380" y="0"/>
                        <a:pt x="6823" y="1200"/>
                        <a:pt x="6764" y="1506"/>
                      </a:cubicBezTo>
                      <a:cubicBezTo>
                        <a:pt x="6764" y="1506"/>
                        <a:pt x="5608" y="1915"/>
                        <a:pt x="4507" y="2661"/>
                      </a:cubicBezTo>
                      <a:cubicBezTo>
                        <a:pt x="4234" y="2843"/>
                        <a:pt x="3975" y="3045"/>
                        <a:pt x="3730" y="3264"/>
                      </a:cubicBezTo>
                      <a:cubicBezTo>
                        <a:pt x="2483" y="4388"/>
                        <a:pt x="1565" y="5266"/>
                        <a:pt x="941" y="6380"/>
                      </a:cubicBezTo>
                      <a:cubicBezTo>
                        <a:pt x="318" y="7492"/>
                        <a:pt x="1" y="8453"/>
                        <a:pt x="1" y="8453"/>
                      </a:cubicBezTo>
                      <a:cubicBezTo>
                        <a:pt x="1" y="8453"/>
                        <a:pt x="961" y="7696"/>
                        <a:pt x="1737" y="7636"/>
                      </a:cubicBezTo>
                      <a:cubicBezTo>
                        <a:pt x="1765" y="7634"/>
                        <a:pt x="1794" y="7632"/>
                        <a:pt x="1822" y="7632"/>
                      </a:cubicBezTo>
                      <a:cubicBezTo>
                        <a:pt x="1832" y="7632"/>
                        <a:pt x="1843" y="7632"/>
                        <a:pt x="1853" y="7633"/>
                      </a:cubicBezTo>
                      <a:cubicBezTo>
                        <a:pt x="2547" y="7639"/>
                        <a:pt x="2849" y="8207"/>
                        <a:pt x="2849" y="8207"/>
                      </a:cubicBezTo>
                      <a:cubicBezTo>
                        <a:pt x="2849" y="8207"/>
                        <a:pt x="3646" y="7064"/>
                        <a:pt x="4506" y="6941"/>
                      </a:cubicBezTo>
                      <a:cubicBezTo>
                        <a:pt x="4579" y="6931"/>
                        <a:pt x="4647" y="6926"/>
                        <a:pt x="4712" y="6926"/>
                      </a:cubicBezTo>
                      <a:cubicBezTo>
                        <a:pt x="5412" y="6926"/>
                        <a:pt x="5659" y="7482"/>
                        <a:pt x="5659" y="7482"/>
                      </a:cubicBezTo>
                      <a:cubicBezTo>
                        <a:pt x="5659" y="7482"/>
                        <a:pt x="5976" y="6828"/>
                        <a:pt x="6630" y="6737"/>
                      </a:cubicBezTo>
                      <a:cubicBezTo>
                        <a:pt x="6750" y="6720"/>
                        <a:pt x="6859" y="6713"/>
                        <a:pt x="6956" y="6713"/>
                      </a:cubicBezTo>
                      <a:cubicBezTo>
                        <a:pt x="7373" y="6713"/>
                        <a:pt x="7577" y="6840"/>
                        <a:pt x="7590" y="6849"/>
                      </a:cubicBezTo>
                      <a:cubicBezTo>
                        <a:pt x="7589" y="6844"/>
                        <a:pt x="7568" y="6753"/>
                        <a:pt x="7538" y="6614"/>
                      </a:cubicBezTo>
                      <a:cubicBezTo>
                        <a:pt x="7537" y="6609"/>
                        <a:pt x="7535" y="6603"/>
                        <a:pt x="7534" y="6597"/>
                      </a:cubicBezTo>
                      <a:cubicBezTo>
                        <a:pt x="7534" y="6591"/>
                        <a:pt x="7532" y="6588"/>
                        <a:pt x="7532" y="6584"/>
                      </a:cubicBezTo>
                      <a:cubicBezTo>
                        <a:pt x="7518" y="6523"/>
                        <a:pt x="7503" y="6455"/>
                        <a:pt x="7487" y="6380"/>
                      </a:cubicBezTo>
                      <a:lnTo>
                        <a:pt x="7487" y="6379"/>
                      </a:lnTo>
                      <a:cubicBezTo>
                        <a:pt x="7485" y="6366"/>
                        <a:pt x="7482" y="6352"/>
                        <a:pt x="7479" y="6339"/>
                      </a:cubicBezTo>
                      <a:cubicBezTo>
                        <a:pt x="7474" y="6313"/>
                        <a:pt x="7469" y="6289"/>
                        <a:pt x="7463" y="6261"/>
                      </a:cubicBezTo>
                      <a:cubicBezTo>
                        <a:pt x="7463" y="6258"/>
                        <a:pt x="7461" y="6253"/>
                        <a:pt x="7460" y="6250"/>
                      </a:cubicBezTo>
                      <a:cubicBezTo>
                        <a:pt x="7422" y="6069"/>
                        <a:pt x="7380" y="5868"/>
                        <a:pt x="7346" y="5681"/>
                      </a:cubicBezTo>
                      <a:cubicBezTo>
                        <a:pt x="7321" y="5552"/>
                        <a:pt x="7299" y="5429"/>
                        <a:pt x="7282" y="5325"/>
                      </a:cubicBezTo>
                      <a:lnTo>
                        <a:pt x="7282" y="5322"/>
                      </a:lnTo>
                      <a:cubicBezTo>
                        <a:pt x="7281" y="5312"/>
                        <a:pt x="7279" y="5302"/>
                        <a:pt x="7278" y="5292"/>
                      </a:cubicBezTo>
                      <a:cubicBezTo>
                        <a:pt x="7273" y="5260"/>
                        <a:pt x="7269" y="5231"/>
                        <a:pt x="7265" y="5204"/>
                      </a:cubicBezTo>
                      <a:cubicBezTo>
                        <a:pt x="7265" y="5201"/>
                        <a:pt x="7265" y="5198"/>
                        <a:pt x="7265" y="5194"/>
                      </a:cubicBezTo>
                      <a:cubicBezTo>
                        <a:pt x="7265" y="5194"/>
                        <a:pt x="7282" y="5199"/>
                        <a:pt x="7312" y="5210"/>
                      </a:cubicBezTo>
                      <a:cubicBezTo>
                        <a:pt x="7427" y="5220"/>
                        <a:pt x="7541" y="5227"/>
                        <a:pt x="7657" y="5231"/>
                      </a:cubicBezTo>
                      <a:lnTo>
                        <a:pt x="7680" y="5233"/>
                      </a:lnTo>
                      <a:cubicBezTo>
                        <a:pt x="7728" y="5234"/>
                        <a:pt x="7774" y="5236"/>
                        <a:pt x="7822" y="5236"/>
                      </a:cubicBezTo>
                      <a:lnTo>
                        <a:pt x="8014" y="5236"/>
                      </a:lnTo>
                      <a:cubicBezTo>
                        <a:pt x="8076" y="5234"/>
                        <a:pt x="8138" y="5233"/>
                        <a:pt x="8201" y="5230"/>
                      </a:cubicBezTo>
                      <a:lnTo>
                        <a:pt x="8214" y="5230"/>
                      </a:lnTo>
                      <a:cubicBezTo>
                        <a:pt x="8240" y="5228"/>
                        <a:pt x="8267" y="5227"/>
                        <a:pt x="8295" y="5226"/>
                      </a:cubicBezTo>
                      <a:lnTo>
                        <a:pt x="8321" y="5224"/>
                      </a:lnTo>
                      <a:cubicBezTo>
                        <a:pt x="8345" y="5221"/>
                        <a:pt x="8370" y="5220"/>
                        <a:pt x="8396" y="5218"/>
                      </a:cubicBezTo>
                      <a:lnTo>
                        <a:pt x="8426" y="5215"/>
                      </a:lnTo>
                      <a:cubicBezTo>
                        <a:pt x="8465" y="5212"/>
                        <a:pt x="8504" y="5208"/>
                        <a:pt x="8542" y="5204"/>
                      </a:cubicBezTo>
                      <a:lnTo>
                        <a:pt x="8591" y="5198"/>
                      </a:lnTo>
                      <a:cubicBezTo>
                        <a:pt x="8609" y="5197"/>
                        <a:pt x="8625" y="5194"/>
                        <a:pt x="8639" y="5192"/>
                      </a:cubicBezTo>
                      <a:cubicBezTo>
                        <a:pt x="8659" y="5189"/>
                        <a:pt x="8678" y="5188"/>
                        <a:pt x="8698" y="5185"/>
                      </a:cubicBezTo>
                      <a:lnTo>
                        <a:pt x="8742" y="5178"/>
                      </a:lnTo>
                      <a:lnTo>
                        <a:pt x="8804" y="5168"/>
                      </a:lnTo>
                      <a:lnTo>
                        <a:pt x="8843" y="5160"/>
                      </a:lnTo>
                      <a:cubicBezTo>
                        <a:pt x="8868" y="5156"/>
                        <a:pt x="8892" y="5152"/>
                        <a:pt x="8917" y="5147"/>
                      </a:cubicBezTo>
                      <a:lnTo>
                        <a:pt x="8941" y="5142"/>
                      </a:lnTo>
                      <a:cubicBezTo>
                        <a:pt x="8975" y="5134"/>
                        <a:pt x="9008" y="5127"/>
                        <a:pt x="9041" y="5120"/>
                      </a:cubicBezTo>
                      <a:lnTo>
                        <a:pt x="9048" y="5118"/>
                      </a:lnTo>
                      <a:cubicBezTo>
                        <a:pt x="9077" y="5111"/>
                        <a:pt x="9106" y="5104"/>
                        <a:pt x="9135" y="5095"/>
                      </a:cubicBezTo>
                      <a:cubicBezTo>
                        <a:pt x="9144" y="5094"/>
                        <a:pt x="9153" y="5091"/>
                        <a:pt x="9160" y="5088"/>
                      </a:cubicBezTo>
                      <a:cubicBezTo>
                        <a:pt x="9183" y="5082"/>
                        <a:pt x="9206" y="5075"/>
                        <a:pt x="9229" y="5068"/>
                      </a:cubicBezTo>
                      <a:lnTo>
                        <a:pt x="9255" y="5059"/>
                      </a:lnTo>
                      <a:cubicBezTo>
                        <a:pt x="9278" y="5052"/>
                        <a:pt x="9300" y="5045"/>
                        <a:pt x="9322" y="5037"/>
                      </a:cubicBezTo>
                      <a:lnTo>
                        <a:pt x="9345" y="5029"/>
                      </a:lnTo>
                      <a:cubicBezTo>
                        <a:pt x="9374" y="5019"/>
                        <a:pt x="9401" y="5009"/>
                        <a:pt x="9430" y="4997"/>
                      </a:cubicBezTo>
                      <a:cubicBezTo>
                        <a:pt x="9458" y="4985"/>
                        <a:pt x="9480" y="4975"/>
                        <a:pt x="9504" y="4962"/>
                      </a:cubicBezTo>
                      <a:cubicBezTo>
                        <a:pt x="9511" y="4959"/>
                        <a:pt x="9517" y="4955"/>
                        <a:pt x="9524" y="4952"/>
                      </a:cubicBezTo>
                      <a:cubicBezTo>
                        <a:pt x="9543" y="4943"/>
                        <a:pt x="9559" y="4933"/>
                        <a:pt x="9576" y="4925"/>
                      </a:cubicBezTo>
                      <a:cubicBezTo>
                        <a:pt x="9584" y="4922"/>
                        <a:pt x="9589" y="4917"/>
                        <a:pt x="9595" y="4914"/>
                      </a:cubicBezTo>
                      <a:cubicBezTo>
                        <a:pt x="9613" y="4904"/>
                        <a:pt x="9630" y="4894"/>
                        <a:pt x="9647" y="4884"/>
                      </a:cubicBezTo>
                      <a:lnTo>
                        <a:pt x="9666" y="4871"/>
                      </a:lnTo>
                      <a:cubicBezTo>
                        <a:pt x="9682" y="4861"/>
                        <a:pt x="9699" y="4849"/>
                        <a:pt x="9715" y="4839"/>
                      </a:cubicBezTo>
                      <a:cubicBezTo>
                        <a:pt x="9731" y="4828"/>
                        <a:pt x="9741" y="4820"/>
                        <a:pt x="9754" y="4810"/>
                      </a:cubicBezTo>
                      <a:cubicBezTo>
                        <a:pt x="9782" y="4790"/>
                        <a:pt x="9806" y="4770"/>
                        <a:pt x="9833" y="4748"/>
                      </a:cubicBezTo>
                      <a:cubicBezTo>
                        <a:pt x="9844" y="4738"/>
                        <a:pt x="9857" y="4726"/>
                        <a:pt x="9869" y="4716"/>
                      </a:cubicBezTo>
                      <a:cubicBezTo>
                        <a:pt x="9668" y="4637"/>
                        <a:pt x="9475" y="4537"/>
                        <a:pt x="9293" y="4418"/>
                      </a:cubicBezTo>
                      <a:cubicBezTo>
                        <a:pt x="9028" y="4249"/>
                        <a:pt x="8721" y="4007"/>
                        <a:pt x="8490" y="3682"/>
                      </a:cubicBezTo>
                      <a:cubicBezTo>
                        <a:pt x="7979" y="2967"/>
                        <a:pt x="7673" y="2222"/>
                        <a:pt x="7612" y="1568"/>
                      </a:cubicBezTo>
                      <a:cubicBezTo>
                        <a:pt x="7557" y="993"/>
                        <a:pt x="7519" y="307"/>
                        <a:pt x="7476" y="74"/>
                      </a:cubicBezTo>
                      <a:cubicBezTo>
                        <a:pt x="7473" y="51"/>
                        <a:pt x="7466" y="28"/>
                        <a:pt x="7459" y="4"/>
                      </a:cubicBezTo>
                      <a:cubicBezTo>
                        <a:pt x="7457" y="1"/>
                        <a:pt x="7455" y="0"/>
                        <a:pt x="7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3" name="Google Shape;897;p28">
                  <a:extLst>
                    <a:ext uri="{FF2B5EF4-FFF2-40B4-BE49-F238E27FC236}">
                      <a16:creationId xmlns:a16="http://schemas.microsoft.com/office/drawing/2014/main" id="{506C6CF9-6C83-38B5-E29B-FF2F4169EAB8}"/>
                    </a:ext>
                  </a:extLst>
                </p:cNvPr>
                <p:cNvSpPr/>
                <p:nvPr/>
              </p:nvSpPr>
              <p:spPr>
                <a:xfrm>
                  <a:off x="-2733240" y="428152"/>
                  <a:ext cx="263681" cy="43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981" extrusionOk="0">
                      <a:moveTo>
                        <a:pt x="1786" y="1"/>
                      </a:moveTo>
                      <a:cubicBezTo>
                        <a:pt x="1773" y="17"/>
                        <a:pt x="1759" y="31"/>
                        <a:pt x="1744" y="46"/>
                      </a:cubicBezTo>
                      <a:cubicBezTo>
                        <a:pt x="1598" y="192"/>
                        <a:pt x="1290" y="403"/>
                        <a:pt x="943" y="604"/>
                      </a:cubicBezTo>
                      <a:cubicBezTo>
                        <a:pt x="721" y="734"/>
                        <a:pt x="484" y="860"/>
                        <a:pt x="264" y="963"/>
                      </a:cubicBezTo>
                      <a:cubicBezTo>
                        <a:pt x="264" y="963"/>
                        <a:pt x="256" y="1680"/>
                        <a:pt x="264" y="1987"/>
                      </a:cubicBezTo>
                      <a:cubicBezTo>
                        <a:pt x="273" y="2294"/>
                        <a:pt x="240" y="2430"/>
                        <a:pt x="198" y="2498"/>
                      </a:cubicBezTo>
                      <a:cubicBezTo>
                        <a:pt x="157" y="2566"/>
                        <a:pt x="7" y="2832"/>
                        <a:pt x="1" y="2981"/>
                      </a:cubicBezTo>
                      <a:lnTo>
                        <a:pt x="1274" y="2981"/>
                      </a:lnTo>
                      <a:cubicBezTo>
                        <a:pt x="1274" y="2981"/>
                        <a:pt x="982" y="2641"/>
                        <a:pt x="824" y="2538"/>
                      </a:cubicBezTo>
                      <a:cubicBezTo>
                        <a:pt x="824" y="2538"/>
                        <a:pt x="941" y="2035"/>
                        <a:pt x="1063" y="1741"/>
                      </a:cubicBezTo>
                      <a:cubicBezTo>
                        <a:pt x="1186" y="1449"/>
                        <a:pt x="1404" y="1081"/>
                        <a:pt x="1566" y="686"/>
                      </a:cubicBezTo>
                      <a:cubicBezTo>
                        <a:pt x="1656" y="462"/>
                        <a:pt x="1728" y="234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4" name="Google Shape;898;p28">
                  <a:extLst>
                    <a:ext uri="{FF2B5EF4-FFF2-40B4-BE49-F238E27FC236}">
                      <a16:creationId xmlns:a16="http://schemas.microsoft.com/office/drawing/2014/main" id="{CC95EBEA-DEC5-586A-751D-48148BE2444B}"/>
                    </a:ext>
                  </a:extLst>
                </p:cNvPr>
                <p:cNvSpPr/>
                <p:nvPr/>
              </p:nvSpPr>
              <p:spPr>
                <a:xfrm>
                  <a:off x="-2733240" y="517127"/>
                  <a:ext cx="139144" cy="350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378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721" y="130"/>
                        <a:pt x="484" y="257"/>
                        <a:pt x="264" y="360"/>
                      </a:cubicBezTo>
                      <a:cubicBezTo>
                        <a:pt x="264" y="360"/>
                        <a:pt x="256" y="1077"/>
                        <a:pt x="264" y="1384"/>
                      </a:cubicBezTo>
                      <a:cubicBezTo>
                        <a:pt x="273" y="1691"/>
                        <a:pt x="240" y="1827"/>
                        <a:pt x="198" y="1895"/>
                      </a:cubicBezTo>
                      <a:cubicBezTo>
                        <a:pt x="157" y="1963"/>
                        <a:pt x="7" y="2229"/>
                        <a:pt x="1" y="2378"/>
                      </a:cubicBezTo>
                      <a:lnTo>
                        <a:pt x="394" y="2378"/>
                      </a:lnTo>
                      <a:cubicBezTo>
                        <a:pt x="392" y="2200"/>
                        <a:pt x="400" y="2022"/>
                        <a:pt x="418" y="1845"/>
                      </a:cubicBezTo>
                      <a:cubicBezTo>
                        <a:pt x="467" y="1390"/>
                        <a:pt x="645" y="703"/>
                        <a:pt x="94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5" name="Google Shape;899;p28">
                  <a:extLst>
                    <a:ext uri="{FF2B5EF4-FFF2-40B4-BE49-F238E27FC236}">
                      <a16:creationId xmlns:a16="http://schemas.microsoft.com/office/drawing/2014/main" id="{52B0CF7F-2C8C-5C65-5108-DB28122CE260}"/>
                    </a:ext>
                  </a:extLst>
                </p:cNvPr>
                <p:cNvSpPr/>
                <p:nvPr/>
              </p:nvSpPr>
              <p:spPr>
                <a:xfrm>
                  <a:off x="-3039711" y="134961"/>
                  <a:ext cx="126160" cy="73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968" extrusionOk="0">
                      <a:moveTo>
                        <a:pt x="711" y="1"/>
                      </a:moveTo>
                      <a:cubicBezTo>
                        <a:pt x="702" y="1"/>
                        <a:pt x="693" y="5"/>
                        <a:pt x="682" y="14"/>
                      </a:cubicBezTo>
                      <a:cubicBezTo>
                        <a:pt x="682" y="14"/>
                        <a:pt x="403" y="500"/>
                        <a:pt x="382" y="908"/>
                      </a:cubicBezTo>
                      <a:cubicBezTo>
                        <a:pt x="374" y="1069"/>
                        <a:pt x="365" y="1196"/>
                        <a:pt x="361" y="1316"/>
                      </a:cubicBezTo>
                      <a:cubicBezTo>
                        <a:pt x="359" y="1345"/>
                        <a:pt x="359" y="1373"/>
                        <a:pt x="359" y="1402"/>
                      </a:cubicBezTo>
                      <a:lnTo>
                        <a:pt x="359" y="1403"/>
                      </a:lnTo>
                      <a:cubicBezTo>
                        <a:pt x="359" y="1567"/>
                        <a:pt x="380" y="1730"/>
                        <a:pt x="421" y="1889"/>
                      </a:cubicBezTo>
                      <a:cubicBezTo>
                        <a:pt x="484" y="2138"/>
                        <a:pt x="560" y="2168"/>
                        <a:pt x="516" y="2310"/>
                      </a:cubicBezTo>
                      <a:cubicBezTo>
                        <a:pt x="555" y="2490"/>
                        <a:pt x="563" y="2618"/>
                        <a:pt x="504" y="2707"/>
                      </a:cubicBezTo>
                      <a:cubicBezTo>
                        <a:pt x="426" y="2822"/>
                        <a:pt x="268" y="2958"/>
                        <a:pt x="223" y="3362"/>
                      </a:cubicBezTo>
                      <a:cubicBezTo>
                        <a:pt x="212" y="3468"/>
                        <a:pt x="207" y="3573"/>
                        <a:pt x="212" y="3680"/>
                      </a:cubicBezTo>
                      <a:cubicBezTo>
                        <a:pt x="232" y="4341"/>
                        <a:pt x="280" y="4443"/>
                        <a:pt x="280" y="4443"/>
                      </a:cubicBezTo>
                      <a:cubicBezTo>
                        <a:pt x="280" y="4443"/>
                        <a:pt x="76" y="4729"/>
                        <a:pt x="0" y="4968"/>
                      </a:cubicBezTo>
                      <a:lnTo>
                        <a:pt x="553" y="4968"/>
                      </a:lnTo>
                      <a:cubicBezTo>
                        <a:pt x="497" y="4694"/>
                        <a:pt x="406" y="4059"/>
                        <a:pt x="585" y="3411"/>
                      </a:cubicBezTo>
                      <a:cubicBezTo>
                        <a:pt x="815" y="2584"/>
                        <a:pt x="652" y="2025"/>
                        <a:pt x="712" y="1568"/>
                      </a:cubicBezTo>
                      <a:cubicBezTo>
                        <a:pt x="769" y="1139"/>
                        <a:pt x="855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6" name="Google Shape;900;p28">
                  <a:extLst>
                    <a:ext uri="{FF2B5EF4-FFF2-40B4-BE49-F238E27FC236}">
                      <a16:creationId xmlns:a16="http://schemas.microsoft.com/office/drawing/2014/main" id="{C642F11E-07A2-6522-01B2-C85DE833AC09}"/>
                    </a:ext>
                  </a:extLst>
                </p:cNvPr>
                <p:cNvSpPr/>
                <p:nvPr/>
              </p:nvSpPr>
              <p:spPr>
                <a:xfrm>
                  <a:off x="-3399597" y="591938"/>
                  <a:ext cx="328015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1906" extrusionOk="0">
                      <a:moveTo>
                        <a:pt x="598" y="0"/>
                      </a:moveTo>
                      <a:cubicBezTo>
                        <a:pt x="465" y="48"/>
                        <a:pt x="0" y="256"/>
                        <a:pt x="15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5" y="1906"/>
                      </a:lnTo>
                      <a:lnTo>
                        <a:pt x="1560" y="1906"/>
                      </a:lnTo>
                      <a:cubicBezTo>
                        <a:pt x="1560" y="1906"/>
                        <a:pt x="1056" y="1571"/>
                        <a:pt x="873" y="1496"/>
                      </a:cubicBezTo>
                      <a:lnTo>
                        <a:pt x="920" y="1068"/>
                      </a:lnTo>
                      <a:cubicBezTo>
                        <a:pt x="920" y="1068"/>
                        <a:pt x="1862" y="899"/>
                        <a:pt x="2222" y="262"/>
                      </a:cubicBezTo>
                      <a:cubicBezTo>
                        <a:pt x="2019" y="253"/>
                        <a:pt x="1812" y="238"/>
                        <a:pt x="1608" y="210"/>
                      </a:cubicBezTo>
                      <a:cubicBezTo>
                        <a:pt x="1489" y="193"/>
                        <a:pt x="1376" y="174"/>
                        <a:pt x="1272" y="157"/>
                      </a:cubicBezTo>
                      <a:cubicBezTo>
                        <a:pt x="1045" y="116"/>
                        <a:pt x="819" y="64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7" name="Google Shape;901;p28">
                  <a:extLst>
                    <a:ext uri="{FF2B5EF4-FFF2-40B4-BE49-F238E27FC236}">
                      <a16:creationId xmlns:a16="http://schemas.microsoft.com/office/drawing/2014/main" id="{18003F0F-07EB-876F-8D29-43DF428B99C4}"/>
                    </a:ext>
                  </a:extLst>
                </p:cNvPr>
                <p:cNvSpPr/>
                <p:nvPr/>
              </p:nvSpPr>
              <p:spPr>
                <a:xfrm>
                  <a:off x="-3399449" y="591938"/>
                  <a:ext cx="187838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906" extrusionOk="0">
                      <a:moveTo>
                        <a:pt x="597" y="0"/>
                      </a:moveTo>
                      <a:cubicBezTo>
                        <a:pt x="464" y="48"/>
                        <a:pt x="1" y="258"/>
                        <a:pt x="14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4" y="1906"/>
                      </a:lnTo>
                      <a:lnTo>
                        <a:pt x="691" y="1906"/>
                      </a:lnTo>
                      <a:cubicBezTo>
                        <a:pt x="671" y="1783"/>
                        <a:pt x="661" y="1657"/>
                        <a:pt x="663" y="1532"/>
                      </a:cubicBezTo>
                      <a:cubicBezTo>
                        <a:pt x="668" y="1304"/>
                        <a:pt x="571" y="877"/>
                        <a:pt x="601" y="700"/>
                      </a:cubicBezTo>
                      <a:cubicBezTo>
                        <a:pt x="627" y="549"/>
                        <a:pt x="892" y="442"/>
                        <a:pt x="1272" y="157"/>
                      </a:cubicBezTo>
                      <a:cubicBezTo>
                        <a:pt x="1044" y="116"/>
                        <a:pt x="820" y="64"/>
                        <a:pt x="5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8" name="Google Shape;902;p28">
                  <a:extLst>
                    <a:ext uri="{FF2B5EF4-FFF2-40B4-BE49-F238E27FC236}">
                      <a16:creationId xmlns:a16="http://schemas.microsoft.com/office/drawing/2014/main" id="{64009F25-1879-19C3-0E5E-426BE6444668}"/>
                    </a:ext>
                  </a:extLst>
                </p:cNvPr>
                <p:cNvSpPr/>
                <p:nvPr/>
              </p:nvSpPr>
              <p:spPr>
                <a:xfrm>
                  <a:off x="-4194850" y="0"/>
                  <a:ext cx="1086902" cy="49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3194" extrusionOk="0">
                      <a:moveTo>
                        <a:pt x="6365" y="1"/>
                      </a:moveTo>
                      <a:lnTo>
                        <a:pt x="6365" y="1"/>
                      </a:lnTo>
                      <a:cubicBezTo>
                        <a:pt x="6368" y="28"/>
                        <a:pt x="6372" y="57"/>
                        <a:pt x="6376" y="89"/>
                      </a:cubicBezTo>
                      <a:cubicBezTo>
                        <a:pt x="6378" y="99"/>
                        <a:pt x="6379" y="109"/>
                        <a:pt x="6382" y="119"/>
                      </a:cubicBezTo>
                      <a:lnTo>
                        <a:pt x="6382" y="121"/>
                      </a:lnTo>
                      <a:cubicBezTo>
                        <a:pt x="6398" y="226"/>
                        <a:pt x="6420" y="348"/>
                        <a:pt x="6444" y="477"/>
                      </a:cubicBezTo>
                      <a:cubicBezTo>
                        <a:pt x="6544" y="999"/>
                        <a:pt x="6687" y="1633"/>
                        <a:pt x="6689" y="1646"/>
                      </a:cubicBezTo>
                      <a:cubicBezTo>
                        <a:pt x="6677" y="1637"/>
                        <a:pt x="6471" y="1510"/>
                        <a:pt x="6052" y="1510"/>
                      </a:cubicBezTo>
                      <a:cubicBezTo>
                        <a:pt x="5956" y="1510"/>
                        <a:pt x="5848" y="1516"/>
                        <a:pt x="5730" y="1533"/>
                      </a:cubicBezTo>
                      <a:cubicBezTo>
                        <a:pt x="5076" y="1625"/>
                        <a:pt x="4759" y="2279"/>
                        <a:pt x="4759" y="2279"/>
                      </a:cubicBezTo>
                      <a:cubicBezTo>
                        <a:pt x="4759" y="2279"/>
                        <a:pt x="4510" y="1723"/>
                        <a:pt x="3811" y="1723"/>
                      </a:cubicBezTo>
                      <a:cubicBezTo>
                        <a:pt x="3746" y="1723"/>
                        <a:pt x="3677" y="1728"/>
                        <a:pt x="3604" y="1738"/>
                      </a:cubicBezTo>
                      <a:cubicBezTo>
                        <a:pt x="2746" y="1860"/>
                        <a:pt x="1949" y="3004"/>
                        <a:pt x="1949" y="3004"/>
                      </a:cubicBezTo>
                      <a:cubicBezTo>
                        <a:pt x="1949" y="3004"/>
                        <a:pt x="1646" y="2434"/>
                        <a:pt x="951" y="2428"/>
                      </a:cubicBezTo>
                      <a:cubicBezTo>
                        <a:pt x="838" y="2528"/>
                        <a:pt x="741" y="2609"/>
                        <a:pt x="669" y="2667"/>
                      </a:cubicBezTo>
                      <a:cubicBezTo>
                        <a:pt x="550" y="2761"/>
                        <a:pt x="312" y="2906"/>
                        <a:pt x="1" y="3063"/>
                      </a:cubicBezTo>
                      <a:cubicBezTo>
                        <a:pt x="270" y="3017"/>
                        <a:pt x="599" y="2977"/>
                        <a:pt x="925" y="2977"/>
                      </a:cubicBezTo>
                      <a:cubicBezTo>
                        <a:pt x="1303" y="2977"/>
                        <a:pt x="1675" y="3031"/>
                        <a:pt x="1944" y="3194"/>
                      </a:cubicBezTo>
                      <a:cubicBezTo>
                        <a:pt x="1944" y="3194"/>
                        <a:pt x="2425" y="2535"/>
                        <a:pt x="3288" y="2434"/>
                      </a:cubicBezTo>
                      <a:cubicBezTo>
                        <a:pt x="3375" y="2424"/>
                        <a:pt x="3459" y="2420"/>
                        <a:pt x="3539" y="2420"/>
                      </a:cubicBezTo>
                      <a:cubicBezTo>
                        <a:pt x="4254" y="2420"/>
                        <a:pt x="4695" y="2778"/>
                        <a:pt x="4695" y="2778"/>
                      </a:cubicBezTo>
                      <a:cubicBezTo>
                        <a:pt x="4695" y="2778"/>
                        <a:pt x="5284" y="1748"/>
                        <a:pt x="5725" y="1666"/>
                      </a:cubicBezTo>
                      <a:cubicBezTo>
                        <a:pt x="5772" y="1657"/>
                        <a:pt x="5823" y="1653"/>
                        <a:pt x="5876" y="1653"/>
                      </a:cubicBezTo>
                      <a:cubicBezTo>
                        <a:pt x="6323" y="1653"/>
                        <a:pt x="6943" y="1925"/>
                        <a:pt x="6943" y="1925"/>
                      </a:cubicBezTo>
                      <a:cubicBezTo>
                        <a:pt x="6943" y="1925"/>
                        <a:pt x="6804" y="674"/>
                        <a:pt x="7113" y="33"/>
                      </a:cubicBezTo>
                      <a:lnTo>
                        <a:pt x="7113" y="33"/>
                      </a:lnTo>
                      <a:cubicBezTo>
                        <a:pt x="7084" y="33"/>
                        <a:pt x="7054" y="33"/>
                        <a:pt x="7025" y="33"/>
                      </a:cubicBezTo>
                      <a:cubicBezTo>
                        <a:pt x="6820" y="33"/>
                        <a:pt x="6616" y="24"/>
                        <a:pt x="6412" y="5"/>
                      </a:cubicBezTo>
                      <a:lnTo>
                        <a:pt x="636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29" name="Google Shape;903;p28">
                  <a:extLst>
                    <a:ext uri="{FF2B5EF4-FFF2-40B4-BE49-F238E27FC236}">
                      <a16:creationId xmlns:a16="http://schemas.microsoft.com/office/drawing/2014/main" id="{0361F9C4-9AB8-7AEA-A3C3-675B7579C43D}"/>
                    </a:ext>
                  </a:extLst>
                </p:cNvPr>
                <p:cNvSpPr/>
                <p:nvPr/>
              </p:nvSpPr>
              <p:spPr>
                <a:xfrm>
                  <a:off x="-5192977" y="252709"/>
                  <a:ext cx="1516275" cy="6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430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6" y="277"/>
                        <a:pt x="125" y="550"/>
                        <a:pt x="209" y="819"/>
                      </a:cubicBezTo>
                      <a:cubicBezTo>
                        <a:pt x="543" y="1881"/>
                        <a:pt x="1144" y="2440"/>
                        <a:pt x="1934" y="2924"/>
                      </a:cubicBezTo>
                      <a:cubicBezTo>
                        <a:pt x="2673" y="3377"/>
                        <a:pt x="3587" y="3657"/>
                        <a:pt x="4831" y="3657"/>
                      </a:cubicBezTo>
                      <a:cubicBezTo>
                        <a:pt x="4915" y="3657"/>
                        <a:pt x="5000" y="3656"/>
                        <a:pt x="5086" y="3653"/>
                      </a:cubicBezTo>
                      <a:cubicBezTo>
                        <a:pt x="6462" y="3611"/>
                        <a:pt x="8574" y="2767"/>
                        <a:pt x="9138" y="2311"/>
                      </a:cubicBezTo>
                      <a:cubicBezTo>
                        <a:pt x="9138" y="2311"/>
                        <a:pt x="9267" y="2673"/>
                        <a:pt x="9404" y="2979"/>
                      </a:cubicBezTo>
                      <a:cubicBezTo>
                        <a:pt x="9540" y="3284"/>
                        <a:pt x="9847" y="3931"/>
                        <a:pt x="9847" y="3931"/>
                      </a:cubicBezTo>
                      <a:cubicBezTo>
                        <a:pt x="9847" y="3931"/>
                        <a:pt x="9683" y="4150"/>
                        <a:pt x="9676" y="4306"/>
                      </a:cubicBezTo>
                      <a:lnTo>
                        <a:pt x="10275" y="4307"/>
                      </a:lnTo>
                      <a:cubicBezTo>
                        <a:pt x="10067" y="3901"/>
                        <a:pt x="9634" y="3059"/>
                        <a:pt x="9471" y="2733"/>
                      </a:cubicBezTo>
                      <a:cubicBezTo>
                        <a:pt x="9254" y="2298"/>
                        <a:pt x="9122" y="2029"/>
                        <a:pt x="9218" y="1988"/>
                      </a:cubicBezTo>
                      <a:lnTo>
                        <a:pt x="9805" y="1737"/>
                      </a:lnTo>
                      <a:cubicBezTo>
                        <a:pt x="9853" y="1585"/>
                        <a:pt x="10051" y="1060"/>
                        <a:pt x="10051" y="1059"/>
                      </a:cubicBezTo>
                      <a:lnTo>
                        <a:pt x="10051" y="1059"/>
                      </a:lnTo>
                      <a:lnTo>
                        <a:pt x="9002" y="1822"/>
                      </a:lnTo>
                      <a:cubicBezTo>
                        <a:pt x="8348" y="2360"/>
                        <a:pt x="6741" y="2917"/>
                        <a:pt x="5393" y="3053"/>
                      </a:cubicBezTo>
                      <a:cubicBezTo>
                        <a:pt x="5133" y="3079"/>
                        <a:pt x="4877" y="3093"/>
                        <a:pt x="4624" y="3093"/>
                      </a:cubicBezTo>
                      <a:cubicBezTo>
                        <a:pt x="3562" y="3093"/>
                        <a:pt x="2560" y="2853"/>
                        <a:pt x="1647" y="2299"/>
                      </a:cubicBezTo>
                      <a:cubicBezTo>
                        <a:pt x="684" y="1715"/>
                        <a:pt x="362" y="88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30" name="Google Shape;904;p28">
                  <a:extLst>
                    <a:ext uri="{FF2B5EF4-FFF2-40B4-BE49-F238E27FC236}">
                      <a16:creationId xmlns:a16="http://schemas.microsoft.com/office/drawing/2014/main" id="{CA8EBB2B-3F86-85AF-F991-5D297F16C114}"/>
                    </a:ext>
                  </a:extLst>
                </p:cNvPr>
                <p:cNvSpPr/>
                <p:nvPr/>
              </p:nvSpPr>
              <p:spPr>
                <a:xfrm>
                  <a:off x="-2855563" y="-72796"/>
                  <a:ext cx="5755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3" extrusionOk="0">
                      <a:moveTo>
                        <a:pt x="39" y="0"/>
                      </a:moveTo>
                      <a:cubicBezTo>
                        <a:pt x="36" y="2"/>
                        <a:pt x="34" y="4"/>
                        <a:pt x="31" y="7"/>
                      </a:cubicBezTo>
                      <a:lnTo>
                        <a:pt x="31" y="7"/>
                      </a:lnTo>
                      <a:cubicBezTo>
                        <a:pt x="33" y="5"/>
                        <a:pt x="35" y="3"/>
                        <a:pt x="37" y="2"/>
                      </a:cubicBezTo>
                      <a:lnTo>
                        <a:pt x="39" y="0"/>
                      </a:lnTo>
                      <a:close/>
                      <a:moveTo>
                        <a:pt x="31" y="7"/>
                      </a:moveTo>
                      <a:cubicBezTo>
                        <a:pt x="21" y="15"/>
                        <a:pt x="11" y="24"/>
                        <a:pt x="1" y="32"/>
                      </a:cubicBezTo>
                      <a:lnTo>
                        <a:pt x="2" y="32"/>
                      </a:lnTo>
                      <a:cubicBezTo>
                        <a:pt x="14" y="23"/>
                        <a:pt x="23" y="14"/>
                        <a:pt x="31" y="7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31" name="Google Shape;905;p28">
                  <a:extLst>
                    <a:ext uri="{FF2B5EF4-FFF2-40B4-BE49-F238E27FC236}">
                      <a16:creationId xmlns:a16="http://schemas.microsoft.com/office/drawing/2014/main" id="{D73A9DA1-EC7F-4897-00D7-8D6BFB08F720}"/>
                    </a:ext>
                  </a:extLst>
                </p:cNvPr>
                <p:cNvSpPr/>
                <p:nvPr/>
              </p:nvSpPr>
              <p:spPr>
                <a:xfrm>
                  <a:off x="-2958408" y="-17758"/>
                  <a:ext cx="3836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7" extrusionOk="0">
                      <a:moveTo>
                        <a:pt x="25" y="1"/>
                      </a:moveTo>
                      <a:cubicBezTo>
                        <a:pt x="17" y="2"/>
                        <a:pt x="8" y="5"/>
                        <a:pt x="1" y="6"/>
                      </a:cubicBezTo>
                      <a:cubicBezTo>
                        <a:pt x="8" y="5"/>
                        <a:pt x="17" y="2"/>
                        <a:pt x="25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640" name="Google Shape;906;p28">
                  <a:extLst>
                    <a:ext uri="{FF2B5EF4-FFF2-40B4-BE49-F238E27FC236}">
                      <a16:creationId xmlns:a16="http://schemas.microsoft.com/office/drawing/2014/main" id="{830B4BC8-E69C-DD57-16D2-9069A548ED81}"/>
                    </a:ext>
                  </a:extLst>
                </p:cNvPr>
                <p:cNvSpPr/>
                <p:nvPr/>
              </p:nvSpPr>
              <p:spPr>
                <a:xfrm>
                  <a:off x="-2880204" y="-54647"/>
                  <a:ext cx="7378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33" extrusionOk="0">
                      <a:moveTo>
                        <a:pt x="49" y="0"/>
                      </a:moveTo>
                      <a:cubicBezTo>
                        <a:pt x="48" y="1"/>
                        <a:pt x="47" y="2"/>
                        <a:pt x="46" y="2"/>
                      </a:cubicBezTo>
                      <a:lnTo>
                        <a:pt x="46" y="2"/>
                      </a:lnTo>
                      <a:cubicBezTo>
                        <a:pt x="47" y="2"/>
                        <a:pt x="48" y="1"/>
                        <a:pt x="49" y="0"/>
                      </a:cubicBezTo>
                      <a:close/>
                      <a:moveTo>
                        <a:pt x="46" y="2"/>
                      </a:moveTo>
                      <a:cubicBezTo>
                        <a:pt x="33" y="11"/>
                        <a:pt x="20" y="20"/>
                        <a:pt x="5" y="29"/>
                      </a:cubicBezTo>
                      <a:lnTo>
                        <a:pt x="5" y="29"/>
                      </a:lnTo>
                      <a:cubicBezTo>
                        <a:pt x="18" y="22"/>
                        <a:pt x="29" y="15"/>
                        <a:pt x="41" y="6"/>
                      </a:cubicBezTo>
                      <a:cubicBezTo>
                        <a:pt x="42" y="5"/>
                        <a:pt x="44" y="4"/>
                        <a:pt x="46" y="2"/>
                      </a:cubicBezTo>
                      <a:close/>
                      <a:moveTo>
                        <a:pt x="5" y="29"/>
                      </a:moveTo>
                      <a:lnTo>
                        <a:pt x="5" y="29"/>
                      </a:lnTo>
                      <a:cubicBezTo>
                        <a:pt x="4" y="30"/>
                        <a:pt x="2" y="31"/>
                        <a:pt x="0" y="32"/>
                      </a:cubicBezTo>
                      <a:cubicBezTo>
                        <a:pt x="2" y="31"/>
                        <a:pt x="4" y="30"/>
                        <a:pt x="5" y="29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641" name="Google Shape;907;p28">
                  <a:extLst>
                    <a:ext uri="{FF2B5EF4-FFF2-40B4-BE49-F238E27FC236}">
                      <a16:creationId xmlns:a16="http://schemas.microsoft.com/office/drawing/2014/main" id="{BAF35D55-15F9-D4A6-79EF-4137A3C9D054}"/>
                    </a:ext>
                  </a:extLst>
                </p:cNvPr>
                <p:cNvSpPr/>
                <p:nvPr/>
              </p:nvSpPr>
              <p:spPr>
                <a:xfrm>
                  <a:off x="-2972426" y="-13479"/>
                  <a:ext cx="1180" cy="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2" extrusionOk="0">
                      <a:moveTo>
                        <a:pt x="7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642" name="Google Shape;908;p28">
                  <a:extLst>
                    <a:ext uri="{FF2B5EF4-FFF2-40B4-BE49-F238E27FC236}">
                      <a16:creationId xmlns:a16="http://schemas.microsoft.com/office/drawing/2014/main" id="{656158D3-4F15-B9FF-90E4-A259E5B4569C}"/>
                    </a:ext>
                  </a:extLst>
                </p:cNvPr>
                <p:cNvSpPr/>
                <p:nvPr/>
              </p:nvSpPr>
              <p:spPr>
                <a:xfrm>
                  <a:off x="-2901157" y="-41810"/>
                  <a:ext cx="7820" cy="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52" y="0"/>
                      </a:moveTo>
                      <a:cubicBezTo>
                        <a:pt x="37" y="9"/>
                        <a:pt x="19" y="17"/>
                        <a:pt x="0" y="26"/>
                      </a:cubicBezTo>
                      <a:cubicBezTo>
                        <a:pt x="19" y="17"/>
                        <a:pt x="37" y="9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643" name="Google Shape;909;p28">
                  <a:extLst>
                    <a:ext uri="{FF2B5EF4-FFF2-40B4-BE49-F238E27FC236}">
                      <a16:creationId xmlns:a16="http://schemas.microsoft.com/office/drawing/2014/main" id="{5EB30E81-CD90-251E-EEF5-1D8E3A9327D0}"/>
                    </a:ext>
                  </a:extLst>
                </p:cNvPr>
                <p:cNvSpPr/>
                <p:nvPr/>
              </p:nvSpPr>
              <p:spPr>
                <a:xfrm>
                  <a:off x="-2931111" y="-26464"/>
                  <a:ext cx="3541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8" extrusionOk="0">
                      <a:moveTo>
                        <a:pt x="24" y="0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644" name="Google Shape;910;p28">
                  <a:extLst>
                    <a:ext uri="{FF2B5EF4-FFF2-40B4-BE49-F238E27FC236}">
                      <a16:creationId xmlns:a16="http://schemas.microsoft.com/office/drawing/2014/main" id="{F7832C1C-2935-822C-380D-F04A569B2BCC}"/>
                    </a:ext>
                  </a:extLst>
                </p:cNvPr>
                <p:cNvSpPr/>
                <p:nvPr/>
              </p:nvSpPr>
              <p:spPr>
                <a:xfrm>
                  <a:off x="-2890681" y="-48007"/>
                  <a:ext cx="7820" cy="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1" extrusionOk="0">
                      <a:moveTo>
                        <a:pt x="52" y="0"/>
                      </a:moveTo>
                      <a:cubicBezTo>
                        <a:pt x="35" y="10"/>
                        <a:pt x="18" y="20"/>
                        <a:pt x="0" y="30"/>
                      </a:cubicBezTo>
                      <a:cubicBezTo>
                        <a:pt x="18" y="22"/>
                        <a:pt x="35" y="10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87" name="Google Shape;911;p28">
                  <a:extLst>
                    <a:ext uri="{FF2B5EF4-FFF2-40B4-BE49-F238E27FC236}">
                      <a16:creationId xmlns:a16="http://schemas.microsoft.com/office/drawing/2014/main" id="{391E25E4-22FA-0211-F3EE-DB3A9E84A1C6}"/>
                    </a:ext>
                  </a:extLst>
                </p:cNvPr>
                <p:cNvSpPr/>
                <p:nvPr/>
              </p:nvSpPr>
              <p:spPr>
                <a:xfrm>
                  <a:off x="-2915027" y="-36350"/>
                  <a:ext cx="11067" cy="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4" extrusionOk="0">
                      <a:moveTo>
                        <a:pt x="74" y="1"/>
                      </a:moveTo>
                      <a:cubicBezTo>
                        <a:pt x="50" y="12"/>
                        <a:pt x="25" y="24"/>
                        <a:pt x="0" y="34"/>
                      </a:cubicBezTo>
                      <a:cubicBezTo>
                        <a:pt x="25" y="24"/>
                        <a:pt x="50" y="12"/>
                        <a:pt x="74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88" name="Google Shape;912;p28">
                  <a:extLst>
                    <a:ext uri="{FF2B5EF4-FFF2-40B4-BE49-F238E27FC236}">
                      <a16:creationId xmlns:a16="http://schemas.microsoft.com/office/drawing/2014/main" id="{1DBD346E-5442-0F51-8D24-04A5DAC4E534}"/>
                    </a:ext>
                  </a:extLst>
                </p:cNvPr>
                <p:cNvSpPr/>
                <p:nvPr/>
              </p:nvSpPr>
              <p:spPr>
                <a:xfrm>
                  <a:off x="-2944686" y="-22038"/>
                  <a:ext cx="4132" cy="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0" extrusionOk="0">
                      <a:moveTo>
                        <a:pt x="28" y="1"/>
                      </a:move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89" name="Google Shape;913;p28">
                  <a:extLst>
                    <a:ext uri="{FF2B5EF4-FFF2-40B4-BE49-F238E27FC236}">
                      <a16:creationId xmlns:a16="http://schemas.microsoft.com/office/drawing/2014/main" id="{CBCB1CFC-04DE-DF1F-6E97-C1B5921213DB}"/>
                    </a:ext>
                  </a:extLst>
                </p:cNvPr>
                <p:cNvSpPr/>
                <p:nvPr/>
              </p:nvSpPr>
              <p:spPr>
                <a:xfrm>
                  <a:off x="-3222679" y="69594"/>
                  <a:ext cx="17264" cy="8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7" y="187"/>
                        <a:pt x="77" y="386"/>
                        <a:pt x="116" y="567"/>
                      </a:cubicBezTo>
                      <a:cubicBezTo>
                        <a:pt x="77" y="386"/>
                        <a:pt x="37" y="185"/>
                        <a:pt x="1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0" name="Google Shape;914;p28">
                  <a:extLst>
                    <a:ext uri="{FF2B5EF4-FFF2-40B4-BE49-F238E27FC236}">
                      <a16:creationId xmlns:a16="http://schemas.microsoft.com/office/drawing/2014/main" id="{B0B76519-66CC-5DD4-4951-50DB88D691E9}"/>
                    </a:ext>
                  </a:extLst>
                </p:cNvPr>
                <p:cNvSpPr/>
                <p:nvPr/>
              </p:nvSpPr>
              <p:spPr>
                <a:xfrm>
                  <a:off x="-3202759" y="166685"/>
                  <a:ext cx="1180" cy="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0" extrusionOk="0">
                      <a:moveTo>
                        <a:pt x="0" y="0"/>
                      </a:moveTo>
                      <a:cubicBezTo>
                        <a:pt x="3" y="13"/>
                        <a:pt x="6" y="27"/>
                        <a:pt x="7" y="40"/>
                      </a:cubicBezTo>
                      <a:cubicBezTo>
                        <a:pt x="6" y="27"/>
                        <a:pt x="3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1" name="Google Shape;915;p28">
                  <a:extLst>
                    <a:ext uri="{FF2B5EF4-FFF2-40B4-BE49-F238E27FC236}">
                      <a16:creationId xmlns:a16="http://schemas.microsoft.com/office/drawing/2014/main" id="{84F287EE-A25C-B7A6-3E1F-8212072297E6}"/>
                    </a:ext>
                  </a:extLst>
                </p:cNvPr>
                <p:cNvSpPr/>
                <p:nvPr/>
              </p:nvSpPr>
              <p:spPr>
                <a:xfrm>
                  <a:off x="-3173395" y="3342"/>
                  <a:ext cx="20953" cy="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4" extrusionOk="0">
                      <a:moveTo>
                        <a:pt x="141" y="4"/>
                      </a:moveTo>
                      <a:cubicBezTo>
                        <a:pt x="95" y="4"/>
                        <a:pt x="47" y="2"/>
                        <a:pt x="1" y="1"/>
                      </a:cubicBezTo>
                      <a:cubicBezTo>
                        <a:pt x="47" y="2"/>
                        <a:pt x="95" y="4"/>
                        <a:pt x="141" y="4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2" name="Google Shape;916;p28">
                  <a:extLst>
                    <a:ext uri="{FF2B5EF4-FFF2-40B4-BE49-F238E27FC236}">
                      <a16:creationId xmlns:a16="http://schemas.microsoft.com/office/drawing/2014/main" id="{D5351080-13BD-5F55-EE6D-2A4D879772D2}"/>
                    </a:ext>
                  </a:extLst>
                </p:cNvPr>
                <p:cNvSpPr/>
                <p:nvPr/>
              </p:nvSpPr>
              <p:spPr>
                <a:xfrm>
                  <a:off x="-3201578" y="172587"/>
                  <a:ext cx="6640" cy="3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5" extrusionOk="0">
                      <a:moveTo>
                        <a:pt x="1" y="1"/>
                      </a:moveTo>
                      <a:cubicBezTo>
                        <a:pt x="17" y="76"/>
                        <a:pt x="31" y="144"/>
                        <a:pt x="44" y="205"/>
                      </a:cubicBezTo>
                      <a:cubicBezTo>
                        <a:pt x="31" y="144"/>
                        <a:pt x="17" y="76"/>
                        <a:pt x="1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3" name="Google Shape;917;p28">
                  <a:extLst>
                    <a:ext uri="{FF2B5EF4-FFF2-40B4-BE49-F238E27FC236}">
                      <a16:creationId xmlns:a16="http://schemas.microsoft.com/office/drawing/2014/main" id="{9D91B44D-DB94-50F7-0208-AC0D0B6710E1}"/>
                    </a:ext>
                  </a:extLst>
                </p:cNvPr>
                <p:cNvSpPr/>
                <p:nvPr/>
              </p:nvSpPr>
              <p:spPr>
                <a:xfrm>
                  <a:off x="-3227548" y="-52"/>
                  <a:ext cx="50906" cy="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3" extrusionOk="0">
                      <a:moveTo>
                        <a:pt x="0" y="1"/>
                      </a:moveTo>
                      <a:cubicBezTo>
                        <a:pt x="112" y="11"/>
                        <a:pt x="223" y="18"/>
                        <a:pt x="335" y="22"/>
                      </a:cubicBezTo>
                      <a:lnTo>
                        <a:pt x="345" y="22"/>
                      </a:lnTo>
                      <a:cubicBezTo>
                        <a:pt x="229" y="18"/>
                        <a:pt x="115" y="11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4" name="Google Shape;918;p28">
                  <a:extLst>
                    <a:ext uri="{FF2B5EF4-FFF2-40B4-BE49-F238E27FC236}">
                      <a16:creationId xmlns:a16="http://schemas.microsoft.com/office/drawing/2014/main" id="{A454F5B1-831D-7A5E-0878-B3A20BD56AE9}"/>
                    </a:ext>
                  </a:extLst>
                </p:cNvPr>
                <p:cNvSpPr/>
                <p:nvPr/>
              </p:nvSpPr>
              <p:spPr>
                <a:xfrm>
                  <a:off x="-3148164" y="3194"/>
                  <a:ext cx="51792" cy="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" extrusionOk="0">
                      <a:moveTo>
                        <a:pt x="351" y="0"/>
                      </a:moveTo>
                      <a:lnTo>
                        <a:pt x="351" y="0"/>
                      </a:lnTo>
                      <a:cubicBezTo>
                        <a:pt x="309" y="1"/>
                        <a:pt x="267" y="3"/>
                        <a:pt x="225" y="4"/>
                      </a:cubicBezTo>
                      <a:lnTo>
                        <a:pt x="225" y="4"/>
                      </a:lnTo>
                      <a:cubicBezTo>
                        <a:pt x="267" y="3"/>
                        <a:pt x="309" y="2"/>
                        <a:pt x="351" y="0"/>
                      </a:cubicBezTo>
                      <a:close/>
                      <a:moveTo>
                        <a:pt x="225" y="4"/>
                      </a:moveTo>
                      <a:cubicBezTo>
                        <a:pt x="211" y="4"/>
                        <a:pt x="197" y="4"/>
                        <a:pt x="182" y="5"/>
                      </a:cubicBezTo>
                      <a:lnTo>
                        <a:pt x="182" y="5"/>
                      </a:lnTo>
                      <a:cubicBezTo>
                        <a:pt x="197" y="4"/>
                        <a:pt x="211" y="4"/>
                        <a:pt x="225" y="4"/>
                      </a:cubicBezTo>
                      <a:close/>
                      <a:moveTo>
                        <a:pt x="182" y="5"/>
                      </a:moveTo>
                      <a:lnTo>
                        <a:pt x="182" y="5"/>
                      </a:lnTo>
                      <a:cubicBezTo>
                        <a:pt x="176" y="5"/>
                        <a:pt x="170" y="5"/>
                        <a:pt x="164" y="5"/>
                      </a:cubicBezTo>
                      <a:cubicBezTo>
                        <a:pt x="161" y="5"/>
                        <a:pt x="158" y="5"/>
                        <a:pt x="155" y="5"/>
                      </a:cubicBezTo>
                      <a:lnTo>
                        <a:pt x="155" y="5"/>
                      </a:lnTo>
                      <a:cubicBezTo>
                        <a:pt x="164" y="5"/>
                        <a:pt x="173" y="5"/>
                        <a:pt x="182" y="5"/>
                      </a:cubicBezTo>
                      <a:close/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28" y="5"/>
                        <a:pt x="55" y="6"/>
                        <a:pt x="82" y="6"/>
                      </a:cubicBezTo>
                      <a:cubicBezTo>
                        <a:pt x="106" y="6"/>
                        <a:pt x="130" y="5"/>
                        <a:pt x="155" y="5"/>
                      </a:cubicBezTo>
                      <a:lnTo>
                        <a:pt x="155" y="5"/>
                      </a:lnTo>
                      <a:cubicBezTo>
                        <a:pt x="133" y="5"/>
                        <a:pt x="111" y="5"/>
                        <a:pt x="88" y="5"/>
                      </a:cubicBezTo>
                      <a:cubicBezTo>
                        <a:pt x="59" y="5"/>
                        <a:pt x="30" y="5"/>
                        <a:pt x="1" y="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5" name="Google Shape;919;p28">
                  <a:extLst>
                    <a:ext uri="{FF2B5EF4-FFF2-40B4-BE49-F238E27FC236}">
                      <a16:creationId xmlns:a16="http://schemas.microsoft.com/office/drawing/2014/main" id="{301C4CCB-3161-BF33-60AE-1777CF0CCE31}"/>
                    </a:ext>
                  </a:extLst>
                </p:cNvPr>
                <p:cNvSpPr/>
                <p:nvPr/>
              </p:nvSpPr>
              <p:spPr>
                <a:xfrm>
                  <a:off x="-3194643" y="204606"/>
                  <a:ext cx="738" cy="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9" extrusionOk="0">
                      <a:moveTo>
                        <a:pt x="0" y="1"/>
                      </a:moveTo>
                      <a:cubicBezTo>
                        <a:pt x="2" y="7"/>
                        <a:pt x="3" y="13"/>
                        <a:pt x="5" y="18"/>
                      </a:cubicBezTo>
                      <a:cubicBezTo>
                        <a:pt x="3" y="13"/>
                        <a:pt x="2" y="7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6" name="Google Shape;920;p28">
                  <a:extLst>
                    <a:ext uri="{FF2B5EF4-FFF2-40B4-BE49-F238E27FC236}">
                      <a16:creationId xmlns:a16="http://schemas.microsoft.com/office/drawing/2014/main" id="{44DD54D5-BFCF-E75F-C736-C18DB0D30E17}"/>
                    </a:ext>
                  </a:extLst>
                </p:cNvPr>
                <p:cNvSpPr/>
                <p:nvPr/>
              </p:nvSpPr>
              <p:spPr>
                <a:xfrm>
                  <a:off x="-3063172" y="-937"/>
                  <a:ext cx="17411" cy="1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3" extrusionOk="0">
                      <a:moveTo>
                        <a:pt x="118" y="1"/>
                      </a:moveTo>
                      <a:cubicBezTo>
                        <a:pt x="78" y="5"/>
                        <a:pt x="39" y="9"/>
                        <a:pt x="0" y="12"/>
                      </a:cubicBezTo>
                      <a:cubicBezTo>
                        <a:pt x="39" y="9"/>
                        <a:pt x="78" y="5"/>
                        <a:pt x="118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7" name="Google Shape;921;p28">
                  <a:extLst>
                    <a:ext uri="{FF2B5EF4-FFF2-40B4-BE49-F238E27FC236}">
                      <a16:creationId xmlns:a16="http://schemas.microsoft.com/office/drawing/2014/main" id="{3F827291-D750-D115-E554-9A5185C056C6}"/>
                    </a:ext>
                  </a:extLst>
                </p:cNvPr>
                <p:cNvSpPr/>
                <p:nvPr/>
              </p:nvSpPr>
              <p:spPr>
                <a:xfrm>
                  <a:off x="-3038678" y="-2560"/>
                  <a:ext cx="7230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8" extrusionOk="0">
                      <a:moveTo>
                        <a:pt x="48" y="0"/>
                      </a:moveTo>
                      <a:cubicBezTo>
                        <a:pt x="33" y="3"/>
                        <a:pt x="17" y="5"/>
                        <a:pt x="1" y="7"/>
                      </a:cubicBezTo>
                      <a:cubicBezTo>
                        <a:pt x="17" y="5"/>
                        <a:pt x="33" y="3"/>
                        <a:pt x="48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8" name="Google Shape;922;p28">
                  <a:extLst>
                    <a:ext uri="{FF2B5EF4-FFF2-40B4-BE49-F238E27FC236}">
                      <a16:creationId xmlns:a16="http://schemas.microsoft.com/office/drawing/2014/main" id="{11ACFACC-D3C3-0F27-3A94-10998D8A109C}"/>
                    </a:ext>
                  </a:extLst>
                </p:cNvPr>
                <p:cNvSpPr/>
                <p:nvPr/>
              </p:nvSpPr>
              <p:spPr>
                <a:xfrm>
                  <a:off x="-3094601" y="2309"/>
                  <a:ext cx="12100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82" y="1"/>
                      </a:moveTo>
                      <a:cubicBezTo>
                        <a:pt x="54" y="2"/>
                        <a:pt x="27" y="3"/>
                        <a:pt x="1" y="5"/>
                      </a:cubicBezTo>
                      <a:cubicBezTo>
                        <a:pt x="27" y="3"/>
                        <a:pt x="54" y="2"/>
                        <a:pt x="82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899" name="Google Shape;923;p28">
                  <a:extLst>
                    <a:ext uri="{FF2B5EF4-FFF2-40B4-BE49-F238E27FC236}">
                      <a16:creationId xmlns:a16="http://schemas.microsoft.com/office/drawing/2014/main" id="{B103B360-B06C-92D5-26E1-1974C74E84B9}"/>
                    </a:ext>
                  </a:extLst>
                </p:cNvPr>
                <p:cNvSpPr/>
                <p:nvPr/>
              </p:nvSpPr>
              <p:spPr>
                <a:xfrm>
                  <a:off x="-3007544" y="-7135"/>
                  <a:ext cx="5902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40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0" name="Google Shape;924;p28">
                  <a:extLst>
                    <a:ext uri="{FF2B5EF4-FFF2-40B4-BE49-F238E27FC236}">
                      <a16:creationId xmlns:a16="http://schemas.microsoft.com/office/drawing/2014/main" id="{DA0C21AA-A4D1-6125-B022-BF4E5A612B7E}"/>
                    </a:ext>
                  </a:extLst>
                </p:cNvPr>
                <p:cNvSpPr/>
                <p:nvPr/>
              </p:nvSpPr>
              <p:spPr>
                <a:xfrm>
                  <a:off x="-3023037" y="-4774"/>
                  <a:ext cx="6492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" extrusionOk="0">
                      <a:moveTo>
                        <a:pt x="44" y="1"/>
                      </a:move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1" name="Google Shape;925;p28">
                  <a:extLst>
                    <a:ext uri="{FF2B5EF4-FFF2-40B4-BE49-F238E27FC236}">
                      <a16:creationId xmlns:a16="http://schemas.microsoft.com/office/drawing/2014/main" id="{E398E75B-E5FA-FA06-CFBF-FA97EB8E6964}"/>
                    </a:ext>
                  </a:extLst>
                </p:cNvPr>
                <p:cNvSpPr/>
                <p:nvPr/>
              </p:nvSpPr>
              <p:spPr>
                <a:xfrm>
                  <a:off x="-2990870" y="-9791"/>
                  <a:ext cx="3836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" extrusionOk="0">
                      <a:moveTo>
                        <a:pt x="25" y="0"/>
                      </a:move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2" name="Google Shape;926;p28">
                  <a:extLst>
                    <a:ext uri="{FF2B5EF4-FFF2-40B4-BE49-F238E27FC236}">
                      <a16:creationId xmlns:a16="http://schemas.microsoft.com/office/drawing/2014/main" id="{79D1C3CB-1DB0-18A5-80BE-F4CBE53ABB83}"/>
                    </a:ext>
                  </a:extLst>
                </p:cNvPr>
                <p:cNvSpPr/>
                <p:nvPr/>
              </p:nvSpPr>
              <p:spPr>
                <a:xfrm>
                  <a:off x="-3078813" y="1276"/>
                  <a:ext cx="11214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7" extrusionOk="0">
                      <a:moveTo>
                        <a:pt x="76" y="0"/>
                      </a:moveTo>
                      <a:lnTo>
                        <a:pt x="76" y="0"/>
                      </a:lnTo>
                      <a:cubicBezTo>
                        <a:pt x="51" y="2"/>
                        <a:pt x="25" y="5"/>
                        <a:pt x="1" y="6"/>
                      </a:cubicBezTo>
                      <a:cubicBezTo>
                        <a:pt x="25" y="5"/>
                        <a:pt x="51" y="3"/>
                        <a:pt x="76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3" name="Google Shape;927;p28">
                  <a:extLst>
                    <a:ext uri="{FF2B5EF4-FFF2-40B4-BE49-F238E27FC236}">
                      <a16:creationId xmlns:a16="http://schemas.microsoft.com/office/drawing/2014/main" id="{162F8A57-0014-CE49-FBB2-702407F0BA67}"/>
                    </a:ext>
                  </a:extLst>
                </p:cNvPr>
                <p:cNvSpPr/>
                <p:nvPr/>
              </p:nvSpPr>
              <p:spPr>
                <a:xfrm>
                  <a:off x="-3641439" y="-768812"/>
                  <a:ext cx="463618" cy="92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2" h="6263" extrusionOk="0">
                      <a:moveTo>
                        <a:pt x="2946" y="1"/>
                      </a:moveTo>
                      <a:cubicBezTo>
                        <a:pt x="2873" y="1"/>
                        <a:pt x="2316" y="1201"/>
                        <a:pt x="2257" y="1507"/>
                      </a:cubicBezTo>
                      <a:cubicBezTo>
                        <a:pt x="2257" y="1507"/>
                        <a:pt x="1101" y="1916"/>
                        <a:pt x="0" y="2662"/>
                      </a:cubicBezTo>
                      <a:cubicBezTo>
                        <a:pt x="538" y="4392"/>
                        <a:pt x="1852" y="5931"/>
                        <a:pt x="2956" y="6262"/>
                      </a:cubicBezTo>
                      <a:cubicBezTo>
                        <a:pt x="2918" y="6079"/>
                        <a:pt x="2875" y="5873"/>
                        <a:pt x="2839" y="5682"/>
                      </a:cubicBezTo>
                      <a:cubicBezTo>
                        <a:pt x="2814" y="5553"/>
                        <a:pt x="2792" y="5432"/>
                        <a:pt x="2776" y="5326"/>
                      </a:cubicBezTo>
                      <a:lnTo>
                        <a:pt x="2776" y="5323"/>
                      </a:lnTo>
                      <a:cubicBezTo>
                        <a:pt x="2775" y="5313"/>
                        <a:pt x="2772" y="5303"/>
                        <a:pt x="2772" y="5293"/>
                      </a:cubicBezTo>
                      <a:cubicBezTo>
                        <a:pt x="2766" y="5261"/>
                        <a:pt x="2762" y="5232"/>
                        <a:pt x="2759" y="5205"/>
                      </a:cubicBezTo>
                      <a:cubicBezTo>
                        <a:pt x="2758" y="5202"/>
                        <a:pt x="2758" y="5199"/>
                        <a:pt x="2758" y="5195"/>
                      </a:cubicBezTo>
                      <a:lnTo>
                        <a:pt x="2758" y="5195"/>
                      </a:lnTo>
                      <a:cubicBezTo>
                        <a:pt x="2758" y="5195"/>
                        <a:pt x="2775" y="5200"/>
                        <a:pt x="2807" y="5211"/>
                      </a:cubicBezTo>
                      <a:cubicBezTo>
                        <a:pt x="2917" y="5221"/>
                        <a:pt x="3028" y="5228"/>
                        <a:pt x="3141" y="5232"/>
                      </a:cubicBezTo>
                      <a:cubicBezTo>
                        <a:pt x="2972" y="3690"/>
                        <a:pt x="2726" y="962"/>
                        <a:pt x="2969" y="75"/>
                      </a:cubicBezTo>
                      <a:cubicBezTo>
                        <a:pt x="2966" y="52"/>
                        <a:pt x="2960" y="29"/>
                        <a:pt x="2952" y="5"/>
                      </a:cubicBezTo>
                      <a:cubicBezTo>
                        <a:pt x="2950" y="2"/>
                        <a:pt x="2948" y="1"/>
                        <a:pt x="29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4" name="Google Shape;928;p28">
                  <a:extLst>
                    <a:ext uri="{FF2B5EF4-FFF2-40B4-BE49-F238E27FC236}">
                      <a16:creationId xmlns:a16="http://schemas.microsoft.com/office/drawing/2014/main" id="{B7DE8E94-A427-06C2-0AC8-5E5200376BDA}"/>
                    </a:ext>
                  </a:extLst>
                </p:cNvPr>
                <p:cNvSpPr/>
                <p:nvPr/>
              </p:nvSpPr>
              <p:spPr>
                <a:xfrm>
                  <a:off x="-2836675" y="-974800"/>
                  <a:ext cx="403424" cy="4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3193" extrusionOk="0">
                      <a:moveTo>
                        <a:pt x="1167" y="1"/>
                      </a:moveTo>
                      <a:cubicBezTo>
                        <a:pt x="1131" y="1"/>
                        <a:pt x="1096" y="2"/>
                        <a:pt x="1060" y="5"/>
                      </a:cubicBezTo>
                      <a:cubicBezTo>
                        <a:pt x="956" y="13"/>
                        <a:pt x="853" y="31"/>
                        <a:pt x="755" y="62"/>
                      </a:cubicBezTo>
                      <a:cubicBezTo>
                        <a:pt x="747" y="63"/>
                        <a:pt x="740" y="65"/>
                        <a:pt x="733" y="68"/>
                      </a:cubicBezTo>
                      <a:cubicBezTo>
                        <a:pt x="637" y="98"/>
                        <a:pt x="548" y="146"/>
                        <a:pt x="468" y="205"/>
                      </a:cubicBezTo>
                      <a:cubicBezTo>
                        <a:pt x="348" y="299"/>
                        <a:pt x="256" y="422"/>
                        <a:pt x="202" y="564"/>
                      </a:cubicBezTo>
                      <a:cubicBezTo>
                        <a:pt x="198" y="574"/>
                        <a:pt x="195" y="584"/>
                        <a:pt x="190" y="593"/>
                      </a:cubicBezTo>
                      <a:cubicBezTo>
                        <a:pt x="150" y="695"/>
                        <a:pt x="115" y="801"/>
                        <a:pt x="85" y="908"/>
                      </a:cubicBezTo>
                      <a:cubicBezTo>
                        <a:pt x="76" y="940"/>
                        <a:pt x="67" y="973"/>
                        <a:pt x="60" y="1005"/>
                      </a:cubicBezTo>
                      <a:cubicBezTo>
                        <a:pt x="11" y="1223"/>
                        <a:pt x="1" y="1449"/>
                        <a:pt x="27" y="1670"/>
                      </a:cubicBezTo>
                      <a:cubicBezTo>
                        <a:pt x="34" y="1741"/>
                        <a:pt x="44" y="1814"/>
                        <a:pt x="59" y="1892"/>
                      </a:cubicBezTo>
                      <a:cubicBezTo>
                        <a:pt x="98" y="2109"/>
                        <a:pt x="176" y="2262"/>
                        <a:pt x="269" y="2365"/>
                      </a:cubicBezTo>
                      <a:cubicBezTo>
                        <a:pt x="364" y="2472"/>
                        <a:pt x="476" y="2522"/>
                        <a:pt x="575" y="2522"/>
                      </a:cubicBezTo>
                      <a:cubicBezTo>
                        <a:pt x="602" y="2522"/>
                        <a:pt x="628" y="2518"/>
                        <a:pt x="652" y="2511"/>
                      </a:cubicBezTo>
                      <a:cubicBezTo>
                        <a:pt x="659" y="2510"/>
                        <a:pt x="665" y="2507"/>
                        <a:pt x="672" y="2505"/>
                      </a:cubicBezTo>
                      <a:cubicBezTo>
                        <a:pt x="719" y="2487"/>
                        <a:pt x="769" y="2479"/>
                        <a:pt x="819" y="2479"/>
                      </a:cubicBezTo>
                      <a:cubicBezTo>
                        <a:pt x="976" y="2479"/>
                        <a:pt x="1131" y="2562"/>
                        <a:pt x="1193" y="2680"/>
                      </a:cubicBezTo>
                      <a:cubicBezTo>
                        <a:pt x="1222" y="2728"/>
                        <a:pt x="1258" y="2771"/>
                        <a:pt x="1301" y="2809"/>
                      </a:cubicBezTo>
                      <a:cubicBezTo>
                        <a:pt x="1453" y="2946"/>
                        <a:pt x="1709" y="3098"/>
                        <a:pt x="1857" y="3139"/>
                      </a:cubicBezTo>
                      <a:cubicBezTo>
                        <a:pt x="1966" y="3169"/>
                        <a:pt x="2065" y="3192"/>
                        <a:pt x="2149" y="3192"/>
                      </a:cubicBezTo>
                      <a:cubicBezTo>
                        <a:pt x="2179" y="3192"/>
                        <a:pt x="2208" y="3189"/>
                        <a:pt x="2233" y="3182"/>
                      </a:cubicBezTo>
                      <a:cubicBezTo>
                        <a:pt x="2266" y="3177"/>
                        <a:pt x="2295" y="3161"/>
                        <a:pt x="2320" y="3139"/>
                      </a:cubicBezTo>
                      <a:cubicBezTo>
                        <a:pt x="2415" y="3049"/>
                        <a:pt x="2524" y="2886"/>
                        <a:pt x="2470" y="2654"/>
                      </a:cubicBezTo>
                      <a:cubicBezTo>
                        <a:pt x="2446" y="2553"/>
                        <a:pt x="2378" y="2379"/>
                        <a:pt x="2305" y="2201"/>
                      </a:cubicBezTo>
                      <a:cubicBezTo>
                        <a:pt x="2213" y="1971"/>
                        <a:pt x="2112" y="1736"/>
                        <a:pt x="2088" y="1640"/>
                      </a:cubicBezTo>
                      <a:cubicBezTo>
                        <a:pt x="2048" y="1472"/>
                        <a:pt x="2146" y="1231"/>
                        <a:pt x="2045" y="733"/>
                      </a:cubicBezTo>
                      <a:cubicBezTo>
                        <a:pt x="2044" y="726"/>
                        <a:pt x="2042" y="720"/>
                        <a:pt x="2041" y="714"/>
                      </a:cubicBezTo>
                      <a:cubicBezTo>
                        <a:pt x="2019" y="604"/>
                        <a:pt x="1980" y="499"/>
                        <a:pt x="1925" y="400"/>
                      </a:cubicBezTo>
                      <a:cubicBezTo>
                        <a:pt x="1809" y="196"/>
                        <a:pt x="1631" y="70"/>
                        <a:pt x="1398" y="23"/>
                      </a:cubicBezTo>
                      <a:cubicBezTo>
                        <a:pt x="1377" y="18"/>
                        <a:pt x="1355" y="15"/>
                        <a:pt x="1332" y="11"/>
                      </a:cubicBezTo>
                      <a:cubicBezTo>
                        <a:pt x="1323" y="10"/>
                        <a:pt x="1316" y="10"/>
                        <a:pt x="1307" y="8"/>
                      </a:cubicBezTo>
                      <a:cubicBezTo>
                        <a:pt x="1260" y="3"/>
                        <a:pt x="1214" y="1"/>
                        <a:pt x="11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5" name="Google Shape;929;p28">
                  <a:extLst>
                    <a:ext uri="{FF2B5EF4-FFF2-40B4-BE49-F238E27FC236}">
                      <a16:creationId xmlns:a16="http://schemas.microsoft.com/office/drawing/2014/main" id="{5F4EB521-E0B3-9475-9D07-31977E78ADF6}"/>
                    </a:ext>
                  </a:extLst>
                </p:cNvPr>
                <p:cNvSpPr/>
                <p:nvPr/>
              </p:nvSpPr>
              <p:spPr>
                <a:xfrm>
                  <a:off x="-2836675" y="-887446"/>
                  <a:ext cx="357071" cy="383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260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150" y="103"/>
                        <a:pt x="115" y="209"/>
                        <a:pt x="85" y="316"/>
                      </a:cubicBezTo>
                      <a:cubicBezTo>
                        <a:pt x="76" y="348"/>
                        <a:pt x="67" y="381"/>
                        <a:pt x="60" y="414"/>
                      </a:cubicBezTo>
                      <a:cubicBezTo>
                        <a:pt x="11" y="631"/>
                        <a:pt x="1" y="857"/>
                        <a:pt x="27" y="1078"/>
                      </a:cubicBezTo>
                      <a:cubicBezTo>
                        <a:pt x="34" y="1149"/>
                        <a:pt x="44" y="1222"/>
                        <a:pt x="59" y="1300"/>
                      </a:cubicBezTo>
                      <a:cubicBezTo>
                        <a:pt x="98" y="1517"/>
                        <a:pt x="176" y="1672"/>
                        <a:pt x="269" y="1773"/>
                      </a:cubicBezTo>
                      <a:cubicBezTo>
                        <a:pt x="364" y="1881"/>
                        <a:pt x="475" y="1930"/>
                        <a:pt x="574" y="1930"/>
                      </a:cubicBezTo>
                      <a:cubicBezTo>
                        <a:pt x="601" y="1930"/>
                        <a:pt x="627" y="1926"/>
                        <a:pt x="652" y="1919"/>
                      </a:cubicBezTo>
                      <a:cubicBezTo>
                        <a:pt x="659" y="1918"/>
                        <a:pt x="665" y="1916"/>
                        <a:pt x="672" y="1913"/>
                      </a:cubicBezTo>
                      <a:cubicBezTo>
                        <a:pt x="719" y="1895"/>
                        <a:pt x="769" y="1887"/>
                        <a:pt x="819" y="1887"/>
                      </a:cubicBezTo>
                      <a:cubicBezTo>
                        <a:pt x="976" y="1887"/>
                        <a:pt x="1131" y="1970"/>
                        <a:pt x="1193" y="2088"/>
                      </a:cubicBezTo>
                      <a:cubicBezTo>
                        <a:pt x="1222" y="2136"/>
                        <a:pt x="1258" y="2179"/>
                        <a:pt x="1301" y="2217"/>
                      </a:cubicBezTo>
                      <a:cubicBezTo>
                        <a:pt x="1453" y="2354"/>
                        <a:pt x="1709" y="2506"/>
                        <a:pt x="1857" y="2547"/>
                      </a:cubicBezTo>
                      <a:cubicBezTo>
                        <a:pt x="1967" y="2577"/>
                        <a:pt x="2068" y="2601"/>
                        <a:pt x="2152" y="2601"/>
                      </a:cubicBezTo>
                      <a:cubicBezTo>
                        <a:pt x="2181" y="2601"/>
                        <a:pt x="2208" y="2598"/>
                        <a:pt x="2233" y="2592"/>
                      </a:cubicBezTo>
                      <a:lnTo>
                        <a:pt x="2233" y="2592"/>
                      </a:lnTo>
                      <a:cubicBezTo>
                        <a:pt x="2233" y="2592"/>
                        <a:pt x="2232" y="2592"/>
                        <a:pt x="2231" y="2592"/>
                      </a:cubicBezTo>
                      <a:cubicBezTo>
                        <a:pt x="1824" y="2592"/>
                        <a:pt x="1388" y="2060"/>
                        <a:pt x="1192" y="1695"/>
                      </a:cubicBezTo>
                      <a:cubicBezTo>
                        <a:pt x="950" y="1246"/>
                        <a:pt x="577" y="1504"/>
                        <a:pt x="310" y="1005"/>
                      </a:cubicBezTo>
                      <a:cubicBezTo>
                        <a:pt x="160" y="723"/>
                        <a:pt x="159" y="315"/>
                        <a:pt x="1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6" name="Google Shape;930;p28">
                  <a:extLst>
                    <a:ext uri="{FF2B5EF4-FFF2-40B4-BE49-F238E27FC236}">
                      <a16:creationId xmlns:a16="http://schemas.microsoft.com/office/drawing/2014/main" id="{D2EA6B93-103A-2CAE-6BFE-85DD8139435E}"/>
                    </a:ext>
                  </a:extLst>
                </p:cNvPr>
                <p:cNvSpPr/>
                <p:nvPr/>
              </p:nvSpPr>
              <p:spPr>
                <a:xfrm>
                  <a:off x="-4420675" y="470353"/>
                  <a:ext cx="75991" cy="7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528" extrusionOk="0">
                      <a:moveTo>
                        <a:pt x="170" y="0"/>
                      </a:moveTo>
                      <a:cubicBezTo>
                        <a:pt x="86" y="0"/>
                        <a:pt x="1" y="249"/>
                        <a:pt x="11" y="528"/>
                      </a:cubicBezTo>
                      <a:cubicBezTo>
                        <a:pt x="11" y="528"/>
                        <a:pt x="332" y="441"/>
                        <a:pt x="514" y="367"/>
                      </a:cubicBezTo>
                      <a:cubicBezTo>
                        <a:pt x="514" y="367"/>
                        <a:pt x="277" y="66"/>
                        <a:pt x="198" y="10"/>
                      </a:cubicBezTo>
                      <a:cubicBezTo>
                        <a:pt x="189" y="3"/>
                        <a:pt x="179" y="0"/>
                        <a:pt x="170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7" name="Google Shape;931;p28">
                  <a:extLst>
                    <a:ext uri="{FF2B5EF4-FFF2-40B4-BE49-F238E27FC236}">
                      <a16:creationId xmlns:a16="http://schemas.microsoft.com/office/drawing/2014/main" id="{E15A6BBE-CBCC-B35A-9F7F-4D2163F0A25F}"/>
                    </a:ext>
                  </a:extLst>
                </p:cNvPr>
                <p:cNvSpPr/>
                <p:nvPr/>
              </p:nvSpPr>
              <p:spPr>
                <a:xfrm>
                  <a:off x="-2956987" y="-675125"/>
                  <a:ext cx="196374" cy="607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8" name="Google Shape;932;p28">
                  <a:extLst>
                    <a:ext uri="{FF2B5EF4-FFF2-40B4-BE49-F238E27FC236}">
                      <a16:creationId xmlns:a16="http://schemas.microsoft.com/office/drawing/2014/main" id="{62AC540F-3529-4043-BEAB-972DCD20E53E}"/>
                    </a:ext>
                  </a:extLst>
                </p:cNvPr>
                <p:cNvSpPr/>
                <p:nvPr/>
              </p:nvSpPr>
              <p:spPr>
                <a:xfrm>
                  <a:off x="-2655626" y="-1036919"/>
                  <a:ext cx="38364" cy="6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41" extrusionOk="0">
                      <a:moveTo>
                        <a:pt x="50" y="0"/>
                      </a:moveTo>
                      <a:cubicBezTo>
                        <a:pt x="1" y="0"/>
                        <a:pt x="9" y="423"/>
                        <a:pt x="9" y="423"/>
                      </a:cubicBezTo>
                      <a:lnTo>
                        <a:pt x="259" y="441"/>
                      </a:lnTo>
                      <a:cubicBezTo>
                        <a:pt x="259" y="441"/>
                        <a:pt x="109" y="24"/>
                        <a:pt x="54" y="1"/>
                      </a:cubicBezTo>
                      <a:cubicBezTo>
                        <a:pt x="52" y="0"/>
                        <a:pt x="51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09" name="Google Shape;933;p28">
                  <a:extLst>
                    <a:ext uri="{FF2B5EF4-FFF2-40B4-BE49-F238E27FC236}">
                      <a16:creationId xmlns:a16="http://schemas.microsoft.com/office/drawing/2014/main" id="{929C024F-CC2E-CA62-F118-84C0646D5086}"/>
                    </a:ext>
                  </a:extLst>
                </p:cNvPr>
                <p:cNvSpPr/>
                <p:nvPr/>
              </p:nvSpPr>
              <p:spPr>
                <a:xfrm>
                  <a:off x="-2735453" y="-1037066"/>
                  <a:ext cx="45152" cy="8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54" extrusionOk="0">
                      <a:moveTo>
                        <a:pt x="169" y="0"/>
                      </a:moveTo>
                      <a:cubicBezTo>
                        <a:pt x="101" y="0"/>
                        <a:pt x="0" y="553"/>
                        <a:pt x="0" y="553"/>
                      </a:cubicBezTo>
                      <a:lnTo>
                        <a:pt x="305" y="451"/>
                      </a:lnTo>
                      <a:cubicBezTo>
                        <a:pt x="305" y="451"/>
                        <a:pt x="240" y="18"/>
                        <a:pt x="172" y="1"/>
                      </a:cubicBezTo>
                      <a:cubicBezTo>
                        <a:pt x="171" y="0"/>
                        <a:pt x="170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0" name="Google Shape;934;p28">
                  <a:extLst>
                    <a:ext uri="{FF2B5EF4-FFF2-40B4-BE49-F238E27FC236}">
                      <a16:creationId xmlns:a16="http://schemas.microsoft.com/office/drawing/2014/main" id="{44601B85-1347-8AD2-A266-8BFA4D5FFA4B}"/>
                    </a:ext>
                  </a:extLst>
                </p:cNvPr>
                <p:cNvSpPr/>
                <p:nvPr/>
              </p:nvSpPr>
              <p:spPr>
                <a:xfrm>
                  <a:off x="-2519433" y="-936582"/>
                  <a:ext cx="132062" cy="2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943" extrusionOk="0">
                      <a:moveTo>
                        <a:pt x="394" y="0"/>
                      </a:moveTo>
                      <a:cubicBezTo>
                        <a:pt x="303" y="0"/>
                        <a:pt x="87" y="334"/>
                        <a:pt x="0" y="475"/>
                      </a:cubicBezTo>
                      <a:cubicBezTo>
                        <a:pt x="101" y="972"/>
                        <a:pt x="3" y="1213"/>
                        <a:pt x="43" y="1381"/>
                      </a:cubicBezTo>
                      <a:cubicBezTo>
                        <a:pt x="67" y="1477"/>
                        <a:pt x="166" y="1714"/>
                        <a:pt x="260" y="1942"/>
                      </a:cubicBezTo>
                      <a:cubicBezTo>
                        <a:pt x="260" y="1942"/>
                        <a:pt x="574" y="1592"/>
                        <a:pt x="506" y="1510"/>
                      </a:cubicBezTo>
                      <a:cubicBezTo>
                        <a:pt x="494" y="1495"/>
                        <a:pt x="477" y="1489"/>
                        <a:pt x="459" y="1489"/>
                      </a:cubicBezTo>
                      <a:cubicBezTo>
                        <a:pt x="378" y="1489"/>
                        <a:pt x="260" y="1605"/>
                        <a:pt x="260" y="1605"/>
                      </a:cubicBezTo>
                      <a:cubicBezTo>
                        <a:pt x="260" y="1605"/>
                        <a:pt x="894" y="591"/>
                        <a:pt x="778" y="448"/>
                      </a:cubicBezTo>
                      <a:cubicBezTo>
                        <a:pt x="769" y="436"/>
                        <a:pt x="756" y="431"/>
                        <a:pt x="741" y="431"/>
                      </a:cubicBezTo>
                      <a:cubicBezTo>
                        <a:pt x="574" y="431"/>
                        <a:pt x="104" y="1096"/>
                        <a:pt x="104" y="1096"/>
                      </a:cubicBezTo>
                      <a:cubicBezTo>
                        <a:pt x="104" y="1096"/>
                        <a:pt x="506" y="73"/>
                        <a:pt x="411" y="5"/>
                      </a:cubicBezTo>
                      <a:cubicBezTo>
                        <a:pt x="406" y="2"/>
                        <a:pt x="40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1" name="Google Shape;935;p28">
                  <a:extLst>
                    <a:ext uri="{FF2B5EF4-FFF2-40B4-BE49-F238E27FC236}">
                      <a16:creationId xmlns:a16="http://schemas.microsoft.com/office/drawing/2014/main" id="{26FBFF25-F640-53A6-D261-FEC2CE89D8B9}"/>
                    </a:ext>
                  </a:extLst>
                </p:cNvPr>
                <p:cNvSpPr/>
                <p:nvPr/>
              </p:nvSpPr>
              <p:spPr>
                <a:xfrm>
                  <a:off x="-2810853" y="-1131944"/>
                  <a:ext cx="58874" cy="29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974" extrusionOk="0">
                      <a:moveTo>
                        <a:pt x="139" y="0"/>
                      </a:moveTo>
                      <a:cubicBezTo>
                        <a:pt x="102" y="0"/>
                        <a:pt x="64" y="113"/>
                        <a:pt x="34" y="418"/>
                      </a:cubicBezTo>
                      <a:cubicBezTo>
                        <a:pt x="32" y="425"/>
                        <a:pt x="31" y="432"/>
                        <a:pt x="31" y="440"/>
                      </a:cubicBezTo>
                      <a:cubicBezTo>
                        <a:pt x="25" y="496"/>
                        <a:pt x="21" y="558"/>
                        <a:pt x="15" y="628"/>
                      </a:cubicBezTo>
                      <a:cubicBezTo>
                        <a:pt x="13" y="644"/>
                        <a:pt x="12" y="662"/>
                        <a:pt x="10" y="680"/>
                      </a:cubicBezTo>
                      <a:lnTo>
                        <a:pt x="10" y="701"/>
                      </a:lnTo>
                      <a:cubicBezTo>
                        <a:pt x="8" y="764"/>
                        <a:pt x="5" y="830"/>
                        <a:pt x="3" y="898"/>
                      </a:cubicBezTo>
                      <a:lnTo>
                        <a:pt x="3" y="920"/>
                      </a:lnTo>
                      <a:cubicBezTo>
                        <a:pt x="2" y="1001"/>
                        <a:pt x="0" y="1085"/>
                        <a:pt x="0" y="1167"/>
                      </a:cubicBezTo>
                      <a:lnTo>
                        <a:pt x="0" y="1189"/>
                      </a:lnTo>
                      <a:cubicBezTo>
                        <a:pt x="0" y="1306"/>
                        <a:pt x="2" y="1422"/>
                        <a:pt x="3" y="1526"/>
                      </a:cubicBezTo>
                      <a:lnTo>
                        <a:pt x="3" y="1552"/>
                      </a:lnTo>
                      <a:cubicBezTo>
                        <a:pt x="8" y="1794"/>
                        <a:pt x="16" y="1973"/>
                        <a:pt x="16" y="1973"/>
                      </a:cubicBezTo>
                      <a:cubicBezTo>
                        <a:pt x="48" y="1856"/>
                        <a:pt x="87" y="1742"/>
                        <a:pt x="133" y="1629"/>
                      </a:cubicBezTo>
                      <a:cubicBezTo>
                        <a:pt x="187" y="1487"/>
                        <a:pt x="278" y="1364"/>
                        <a:pt x="398" y="1271"/>
                      </a:cubicBezTo>
                      <a:lnTo>
                        <a:pt x="398" y="1270"/>
                      </a:lnTo>
                      <a:cubicBezTo>
                        <a:pt x="398" y="1251"/>
                        <a:pt x="398" y="1232"/>
                        <a:pt x="398" y="1212"/>
                      </a:cubicBezTo>
                      <a:lnTo>
                        <a:pt x="398" y="1182"/>
                      </a:lnTo>
                      <a:cubicBezTo>
                        <a:pt x="395" y="1121"/>
                        <a:pt x="391" y="1059"/>
                        <a:pt x="384" y="994"/>
                      </a:cubicBezTo>
                      <a:cubicBezTo>
                        <a:pt x="384" y="986"/>
                        <a:pt x="382" y="976"/>
                        <a:pt x="381" y="968"/>
                      </a:cubicBezTo>
                      <a:cubicBezTo>
                        <a:pt x="374" y="904"/>
                        <a:pt x="365" y="837"/>
                        <a:pt x="353" y="774"/>
                      </a:cubicBezTo>
                      <a:cubicBezTo>
                        <a:pt x="353" y="765"/>
                        <a:pt x="352" y="756"/>
                        <a:pt x="350" y="749"/>
                      </a:cubicBezTo>
                      <a:cubicBezTo>
                        <a:pt x="339" y="684"/>
                        <a:pt x="327" y="620"/>
                        <a:pt x="314" y="558"/>
                      </a:cubicBezTo>
                      <a:cubicBezTo>
                        <a:pt x="313" y="550"/>
                        <a:pt x="311" y="542"/>
                        <a:pt x="308" y="534"/>
                      </a:cubicBezTo>
                      <a:cubicBezTo>
                        <a:pt x="293" y="457"/>
                        <a:pt x="277" y="385"/>
                        <a:pt x="258" y="318"/>
                      </a:cubicBezTo>
                      <a:cubicBezTo>
                        <a:pt x="256" y="312"/>
                        <a:pt x="255" y="305"/>
                        <a:pt x="254" y="298"/>
                      </a:cubicBezTo>
                      <a:cubicBezTo>
                        <a:pt x="207" y="126"/>
                        <a:pt x="164" y="7"/>
                        <a:pt x="145" y="1"/>
                      </a:cubicBezTo>
                      <a:cubicBezTo>
                        <a:pt x="143" y="1"/>
                        <a:pt x="14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2" name="Google Shape;936;p28">
                  <a:extLst>
                    <a:ext uri="{FF2B5EF4-FFF2-40B4-BE49-F238E27FC236}">
                      <a16:creationId xmlns:a16="http://schemas.microsoft.com/office/drawing/2014/main" id="{EE6488BD-911E-36E6-541B-92E11EBECC88}"/>
                    </a:ext>
                  </a:extLst>
                </p:cNvPr>
                <p:cNvSpPr/>
                <p:nvPr/>
              </p:nvSpPr>
              <p:spPr>
                <a:xfrm>
                  <a:off x="-2615196" y="-1157914"/>
                  <a:ext cx="78352" cy="24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643" extrusionOk="0">
                      <a:moveTo>
                        <a:pt x="325" y="0"/>
                      </a:moveTo>
                      <a:cubicBezTo>
                        <a:pt x="323" y="0"/>
                        <a:pt x="321" y="0"/>
                        <a:pt x="319" y="1"/>
                      </a:cubicBezTo>
                      <a:cubicBezTo>
                        <a:pt x="276" y="12"/>
                        <a:pt x="232" y="111"/>
                        <a:pt x="192" y="251"/>
                      </a:cubicBezTo>
                      <a:cubicBezTo>
                        <a:pt x="190" y="257"/>
                        <a:pt x="189" y="264"/>
                        <a:pt x="186" y="271"/>
                      </a:cubicBezTo>
                      <a:cubicBezTo>
                        <a:pt x="157" y="375"/>
                        <a:pt x="130" y="498"/>
                        <a:pt x="107" y="621"/>
                      </a:cubicBezTo>
                      <a:cubicBezTo>
                        <a:pt x="105" y="629"/>
                        <a:pt x="104" y="636"/>
                        <a:pt x="102" y="643"/>
                      </a:cubicBezTo>
                      <a:cubicBezTo>
                        <a:pt x="89" y="710"/>
                        <a:pt x="76" y="776"/>
                        <a:pt x="66" y="840"/>
                      </a:cubicBezTo>
                      <a:cubicBezTo>
                        <a:pt x="65" y="847"/>
                        <a:pt x="62" y="856"/>
                        <a:pt x="62" y="863"/>
                      </a:cubicBezTo>
                      <a:cubicBezTo>
                        <a:pt x="50" y="935"/>
                        <a:pt x="39" y="1003"/>
                        <a:pt x="30" y="1061"/>
                      </a:cubicBezTo>
                      <a:cubicBezTo>
                        <a:pt x="28" y="1070"/>
                        <a:pt x="28" y="1077"/>
                        <a:pt x="27" y="1084"/>
                      </a:cubicBezTo>
                      <a:cubicBezTo>
                        <a:pt x="11" y="1193"/>
                        <a:pt x="1" y="1264"/>
                        <a:pt x="1" y="1264"/>
                      </a:cubicBezTo>
                      <a:lnTo>
                        <a:pt x="2" y="1264"/>
                      </a:lnTo>
                      <a:cubicBezTo>
                        <a:pt x="235" y="1311"/>
                        <a:pt x="413" y="1439"/>
                        <a:pt x="529" y="1641"/>
                      </a:cubicBezTo>
                      <a:lnTo>
                        <a:pt x="530" y="1643"/>
                      </a:lnTo>
                      <a:cubicBezTo>
                        <a:pt x="530" y="1643"/>
                        <a:pt x="528" y="1504"/>
                        <a:pt x="517" y="1309"/>
                      </a:cubicBezTo>
                      <a:cubicBezTo>
                        <a:pt x="516" y="1303"/>
                        <a:pt x="516" y="1296"/>
                        <a:pt x="516" y="1288"/>
                      </a:cubicBezTo>
                      <a:cubicBezTo>
                        <a:pt x="512" y="1203"/>
                        <a:pt x="506" y="1107"/>
                        <a:pt x="499" y="1006"/>
                      </a:cubicBezTo>
                      <a:cubicBezTo>
                        <a:pt x="497" y="1000"/>
                        <a:pt x="497" y="993"/>
                        <a:pt x="497" y="986"/>
                      </a:cubicBezTo>
                      <a:cubicBezTo>
                        <a:pt x="491" y="890"/>
                        <a:pt x="483" y="794"/>
                        <a:pt x="474" y="697"/>
                      </a:cubicBezTo>
                      <a:cubicBezTo>
                        <a:pt x="474" y="689"/>
                        <a:pt x="473" y="684"/>
                        <a:pt x="473" y="676"/>
                      </a:cubicBezTo>
                      <a:cubicBezTo>
                        <a:pt x="464" y="575"/>
                        <a:pt x="452" y="477"/>
                        <a:pt x="441" y="388"/>
                      </a:cubicBezTo>
                      <a:cubicBezTo>
                        <a:pt x="441" y="381"/>
                        <a:pt x="439" y="374"/>
                        <a:pt x="438" y="368"/>
                      </a:cubicBezTo>
                      <a:cubicBezTo>
                        <a:pt x="409" y="154"/>
                        <a:pt x="37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3" name="Google Shape;937;p28">
                  <a:extLst>
                    <a:ext uri="{FF2B5EF4-FFF2-40B4-BE49-F238E27FC236}">
                      <a16:creationId xmlns:a16="http://schemas.microsoft.com/office/drawing/2014/main" id="{E7A4523C-7BE9-8D8E-6B41-D7ACC096F975}"/>
                    </a:ext>
                  </a:extLst>
                </p:cNvPr>
                <p:cNvSpPr/>
                <p:nvPr/>
              </p:nvSpPr>
              <p:spPr>
                <a:xfrm>
                  <a:off x="-2950293" y="-910464"/>
                  <a:ext cx="168803" cy="28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1" extrusionOk="0">
                      <a:moveTo>
                        <a:pt x="315" y="1"/>
                      </a:moveTo>
                      <a:cubicBezTo>
                        <a:pt x="245" y="1"/>
                        <a:pt x="455" y="582"/>
                        <a:pt x="636" y="822"/>
                      </a:cubicBezTo>
                      <a:cubicBezTo>
                        <a:pt x="636" y="822"/>
                        <a:pt x="297" y="615"/>
                        <a:pt x="137" y="615"/>
                      </a:cubicBezTo>
                      <a:cubicBezTo>
                        <a:pt x="100" y="615"/>
                        <a:pt x="73" y="626"/>
                        <a:pt x="61" y="653"/>
                      </a:cubicBezTo>
                      <a:cubicBezTo>
                        <a:pt x="1" y="795"/>
                        <a:pt x="708" y="1368"/>
                        <a:pt x="708" y="1368"/>
                      </a:cubicBezTo>
                      <a:cubicBezTo>
                        <a:pt x="708" y="1368"/>
                        <a:pt x="599" y="1357"/>
                        <a:pt x="474" y="1357"/>
                      </a:cubicBezTo>
                      <a:cubicBezTo>
                        <a:pt x="311" y="1357"/>
                        <a:pt x="121" y="1375"/>
                        <a:pt x="109" y="1456"/>
                      </a:cubicBezTo>
                      <a:cubicBezTo>
                        <a:pt x="95" y="1556"/>
                        <a:pt x="598" y="1745"/>
                        <a:pt x="906" y="1852"/>
                      </a:cubicBezTo>
                      <a:cubicBezTo>
                        <a:pt x="1036" y="1896"/>
                        <a:pt x="1133" y="1927"/>
                        <a:pt x="1143" y="1930"/>
                      </a:cubicBezTo>
                      <a:lnTo>
                        <a:pt x="1143" y="1930"/>
                      </a:lnTo>
                      <a:cubicBezTo>
                        <a:pt x="1142" y="1930"/>
                        <a:pt x="1142" y="1929"/>
                        <a:pt x="1144" y="1929"/>
                      </a:cubicBezTo>
                      <a:cubicBezTo>
                        <a:pt x="1051" y="1828"/>
                        <a:pt x="973" y="1673"/>
                        <a:pt x="934" y="1456"/>
                      </a:cubicBezTo>
                      <a:cubicBezTo>
                        <a:pt x="919" y="1378"/>
                        <a:pt x="909" y="1305"/>
                        <a:pt x="902" y="1234"/>
                      </a:cubicBezTo>
                      <a:cubicBezTo>
                        <a:pt x="874" y="1013"/>
                        <a:pt x="886" y="787"/>
                        <a:pt x="935" y="570"/>
                      </a:cubicBezTo>
                      <a:cubicBezTo>
                        <a:pt x="872" y="505"/>
                        <a:pt x="423" y="63"/>
                        <a:pt x="328" y="5"/>
                      </a:cubicBezTo>
                      <a:cubicBezTo>
                        <a:pt x="323" y="2"/>
                        <a:pt x="319" y="1"/>
                        <a:pt x="315" y="1"/>
                      </a:cubicBezTo>
                      <a:close/>
                      <a:moveTo>
                        <a:pt x="1143" y="1930"/>
                      </a:moveTo>
                      <a:cubicBezTo>
                        <a:pt x="1143" y="1930"/>
                        <a:pt x="1143" y="1930"/>
                        <a:pt x="1144" y="1930"/>
                      </a:cubicBezTo>
                      <a:cubicBezTo>
                        <a:pt x="1144" y="1930"/>
                        <a:pt x="1143" y="1930"/>
                        <a:pt x="1143" y="19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4" name="Google Shape;938;p28">
                  <a:extLst>
                    <a:ext uri="{FF2B5EF4-FFF2-40B4-BE49-F238E27FC236}">
                      <a16:creationId xmlns:a16="http://schemas.microsoft.com/office/drawing/2014/main" id="{E51928D7-CD48-23FD-031F-CE13D272F341}"/>
                    </a:ext>
                  </a:extLst>
                </p:cNvPr>
                <p:cNvSpPr/>
                <p:nvPr/>
              </p:nvSpPr>
              <p:spPr>
                <a:xfrm>
                  <a:off x="-3373775" y="329290"/>
                  <a:ext cx="422745" cy="30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5" h="2047" extrusionOk="0">
                      <a:moveTo>
                        <a:pt x="2626" y="1"/>
                      </a:moveTo>
                      <a:cubicBezTo>
                        <a:pt x="2500" y="15"/>
                        <a:pt x="2376" y="38"/>
                        <a:pt x="2253" y="69"/>
                      </a:cubicBezTo>
                      <a:cubicBezTo>
                        <a:pt x="2246" y="70"/>
                        <a:pt x="2238" y="72"/>
                        <a:pt x="2231" y="73"/>
                      </a:cubicBezTo>
                      <a:cubicBezTo>
                        <a:pt x="1817" y="174"/>
                        <a:pt x="1405" y="341"/>
                        <a:pt x="1208" y="444"/>
                      </a:cubicBezTo>
                      <a:cubicBezTo>
                        <a:pt x="1111" y="494"/>
                        <a:pt x="1004" y="578"/>
                        <a:pt x="894" y="679"/>
                      </a:cubicBezTo>
                      <a:cubicBezTo>
                        <a:pt x="889" y="685"/>
                        <a:pt x="881" y="692"/>
                        <a:pt x="874" y="698"/>
                      </a:cubicBezTo>
                      <a:cubicBezTo>
                        <a:pt x="653" y="905"/>
                        <a:pt x="420" y="1181"/>
                        <a:pt x="215" y="1417"/>
                      </a:cubicBezTo>
                      <a:cubicBezTo>
                        <a:pt x="148" y="1492"/>
                        <a:pt x="77" y="1563"/>
                        <a:pt x="0" y="1627"/>
                      </a:cubicBezTo>
                      <a:cubicBezTo>
                        <a:pt x="0" y="1627"/>
                        <a:pt x="138" y="1696"/>
                        <a:pt x="424" y="1780"/>
                      </a:cubicBezTo>
                      <a:cubicBezTo>
                        <a:pt x="683" y="1854"/>
                        <a:pt x="947" y="1913"/>
                        <a:pt x="1213" y="1955"/>
                      </a:cubicBezTo>
                      <a:cubicBezTo>
                        <a:pt x="1223" y="1957"/>
                        <a:pt x="1232" y="1958"/>
                        <a:pt x="1242" y="1960"/>
                      </a:cubicBezTo>
                      <a:cubicBezTo>
                        <a:pt x="1302" y="1971"/>
                        <a:pt x="1368" y="1980"/>
                        <a:pt x="1434" y="1989"/>
                      </a:cubicBezTo>
                      <a:cubicBezTo>
                        <a:pt x="1637" y="2018"/>
                        <a:pt x="1844" y="2033"/>
                        <a:pt x="2049" y="2042"/>
                      </a:cubicBezTo>
                      <a:cubicBezTo>
                        <a:pt x="2145" y="2045"/>
                        <a:pt x="2240" y="2047"/>
                        <a:pt x="2333" y="2047"/>
                      </a:cubicBezTo>
                      <a:cubicBezTo>
                        <a:pt x="2385" y="2047"/>
                        <a:pt x="2436" y="2046"/>
                        <a:pt x="2487" y="2045"/>
                      </a:cubicBezTo>
                      <a:cubicBezTo>
                        <a:pt x="2508" y="1860"/>
                        <a:pt x="2552" y="1731"/>
                        <a:pt x="2602" y="1636"/>
                      </a:cubicBezTo>
                      <a:cubicBezTo>
                        <a:pt x="2604" y="1628"/>
                        <a:pt x="2609" y="1621"/>
                        <a:pt x="2613" y="1615"/>
                      </a:cubicBezTo>
                      <a:cubicBezTo>
                        <a:pt x="2668" y="1514"/>
                        <a:pt x="2729" y="1449"/>
                        <a:pt x="2769" y="1390"/>
                      </a:cubicBezTo>
                      <a:cubicBezTo>
                        <a:pt x="2865" y="1246"/>
                        <a:pt x="2782" y="995"/>
                        <a:pt x="2681" y="594"/>
                      </a:cubicBezTo>
                      <a:cubicBezTo>
                        <a:pt x="2633" y="400"/>
                        <a:pt x="2615" y="200"/>
                        <a:pt x="2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5" name="Google Shape;939;p28">
                  <a:extLst>
                    <a:ext uri="{FF2B5EF4-FFF2-40B4-BE49-F238E27FC236}">
                      <a16:creationId xmlns:a16="http://schemas.microsoft.com/office/drawing/2014/main" id="{2501A0DA-66E9-66A3-03D8-12910E4A6EAC}"/>
                    </a:ext>
                  </a:extLst>
                </p:cNvPr>
                <p:cNvSpPr/>
                <p:nvPr/>
              </p:nvSpPr>
              <p:spPr>
                <a:xfrm>
                  <a:off x="-2867662" y="-72649"/>
                  <a:ext cx="17707" cy="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98" extrusionOk="0">
                      <a:moveTo>
                        <a:pt x="119" y="1"/>
                      </a:moveTo>
                      <a:cubicBezTo>
                        <a:pt x="83" y="33"/>
                        <a:pt x="45" y="65"/>
                        <a:pt x="4" y="95"/>
                      </a:cubicBezTo>
                      <a:lnTo>
                        <a:pt x="4" y="95"/>
                      </a:ln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44" y="66"/>
                        <a:pt x="83" y="34"/>
                        <a:pt x="119" y="1"/>
                      </a:cubicBezTo>
                      <a:close/>
                      <a:moveTo>
                        <a:pt x="4" y="95"/>
                      </a:moveTo>
                      <a:cubicBezTo>
                        <a:pt x="3" y="95"/>
                        <a:pt x="2" y="96"/>
                        <a:pt x="1" y="98"/>
                      </a:cubicBezTo>
                      <a:cubicBezTo>
                        <a:pt x="2" y="97"/>
                        <a:pt x="3" y="96"/>
                        <a:pt x="4" y="9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6" name="Google Shape;940;p28">
                  <a:extLst>
                    <a:ext uri="{FF2B5EF4-FFF2-40B4-BE49-F238E27FC236}">
                      <a16:creationId xmlns:a16="http://schemas.microsoft.com/office/drawing/2014/main" id="{A829B52E-FF89-39AE-DDD7-38BDA21B7855}"/>
                    </a:ext>
                  </a:extLst>
                </p:cNvPr>
                <p:cNvSpPr/>
                <p:nvPr/>
              </p:nvSpPr>
              <p:spPr>
                <a:xfrm>
                  <a:off x="-3285684" y="-555300"/>
                  <a:ext cx="418614" cy="55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3791" extrusionOk="0">
                      <a:moveTo>
                        <a:pt x="288" y="0"/>
                      </a:moveTo>
                      <a:cubicBezTo>
                        <a:pt x="208" y="0"/>
                        <a:pt x="1" y="240"/>
                        <a:pt x="10" y="1112"/>
                      </a:cubicBezTo>
                      <a:cubicBezTo>
                        <a:pt x="20" y="2090"/>
                        <a:pt x="339" y="3725"/>
                        <a:pt x="348" y="3758"/>
                      </a:cubicBezTo>
                      <a:cubicBezTo>
                        <a:pt x="352" y="3757"/>
                        <a:pt x="356" y="3757"/>
                        <a:pt x="360" y="3757"/>
                      </a:cubicBezTo>
                      <a:cubicBezTo>
                        <a:pt x="373" y="3757"/>
                        <a:pt x="385" y="3759"/>
                        <a:pt x="396" y="3762"/>
                      </a:cubicBezTo>
                      <a:cubicBezTo>
                        <a:pt x="598" y="3781"/>
                        <a:pt x="805" y="3791"/>
                        <a:pt x="1010" y="3791"/>
                      </a:cubicBezTo>
                      <a:cubicBezTo>
                        <a:pt x="1563" y="3791"/>
                        <a:pt x="2106" y="3719"/>
                        <a:pt x="2512" y="3551"/>
                      </a:cubicBezTo>
                      <a:cubicBezTo>
                        <a:pt x="2609" y="3510"/>
                        <a:pt x="2702" y="3460"/>
                        <a:pt x="2789" y="3399"/>
                      </a:cubicBezTo>
                      <a:cubicBezTo>
                        <a:pt x="2806" y="3387"/>
                        <a:pt x="2822" y="3376"/>
                        <a:pt x="2836" y="3366"/>
                      </a:cubicBezTo>
                      <a:lnTo>
                        <a:pt x="2836" y="3366"/>
                      </a:lnTo>
                      <a:cubicBezTo>
                        <a:pt x="2820" y="3368"/>
                        <a:pt x="2803" y="3368"/>
                        <a:pt x="2786" y="3368"/>
                      </a:cubicBezTo>
                      <a:cubicBezTo>
                        <a:pt x="2297" y="3368"/>
                        <a:pt x="1594" y="2635"/>
                        <a:pt x="1257" y="2090"/>
                      </a:cubicBezTo>
                      <a:cubicBezTo>
                        <a:pt x="909" y="1524"/>
                        <a:pt x="347" y="102"/>
                        <a:pt x="316" y="20"/>
                      </a:cubicBezTo>
                      <a:cubicBezTo>
                        <a:pt x="312" y="8"/>
                        <a:pt x="302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7" name="Google Shape;941;p28">
                  <a:extLst>
                    <a:ext uri="{FF2B5EF4-FFF2-40B4-BE49-F238E27FC236}">
                      <a16:creationId xmlns:a16="http://schemas.microsoft.com/office/drawing/2014/main" id="{B581228C-BD70-9021-1D48-87D326D9A6CA}"/>
                    </a:ext>
                  </a:extLst>
                </p:cNvPr>
                <p:cNvSpPr/>
                <p:nvPr/>
              </p:nvSpPr>
              <p:spPr>
                <a:xfrm>
                  <a:off x="-2839627" y="-552644"/>
                  <a:ext cx="57104" cy="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459" extrusionOk="0">
                      <a:moveTo>
                        <a:pt x="269" y="0"/>
                      </a:moveTo>
                      <a:cubicBezTo>
                        <a:pt x="218" y="0"/>
                        <a:pt x="4" y="279"/>
                        <a:pt x="0" y="331"/>
                      </a:cubicBezTo>
                      <a:lnTo>
                        <a:pt x="386" y="459"/>
                      </a:lnTo>
                      <a:cubicBezTo>
                        <a:pt x="386" y="459"/>
                        <a:pt x="298" y="85"/>
                        <a:pt x="279" y="9"/>
                      </a:cubicBezTo>
                      <a:cubicBezTo>
                        <a:pt x="278" y="3"/>
                        <a:pt x="274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8" name="Google Shape;942;p28">
                  <a:extLst>
                    <a:ext uri="{FF2B5EF4-FFF2-40B4-BE49-F238E27FC236}">
                      <a16:creationId xmlns:a16="http://schemas.microsoft.com/office/drawing/2014/main" id="{5DBC86D3-7DFB-C6E3-175E-90AFB7B0DD02}"/>
                    </a:ext>
                  </a:extLst>
                </p:cNvPr>
                <p:cNvSpPr/>
                <p:nvPr/>
              </p:nvSpPr>
              <p:spPr>
                <a:xfrm>
                  <a:off x="-2813509" y="-242779"/>
                  <a:ext cx="57399" cy="69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68" extrusionOk="0">
                      <a:moveTo>
                        <a:pt x="105" y="1"/>
                      </a:moveTo>
                      <a:cubicBezTo>
                        <a:pt x="46" y="1"/>
                        <a:pt x="1" y="6"/>
                        <a:pt x="1" y="21"/>
                      </a:cubicBezTo>
                      <a:cubicBezTo>
                        <a:pt x="1" y="67"/>
                        <a:pt x="157" y="378"/>
                        <a:pt x="245" y="468"/>
                      </a:cubicBezTo>
                      <a:cubicBezTo>
                        <a:pt x="245" y="468"/>
                        <a:pt x="355" y="218"/>
                        <a:pt x="389" y="20"/>
                      </a:cubicBezTo>
                      <a:cubicBezTo>
                        <a:pt x="389" y="20"/>
                        <a:pt x="2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19" name="Google Shape;943;p28">
                  <a:extLst>
                    <a:ext uri="{FF2B5EF4-FFF2-40B4-BE49-F238E27FC236}">
                      <a16:creationId xmlns:a16="http://schemas.microsoft.com/office/drawing/2014/main" id="{53F1CC24-2308-8887-454B-62D5FC889140}"/>
                    </a:ext>
                  </a:extLst>
                </p:cNvPr>
                <p:cNvSpPr/>
                <p:nvPr/>
              </p:nvSpPr>
              <p:spPr>
                <a:xfrm>
                  <a:off x="-3073796" y="-56713"/>
                  <a:ext cx="55628" cy="5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97" extrusionOk="0">
                      <a:moveTo>
                        <a:pt x="133" y="1"/>
                      </a:moveTo>
                      <a:cubicBezTo>
                        <a:pt x="91" y="1"/>
                        <a:pt x="0" y="396"/>
                        <a:pt x="0" y="396"/>
                      </a:cubicBezTo>
                      <a:cubicBezTo>
                        <a:pt x="126" y="393"/>
                        <a:pt x="252" y="380"/>
                        <a:pt x="376" y="359"/>
                      </a:cubicBezTo>
                      <a:cubicBezTo>
                        <a:pt x="376" y="359"/>
                        <a:pt x="178" y="20"/>
                        <a:pt x="136" y="1"/>
                      </a:cubicBezTo>
                      <a:cubicBezTo>
                        <a:pt x="135" y="1"/>
                        <a:pt x="13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0" name="Google Shape;944;p28">
                  <a:extLst>
                    <a:ext uri="{FF2B5EF4-FFF2-40B4-BE49-F238E27FC236}">
                      <a16:creationId xmlns:a16="http://schemas.microsoft.com/office/drawing/2014/main" id="{A0295F3D-7984-8534-2478-AAFCCD8D309A}"/>
                    </a:ext>
                  </a:extLst>
                </p:cNvPr>
                <p:cNvSpPr/>
                <p:nvPr/>
              </p:nvSpPr>
              <p:spPr>
                <a:xfrm>
                  <a:off x="-4756215" y="501782"/>
                  <a:ext cx="71417" cy="7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10" extrusionOk="0">
                      <a:moveTo>
                        <a:pt x="349" y="0"/>
                      </a:moveTo>
                      <a:cubicBezTo>
                        <a:pt x="290" y="0"/>
                        <a:pt x="1" y="443"/>
                        <a:pt x="1" y="443"/>
                      </a:cubicBezTo>
                      <a:cubicBezTo>
                        <a:pt x="1" y="443"/>
                        <a:pt x="122" y="490"/>
                        <a:pt x="484" y="510"/>
                      </a:cubicBezTo>
                      <a:cubicBezTo>
                        <a:pt x="484" y="510"/>
                        <a:pt x="403" y="21"/>
                        <a:pt x="352" y="1"/>
                      </a:cubicBezTo>
                      <a:cubicBezTo>
                        <a:pt x="351" y="0"/>
                        <a:pt x="350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1" name="Google Shape;945;p28">
                  <a:extLst>
                    <a:ext uri="{FF2B5EF4-FFF2-40B4-BE49-F238E27FC236}">
                      <a16:creationId xmlns:a16="http://schemas.microsoft.com/office/drawing/2014/main" id="{7EB3A40E-B35D-6C88-CD9D-CB94B39D99CE}"/>
                    </a:ext>
                  </a:extLst>
                </p:cNvPr>
                <p:cNvSpPr/>
                <p:nvPr/>
              </p:nvSpPr>
              <p:spPr>
                <a:xfrm>
                  <a:off x="-5021371" y="408970"/>
                  <a:ext cx="63301" cy="73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500" extrusionOk="0">
                      <a:moveTo>
                        <a:pt x="361" y="0"/>
                      </a:moveTo>
                      <a:cubicBezTo>
                        <a:pt x="270" y="0"/>
                        <a:pt x="1" y="148"/>
                        <a:pt x="1" y="148"/>
                      </a:cubicBezTo>
                      <a:cubicBezTo>
                        <a:pt x="1" y="148"/>
                        <a:pt x="193" y="358"/>
                        <a:pt x="386" y="500"/>
                      </a:cubicBezTo>
                      <a:cubicBezTo>
                        <a:pt x="386" y="500"/>
                        <a:pt x="386" y="500"/>
                        <a:pt x="386" y="500"/>
                      </a:cubicBezTo>
                      <a:cubicBezTo>
                        <a:pt x="393" y="500"/>
                        <a:pt x="429" y="54"/>
                        <a:pt x="386" y="8"/>
                      </a:cubicBezTo>
                      <a:cubicBezTo>
                        <a:pt x="381" y="3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2" name="Google Shape;946;p28">
                  <a:extLst>
                    <a:ext uri="{FF2B5EF4-FFF2-40B4-BE49-F238E27FC236}">
                      <a16:creationId xmlns:a16="http://schemas.microsoft.com/office/drawing/2014/main" id="{A506AF53-9A1A-1B64-F440-0E9199444138}"/>
                    </a:ext>
                  </a:extLst>
                </p:cNvPr>
                <p:cNvSpPr/>
                <p:nvPr/>
              </p:nvSpPr>
              <p:spPr>
                <a:xfrm>
                  <a:off x="-2590407" y="-608272"/>
                  <a:ext cx="56514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2" extrusionOk="0">
                      <a:moveTo>
                        <a:pt x="83" y="0"/>
                      </a:moveTo>
                      <a:cubicBezTo>
                        <a:pt x="43" y="0"/>
                        <a:pt x="9" y="26"/>
                        <a:pt x="7" y="82"/>
                      </a:cubicBezTo>
                      <a:cubicBezTo>
                        <a:pt x="0" y="185"/>
                        <a:pt x="147" y="301"/>
                        <a:pt x="275" y="301"/>
                      </a:cubicBezTo>
                      <a:cubicBezTo>
                        <a:pt x="292" y="301"/>
                        <a:pt x="309" y="299"/>
                        <a:pt x="325" y="295"/>
                      </a:cubicBezTo>
                      <a:cubicBezTo>
                        <a:pt x="383" y="277"/>
                        <a:pt x="239" y="186"/>
                        <a:pt x="195" y="82"/>
                      </a:cubicBezTo>
                      <a:cubicBezTo>
                        <a:pt x="172" y="29"/>
                        <a:pt x="12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3" name="Google Shape;947;p28">
                  <a:extLst>
                    <a:ext uri="{FF2B5EF4-FFF2-40B4-BE49-F238E27FC236}">
                      <a16:creationId xmlns:a16="http://schemas.microsoft.com/office/drawing/2014/main" id="{656F8CD1-7D5A-703E-034E-537F633977B0}"/>
                    </a:ext>
                  </a:extLst>
                </p:cNvPr>
                <p:cNvSpPr/>
                <p:nvPr/>
              </p:nvSpPr>
              <p:spPr>
                <a:xfrm>
                  <a:off x="-2504382" y="-623323"/>
                  <a:ext cx="38659" cy="5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55" extrusionOk="0">
                      <a:moveTo>
                        <a:pt x="152" y="0"/>
                      </a:moveTo>
                      <a:cubicBezTo>
                        <a:pt x="115" y="0"/>
                        <a:pt x="82" y="58"/>
                        <a:pt x="77" y="129"/>
                      </a:cubicBezTo>
                      <a:cubicBezTo>
                        <a:pt x="70" y="235"/>
                        <a:pt x="0" y="355"/>
                        <a:pt x="49" y="355"/>
                      </a:cubicBezTo>
                      <a:cubicBezTo>
                        <a:pt x="49" y="355"/>
                        <a:pt x="50" y="355"/>
                        <a:pt x="50" y="355"/>
                      </a:cubicBezTo>
                      <a:cubicBezTo>
                        <a:pt x="163" y="352"/>
                        <a:pt x="261" y="141"/>
                        <a:pt x="206" y="45"/>
                      </a:cubicBezTo>
                      <a:cubicBezTo>
                        <a:pt x="189" y="14"/>
                        <a:pt x="170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4" name="Google Shape;948;p28">
                  <a:extLst>
                    <a:ext uri="{FF2B5EF4-FFF2-40B4-BE49-F238E27FC236}">
                      <a16:creationId xmlns:a16="http://schemas.microsoft.com/office/drawing/2014/main" id="{39E87A30-A32B-BE5C-3CB6-33DDA9B13C18}"/>
                    </a:ext>
                  </a:extLst>
                </p:cNvPr>
                <p:cNvSpPr/>
                <p:nvPr/>
              </p:nvSpPr>
              <p:spPr>
                <a:xfrm>
                  <a:off x="-2732059" y="-574925"/>
                  <a:ext cx="164819" cy="24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665" extrusionOk="0">
                      <a:moveTo>
                        <a:pt x="1001" y="1"/>
                      </a:moveTo>
                      <a:cubicBezTo>
                        <a:pt x="1001" y="1"/>
                        <a:pt x="903" y="166"/>
                        <a:pt x="848" y="276"/>
                      </a:cubicBezTo>
                      <a:lnTo>
                        <a:pt x="579" y="802"/>
                      </a:lnTo>
                      <a:cubicBezTo>
                        <a:pt x="537" y="790"/>
                        <a:pt x="495" y="784"/>
                        <a:pt x="453" y="784"/>
                      </a:cubicBezTo>
                      <a:cubicBezTo>
                        <a:pt x="388" y="784"/>
                        <a:pt x="323" y="799"/>
                        <a:pt x="263" y="827"/>
                      </a:cubicBezTo>
                      <a:cubicBezTo>
                        <a:pt x="101" y="905"/>
                        <a:pt x="0" y="1061"/>
                        <a:pt x="54" y="1191"/>
                      </a:cubicBezTo>
                      <a:cubicBezTo>
                        <a:pt x="109" y="1320"/>
                        <a:pt x="245" y="1335"/>
                        <a:pt x="245" y="1335"/>
                      </a:cubicBezTo>
                      <a:cubicBezTo>
                        <a:pt x="245" y="1335"/>
                        <a:pt x="177" y="1521"/>
                        <a:pt x="292" y="1614"/>
                      </a:cubicBezTo>
                      <a:cubicBezTo>
                        <a:pt x="335" y="1647"/>
                        <a:pt x="404" y="1664"/>
                        <a:pt x="477" y="1664"/>
                      </a:cubicBezTo>
                      <a:cubicBezTo>
                        <a:pt x="602" y="1664"/>
                        <a:pt x="739" y="1615"/>
                        <a:pt x="776" y="1518"/>
                      </a:cubicBezTo>
                      <a:cubicBezTo>
                        <a:pt x="776" y="1518"/>
                        <a:pt x="797" y="1625"/>
                        <a:pt x="898" y="1625"/>
                      </a:cubicBezTo>
                      <a:cubicBezTo>
                        <a:pt x="905" y="1625"/>
                        <a:pt x="912" y="1625"/>
                        <a:pt x="919" y="1624"/>
                      </a:cubicBezTo>
                      <a:cubicBezTo>
                        <a:pt x="1039" y="1606"/>
                        <a:pt x="1117" y="1436"/>
                        <a:pt x="1062" y="1219"/>
                      </a:cubicBezTo>
                      <a:cubicBezTo>
                        <a:pt x="1032" y="1093"/>
                        <a:pt x="980" y="973"/>
                        <a:pt x="909" y="864"/>
                      </a:cubicBezTo>
                      <a:lnTo>
                        <a:pt x="1079" y="105"/>
                      </a:lnTo>
                      <a:cubicBezTo>
                        <a:pt x="1079" y="105"/>
                        <a:pt x="1032" y="43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5" name="Google Shape;949;p28">
                  <a:extLst>
                    <a:ext uri="{FF2B5EF4-FFF2-40B4-BE49-F238E27FC236}">
                      <a16:creationId xmlns:a16="http://schemas.microsoft.com/office/drawing/2014/main" id="{201ED041-6009-3D5F-D59C-8EAA2899AE69}"/>
                    </a:ext>
                  </a:extLst>
                </p:cNvPr>
                <p:cNvSpPr/>
                <p:nvPr/>
              </p:nvSpPr>
              <p:spPr>
                <a:xfrm>
                  <a:off x="-2450820" y="-611961"/>
                  <a:ext cx="212774" cy="1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03" extrusionOk="0">
                      <a:moveTo>
                        <a:pt x="1030" y="1"/>
                      </a:moveTo>
                      <a:cubicBezTo>
                        <a:pt x="902" y="1"/>
                        <a:pt x="640" y="402"/>
                        <a:pt x="640" y="402"/>
                      </a:cubicBezTo>
                      <a:lnTo>
                        <a:pt x="1" y="152"/>
                      </a:lnTo>
                      <a:lnTo>
                        <a:pt x="1" y="278"/>
                      </a:lnTo>
                      <a:cubicBezTo>
                        <a:pt x="11" y="288"/>
                        <a:pt x="565" y="631"/>
                        <a:pt x="565" y="631"/>
                      </a:cubicBezTo>
                      <a:cubicBezTo>
                        <a:pt x="569" y="772"/>
                        <a:pt x="619" y="908"/>
                        <a:pt x="705" y="1020"/>
                      </a:cubicBezTo>
                      <a:cubicBezTo>
                        <a:pt x="793" y="1128"/>
                        <a:pt x="948" y="1202"/>
                        <a:pt x="1075" y="1202"/>
                      </a:cubicBezTo>
                      <a:cubicBezTo>
                        <a:pt x="1154" y="1202"/>
                        <a:pt x="1223" y="1173"/>
                        <a:pt x="1257" y="1105"/>
                      </a:cubicBezTo>
                      <a:cubicBezTo>
                        <a:pt x="1257" y="1105"/>
                        <a:pt x="1275" y="1111"/>
                        <a:pt x="1300" y="1111"/>
                      </a:cubicBezTo>
                      <a:cubicBezTo>
                        <a:pt x="1336" y="1111"/>
                        <a:pt x="1386" y="1098"/>
                        <a:pt x="1407" y="1030"/>
                      </a:cubicBezTo>
                      <a:cubicBezTo>
                        <a:pt x="1442" y="919"/>
                        <a:pt x="1322" y="713"/>
                        <a:pt x="1241" y="703"/>
                      </a:cubicBezTo>
                      <a:cubicBezTo>
                        <a:pt x="1241" y="703"/>
                        <a:pt x="1369" y="642"/>
                        <a:pt x="1342" y="499"/>
                      </a:cubicBezTo>
                      <a:cubicBezTo>
                        <a:pt x="1314" y="356"/>
                        <a:pt x="1053" y="301"/>
                        <a:pt x="1053" y="301"/>
                      </a:cubicBezTo>
                      <a:cubicBezTo>
                        <a:pt x="1053" y="301"/>
                        <a:pt x="1168" y="64"/>
                        <a:pt x="1053" y="6"/>
                      </a:cubicBezTo>
                      <a:cubicBezTo>
                        <a:pt x="1046" y="2"/>
                        <a:pt x="1038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6" name="Google Shape;950;p28">
                  <a:extLst>
                    <a:ext uri="{FF2B5EF4-FFF2-40B4-BE49-F238E27FC236}">
                      <a16:creationId xmlns:a16="http://schemas.microsoft.com/office/drawing/2014/main" id="{54D3A826-1EF3-2B69-D38D-8F6D2033B6DD}"/>
                    </a:ext>
                  </a:extLst>
                </p:cNvPr>
                <p:cNvSpPr/>
                <p:nvPr/>
              </p:nvSpPr>
              <p:spPr>
                <a:xfrm>
                  <a:off x="-2277591" y="-667589"/>
                  <a:ext cx="43824" cy="4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8" extrusionOk="0">
                      <a:moveTo>
                        <a:pt x="157" y="1"/>
                      </a:moveTo>
                      <a:cubicBezTo>
                        <a:pt x="46" y="1"/>
                        <a:pt x="1" y="241"/>
                        <a:pt x="103" y="284"/>
                      </a:cubicBezTo>
                      <a:cubicBezTo>
                        <a:pt x="108" y="287"/>
                        <a:pt x="113" y="288"/>
                        <a:pt x="119" y="288"/>
                      </a:cubicBezTo>
                      <a:cubicBezTo>
                        <a:pt x="203" y="288"/>
                        <a:pt x="296" y="36"/>
                        <a:pt x="178" y="4"/>
                      </a:cubicBezTo>
                      <a:cubicBezTo>
                        <a:pt x="171" y="2"/>
                        <a:pt x="164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7" name="Google Shape;951;p28">
                  <a:extLst>
                    <a:ext uri="{FF2B5EF4-FFF2-40B4-BE49-F238E27FC236}">
                      <a16:creationId xmlns:a16="http://schemas.microsoft.com/office/drawing/2014/main" id="{31AF051D-A080-9F29-2367-C6C7B60A8B6F}"/>
                    </a:ext>
                  </a:extLst>
                </p:cNvPr>
                <p:cNvSpPr/>
                <p:nvPr/>
              </p:nvSpPr>
              <p:spPr>
                <a:xfrm>
                  <a:off x="-2241145" y="-485802"/>
                  <a:ext cx="53562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2" extrusionOk="0">
                      <a:moveTo>
                        <a:pt x="202" y="0"/>
                      </a:moveTo>
                      <a:cubicBezTo>
                        <a:pt x="98" y="0"/>
                        <a:pt x="0" y="218"/>
                        <a:pt x="77" y="288"/>
                      </a:cubicBezTo>
                      <a:lnTo>
                        <a:pt x="92" y="288"/>
                      </a:lnTo>
                      <a:cubicBezTo>
                        <a:pt x="105" y="297"/>
                        <a:pt x="120" y="301"/>
                        <a:pt x="135" y="301"/>
                      </a:cubicBezTo>
                      <a:cubicBezTo>
                        <a:pt x="237" y="301"/>
                        <a:pt x="362" y="120"/>
                        <a:pt x="258" y="25"/>
                      </a:cubicBezTo>
                      <a:cubicBezTo>
                        <a:pt x="240" y="8"/>
                        <a:pt x="221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928" name="Google Shape;952;p28">
                  <a:extLst>
                    <a:ext uri="{FF2B5EF4-FFF2-40B4-BE49-F238E27FC236}">
                      <a16:creationId xmlns:a16="http://schemas.microsoft.com/office/drawing/2014/main" id="{00088F68-D57E-E825-1110-B1E5B4DCB416}"/>
                    </a:ext>
                  </a:extLst>
                </p:cNvPr>
                <p:cNvSpPr/>
                <p:nvPr/>
              </p:nvSpPr>
              <p:spPr>
                <a:xfrm>
                  <a:off x="-2762898" y="-486097"/>
                  <a:ext cx="42201" cy="3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67" extrusionOk="0">
                      <a:moveTo>
                        <a:pt x="120" y="0"/>
                      </a:moveTo>
                      <a:cubicBezTo>
                        <a:pt x="1" y="0"/>
                        <a:pt x="24" y="249"/>
                        <a:pt x="124" y="265"/>
                      </a:cubicBezTo>
                      <a:cubicBezTo>
                        <a:pt x="127" y="266"/>
                        <a:pt x="131" y="266"/>
                        <a:pt x="134" y="266"/>
                      </a:cubicBezTo>
                      <a:cubicBezTo>
                        <a:pt x="233" y="266"/>
                        <a:pt x="285" y="36"/>
                        <a:pt x="144" y="3"/>
                      </a:cubicBezTo>
                      <a:cubicBezTo>
                        <a:pt x="136" y="1"/>
                        <a:pt x="12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</p:grpSp>
          <p:grpSp>
            <p:nvGrpSpPr>
              <p:cNvPr id="9" name="Google Shape;953;p28">
                <a:extLst>
                  <a:ext uri="{FF2B5EF4-FFF2-40B4-BE49-F238E27FC236}">
                    <a16:creationId xmlns:a16="http://schemas.microsoft.com/office/drawing/2014/main" id="{70DB76CE-0ECB-60C5-C271-29DC3E5F9E1C}"/>
                  </a:ext>
                </a:extLst>
              </p:cNvPr>
              <p:cNvGrpSpPr/>
              <p:nvPr/>
            </p:nvGrpSpPr>
            <p:grpSpPr>
              <a:xfrm>
                <a:off x="-2763761" y="-786085"/>
                <a:ext cx="141122" cy="66101"/>
                <a:chOff x="-1271501" y="2444986"/>
                <a:chExt cx="83946" cy="39325"/>
              </a:xfrm>
            </p:grpSpPr>
            <p:sp>
              <p:nvSpPr>
                <p:cNvPr id="15" name="Google Shape;954;p28">
                  <a:extLst>
                    <a:ext uri="{FF2B5EF4-FFF2-40B4-BE49-F238E27FC236}">
                      <a16:creationId xmlns:a16="http://schemas.microsoft.com/office/drawing/2014/main" id="{305C06CC-082D-EB01-0B11-0485D3832AEA}"/>
                    </a:ext>
                  </a:extLst>
                </p:cNvPr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16" name="Google Shape;955;p28">
                  <a:extLst>
                    <a:ext uri="{FF2B5EF4-FFF2-40B4-BE49-F238E27FC236}">
                      <a16:creationId xmlns:a16="http://schemas.microsoft.com/office/drawing/2014/main" id="{08683260-E0CE-C762-E94C-25BDC736ED7F}"/>
                    </a:ext>
                  </a:extLst>
                </p:cNvPr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</p:grpSp>
          <p:grpSp>
            <p:nvGrpSpPr>
              <p:cNvPr id="10" name="Google Shape;956;p28">
                <a:extLst>
                  <a:ext uri="{FF2B5EF4-FFF2-40B4-BE49-F238E27FC236}">
                    <a16:creationId xmlns:a16="http://schemas.microsoft.com/office/drawing/2014/main" id="{7EAA40A8-70C3-336E-B24D-887C77C248DB}"/>
                  </a:ext>
                </a:extLst>
              </p:cNvPr>
              <p:cNvGrpSpPr/>
              <p:nvPr/>
            </p:nvGrpSpPr>
            <p:grpSpPr>
              <a:xfrm rot="-559053" flipH="1">
                <a:off x="-2617961" y="-783748"/>
                <a:ext cx="111423" cy="52214"/>
                <a:chOff x="-1271501" y="2444986"/>
                <a:chExt cx="83946" cy="39325"/>
              </a:xfrm>
            </p:grpSpPr>
            <p:sp>
              <p:nvSpPr>
                <p:cNvPr id="13" name="Google Shape;957;p28">
                  <a:extLst>
                    <a:ext uri="{FF2B5EF4-FFF2-40B4-BE49-F238E27FC236}">
                      <a16:creationId xmlns:a16="http://schemas.microsoft.com/office/drawing/2014/main" id="{50FD2EB1-A768-1092-7AD9-E7F216B0CBB6}"/>
                    </a:ext>
                  </a:extLst>
                </p:cNvPr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  <p:sp>
              <p:nvSpPr>
                <p:cNvPr id="14" name="Google Shape;958;p28">
                  <a:extLst>
                    <a:ext uri="{FF2B5EF4-FFF2-40B4-BE49-F238E27FC236}">
                      <a16:creationId xmlns:a16="http://schemas.microsoft.com/office/drawing/2014/main" id="{91898DAB-11DD-CE09-887B-CA4DFA42E862}"/>
                    </a:ext>
                  </a:extLst>
                </p:cNvPr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>
                    <a:latin typeface="한컴 윤체 L" panose="02020603020101020101" pitchFamily="18" charset="-127"/>
                    <a:ea typeface="한컴 윤체 L" panose="02020603020101020101" pitchFamily="18" charset="-127"/>
                  </a:endParaRPr>
                </a:p>
              </p:txBody>
            </p:sp>
          </p:grpSp>
          <p:sp>
            <p:nvSpPr>
              <p:cNvPr id="11" name="Google Shape;959;p28">
                <a:extLst>
                  <a:ext uri="{FF2B5EF4-FFF2-40B4-BE49-F238E27FC236}">
                    <a16:creationId xmlns:a16="http://schemas.microsoft.com/office/drawing/2014/main" id="{5BDF3A45-BE1F-A458-79EB-87739DAF71DB}"/>
                  </a:ext>
                </a:extLst>
              </p:cNvPr>
              <p:cNvSpPr/>
              <p:nvPr/>
            </p:nvSpPr>
            <p:spPr>
              <a:xfrm rot="2837483" flipH="1">
                <a:off x="-2746901" y="-819907"/>
                <a:ext cx="118411" cy="5681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2" name="Google Shape;960;p28">
                <a:extLst>
                  <a:ext uri="{FF2B5EF4-FFF2-40B4-BE49-F238E27FC236}">
                    <a16:creationId xmlns:a16="http://schemas.microsoft.com/office/drawing/2014/main" id="{A04B99A1-7651-8C30-CDCD-6465DA75EBD8}"/>
                  </a:ext>
                </a:extLst>
              </p:cNvPr>
              <p:cNvSpPr/>
              <p:nvPr/>
            </p:nvSpPr>
            <p:spPr>
              <a:xfrm rot="-3547335">
                <a:off x="-2614261" y="-832905"/>
                <a:ext cx="118407" cy="56809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</p:grpSp>
      <p:grpSp>
        <p:nvGrpSpPr>
          <p:cNvPr id="929" name="Google Shape;961;p28">
            <a:extLst>
              <a:ext uri="{FF2B5EF4-FFF2-40B4-BE49-F238E27FC236}">
                <a16:creationId xmlns:a16="http://schemas.microsoft.com/office/drawing/2014/main" id="{2BE54E39-1C9A-A5CC-96D0-7B95DAB17DA3}"/>
              </a:ext>
            </a:extLst>
          </p:cNvPr>
          <p:cNvGrpSpPr/>
          <p:nvPr/>
        </p:nvGrpSpPr>
        <p:grpSpPr>
          <a:xfrm>
            <a:off x="7833465" y="4785961"/>
            <a:ext cx="1354168" cy="1644921"/>
            <a:chOff x="5363349" y="3466170"/>
            <a:chExt cx="1015626" cy="1233691"/>
          </a:xfrm>
        </p:grpSpPr>
        <p:grpSp>
          <p:nvGrpSpPr>
            <p:cNvPr id="930" name="Google Shape;962;p28">
              <a:extLst>
                <a:ext uri="{FF2B5EF4-FFF2-40B4-BE49-F238E27FC236}">
                  <a16:creationId xmlns:a16="http://schemas.microsoft.com/office/drawing/2014/main" id="{0DA3BB76-77CC-A902-9D3F-60FA7E46A996}"/>
                </a:ext>
              </a:extLst>
            </p:cNvPr>
            <p:cNvGrpSpPr/>
            <p:nvPr/>
          </p:nvGrpSpPr>
          <p:grpSpPr>
            <a:xfrm>
              <a:off x="5363349" y="3466170"/>
              <a:ext cx="880543" cy="1204528"/>
              <a:chOff x="-1319212" y="1968688"/>
              <a:chExt cx="1145943" cy="1567376"/>
            </a:xfrm>
          </p:grpSpPr>
          <p:sp>
            <p:nvSpPr>
              <p:cNvPr id="932" name="Google Shape;963;p28">
                <a:extLst>
                  <a:ext uri="{FF2B5EF4-FFF2-40B4-BE49-F238E27FC236}">
                    <a16:creationId xmlns:a16="http://schemas.microsoft.com/office/drawing/2014/main" id="{773EF736-82C0-32B7-B3C1-10B0555591E4}"/>
                  </a:ext>
                </a:extLst>
              </p:cNvPr>
              <p:cNvSpPr/>
              <p:nvPr/>
            </p:nvSpPr>
            <p:spPr>
              <a:xfrm flipH="1">
                <a:off x="-1179607" y="1968688"/>
                <a:ext cx="402630" cy="115900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2519" extrusionOk="0">
                    <a:moveTo>
                      <a:pt x="95" y="1"/>
                    </a:moveTo>
                    <a:cubicBezTo>
                      <a:pt x="59" y="1"/>
                      <a:pt x="22" y="22"/>
                      <a:pt x="9" y="67"/>
                    </a:cubicBezTo>
                    <a:lnTo>
                      <a:pt x="8" y="77"/>
                    </a:lnTo>
                    <a:cubicBezTo>
                      <a:pt x="7" y="83"/>
                      <a:pt x="4" y="103"/>
                      <a:pt x="4" y="119"/>
                    </a:cubicBezTo>
                    <a:cubicBezTo>
                      <a:pt x="1" y="151"/>
                      <a:pt x="1" y="194"/>
                      <a:pt x="1" y="251"/>
                    </a:cubicBezTo>
                    <a:cubicBezTo>
                      <a:pt x="2" y="320"/>
                      <a:pt x="7" y="390"/>
                      <a:pt x="17" y="459"/>
                    </a:cubicBezTo>
                    <a:cubicBezTo>
                      <a:pt x="21" y="484"/>
                      <a:pt x="25" y="511"/>
                      <a:pt x="31" y="539"/>
                    </a:cubicBezTo>
                    <a:cubicBezTo>
                      <a:pt x="33" y="544"/>
                      <a:pt x="33" y="550"/>
                      <a:pt x="34" y="556"/>
                    </a:cubicBezTo>
                    <a:cubicBezTo>
                      <a:pt x="37" y="569"/>
                      <a:pt x="40" y="581"/>
                      <a:pt x="44" y="594"/>
                    </a:cubicBezTo>
                    <a:cubicBezTo>
                      <a:pt x="54" y="634"/>
                      <a:pt x="67" y="673"/>
                      <a:pt x="85" y="711"/>
                    </a:cubicBezTo>
                    <a:cubicBezTo>
                      <a:pt x="88" y="715"/>
                      <a:pt x="89" y="718"/>
                      <a:pt x="92" y="725"/>
                    </a:cubicBezTo>
                    <a:cubicBezTo>
                      <a:pt x="96" y="732"/>
                      <a:pt x="101" y="741"/>
                      <a:pt x="105" y="748"/>
                    </a:cubicBezTo>
                    <a:cubicBezTo>
                      <a:pt x="112" y="763"/>
                      <a:pt x="119" y="776"/>
                      <a:pt x="131" y="790"/>
                    </a:cubicBezTo>
                    <a:cubicBezTo>
                      <a:pt x="143" y="805"/>
                      <a:pt x="156" y="818"/>
                      <a:pt x="167" y="832"/>
                    </a:cubicBezTo>
                    <a:lnTo>
                      <a:pt x="171" y="838"/>
                    </a:lnTo>
                    <a:lnTo>
                      <a:pt x="174" y="839"/>
                    </a:lnTo>
                    <a:lnTo>
                      <a:pt x="180" y="845"/>
                    </a:lnTo>
                    <a:lnTo>
                      <a:pt x="187" y="851"/>
                    </a:lnTo>
                    <a:lnTo>
                      <a:pt x="202" y="864"/>
                    </a:lnTo>
                    <a:cubicBezTo>
                      <a:pt x="213" y="873"/>
                      <a:pt x="224" y="883"/>
                      <a:pt x="234" y="892"/>
                    </a:cubicBezTo>
                    <a:lnTo>
                      <a:pt x="299" y="945"/>
                    </a:lnTo>
                    <a:lnTo>
                      <a:pt x="371" y="1002"/>
                    </a:lnTo>
                    <a:cubicBezTo>
                      <a:pt x="467" y="1077"/>
                      <a:pt x="571" y="1161"/>
                      <a:pt x="681" y="1246"/>
                    </a:cubicBezTo>
                    <a:cubicBezTo>
                      <a:pt x="789" y="1333"/>
                      <a:pt x="905" y="1427"/>
                      <a:pt x="1026" y="1525"/>
                    </a:cubicBezTo>
                    <a:cubicBezTo>
                      <a:pt x="1087" y="1574"/>
                      <a:pt x="1151" y="1624"/>
                      <a:pt x="1213" y="1676"/>
                    </a:cubicBezTo>
                    <a:cubicBezTo>
                      <a:pt x="1277" y="1728"/>
                      <a:pt x="1342" y="1780"/>
                      <a:pt x="1407" y="1836"/>
                    </a:cubicBezTo>
                    <a:cubicBezTo>
                      <a:pt x="1472" y="1891"/>
                      <a:pt x="1540" y="1946"/>
                      <a:pt x="1607" y="2004"/>
                    </a:cubicBezTo>
                    <a:cubicBezTo>
                      <a:pt x="1675" y="2063"/>
                      <a:pt x="1743" y="2123"/>
                      <a:pt x="1812" y="2183"/>
                    </a:cubicBezTo>
                    <a:cubicBezTo>
                      <a:pt x="1952" y="2302"/>
                      <a:pt x="2088" y="2434"/>
                      <a:pt x="2230" y="2567"/>
                    </a:cubicBezTo>
                    <a:cubicBezTo>
                      <a:pt x="2266" y="2602"/>
                      <a:pt x="2304" y="2633"/>
                      <a:pt x="2337" y="2668"/>
                    </a:cubicBezTo>
                    <a:cubicBezTo>
                      <a:pt x="2370" y="2704"/>
                      <a:pt x="2405" y="2739"/>
                      <a:pt x="2440" y="2775"/>
                    </a:cubicBezTo>
                    <a:cubicBezTo>
                      <a:pt x="2508" y="2847"/>
                      <a:pt x="2577" y="2920"/>
                      <a:pt x="2647" y="2994"/>
                    </a:cubicBezTo>
                    <a:lnTo>
                      <a:pt x="2661" y="3008"/>
                    </a:lnTo>
                    <a:lnTo>
                      <a:pt x="2667" y="3015"/>
                    </a:lnTo>
                    <a:lnTo>
                      <a:pt x="2668" y="3015"/>
                    </a:lnTo>
                    <a:lnTo>
                      <a:pt x="2671" y="3018"/>
                    </a:lnTo>
                    <a:lnTo>
                      <a:pt x="2696" y="3049"/>
                    </a:lnTo>
                    <a:lnTo>
                      <a:pt x="2748" y="3108"/>
                    </a:lnTo>
                    <a:cubicBezTo>
                      <a:pt x="2783" y="3147"/>
                      <a:pt x="2815" y="3186"/>
                      <a:pt x="2846" y="3227"/>
                    </a:cubicBezTo>
                    <a:cubicBezTo>
                      <a:pt x="2878" y="3267"/>
                      <a:pt x="2910" y="3308"/>
                      <a:pt x="2942" y="3347"/>
                    </a:cubicBezTo>
                    <a:lnTo>
                      <a:pt x="3034" y="3474"/>
                    </a:lnTo>
                    <a:cubicBezTo>
                      <a:pt x="3159" y="3646"/>
                      <a:pt x="3275" y="3825"/>
                      <a:pt x="3379" y="4012"/>
                    </a:cubicBezTo>
                    <a:cubicBezTo>
                      <a:pt x="3434" y="4105"/>
                      <a:pt x="3480" y="4203"/>
                      <a:pt x="3531" y="4300"/>
                    </a:cubicBezTo>
                    <a:cubicBezTo>
                      <a:pt x="3576" y="4398"/>
                      <a:pt x="3625" y="4497"/>
                      <a:pt x="3665" y="4599"/>
                    </a:cubicBezTo>
                    <a:cubicBezTo>
                      <a:pt x="3839" y="5007"/>
                      <a:pt x="3957" y="5436"/>
                      <a:pt x="4017" y="5875"/>
                    </a:cubicBezTo>
                    <a:cubicBezTo>
                      <a:pt x="4027" y="5987"/>
                      <a:pt x="4043" y="6097"/>
                      <a:pt x="4046" y="6207"/>
                    </a:cubicBezTo>
                    <a:cubicBezTo>
                      <a:pt x="4047" y="6262"/>
                      <a:pt x="4051" y="6318"/>
                      <a:pt x="4051" y="6372"/>
                    </a:cubicBezTo>
                    <a:lnTo>
                      <a:pt x="4051" y="6542"/>
                    </a:lnTo>
                    <a:cubicBezTo>
                      <a:pt x="4051" y="6600"/>
                      <a:pt x="4049" y="6655"/>
                      <a:pt x="4049" y="6710"/>
                    </a:cubicBezTo>
                    <a:cubicBezTo>
                      <a:pt x="4047" y="6765"/>
                      <a:pt x="4044" y="6820"/>
                      <a:pt x="4041" y="6877"/>
                    </a:cubicBezTo>
                    <a:cubicBezTo>
                      <a:pt x="4038" y="6933"/>
                      <a:pt x="4037" y="6988"/>
                      <a:pt x="4033" y="7043"/>
                    </a:cubicBezTo>
                    <a:cubicBezTo>
                      <a:pt x="4027" y="7098"/>
                      <a:pt x="4023" y="7154"/>
                      <a:pt x="4017" y="7209"/>
                    </a:cubicBezTo>
                    <a:cubicBezTo>
                      <a:pt x="3978" y="7639"/>
                      <a:pt x="3894" y="8064"/>
                      <a:pt x="3766" y="8478"/>
                    </a:cubicBezTo>
                    <a:cubicBezTo>
                      <a:pt x="3639" y="8876"/>
                      <a:pt x="3476" y="9251"/>
                      <a:pt x="3269" y="9567"/>
                    </a:cubicBezTo>
                    <a:lnTo>
                      <a:pt x="3188" y="9690"/>
                    </a:lnTo>
                    <a:cubicBezTo>
                      <a:pt x="3160" y="9731"/>
                      <a:pt x="3136" y="9773"/>
                      <a:pt x="3108" y="9809"/>
                    </a:cubicBezTo>
                    <a:cubicBezTo>
                      <a:pt x="3053" y="9886"/>
                      <a:pt x="3000" y="9958"/>
                      <a:pt x="2945" y="10030"/>
                    </a:cubicBezTo>
                    <a:cubicBezTo>
                      <a:pt x="2832" y="10172"/>
                      <a:pt x="2721" y="10310"/>
                      <a:pt x="2608" y="10435"/>
                    </a:cubicBezTo>
                    <a:cubicBezTo>
                      <a:pt x="2382" y="10691"/>
                      <a:pt x="2165" y="10916"/>
                      <a:pt x="1971" y="11123"/>
                    </a:cubicBezTo>
                    <a:cubicBezTo>
                      <a:pt x="1948" y="11149"/>
                      <a:pt x="1925" y="11175"/>
                      <a:pt x="1902" y="11199"/>
                    </a:cubicBezTo>
                    <a:cubicBezTo>
                      <a:pt x="1890" y="11212"/>
                      <a:pt x="1879" y="11225"/>
                      <a:pt x="1867" y="11237"/>
                    </a:cubicBezTo>
                    <a:lnTo>
                      <a:pt x="1850" y="11256"/>
                    </a:lnTo>
                    <a:lnTo>
                      <a:pt x="1841" y="11264"/>
                    </a:lnTo>
                    <a:lnTo>
                      <a:pt x="1831" y="11277"/>
                    </a:lnTo>
                    <a:lnTo>
                      <a:pt x="1800" y="11315"/>
                    </a:lnTo>
                    <a:cubicBezTo>
                      <a:pt x="1789" y="11327"/>
                      <a:pt x="1779" y="11341"/>
                      <a:pt x="1770" y="11354"/>
                    </a:cubicBezTo>
                    <a:cubicBezTo>
                      <a:pt x="1748" y="11382"/>
                      <a:pt x="1730" y="11410"/>
                      <a:pt x="1711" y="11441"/>
                    </a:cubicBezTo>
                    <a:cubicBezTo>
                      <a:pt x="1646" y="11545"/>
                      <a:pt x="1601" y="11661"/>
                      <a:pt x="1576" y="11782"/>
                    </a:cubicBezTo>
                    <a:cubicBezTo>
                      <a:pt x="1557" y="11878"/>
                      <a:pt x="1552" y="11976"/>
                      <a:pt x="1559" y="12073"/>
                    </a:cubicBezTo>
                    <a:cubicBezTo>
                      <a:pt x="1559" y="12089"/>
                      <a:pt x="1560" y="12105"/>
                      <a:pt x="1562" y="12119"/>
                    </a:cubicBezTo>
                    <a:cubicBezTo>
                      <a:pt x="1562" y="12129"/>
                      <a:pt x="1563" y="12138"/>
                      <a:pt x="1565" y="12147"/>
                    </a:cubicBezTo>
                    <a:cubicBezTo>
                      <a:pt x="1568" y="12190"/>
                      <a:pt x="1573" y="12228"/>
                      <a:pt x="1578" y="12261"/>
                    </a:cubicBezTo>
                    <a:cubicBezTo>
                      <a:pt x="1579" y="12267"/>
                      <a:pt x="1579" y="12273"/>
                      <a:pt x="1581" y="12278"/>
                    </a:cubicBezTo>
                    <a:cubicBezTo>
                      <a:pt x="1581" y="12280"/>
                      <a:pt x="1581" y="12280"/>
                      <a:pt x="1581" y="12280"/>
                    </a:cubicBezTo>
                    <a:cubicBezTo>
                      <a:pt x="1589" y="12335"/>
                      <a:pt x="1596" y="12375"/>
                      <a:pt x="1601" y="12403"/>
                    </a:cubicBezTo>
                    <a:cubicBezTo>
                      <a:pt x="1607" y="12430"/>
                      <a:pt x="1609" y="12445"/>
                      <a:pt x="1609" y="12445"/>
                    </a:cubicBezTo>
                    <a:cubicBezTo>
                      <a:pt x="1617" y="12488"/>
                      <a:pt x="1655" y="12518"/>
                      <a:pt x="1697" y="12518"/>
                    </a:cubicBezTo>
                    <a:cubicBezTo>
                      <a:pt x="1702" y="12518"/>
                      <a:pt x="1706" y="12518"/>
                      <a:pt x="1711" y="12517"/>
                    </a:cubicBezTo>
                    <a:cubicBezTo>
                      <a:pt x="1760" y="12510"/>
                      <a:pt x="1795" y="12464"/>
                      <a:pt x="1786" y="12414"/>
                    </a:cubicBezTo>
                    <a:cubicBezTo>
                      <a:pt x="1786" y="12414"/>
                      <a:pt x="1785" y="12400"/>
                      <a:pt x="1780" y="12372"/>
                    </a:cubicBezTo>
                    <a:cubicBezTo>
                      <a:pt x="1777" y="12354"/>
                      <a:pt x="1774" y="12326"/>
                      <a:pt x="1770" y="12294"/>
                    </a:cubicBezTo>
                    <a:cubicBezTo>
                      <a:pt x="1769" y="12284"/>
                      <a:pt x="1767" y="12276"/>
                      <a:pt x="1766" y="12265"/>
                    </a:cubicBezTo>
                    <a:cubicBezTo>
                      <a:pt x="1766" y="12261"/>
                      <a:pt x="1764" y="12258"/>
                      <a:pt x="1764" y="12254"/>
                    </a:cubicBezTo>
                    <a:cubicBezTo>
                      <a:pt x="1764" y="12254"/>
                      <a:pt x="1764" y="12252"/>
                      <a:pt x="1764" y="12251"/>
                    </a:cubicBezTo>
                    <a:cubicBezTo>
                      <a:pt x="1764" y="12247"/>
                      <a:pt x="1763" y="12239"/>
                      <a:pt x="1763" y="12234"/>
                    </a:cubicBezTo>
                    <a:cubicBezTo>
                      <a:pt x="1753" y="12131"/>
                      <a:pt x="1738" y="11988"/>
                      <a:pt x="1774" y="11824"/>
                    </a:cubicBezTo>
                    <a:cubicBezTo>
                      <a:pt x="1796" y="11727"/>
                      <a:pt x="1837" y="11636"/>
                      <a:pt x="1890" y="11554"/>
                    </a:cubicBezTo>
                    <a:cubicBezTo>
                      <a:pt x="1905" y="11531"/>
                      <a:pt x="1922" y="11510"/>
                      <a:pt x="1938" y="11489"/>
                    </a:cubicBezTo>
                    <a:cubicBezTo>
                      <a:pt x="1945" y="11477"/>
                      <a:pt x="1955" y="11464"/>
                      <a:pt x="1965" y="11454"/>
                    </a:cubicBezTo>
                    <a:cubicBezTo>
                      <a:pt x="1977" y="11442"/>
                      <a:pt x="1987" y="11429"/>
                      <a:pt x="1997" y="11418"/>
                    </a:cubicBezTo>
                    <a:cubicBezTo>
                      <a:pt x="2041" y="11371"/>
                      <a:pt x="2087" y="11325"/>
                      <a:pt x="2133" y="11276"/>
                    </a:cubicBezTo>
                    <a:cubicBezTo>
                      <a:pt x="2328" y="11079"/>
                      <a:pt x="2557" y="10858"/>
                      <a:pt x="2790" y="10600"/>
                    </a:cubicBezTo>
                    <a:cubicBezTo>
                      <a:pt x="2909" y="10473"/>
                      <a:pt x="3026" y="10333"/>
                      <a:pt x="3146" y="10187"/>
                    </a:cubicBezTo>
                    <a:cubicBezTo>
                      <a:pt x="3204" y="10111"/>
                      <a:pt x="3263" y="10033"/>
                      <a:pt x="3324" y="9955"/>
                    </a:cubicBezTo>
                    <a:cubicBezTo>
                      <a:pt x="3356" y="9916"/>
                      <a:pt x="3379" y="9876"/>
                      <a:pt x="3408" y="9835"/>
                    </a:cubicBezTo>
                    <a:cubicBezTo>
                      <a:pt x="3435" y="9796"/>
                      <a:pt x="3461" y="9754"/>
                      <a:pt x="3490" y="9713"/>
                    </a:cubicBezTo>
                    <a:cubicBezTo>
                      <a:pt x="3719" y="9375"/>
                      <a:pt x="3900" y="8983"/>
                      <a:pt x="4037" y="8563"/>
                    </a:cubicBezTo>
                    <a:cubicBezTo>
                      <a:pt x="4174" y="8132"/>
                      <a:pt x="4266" y="7688"/>
                      <a:pt x="4310" y="7238"/>
                    </a:cubicBezTo>
                    <a:cubicBezTo>
                      <a:pt x="4315" y="7180"/>
                      <a:pt x="4323" y="7122"/>
                      <a:pt x="4326" y="7065"/>
                    </a:cubicBezTo>
                    <a:cubicBezTo>
                      <a:pt x="4329" y="7008"/>
                      <a:pt x="4334" y="6950"/>
                      <a:pt x="4336" y="6892"/>
                    </a:cubicBezTo>
                    <a:cubicBezTo>
                      <a:pt x="4341" y="6835"/>
                      <a:pt x="4342" y="6775"/>
                      <a:pt x="4344" y="6717"/>
                    </a:cubicBezTo>
                    <a:cubicBezTo>
                      <a:pt x="4345" y="6660"/>
                      <a:pt x="4348" y="6599"/>
                      <a:pt x="4348" y="6542"/>
                    </a:cubicBezTo>
                    <a:lnTo>
                      <a:pt x="4348" y="6372"/>
                    </a:lnTo>
                    <a:cubicBezTo>
                      <a:pt x="4348" y="6311"/>
                      <a:pt x="4344" y="6253"/>
                      <a:pt x="4341" y="6192"/>
                    </a:cubicBezTo>
                    <a:cubicBezTo>
                      <a:pt x="4339" y="6074"/>
                      <a:pt x="4323" y="5956"/>
                      <a:pt x="4312" y="5839"/>
                    </a:cubicBezTo>
                    <a:cubicBezTo>
                      <a:pt x="4248" y="5373"/>
                      <a:pt x="4122" y="4918"/>
                      <a:pt x="3937" y="4487"/>
                    </a:cubicBezTo>
                    <a:cubicBezTo>
                      <a:pt x="3894" y="4378"/>
                      <a:pt x="3842" y="4275"/>
                      <a:pt x="3794" y="4171"/>
                    </a:cubicBezTo>
                    <a:cubicBezTo>
                      <a:pt x="3739" y="4070"/>
                      <a:pt x="3690" y="3967"/>
                      <a:pt x="3631" y="3870"/>
                    </a:cubicBezTo>
                    <a:cubicBezTo>
                      <a:pt x="3521" y="3675"/>
                      <a:pt x="3398" y="3487"/>
                      <a:pt x="3266" y="3308"/>
                    </a:cubicBezTo>
                    <a:cubicBezTo>
                      <a:pt x="3233" y="3263"/>
                      <a:pt x="3201" y="3219"/>
                      <a:pt x="3168" y="3176"/>
                    </a:cubicBezTo>
                    <a:cubicBezTo>
                      <a:pt x="3133" y="3132"/>
                      <a:pt x="3098" y="3091"/>
                      <a:pt x="3063" y="3047"/>
                    </a:cubicBezTo>
                    <a:cubicBezTo>
                      <a:pt x="3029" y="3004"/>
                      <a:pt x="2994" y="2965"/>
                      <a:pt x="2959" y="2926"/>
                    </a:cubicBezTo>
                    <a:lnTo>
                      <a:pt x="2909" y="2866"/>
                    </a:lnTo>
                    <a:lnTo>
                      <a:pt x="2883" y="2837"/>
                    </a:lnTo>
                    <a:lnTo>
                      <a:pt x="2880" y="2833"/>
                    </a:lnTo>
                    <a:lnTo>
                      <a:pt x="2874" y="2829"/>
                    </a:lnTo>
                    <a:lnTo>
                      <a:pt x="2867" y="2821"/>
                    </a:lnTo>
                    <a:lnTo>
                      <a:pt x="2854" y="2807"/>
                    </a:lnTo>
                    <a:lnTo>
                      <a:pt x="2634" y="2584"/>
                    </a:lnTo>
                    <a:cubicBezTo>
                      <a:pt x="2598" y="2547"/>
                      <a:pt x="2563" y="2509"/>
                      <a:pt x="2525" y="2474"/>
                    </a:cubicBezTo>
                    <a:cubicBezTo>
                      <a:pt x="2488" y="2441"/>
                      <a:pt x="2450" y="2408"/>
                      <a:pt x="2414" y="2373"/>
                    </a:cubicBezTo>
                    <a:cubicBezTo>
                      <a:pt x="2266" y="2240"/>
                      <a:pt x="2125" y="2107"/>
                      <a:pt x="1980" y="1990"/>
                    </a:cubicBezTo>
                    <a:lnTo>
                      <a:pt x="1769" y="1812"/>
                    </a:lnTo>
                    <a:cubicBezTo>
                      <a:pt x="1701" y="1754"/>
                      <a:pt x="1630" y="1699"/>
                      <a:pt x="1563" y="1645"/>
                    </a:cubicBezTo>
                    <a:cubicBezTo>
                      <a:pt x="1294" y="1427"/>
                      <a:pt x="1041" y="1236"/>
                      <a:pt x="817" y="1068"/>
                    </a:cubicBezTo>
                    <a:lnTo>
                      <a:pt x="506" y="837"/>
                    </a:lnTo>
                    <a:lnTo>
                      <a:pt x="436" y="786"/>
                    </a:lnTo>
                    <a:cubicBezTo>
                      <a:pt x="413" y="767"/>
                      <a:pt x="391" y="750"/>
                      <a:pt x="368" y="732"/>
                    </a:cubicBezTo>
                    <a:lnTo>
                      <a:pt x="336" y="706"/>
                    </a:lnTo>
                    <a:lnTo>
                      <a:pt x="320" y="695"/>
                    </a:lnTo>
                    <a:lnTo>
                      <a:pt x="313" y="689"/>
                    </a:lnTo>
                    <a:lnTo>
                      <a:pt x="312" y="688"/>
                    </a:lnTo>
                    <a:cubicBezTo>
                      <a:pt x="307" y="680"/>
                      <a:pt x="302" y="676"/>
                      <a:pt x="296" y="669"/>
                    </a:cubicBezTo>
                    <a:cubicBezTo>
                      <a:pt x="292" y="662"/>
                      <a:pt x="286" y="654"/>
                      <a:pt x="281" y="647"/>
                    </a:cubicBezTo>
                    <a:cubicBezTo>
                      <a:pt x="273" y="633"/>
                      <a:pt x="266" y="617"/>
                      <a:pt x="258" y="601"/>
                    </a:cubicBezTo>
                    <a:cubicBezTo>
                      <a:pt x="255" y="592"/>
                      <a:pt x="252" y="585"/>
                      <a:pt x="248" y="576"/>
                    </a:cubicBezTo>
                    <a:cubicBezTo>
                      <a:pt x="235" y="540"/>
                      <a:pt x="225" y="504"/>
                      <a:pt x="218" y="466"/>
                    </a:cubicBezTo>
                    <a:cubicBezTo>
                      <a:pt x="215" y="458"/>
                      <a:pt x="213" y="450"/>
                      <a:pt x="212" y="442"/>
                    </a:cubicBezTo>
                    <a:cubicBezTo>
                      <a:pt x="212" y="437"/>
                      <a:pt x="209" y="433"/>
                      <a:pt x="209" y="429"/>
                    </a:cubicBezTo>
                    <a:cubicBezTo>
                      <a:pt x="199" y="366"/>
                      <a:pt x="192" y="306"/>
                      <a:pt x="187" y="243"/>
                    </a:cubicBezTo>
                    <a:cubicBezTo>
                      <a:pt x="184" y="193"/>
                      <a:pt x="184" y="152"/>
                      <a:pt x="184" y="129"/>
                    </a:cubicBezTo>
                    <a:lnTo>
                      <a:pt x="184" y="109"/>
                    </a:lnTo>
                    <a:lnTo>
                      <a:pt x="187" y="97"/>
                    </a:lnTo>
                    <a:lnTo>
                      <a:pt x="187" y="93"/>
                    </a:lnTo>
                    <a:cubicBezTo>
                      <a:pt x="188" y="34"/>
                      <a:pt x="142" y="1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3" name="Google Shape;964;p28">
                <a:extLst>
                  <a:ext uri="{FF2B5EF4-FFF2-40B4-BE49-F238E27FC236}">
                    <a16:creationId xmlns:a16="http://schemas.microsoft.com/office/drawing/2014/main" id="{3087B743-EDB3-1467-58AF-3E2B5015C883}"/>
                  </a:ext>
                </a:extLst>
              </p:cNvPr>
              <p:cNvSpPr/>
              <p:nvPr/>
            </p:nvSpPr>
            <p:spPr>
              <a:xfrm flipH="1">
                <a:off x="-517109" y="2734130"/>
                <a:ext cx="141370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04" extrusionOk="0">
                    <a:moveTo>
                      <a:pt x="1083" y="0"/>
                    </a:moveTo>
                    <a:cubicBezTo>
                      <a:pt x="1048" y="0"/>
                      <a:pt x="1013" y="5"/>
                      <a:pt x="977" y="16"/>
                    </a:cubicBezTo>
                    <a:cubicBezTo>
                      <a:pt x="910" y="42"/>
                      <a:pt x="845" y="74"/>
                      <a:pt x="783" y="109"/>
                    </a:cubicBezTo>
                    <a:cubicBezTo>
                      <a:pt x="510" y="256"/>
                      <a:pt x="270" y="459"/>
                      <a:pt x="77" y="702"/>
                    </a:cubicBezTo>
                    <a:lnTo>
                      <a:pt x="66" y="724"/>
                    </a:lnTo>
                    <a:cubicBezTo>
                      <a:pt x="28" y="813"/>
                      <a:pt x="0" y="1016"/>
                      <a:pt x="186" y="1304"/>
                    </a:cubicBezTo>
                    <a:cubicBezTo>
                      <a:pt x="186" y="1304"/>
                      <a:pt x="258" y="1301"/>
                      <a:pt x="401" y="1249"/>
                    </a:cubicBezTo>
                    <a:cubicBezTo>
                      <a:pt x="552" y="1191"/>
                      <a:pt x="696" y="1119"/>
                      <a:pt x="834" y="1033"/>
                    </a:cubicBezTo>
                    <a:cubicBezTo>
                      <a:pt x="939" y="970"/>
                      <a:pt x="1039" y="897"/>
                      <a:pt x="1133" y="816"/>
                    </a:cubicBezTo>
                    <a:cubicBezTo>
                      <a:pt x="1301" y="670"/>
                      <a:pt x="1398" y="530"/>
                      <a:pt x="1456" y="418"/>
                    </a:cubicBezTo>
                    <a:cubicBezTo>
                      <a:pt x="1486" y="362"/>
                      <a:pt x="1509" y="301"/>
                      <a:pt x="1527" y="237"/>
                    </a:cubicBezTo>
                    <a:cubicBezTo>
                      <a:pt x="1527" y="237"/>
                      <a:pt x="1326" y="0"/>
                      <a:pt x="1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4" name="Google Shape;965;p28">
                <a:extLst>
                  <a:ext uri="{FF2B5EF4-FFF2-40B4-BE49-F238E27FC236}">
                    <a16:creationId xmlns:a16="http://schemas.microsoft.com/office/drawing/2014/main" id="{2FD26C63-484F-3C9E-EE2D-5A52E3AB810C}"/>
                  </a:ext>
                </a:extLst>
              </p:cNvPr>
              <p:cNvSpPr/>
              <p:nvPr/>
            </p:nvSpPr>
            <p:spPr>
              <a:xfrm flipH="1">
                <a:off x="-517108" y="2734130"/>
                <a:ext cx="69065" cy="7563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17" extrusionOk="0">
                    <a:moveTo>
                      <a:pt x="302" y="0"/>
                    </a:moveTo>
                    <a:cubicBezTo>
                      <a:pt x="267" y="0"/>
                      <a:pt x="232" y="5"/>
                      <a:pt x="196" y="16"/>
                    </a:cubicBezTo>
                    <a:cubicBezTo>
                      <a:pt x="129" y="42"/>
                      <a:pt x="64" y="74"/>
                      <a:pt x="1" y="109"/>
                    </a:cubicBezTo>
                    <a:lnTo>
                      <a:pt x="1" y="481"/>
                    </a:lnTo>
                    <a:cubicBezTo>
                      <a:pt x="137" y="572"/>
                      <a:pt x="255" y="686"/>
                      <a:pt x="352" y="816"/>
                    </a:cubicBezTo>
                    <a:cubicBezTo>
                      <a:pt x="520" y="670"/>
                      <a:pt x="617" y="530"/>
                      <a:pt x="675" y="418"/>
                    </a:cubicBezTo>
                    <a:cubicBezTo>
                      <a:pt x="705" y="362"/>
                      <a:pt x="728" y="301"/>
                      <a:pt x="746" y="237"/>
                    </a:cubicBezTo>
                    <a:cubicBezTo>
                      <a:pt x="746" y="237"/>
                      <a:pt x="545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5" name="Google Shape;966;p28">
                <a:extLst>
                  <a:ext uri="{FF2B5EF4-FFF2-40B4-BE49-F238E27FC236}">
                    <a16:creationId xmlns:a16="http://schemas.microsoft.com/office/drawing/2014/main" id="{6D6FBA48-8A72-090D-2448-97DF5AFD503F}"/>
                  </a:ext>
                </a:extLst>
              </p:cNvPr>
              <p:cNvSpPr/>
              <p:nvPr/>
            </p:nvSpPr>
            <p:spPr>
              <a:xfrm flipH="1">
                <a:off x="-689863" y="2772921"/>
                <a:ext cx="276999" cy="356526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851" extrusionOk="0">
                    <a:moveTo>
                      <a:pt x="1055" y="1"/>
                    </a:moveTo>
                    <a:cubicBezTo>
                      <a:pt x="996" y="115"/>
                      <a:pt x="894" y="258"/>
                      <a:pt x="719" y="409"/>
                    </a:cubicBezTo>
                    <a:cubicBezTo>
                      <a:pt x="630" y="485"/>
                      <a:pt x="533" y="555"/>
                      <a:pt x="431" y="616"/>
                    </a:cubicBezTo>
                    <a:cubicBezTo>
                      <a:pt x="295" y="701"/>
                      <a:pt x="151" y="772"/>
                      <a:pt x="0" y="830"/>
                    </a:cubicBezTo>
                    <a:cubicBezTo>
                      <a:pt x="168" y="1087"/>
                      <a:pt x="732" y="1948"/>
                      <a:pt x="1111" y="2463"/>
                    </a:cubicBezTo>
                    <a:cubicBezTo>
                      <a:pt x="1561" y="3075"/>
                      <a:pt x="2010" y="3606"/>
                      <a:pt x="2137" y="3758"/>
                    </a:cubicBezTo>
                    <a:cubicBezTo>
                      <a:pt x="2189" y="3821"/>
                      <a:pt x="2291" y="3851"/>
                      <a:pt x="2401" y="3851"/>
                    </a:cubicBezTo>
                    <a:cubicBezTo>
                      <a:pt x="2433" y="3851"/>
                      <a:pt x="2466" y="3848"/>
                      <a:pt x="2499" y="3843"/>
                    </a:cubicBezTo>
                    <a:cubicBezTo>
                      <a:pt x="2619" y="3824"/>
                      <a:pt x="2734" y="3772"/>
                      <a:pt x="2789" y="3696"/>
                    </a:cubicBezTo>
                    <a:cubicBezTo>
                      <a:pt x="2911" y="3526"/>
                      <a:pt x="2992" y="3173"/>
                      <a:pt x="2734" y="2697"/>
                    </a:cubicBezTo>
                    <a:cubicBezTo>
                      <a:pt x="2517" y="2294"/>
                      <a:pt x="1396" y="535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6" name="Google Shape;967;p28">
                <a:extLst>
                  <a:ext uri="{FF2B5EF4-FFF2-40B4-BE49-F238E27FC236}">
                    <a16:creationId xmlns:a16="http://schemas.microsoft.com/office/drawing/2014/main" id="{012B0A4A-998D-1F12-8567-E66F9741A608}"/>
                  </a:ext>
                </a:extLst>
              </p:cNvPr>
              <p:cNvSpPr/>
              <p:nvPr/>
            </p:nvSpPr>
            <p:spPr>
              <a:xfrm flipH="1">
                <a:off x="-689862" y="2772921"/>
                <a:ext cx="210434" cy="3558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844" extrusionOk="0">
                    <a:moveTo>
                      <a:pt x="334" y="1"/>
                    </a:moveTo>
                    <a:cubicBezTo>
                      <a:pt x="277" y="115"/>
                      <a:pt x="175" y="258"/>
                      <a:pt x="0" y="409"/>
                    </a:cubicBezTo>
                    <a:cubicBezTo>
                      <a:pt x="347" y="815"/>
                      <a:pt x="774" y="1612"/>
                      <a:pt x="1103" y="2247"/>
                    </a:cubicBezTo>
                    <a:cubicBezTo>
                      <a:pt x="1377" y="2777"/>
                      <a:pt x="1647" y="3480"/>
                      <a:pt x="1780" y="3843"/>
                    </a:cubicBezTo>
                    <a:cubicBezTo>
                      <a:pt x="1900" y="3824"/>
                      <a:pt x="2015" y="3772"/>
                      <a:pt x="2070" y="3696"/>
                    </a:cubicBezTo>
                    <a:cubicBezTo>
                      <a:pt x="2192" y="3526"/>
                      <a:pt x="2273" y="3173"/>
                      <a:pt x="2015" y="2697"/>
                    </a:cubicBezTo>
                    <a:cubicBezTo>
                      <a:pt x="1798" y="2294"/>
                      <a:pt x="676" y="535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7" name="Google Shape;968;p28">
                <a:extLst>
                  <a:ext uri="{FF2B5EF4-FFF2-40B4-BE49-F238E27FC236}">
                    <a16:creationId xmlns:a16="http://schemas.microsoft.com/office/drawing/2014/main" id="{B820B460-14A9-A6BF-32A1-EEA472F5E1E1}"/>
                  </a:ext>
                </a:extLst>
              </p:cNvPr>
              <p:cNvSpPr/>
              <p:nvPr/>
            </p:nvSpPr>
            <p:spPr>
              <a:xfrm flipH="1">
                <a:off x="-488595" y="2733945"/>
                <a:ext cx="112762" cy="83877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906" extrusionOk="0">
                    <a:moveTo>
                      <a:pt x="1053" y="1"/>
                    </a:moveTo>
                    <a:cubicBezTo>
                      <a:pt x="1006" y="1"/>
                      <a:pt x="946" y="12"/>
                      <a:pt x="878" y="36"/>
                    </a:cubicBezTo>
                    <a:cubicBezTo>
                      <a:pt x="729" y="89"/>
                      <a:pt x="588" y="164"/>
                      <a:pt x="462" y="260"/>
                    </a:cubicBezTo>
                    <a:cubicBezTo>
                      <a:pt x="128" y="504"/>
                      <a:pt x="1" y="792"/>
                      <a:pt x="124" y="876"/>
                    </a:cubicBezTo>
                    <a:cubicBezTo>
                      <a:pt x="153" y="896"/>
                      <a:pt x="190" y="905"/>
                      <a:pt x="234" y="905"/>
                    </a:cubicBezTo>
                    <a:cubicBezTo>
                      <a:pt x="335" y="905"/>
                      <a:pt x="472" y="855"/>
                      <a:pt x="623" y="765"/>
                    </a:cubicBezTo>
                    <a:cubicBezTo>
                      <a:pt x="687" y="727"/>
                      <a:pt x="747" y="685"/>
                      <a:pt x="807" y="640"/>
                    </a:cubicBezTo>
                    <a:cubicBezTo>
                      <a:pt x="1098" y="419"/>
                      <a:pt x="1218" y="124"/>
                      <a:pt x="1155" y="37"/>
                    </a:cubicBezTo>
                    <a:cubicBezTo>
                      <a:pt x="1138" y="13"/>
                      <a:pt x="1103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8" name="Google Shape;969;p28">
                <a:extLst>
                  <a:ext uri="{FF2B5EF4-FFF2-40B4-BE49-F238E27FC236}">
                    <a16:creationId xmlns:a16="http://schemas.microsoft.com/office/drawing/2014/main" id="{A6A46729-FAD1-F239-374F-4BA0AD00DE6E}"/>
                  </a:ext>
                </a:extLst>
              </p:cNvPr>
              <p:cNvSpPr/>
              <p:nvPr/>
            </p:nvSpPr>
            <p:spPr>
              <a:xfrm flipH="1">
                <a:off x="-488594" y="2733945"/>
                <a:ext cx="55085" cy="7082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765" extrusionOk="0">
                    <a:moveTo>
                      <a:pt x="431" y="0"/>
                    </a:moveTo>
                    <a:cubicBezTo>
                      <a:pt x="383" y="0"/>
                      <a:pt x="323" y="12"/>
                      <a:pt x="253" y="36"/>
                    </a:cubicBezTo>
                    <a:cubicBezTo>
                      <a:pt x="214" y="371"/>
                      <a:pt x="136" y="590"/>
                      <a:pt x="0" y="765"/>
                    </a:cubicBezTo>
                    <a:cubicBezTo>
                      <a:pt x="64" y="727"/>
                      <a:pt x="124" y="685"/>
                      <a:pt x="184" y="640"/>
                    </a:cubicBezTo>
                    <a:cubicBezTo>
                      <a:pt x="475" y="419"/>
                      <a:pt x="595" y="124"/>
                      <a:pt x="531" y="37"/>
                    </a:cubicBezTo>
                    <a:cubicBezTo>
                      <a:pt x="514" y="13"/>
                      <a:pt x="479" y="0"/>
                      <a:pt x="4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39" name="Google Shape;970;p28">
                <a:extLst>
                  <a:ext uri="{FF2B5EF4-FFF2-40B4-BE49-F238E27FC236}">
                    <a16:creationId xmlns:a16="http://schemas.microsoft.com/office/drawing/2014/main" id="{5D595D1E-03BF-A2CB-F409-A5D657DC6307}"/>
                  </a:ext>
                </a:extLst>
              </p:cNvPr>
              <p:cNvSpPr/>
              <p:nvPr/>
            </p:nvSpPr>
            <p:spPr>
              <a:xfrm flipH="1">
                <a:off x="-480541" y="2664696"/>
                <a:ext cx="150072" cy="15405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64" extrusionOk="0">
                    <a:moveTo>
                      <a:pt x="808" y="1411"/>
                    </a:moveTo>
                    <a:cubicBezTo>
                      <a:pt x="874" y="1442"/>
                      <a:pt x="1052" y="1466"/>
                      <a:pt x="1088" y="1472"/>
                    </a:cubicBezTo>
                    <a:cubicBezTo>
                      <a:pt x="1097" y="1487"/>
                      <a:pt x="1103" y="1497"/>
                      <a:pt x="1106" y="1504"/>
                    </a:cubicBezTo>
                    <a:cubicBezTo>
                      <a:pt x="1026" y="1556"/>
                      <a:pt x="938" y="1598"/>
                      <a:pt x="847" y="1625"/>
                    </a:cubicBezTo>
                    <a:lnTo>
                      <a:pt x="845" y="1627"/>
                    </a:lnTo>
                    <a:cubicBezTo>
                      <a:pt x="842" y="1623"/>
                      <a:pt x="840" y="1617"/>
                      <a:pt x="834" y="1610"/>
                    </a:cubicBezTo>
                    <a:cubicBezTo>
                      <a:pt x="832" y="1543"/>
                      <a:pt x="824" y="1476"/>
                      <a:pt x="808" y="1411"/>
                    </a:cubicBezTo>
                    <a:close/>
                    <a:moveTo>
                      <a:pt x="944" y="1"/>
                    </a:moveTo>
                    <a:cubicBezTo>
                      <a:pt x="913" y="1"/>
                      <a:pt x="893" y="127"/>
                      <a:pt x="883" y="244"/>
                    </a:cubicBezTo>
                    <a:cubicBezTo>
                      <a:pt x="870" y="225"/>
                      <a:pt x="858" y="209"/>
                      <a:pt x="848" y="198"/>
                    </a:cubicBezTo>
                    <a:cubicBezTo>
                      <a:pt x="847" y="195"/>
                      <a:pt x="844" y="194"/>
                      <a:pt x="841" y="194"/>
                    </a:cubicBezTo>
                    <a:cubicBezTo>
                      <a:pt x="839" y="194"/>
                      <a:pt x="837" y="194"/>
                      <a:pt x="835" y="196"/>
                    </a:cubicBezTo>
                    <a:cubicBezTo>
                      <a:pt x="832" y="199"/>
                      <a:pt x="831" y="205"/>
                      <a:pt x="834" y="208"/>
                    </a:cubicBezTo>
                    <a:cubicBezTo>
                      <a:pt x="845" y="222"/>
                      <a:pt x="858" y="241"/>
                      <a:pt x="873" y="261"/>
                    </a:cubicBezTo>
                    <a:cubicBezTo>
                      <a:pt x="793" y="264"/>
                      <a:pt x="602" y="276"/>
                      <a:pt x="582" y="305"/>
                    </a:cubicBezTo>
                    <a:cubicBezTo>
                      <a:pt x="579" y="309"/>
                      <a:pt x="579" y="313"/>
                      <a:pt x="581" y="318"/>
                    </a:cubicBezTo>
                    <a:cubicBezTo>
                      <a:pt x="591" y="348"/>
                      <a:pt x="653" y="386"/>
                      <a:pt x="679" y="400"/>
                    </a:cubicBezTo>
                    <a:cubicBezTo>
                      <a:pt x="678" y="403"/>
                      <a:pt x="676" y="406"/>
                      <a:pt x="676" y="409"/>
                    </a:cubicBezTo>
                    <a:cubicBezTo>
                      <a:pt x="670" y="446"/>
                      <a:pt x="735" y="499"/>
                      <a:pt x="815" y="559"/>
                    </a:cubicBezTo>
                    <a:lnTo>
                      <a:pt x="821" y="564"/>
                    </a:lnTo>
                    <a:cubicBezTo>
                      <a:pt x="874" y="604"/>
                      <a:pt x="965" y="678"/>
                      <a:pt x="1003" y="710"/>
                    </a:cubicBezTo>
                    <a:cubicBezTo>
                      <a:pt x="992" y="709"/>
                      <a:pt x="982" y="709"/>
                      <a:pt x="972" y="709"/>
                    </a:cubicBezTo>
                    <a:cubicBezTo>
                      <a:pt x="937" y="709"/>
                      <a:pt x="909" y="713"/>
                      <a:pt x="900" y="726"/>
                    </a:cubicBezTo>
                    <a:cubicBezTo>
                      <a:pt x="897" y="730"/>
                      <a:pt x="893" y="742"/>
                      <a:pt x="906" y="756"/>
                    </a:cubicBezTo>
                    <a:cubicBezTo>
                      <a:pt x="951" y="805"/>
                      <a:pt x="1136" y="927"/>
                      <a:pt x="1214" y="976"/>
                    </a:cubicBezTo>
                    <a:lnTo>
                      <a:pt x="1175" y="972"/>
                    </a:lnTo>
                    <a:cubicBezTo>
                      <a:pt x="1162" y="970"/>
                      <a:pt x="1150" y="969"/>
                      <a:pt x="1140" y="969"/>
                    </a:cubicBezTo>
                    <a:cubicBezTo>
                      <a:pt x="1110" y="969"/>
                      <a:pt x="1092" y="977"/>
                      <a:pt x="1087" y="992"/>
                    </a:cubicBezTo>
                    <a:cubicBezTo>
                      <a:pt x="1083" y="1006"/>
                      <a:pt x="1086" y="1031"/>
                      <a:pt x="1169" y="1093"/>
                    </a:cubicBezTo>
                    <a:cubicBezTo>
                      <a:pt x="1245" y="1145"/>
                      <a:pt x="1333" y="1176"/>
                      <a:pt x="1425" y="1180"/>
                    </a:cubicBezTo>
                    <a:cubicBezTo>
                      <a:pt x="1440" y="1206"/>
                      <a:pt x="1450" y="1225"/>
                      <a:pt x="1456" y="1232"/>
                    </a:cubicBezTo>
                    <a:cubicBezTo>
                      <a:pt x="1355" y="1332"/>
                      <a:pt x="1242" y="1420"/>
                      <a:pt x="1122" y="1494"/>
                    </a:cubicBezTo>
                    <a:cubicBezTo>
                      <a:pt x="1117" y="1488"/>
                      <a:pt x="1112" y="1476"/>
                      <a:pt x="1104" y="1463"/>
                    </a:cubicBezTo>
                    <a:cubicBezTo>
                      <a:pt x="1112" y="1433"/>
                      <a:pt x="1159" y="1181"/>
                      <a:pt x="1116" y="1121"/>
                    </a:cubicBezTo>
                    <a:cubicBezTo>
                      <a:pt x="1112" y="1113"/>
                      <a:pt x="1103" y="1108"/>
                      <a:pt x="1093" y="1106"/>
                    </a:cubicBezTo>
                    <a:cubicBezTo>
                      <a:pt x="1091" y="1106"/>
                      <a:pt x="1090" y="1106"/>
                      <a:pt x="1088" y="1106"/>
                    </a:cubicBezTo>
                    <a:cubicBezTo>
                      <a:pt x="1075" y="1106"/>
                      <a:pt x="1063" y="1112"/>
                      <a:pt x="1054" y="1122"/>
                    </a:cubicBezTo>
                    <a:cubicBezTo>
                      <a:pt x="1046" y="1040"/>
                      <a:pt x="1026" y="866"/>
                      <a:pt x="977" y="863"/>
                    </a:cubicBezTo>
                    <a:lnTo>
                      <a:pt x="976" y="863"/>
                    </a:lnTo>
                    <a:cubicBezTo>
                      <a:pt x="958" y="863"/>
                      <a:pt x="944" y="882"/>
                      <a:pt x="931" y="909"/>
                    </a:cubicBezTo>
                    <a:cubicBezTo>
                      <a:pt x="917" y="854"/>
                      <a:pt x="883" y="741"/>
                      <a:pt x="830" y="741"/>
                    </a:cubicBezTo>
                    <a:cubicBezTo>
                      <a:pt x="828" y="741"/>
                      <a:pt x="826" y="741"/>
                      <a:pt x="824" y="742"/>
                    </a:cubicBezTo>
                    <a:cubicBezTo>
                      <a:pt x="815" y="743"/>
                      <a:pt x="808" y="747"/>
                      <a:pt x="801" y="753"/>
                    </a:cubicBezTo>
                    <a:cubicBezTo>
                      <a:pt x="785" y="704"/>
                      <a:pt x="733" y="562"/>
                      <a:pt x="688" y="548"/>
                    </a:cubicBezTo>
                    <a:cubicBezTo>
                      <a:pt x="684" y="546"/>
                      <a:pt x="680" y="546"/>
                      <a:pt x="676" y="546"/>
                    </a:cubicBezTo>
                    <a:cubicBezTo>
                      <a:pt x="671" y="546"/>
                      <a:pt x="666" y="547"/>
                      <a:pt x="662" y="551"/>
                    </a:cubicBezTo>
                    <a:cubicBezTo>
                      <a:pt x="634" y="569"/>
                      <a:pt x="624" y="637"/>
                      <a:pt x="621" y="675"/>
                    </a:cubicBezTo>
                    <a:cubicBezTo>
                      <a:pt x="605" y="655"/>
                      <a:pt x="589" y="636"/>
                      <a:pt x="573" y="620"/>
                    </a:cubicBezTo>
                    <a:cubicBezTo>
                      <a:pt x="572" y="619"/>
                      <a:pt x="570" y="618"/>
                      <a:pt x="568" y="618"/>
                    </a:cubicBezTo>
                    <a:cubicBezTo>
                      <a:pt x="565" y="618"/>
                      <a:pt x="563" y="619"/>
                      <a:pt x="562" y="620"/>
                    </a:cubicBezTo>
                    <a:cubicBezTo>
                      <a:pt x="557" y="624"/>
                      <a:pt x="557" y="629"/>
                      <a:pt x="562" y="633"/>
                    </a:cubicBezTo>
                    <a:cubicBezTo>
                      <a:pt x="576" y="649"/>
                      <a:pt x="592" y="669"/>
                      <a:pt x="610" y="691"/>
                    </a:cubicBezTo>
                    <a:cubicBezTo>
                      <a:pt x="565" y="691"/>
                      <a:pt x="466" y="695"/>
                      <a:pt x="449" y="727"/>
                    </a:cubicBezTo>
                    <a:cubicBezTo>
                      <a:pt x="445" y="736"/>
                      <a:pt x="445" y="747"/>
                      <a:pt x="452" y="755"/>
                    </a:cubicBezTo>
                    <a:cubicBezTo>
                      <a:pt x="475" y="792"/>
                      <a:pt x="547" y="843"/>
                      <a:pt x="599" y="873"/>
                    </a:cubicBezTo>
                    <a:cubicBezTo>
                      <a:pt x="593" y="872"/>
                      <a:pt x="586" y="872"/>
                      <a:pt x="581" y="872"/>
                    </a:cubicBezTo>
                    <a:cubicBezTo>
                      <a:pt x="564" y="872"/>
                      <a:pt x="551" y="875"/>
                      <a:pt x="546" y="880"/>
                    </a:cubicBezTo>
                    <a:cubicBezTo>
                      <a:pt x="540" y="888"/>
                      <a:pt x="540" y="898"/>
                      <a:pt x="546" y="904"/>
                    </a:cubicBezTo>
                    <a:cubicBezTo>
                      <a:pt x="569" y="940"/>
                      <a:pt x="663" y="1019"/>
                      <a:pt x="706" y="1054"/>
                    </a:cubicBezTo>
                    <a:cubicBezTo>
                      <a:pt x="698" y="1054"/>
                      <a:pt x="689" y="1055"/>
                      <a:pt x="680" y="1060"/>
                    </a:cubicBezTo>
                    <a:cubicBezTo>
                      <a:pt x="676" y="1061"/>
                      <a:pt x="673" y="1066"/>
                      <a:pt x="673" y="1071"/>
                    </a:cubicBezTo>
                    <a:cubicBezTo>
                      <a:pt x="669" y="1108"/>
                      <a:pt x="806" y="1233"/>
                      <a:pt x="869" y="1291"/>
                    </a:cubicBezTo>
                    <a:cubicBezTo>
                      <a:pt x="840" y="1294"/>
                      <a:pt x="811" y="1299"/>
                      <a:pt x="782" y="1304"/>
                    </a:cubicBezTo>
                    <a:cubicBezTo>
                      <a:pt x="757" y="1222"/>
                      <a:pt x="727" y="1151"/>
                      <a:pt x="704" y="1131"/>
                    </a:cubicBezTo>
                    <a:cubicBezTo>
                      <a:pt x="699" y="1125"/>
                      <a:pt x="692" y="1123"/>
                      <a:pt x="685" y="1123"/>
                    </a:cubicBezTo>
                    <a:cubicBezTo>
                      <a:pt x="679" y="1125"/>
                      <a:pt x="675" y="1128"/>
                      <a:pt x="672" y="1132"/>
                    </a:cubicBezTo>
                    <a:cubicBezTo>
                      <a:pt x="663" y="1144"/>
                      <a:pt x="662" y="1170"/>
                      <a:pt x="663" y="1203"/>
                    </a:cubicBezTo>
                    <a:cubicBezTo>
                      <a:pt x="627" y="1089"/>
                      <a:pt x="571" y="931"/>
                      <a:pt x="529" y="931"/>
                    </a:cubicBezTo>
                    <a:cubicBezTo>
                      <a:pt x="520" y="931"/>
                      <a:pt x="513" y="934"/>
                      <a:pt x="508" y="940"/>
                    </a:cubicBezTo>
                    <a:cubicBezTo>
                      <a:pt x="489" y="960"/>
                      <a:pt x="481" y="1018"/>
                      <a:pt x="478" y="1073"/>
                    </a:cubicBezTo>
                    <a:cubicBezTo>
                      <a:pt x="443" y="927"/>
                      <a:pt x="374" y="640"/>
                      <a:pt x="330" y="619"/>
                    </a:cubicBezTo>
                    <a:cubicBezTo>
                      <a:pt x="327" y="617"/>
                      <a:pt x="323" y="616"/>
                      <a:pt x="318" y="616"/>
                    </a:cubicBezTo>
                    <a:cubicBezTo>
                      <a:pt x="313" y="616"/>
                      <a:pt x="308" y="617"/>
                      <a:pt x="303" y="621"/>
                    </a:cubicBezTo>
                    <a:cubicBezTo>
                      <a:pt x="259" y="650"/>
                      <a:pt x="231" y="824"/>
                      <a:pt x="231" y="906"/>
                    </a:cubicBezTo>
                    <a:cubicBezTo>
                      <a:pt x="203" y="876"/>
                      <a:pt x="173" y="846"/>
                      <a:pt x="142" y="815"/>
                    </a:cubicBezTo>
                    <a:cubicBezTo>
                      <a:pt x="140" y="814"/>
                      <a:pt x="138" y="813"/>
                      <a:pt x="135" y="813"/>
                    </a:cubicBezTo>
                    <a:cubicBezTo>
                      <a:pt x="133" y="813"/>
                      <a:pt x="131" y="814"/>
                      <a:pt x="129" y="815"/>
                    </a:cubicBezTo>
                    <a:cubicBezTo>
                      <a:pt x="125" y="820"/>
                      <a:pt x="125" y="824"/>
                      <a:pt x="129" y="828"/>
                    </a:cubicBezTo>
                    <a:cubicBezTo>
                      <a:pt x="161" y="859"/>
                      <a:pt x="191" y="891"/>
                      <a:pt x="220" y="921"/>
                    </a:cubicBezTo>
                    <a:cubicBezTo>
                      <a:pt x="142" y="928"/>
                      <a:pt x="1" y="948"/>
                      <a:pt x="1" y="989"/>
                    </a:cubicBezTo>
                    <a:cubicBezTo>
                      <a:pt x="1" y="1022"/>
                      <a:pt x="38" y="1035"/>
                      <a:pt x="93" y="1054"/>
                    </a:cubicBezTo>
                    <a:cubicBezTo>
                      <a:pt x="128" y="1064"/>
                      <a:pt x="161" y="1079"/>
                      <a:pt x="194" y="1093"/>
                    </a:cubicBezTo>
                    <a:cubicBezTo>
                      <a:pt x="232" y="1112"/>
                      <a:pt x="270" y="1135"/>
                      <a:pt x="304" y="1161"/>
                    </a:cubicBezTo>
                    <a:cubicBezTo>
                      <a:pt x="280" y="1158"/>
                      <a:pt x="258" y="1156"/>
                      <a:pt x="239" y="1156"/>
                    </a:cubicBezTo>
                    <a:cubicBezTo>
                      <a:pt x="218" y="1156"/>
                      <a:pt x="203" y="1158"/>
                      <a:pt x="197" y="1165"/>
                    </a:cubicBezTo>
                    <a:cubicBezTo>
                      <a:pt x="194" y="1168"/>
                      <a:pt x="191" y="1174"/>
                      <a:pt x="193" y="1178"/>
                    </a:cubicBezTo>
                    <a:cubicBezTo>
                      <a:pt x="197" y="1202"/>
                      <a:pt x="255" y="1241"/>
                      <a:pt x="304" y="1270"/>
                    </a:cubicBezTo>
                    <a:cubicBezTo>
                      <a:pt x="275" y="1263"/>
                      <a:pt x="241" y="1257"/>
                      <a:pt x="214" y="1257"/>
                    </a:cubicBezTo>
                    <a:cubicBezTo>
                      <a:pt x="192" y="1257"/>
                      <a:pt x="174" y="1261"/>
                      <a:pt x="164" y="1270"/>
                    </a:cubicBezTo>
                    <a:cubicBezTo>
                      <a:pt x="157" y="1277"/>
                      <a:pt x="154" y="1287"/>
                      <a:pt x="157" y="1297"/>
                    </a:cubicBezTo>
                    <a:cubicBezTo>
                      <a:pt x="167" y="1351"/>
                      <a:pt x="322" y="1417"/>
                      <a:pt x="400" y="1448"/>
                    </a:cubicBezTo>
                    <a:cubicBezTo>
                      <a:pt x="371" y="1450"/>
                      <a:pt x="349" y="1456"/>
                      <a:pt x="346" y="1465"/>
                    </a:cubicBezTo>
                    <a:cubicBezTo>
                      <a:pt x="343" y="1471"/>
                      <a:pt x="345" y="1476"/>
                      <a:pt x="348" y="1481"/>
                    </a:cubicBezTo>
                    <a:cubicBezTo>
                      <a:pt x="368" y="1517"/>
                      <a:pt x="533" y="1595"/>
                      <a:pt x="660" y="1637"/>
                    </a:cubicBezTo>
                    <a:lnTo>
                      <a:pt x="654" y="1637"/>
                    </a:lnTo>
                    <a:cubicBezTo>
                      <a:pt x="654" y="1637"/>
                      <a:pt x="653" y="1637"/>
                      <a:pt x="653" y="1637"/>
                    </a:cubicBezTo>
                    <a:cubicBezTo>
                      <a:pt x="649" y="1637"/>
                      <a:pt x="646" y="1641"/>
                      <a:pt x="644" y="1644"/>
                    </a:cubicBezTo>
                    <a:cubicBezTo>
                      <a:pt x="644" y="1649"/>
                      <a:pt x="647" y="1654"/>
                      <a:pt x="652" y="1654"/>
                    </a:cubicBezTo>
                    <a:lnTo>
                      <a:pt x="659" y="1656"/>
                    </a:lnTo>
                    <a:cubicBezTo>
                      <a:pt x="683" y="1660"/>
                      <a:pt x="709" y="1663"/>
                      <a:pt x="734" y="1663"/>
                    </a:cubicBezTo>
                    <a:lnTo>
                      <a:pt x="763" y="1663"/>
                    </a:lnTo>
                    <a:cubicBezTo>
                      <a:pt x="764" y="1663"/>
                      <a:pt x="766" y="1662"/>
                      <a:pt x="767" y="1660"/>
                    </a:cubicBezTo>
                    <a:cubicBezTo>
                      <a:pt x="795" y="1659"/>
                      <a:pt x="821" y="1653"/>
                      <a:pt x="847" y="1646"/>
                    </a:cubicBezTo>
                    <a:cubicBezTo>
                      <a:pt x="916" y="1628"/>
                      <a:pt x="1007" y="1589"/>
                      <a:pt x="1123" y="1516"/>
                    </a:cubicBezTo>
                    <a:cubicBezTo>
                      <a:pt x="1395" y="1343"/>
                      <a:pt x="1566" y="1174"/>
                      <a:pt x="1619" y="1028"/>
                    </a:cubicBezTo>
                    <a:cubicBezTo>
                      <a:pt x="1621" y="1022"/>
                      <a:pt x="1618" y="1016"/>
                      <a:pt x="1612" y="1015"/>
                    </a:cubicBezTo>
                    <a:cubicBezTo>
                      <a:pt x="1611" y="1015"/>
                      <a:pt x="1611" y="1015"/>
                      <a:pt x="1610" y="1015"/>
                    </a:cubicBezTo>
                    <a:cubicBezTo>
                      <a:pt x="1606" y="1015"/>
                      <a:pt x="1602" y="1017"/>
                      <a:pt x="1601" y="1021"/>
                    </a:cubicBezTo>
                    <a:cubicBezTo>
                      <a:pt x="1579" y="1083"/>
                      <a:pt x="1534" y="1150"/>
                      <a:pt x="1467" y="1219"/>
                    </a:cubicBezTo>
                    <a:cubicBezTo>
                      <a:pt x="1463" y="1210"/>
                      <a:pt x="1453" y="1193"/>
                      <a:pt x="1440" y="1170"/>
                    </a:cubicBezTo>
                    <a:cubicBezTo>
                      <a:pt x="1452" y="1105"/>
                      <a:pt x="1410" y="634"/>
                      <a:pt x="1356" y="559"/>
                    </a:cubicBezTo>
                    <a:cubicBezTo>
                      <a:pt x="1349" y="552"/>
                      <a:pt x="1342" y="547"/>
                      <a:pt x="1335" y="547"/>
                    </a:cubicBezTo>
                    <a:cubicBezTo>
                      <a:pt x="1331" y="547"/>
                      <a:pt x="1328" y="548"/>
                      <a:pt x="1324" y="551"/>
                    </a:cubicBezTo>
                    <a:cubicBezTo>
                      <a:pt x="1311" y="559"/>
                      <a:pt x="1304" y="581"/>
                      <a:pt x="1300" y="611"/>
                    </a:cubicBezTo>
                    <a:cubicBezTo>
                      <a:pt x="1271" y="515"/>
                      <a:pt x="1212" y="351"/>
                      <a:pt x="1161" y="351"/>
                    </a:cubicBezTo>
                    <a:cubicBezTo>
                      <a:pt x="1160" y="351"/>
                      <a:pt x="1160" y="351"/>
                      <a:pt x="1159" y="351"/>
                    </a:cubicBezTo>
                    <a:cubicBezTo>
                      <a:pt x="1148" y="299"/>
                      <a:pt x="1116" y="170"/>
                      <a:pt x="1078" y="169"/>
                    </a:cubicBezTo>
                    <a:cubicBezTo>
                      <a:pt x="1077" y="168"/>
                      <a:pt x="1076" y="168"/>
                      <a:pt x="1075" y="168"/>
                    </a:cubicBezTo>
                    <a:cubicBezTo>
                      <a:pt x="1072" y="168"/>
                      <a:pt x="1069" y="170"/>
                      <a:pt x="1067" y="173"/>
                    </a:cubicBezTo>
                    <a:cubicBezTo>
                      <a:pt x="1058" y="180"/>
                      <a:pt x="1052" y="205"/>
                      <a:pt x="1048" y="238"/>
                    </a:cubicBezTo>
                    <a:cubicBezTo>
                      <a:pt x="1018" y="134"/>
                      <a:pt x="973" y="1"/>
                      <a:pt x="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0" name="Google Shape;971;p28">
                <a:extLst>
                  <a:ext uri="{FF2B5EF4-FFF2-40B4-BE49-F238E27FC236}">
                    <a16:creationId xmlns:a16="http://schemas.microsoft.com/office/drawing/2014/main" id="{4B12ABDC-B666-44AE-7C49-1EA7BF8476A8}"/>
                  </a:ext>
                </a:extLst>
              </p:cNvPr>
              <p:cNvSpPr/>
              <p:nvPr/>
            </p:nvSpPr>
            <p:spPr>
              <a:xfrm flipH="1">
                <a:off x="-559139" y="2732186"/>
                <a:ext cx="8322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56" extrusionOk="0">
                    <a:moveTo>
                      <a:pt x="250" y="0"/>
                    </a:moveTo>
                    <a:cubicBezTo>
                      <a:pt x="97" y="0"/>
                      <a:pt x="1" y="21"/>
                      <a:pt x="1" y="21"/>
                    </a:cubicBezTo>
                    <a:cubicBezTo>
                      <a:pt x="1" y="21"/>
                      <a:pt x="66" y="26"/>
                      <a:pt x="83" y="75"/>
                    </a:cubicBezTo>
                    <a:cubicBezTo>
                      <a:pt x="96" y="118"/>
                      <a:pt x="93" y="167"/>
                      <a:pt x="73" y="209"/>
                    </a:cubicBezTo>
                    <a:cubicBezTo>
                      <a:pt x="73" y="209"/>
                      <a:pt x="176" y="177"/>
                      <a:pt x="314" y="177"/>
                    </a:cubicBezTo>
                    <a:cubicBezTo>
                      <a:pt x="383" y="177"/>
                      <a:pt x="461" y="185"/>
                      <a:pt x="539" y="209"/>
                    </a:cubicBezTo>
                    <a:cubicBezTo>
                      <a:pt x="562" y="217"/>
                      <a:pt x="585" y="224"/>
                      <a:pt x="607" y="231"/>
                    </a:cubicBezTo>
                    <a:cubicBezTo>
                      <a:pt x="796" y="295"/>
                      <a:pt x="893" y="355"/>
                      <a:pt x="893" y="355"/>
                    </a:cubicBezTo>
                    <a:cubicBezTo>
                      <a:pt x="893" y="355"/>
                      <a:pt x="899" y="298"/>
                      <a:pt x="899" y="244"/>
                    </a:cubicBezTo>
                    <a:cubicBezTo>
                      <a:pt x="899" y="190"/>
                      <a:pt x="857" y="121"/>
                      <a:pt x="857" y="121"/>
                    </a:cubicBezTo>
                    <a:cubicBezTo>
                      <a:pt x="857" y="121"/>
                      <a:pt x="832" y="69"/>
                      <a:pt x="527" y="21"/>
                    </a:cubicBezTo>
                    <a:cubicBezTo>
                      <a:pt x="517" y="20"/>
                      <a:pt x="508" y="18"/>
                      <a:pt x="500" y="18"/>
                    </a:cubicBezTo>
                    <a:cubicBezTo>
                      <a:pt x="407" y="5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1" name="Google Shape;972;p28">
                <a:extLst>
                  <a:ext uri="{FF2B5EF4-FFF2-40B4-BE49-F238E27FC236}">
                    <a16:creationId xmlns:a16="http://schemas.microsoft.com/office/drawing/2014/main" id="{29CFCD5B-A077-5D41-2DA1-4182B1AC447B}"/>
                  </a:ext>
                </a:extLst>
              </p:cNvPr>
              <p:cNvSpPr/>
              <p:nvPr/>
            </p:nvSpPr>
            <p:spPr>
              <a:xfrm flipH="1">
                <a:off x="-835555" y="2255875"/>
                <a:ext cx="366930" cy="34837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763" extrusionOk="0">
                    <a:moveTo>
                      <a:pt x="2064" y="1"/>
                    </a:moveTo>
                    <a:cubicBezTo>
                      <a:pt x="1822" y="1"/>
                      <a:pt x="1554" y="89"/>
                      <a:pt x="1253" y="350"/>
                    </a:cubicBezTo>
                    <a:cubicBezTo>
                      <a:pt x="778" y="761"/>
                      <a:pt x="162" y="1804"/>
                      <a:pt x="0" y="2361"/>
                    </a:cubicBezTo>
                    <a:cubicBezTo>
                      <a:pt x="81" y="2410"/>
                      <a:pt x="159" y="2464"/>
                      <a:pt x="233" y="2523"/>
                    </a:cubicBezTo>
                    <a:cubicBezTo>
                      <a:pt x="370" y="2632"/>
                      <a:pt x="628" y="2924"/>
                      <a:pt x="509" y="3152"/>
                    </a:cubicBezTo>
                    <a:cubicBezTo>
                      <a:pt x="509" y="3152"/>
                      <a:pt x="679" y="3494"/>
                      <a:pt x="1513" y="3692"/>
                    </a:cubicBezTo>
                    <a:cubicBezTo>
                      <a:pt x="1723" y="3742"/>
                      <a:pt x="1915" y="3763"/>
                      <a:pt x="2090" y="3763"/>
                    </a:cubicBezTo>
                    <a:cubicBezTo>
                      <a:pt x="2614" y="3763"/>
                      <a:pt x="2988" y="3576"/>
                      <a:pt x="3230" y="3410"/>
                    </a:cubicBezTo>
                    <a:cubicBezTo>
                      <a:pt x="3555" y="3189"/>
                      <a:pt x="3837" y="2595"/>
                      <a:pt x="3854" y="2397"/>
                    </a:cubicBezTo>
                    <a:lnTo>
                      <a:pt x="3832" y="2387"/>
                    </a:lnTo>
                    <a:cubicBezTo>
                      <a:pt x="3743" y="2350"/>
                      <a:pt x="3404" y="2205"/>
                      <a:pt x="3207" y="2133"/>
                    </a:cubicBezTo>
                    <a:cubicBezTo>
                      <a:pt x="3106" y="2096"/>
                      <a:pt x="3022" y="2067"/>
                      <a:pt x="2958" y="2046"/>
                    </a:cubicBezTo>
                    <a:cubicBezTo>
                      <a:pt x="2880" y="2020"/>
                      <a:pt x="2836" y="2007"/>
                      <a:pt x="2836" y="2007"/>
                    </a:cubicBezTo>
                    <a:cubicBezTo>
                      <a:pt x="2836" y="2007"/>
                      <a:pt x="2851" y="1966"/>
                      <a:pt x="2876" y="1901"/>
                    </a:cubicBezTo>
                    <a:cubicBezTo>
                      <a:pt x="2928" y="1764"/>
                      <a:pt x="3015" y="1519"/>
                      <a:pt x="3050" y="1350"/>
                    </a:cubicBezTo>
                    <a:cubicBezTo>
                      <a:pt x="3096" y="1111"/>
                      <a:pt x="3089" y="864"/>
                      <a:pt x="3029" y="628"/>
                    </a:cubicBezTo>
                    <a:cubicBezTo>
                      <a:pt x="2990" y="486"/>
                      <a:pt x="2799" y="185"/>
                      <a:pt x="2458" y="71"/>
                    </a:cubicBezTo>
                    <a:cubicBezTo>
                      <a:pt x="2334" y="29"/>
                      <a:pt x="2203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2" name="Google Shape;973;p28">
                <a:extLst>
                  <a:ext uri="{FF2B5EF4-FFF2-40B4-BE49-F238E27FC236}">
                    <a16:creationId xmlns:a16="http://schemas.microsoft.com/office/drawing/2014/main" id="{66A28F81-DC4F-C95D-B6AC-80C31E0FF539}"/>
                  </a:ext>
                </a:extLst>
              </p:cNvPr>
              <p:cNvSpPr/>
              <p:nvPr/>
            </p:nvSpPr>
            <p:spPr>
              <a:xfrm flipH="1">
                <a:off x="-747632" y="2321321"/>
                <a:ext cx="263298" cy="16997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836" extrusionOk="0">
                    <a:moveTo>
                      <a:pt x="1167" y="1"/>
                    </a:moveTo>
                    <a:lnTo>
                      <a:pt x="1167" y="1"/>
                    </a:lnTo>
                    <a:cubicBezTo>
                      <a:pt x="1158" y="5"/>
                      <a:pt x="1008" y="86"/>
                      <a:pt x="909" y="365"/>
                    </a:cubicBezTo>
                    <a:cubicBezTo>
                      <a:pt x="807" y="653"/>
                      <a:pt x="867" y="605"/>
                      <a:pt x="640" y="993"/>
                    </a:cubicBezTo>
                    <a:cubicBezTo>
                      <a:pt x="419" y="1369"/>
                      <a:pt x="25" y="1637"/>
                      <a:pt x="1" y="1654"/>
                    </a:cubicBezTo>
                    <a:cubicBezTo>
                      <a:pt x="30" y="1643"/>
                      <a:pt x="646" y="1398"/>
                      <a:pt x="909" y="1229"/>
                    </a:cubicBezTo>
                    <a:cubicBezTo>
                      <a:pt x="966" y="1196"/>
                      <a:pt x="1016" y="1151"/>
                      <a:pt x="1057" y="1099"/>
                    </a:cubicBezTo>
                    <a:cubicBezTo>
                      <a:pt x="1107" y="1162"/>
                      <a:pt x="1181" y="1252"/>
                      <a:pt x="1270" y="1349"/>
                    </a:cubicBezTo>
                    <a:cubicBezTo>
                      <a:pt x="1440" y="1538"/>
                      <a:pt x="1605" y="1835"/>
                      <a:pt x="2161" y="1835"/>
                    </a:cubicBezTo>
                    <a:cubicBezTo>
                      <a:pt x="2171" y="1835"/>
                      <a:pt x="2182" y="1835"/>
                      <a:pt x="2192" y="1835"/>
                    </a:cubicBezTo>
                    <a:cubicBezTo>
                      <a:pt x="2618" y="1826"/>
                      <a:pt x="2786" y="1509"/>
                      <a:pt x="2843" y="1339"/>
                    </a:cubicBezTo>
                    <a:cubicBezTo>
                      <a:pt x="2765" y="1314"/>
                      <a:pt x="2719" y="1301"/>
                      <a:pt x="2719" y="1301"/>
                    </a:cubicBezTo>
                    <a:cubicBezTo>
                      <a:pt x="2719" y="1301"/>
                      <a:pt x="2736" y="1259"/>
                      <a:pt x="2761" y="1194"/>
                    </a:cubicBezTo>
                    <a:lnTo>
                      <a:pt x="2708" y="1175"/>
                    </a:lnTo>
                    <a:cubicBezTo>
                      <a:pt x="2708" y="1175"/>
                      <a:pt x="2052" y="1424"/>
                      <a:pt x="1760" y="1424"/>
                    </a:cubicBezTo>
                    <a:cubicBezTo>
                      <a:pt x="1698" y="1424"/>
                      <a:pt x="1652" y="1413"/>
                      <a:pt x="1633" y="1385"/>
                    </a:cubicBezTo>
                    <a:cubicBezTo>
                      <a:pt x="1523" y="1229"/>
                      <a:pt x="1508" y="993"/>
                      <a:pt x="1508" y="993"/>
                    </a:cubicBezTo>
                    <a:cubicBezTo>
                      <a:pt x="1245" y="782"/>
                      <a:pt x="1136" y="390"/>
                      <a:pt x="1131" y="83"/>
                    </a:cubicBezTo>
                    <a:cubicBezTo>
                      <a:pt x="1141" y="54"/>
                      <a:pt x="1152" y="27"/>
                      <a:pt x="116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3" name="Google Shape;974;p28">
                <a:extLst>
                  <a:ext uri="{FF2B5EF4-FFF2-40B4-BE49-F238E27FC236}">
                    <a16:creationId xmlns:a16="http://schemas.microsoft.com/office/drawing/2014/main" id="{CFE12953-2927-877E-8B43-A843FA3338F5}"/>
                  </a:ext>
                </a:extLst>
              </p:cNvPr>
              <p:cNvSpPr/>
              <p:nvPr/>
            </p:nvSpPr>
            <p:spPr>
              <a:xfrm flipH="1">
                <a:off x="-911593" y="2474539"/>
                <a:ext cx="555110" cy="469566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072" extrusionOk="0">
                    <a:moveTo>
                      <a:pt x="1265" y="1"/>
                    </a:moveTo>
                    <a:cubicBezTo>
                      <a:pt x="1024" y="102"/>
                      <a:pt x="473" y="359"/>
                      <a:pt x="239" y="656"/>
                    </a:cubicBezTo>
                    <a:cubicBezTo>
                      <a:pt x="194" y="712"/>
                      <a:pt x="155" y="773"/>
                      <a:pt x="122" y="837"/>
                    </a:cubicBezTo>
                    <a:cubicBezTo>
                      <a:pt x="0" y="1077"/>
                      <a:pt x="3" y="1313"/>
                      <a:pt x="114" y="1457"/>
                    </a:cubicBezTo>
                    <a:cubicBezTo>
                      <a:pt x="114" y="1457"/>
                      <a:pt x="448" y="1006"/>
                      <a:pt x="913" y="1006"/>
                    </a:cubicBezTo>
                    <a:cubicBezTo>
                      <a:pt x="946" y="1006"/>
                      <a:pt x="979" y="1008"/>
                      <a:pt x="1013" y="1013"/>
                    </a:cubicBezTo>
                    <a:cubicBezTo>
                      <a:pt x="1528" y="1084"/>
                      <a:pt x="1660" y="1696"/>
                      <a:pt x="1660" y="1696"/>
                    </a:cubicBezTo>
                    <a:cubicBezTo>
                      <a:pt x="1660" y="1696"/>
                      <a:pt x="1845" y="2146"/>
                      <a:pt x="1972" y="2445"/>
                    </a:cubicBezTo>
                    <a:cubicBezTo>
                      <a:pt x="2070" y="2681"/>
                      <a:pt x="2148" y="2907"/>
                      <a:pt x="2176" y="2992"/>
                    </a:cubicBezTo>
                    <a:cubicBezTo>
                      <a:pt x="2183" y="3014"/>
                      <a:pt x="2188" y="3027"/>
                      <a:pt x="2188" y="3027"/>
                    </a:cubicBezTo>
                    <a:lnTo>
                      <a:pt x="2182" y="3164"/>
                    </a:lnTo>
                    <a:lnTo>
                      <a:pt x="2117" y="3247"/>
                    </a:lnTo>
                    <a:cubicBezTo>
                      <a:pt x="2021" y="3367"/>
                      <a:pt x="1842" y="3597"/>
                      <a:pt x="1701" y="3782"/>
                    </a:cubicBezTo>
                    <a:cubicBezTo>
                      <a:pt x="1505" y="4047"/>
                      <a:pt x="1114" y="4682"/>
                      <a:pt x="1114" y="4682"/>
                    </a:cubicBezTo>
                    <a:cubicBezTo>
                      <a:pt x="1114" y="4682"/>
                      <a:pt x="1156" y="4699"/>
                      <a:pt x="1227" y="4723"/>
                    </a:cubicBezTo>
                    <a:cubicBezTo>
                      <a:pt x="1362" y="4769"/>
                      <a:pt x="1499" y="4805"/>
                      <a:pt x="1639" y="4831"/>
                    </a:cubicBezTo>
                    <a:cubicBezTo>
                      <a:pt x="1706" y="4844"/>
                      <a:pt x="1775" y="4854"/>
                      <a:pt x="1846" y="4861"/>
                    </a:cubicBezTo>
                    <a:cubicBezTo>
                      <a:pt x="1972" y="4873"/>
                      <a:pt x="2111" y="4877"/>
                      <a:pt x="2239" y="4877"/>
                    </a:cubicBezTo>
                    <a:cubicBezTo>
                      <a:pt x="2497" y="4877"/>
                      <a:pt x="2716" y="4861"/>
                      <a:pt x="2716" y="4861"/>
                    </a:cubicBezTo>
                    <a:cubicBezTo>
                      <a:pt x="2843" y="4675"/>
                      <a:pt x="2954" y="4478"/>
                      <a:pt x="3051" y="4274"/>
                    </a:cubicBezTo>
                    <a:cubicBezTo>
                      <a:pt x="3200" y="3950"/>
                      <a:pt x="3387" y="3626"/>
                      <a:pt x="3387" y="3626"/>
                    </a:cubicBezTo>
                    <a:lnTo>
                      <a:pt x="3524" y="3626"/>
                    </a:lnTo>
                    <a:cubicBezTo>
                      <a:pt x="3579" y="3817"/>
                      <a:pt x="3717" y="5071"/>
                      <a:pt x="3717" y="5071"/>
                    </a:cubicBezTo>
                    <a:lnTo>
                      <a:pt x="3886" y="5036"/>
                    </a:lnTo>
                    <a:cubicBezTo>
                      <a:pt x="4158" y="4981"/>
                      <a:pt x="4536" y="4908"/>
                      <a:pt x="4773" y="4861"/>
                    </a:cubicBezTo>
                    <a:cubicBezTo>
                      <a:pt x="4906" y="4835"/>
                      <a:pt x="4994" y="4819"/>
                      <a:pt x="4994" y="4819"/>
                    </a:cubicBezTo>
                    <a:cubicBezTo>
                      <a:pt x="4994" y="4819"/>
                      <a:pt x="4965" y="4669"/>
                      <a:pt x="4874" y="4154"/>
                    </a:cubicBezTo>
                    <a:cubicBezTo>
                      <a:pt x="4828" y="3875"/>
                      <a:pt x="4763" y="3598"/>
                      <a:pt x="4679" y="3328"/>
                    </a:cubicBezTo>
                    <a:cubicBezTo>
                      <a:pt x="4673" y="3311"/>
                      <a:pt x="4670" y="3302"/>
                      <a:pt x="4670" y="3302"/>
                    </a:cubicBezTo>
                    <a:cubicBezTo>
                      <a:pt x="4657" y="3232"/>
                      <a:pt x="4647" y="3162"/>
                      <a:pt x="4643" y="3091"/>
                    </a:cubicBezTo>
                    <a:cubicBezTo>
                      <a:pt x="4641" y="3076"/>
                      <a:pt x="4641" y="3068"/>
                      <a:pt x="4641" y="3068"/>
                    </a:cubicBezTo>
                    <a:cubicBezTo>
                      <a:pt x="4641" y="3068"/>
                      <a:pt x="4643" y="3053"/>
                      <a:pt x="4643" y="3027"/>
                    </a:cubicBezTo>
                    <a:cubicBezTo>
                      <a:pt x="4645" y="2877"/>
                      <a:pt x="4656" y="2356"/>
                      <a:pt x="4635" y="2056"/>
                    </a:cubicBezTo>
                    <a:cubicBezTo>
                      <a:pt x="4614" y="1750"/>
                      <a:pt x="4538" y="1319"/>
                      <a:pt x="4538" y="1318"/>
                    </a:cubicBezTo>
                    <a:lnTo>
                      <a:pt x="4538" y="1318"/>
                    </a:lnTo>
                    <a:cubicBezTo>
                      <a:pt x="4862" y="1431"/>
                      <a:pt x="5642" y="1486"/>
                      <a:pt x="5642" y="1486"/>
                    </a:cubicBezTo>
                    <a:cubicBezTo>
                      <a:pt x="5657" y="1365"/>
                      <a:pt x="5680" y="1245"/>
                      <a:pt x="5709" y="1126"/>
                    </a:cubicBezTo>
                    <a:cubicBezTo>
                      <a:pt x="5723" y="1065"/>
                      <a:pt x="5741" y="1002"/>
                      <a:pt x="5762" y="935"/>
                    </a:cubicBezTo>
                    <a:cubicBezTo>
                      <a:pt x="5829" y="731"/>
                      <a:pt x="5907" y="530"/>
                      <a:pt x="5995" y="335"/>
                    </a:cubicBezTo>
                    <a:cubicBezTo>
                      <a:pt x="5995" y="335"/>
                      <a:pt x="5780" y="245"/>
                      <a:pt x="5521" y="155"/>
                    </a:cubicBezTo>
                    <a:cubicBezTo>
                      <a:pt x="5263" y="66"/>
                      <a:pt x="5097" y="27"/>
                      <a:pt x="5097" y="27"/>
                    </a:cubicBezTo>
                    <a:lnTo>
                      <a:pt x="5097" y="27"/>
                    </a:lnTo>
                    <a:lnTo>
                      <a:pt x="5119" y="37"/>
                    </a:lnTo>
                    <a:cubicBezTo>
                      <a:pt x="5101" y="233"/>
                      <a:pt x="4819" y="827"/>
                      <a:pt x="4495" y="1049"/>
                    </a:cubicBezTo>
                    <a:cubicBezTo>
                      <a:pt x="4486" y="1055"/>
                      <a:pt x="4478" y="1061"/>
                      <a:pt x="4469" y="1067"/>
                    </a:cubicBezTo>
                    <a:cubicBezTo>
                      <a:pt x="4400" y="1113"/>
                      <a:pt x="4327" y="1155"/>
                      <a:pt x="4252" y="1194"/>
                    </a:cubicBezTo>
                    <a:cubicBezTo>
                      <a:pt x="4025" y="1308"/>
                      <a:pt x="3728" y="1402"/>
                      <a:pt x="3357" y="1402"/>
                    </a:cubicBezTo>
                    <a:cubicBezTo>
                      <a:pt x="3181" y="1402"/>
                      <a:pt x="2989" y="1381"/>
                      <a:pt x="2779" y="1332"/>
                    </a:cubicBezTo>
                    <a:cubicBezTo>
                      <a:pt x="1943" y="1133"/>
                      <a:pt x="1774" y="792"/>
                      <a:pt x="1774" y="792"/>
                    </a:cubicBezTo>
                    <a:cubicBezTo>
                      <a:pt x="1894" y="563"/>
                      <a:pt x="1636" y="271"/>
                      <a:pt x="1497" y="163"/>
                    </a:cubicBezTo>
                    <a:cubicBezTo>
                      <a:pt x="1424" y="103"/>
                      <a:pt x="1346" y="48"/>
                      <a:pt x="1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4" name="Google Shape;975;p28">
                <a:extLst>
                  <a:ext uri="{FF2B5EF4-FFF2-40B4-BE49-F238E27FC236}">
                    <a16:creationId xmlns:a16="http://schemas.microsoft.com/office/drawing/2014/main" id="{2A882079-BE0B-B344-6B45-F1E1111E69BC}"/>
                  </a:ext>
                </a:extLst>
              </p:cNvPr>
              <p:cNvSpPr/>
              <p:nvPr/>
            </p:nvSpPr>
            <p:spPr>
              <a:xfrm flipH="1">
                <a:off x="-589044" y="2523143"/>
                <a:ext cx="232468" cy="3987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307" extrusionOk="0">
                    <a:moveTo>
                      <a:pt x="1038" y="1"/>
                    </a:moveTo>
                    <a:cubicBezTo>
                      <a:pt x="951" y="1"/>
                      <a:pt x="856" y="9"/>
                      <a:pt x="757" y="30"/>
                    </a:cubicBezTo>
                    <a:cubicBezTo>
                      <a:pt x="553" y="72"/>
                      <a:pt x="306" y="202"/>
                      <a:pt x="122" y="312"/>
                    </a:cubicBezTo>
                    <a:cubicBezTo>
                      <a:pt x="1" y="552"/>
                      <a:pt x="4" y="788"/>
                      <a:pt x="115" y="932"/>
                    </a:cubicBezTo>
                    <a:cubicBezTo>
                      <a:pt x="115" y="932"/>
                      <a:pt x="447" y="481"/>
                      <a:pt x="912" y="481"/>
                    </a:cubicBezTo>
                    <a:cubicBezTo>
                      <a:pt x="945" y="481"/>
                      <a:pt x="978" y="483"/>
                      <a:pt x="1012" y="488"/>
                    </a:cubicBezTo>
                    <a:cubicBezTo>
                      <a:pt x="1528" y="559"/>
                      <a:pt x="1660" y="1171"/>
                      <a:pt x="1660" y="1171"/>
                    </a:cubicBezTo>
                    <a:cubicBezTo>
                      <a:pt x="1660" y="1171"/>
                      <a:pt x="1845" y="1621"/>
                      <a:pt x="1971" y="1920"/>
                    </a:cubicBezTo>
                    <a:cubicBezTo>
                      <a:pt x="2071" y="2158"/>
                      <a:pt x="2147" y="2382"/>
                      <a:pt x="2176" y="2467"/>
                    </a:cubicBezTo>
                    <a:cubicBezTo>
                      <a:pt x="2184" y="2489"/>
                      <a:pt x="2188" y="2502"/>
                      <a:pt x="2188" y="2502"/>
                    </a:cubicBezTo>
                    <a:lnTo>
                      <a:pt x="2181" y="2641"/>
                    </a:lnTo>
                    <a:lnTo>
                      <a:pt x="2117" y="2722"/>
                    </a:lnTo>
                    <a:cubicBezTo>
                      <a:pt x="2022" y="2842"/>
                      <a:pt x="1841" y="3072"/>
                      <a:pt x="1702" y="3257"/>
                    </a:cubicBezTo>
                    <a:cubicBezTo>
                      <a:pt x="1504" y="3522"/>
                      <a:pt x="1115" y="4157"/>
                      <a:pt x="1115" y="4157"/>
                    </a:cubicBezTo>
                    <a:cubicBezTo>
                      <a:pt x="1115" y="4157"/>
                      <a:pt x="1157" y="4174"/>
                      <a:pt x="1226" y="4198"/>
                    </a:cubicBezTo>
                    <a:cubicBezTo>
                      <a:pt x="1362" y="4244"/>
                      <a:pt x="1499" y="4280"/>
                      <a:pt x="1638" y="4306"/>
                    </a:cubicBezTo>
                    <a:cubicBezTo>
                      <a:pt x="1789" y="3937"/>
                      <a:pt x="2142" y="3128"/>
                      <a:pt x="2461" y="2841"/>
                    </a:cubicBezTo>
                    <a:lnTo>
                      <a:pt x="2511" y="2674"/>
                    </a:lnTo>
                    <a:cubicBezTo>
                      <a:pt x="2511" y="2674"/>
                      <a:pt x="2502" y="2158"/>
                      <a:pt x="2169" y="1510"/>
                    </a:cubicBezTo>
                    <a:cubicBezTo>
                      <a:pt x="1836" y="863"/>
                      <a:pt x="1734" y="584"/>
                      <a:pt x="1734" y="584"/>
                    </a:cubicBezTo>
                    <a:cubicBezTo>
                      <a:pt x="1734" y="584"/>
                      <a:pt x="1727" y="228"/>
                      <a:pt x="1583" y="137"/>
                    </a:cubicBezTo>
                    <a:cubicBezTo>
                      <a:pt x="1479" y="68"/>
                      <a:pt x="1285" y="1"/>
                      <a:pt x="10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5" name="Google Shape;976;p28">
                <a:extLst>
                  <a:ext uri="{FF2B5EF4-FFF2-40B4-BE49-F238E27FC236}">
                    <a16:creationId xmlns:a16="http://schemas.microsoft.com/office/drawing/2014/main" id="{A8DB3CD5-714E-925A-BF38-FBF8954ADDA8}"/>
                  </a:ext>
                </a:extLst>
              </p:cNvPr>
              <p:cNvSpPr/>
              <p:nvPr/>
            </p:nvSpPr>
            <p:spPr>
              <a:xfrm flipH="1">
                <a:off x="-716431" y="2810323"/>
                <a:ext cx="33607" cy="13377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191"/>
                      <a:pt x="192" y="1444"/>
                      <a:pt x="192" y="1444"/>
                    </a:cubicBezTo>
                    <a:lnTo>
                      <a:pt x="362" y="1409"/>
                    </a:lnTo>
                    <a:cubicBezTo>
                      <a:pt x="307" y="977"/>
                      <a:pt x="60" y="9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6" name="Google Shape;977;p28">
                <a:extLst>
                  <a:ext uri="{FF2B5EF4-FFF2-40B4-BE49-F238E27FC236}">
                    <a16:creationId xmlns:a16="http://schemas.microsoft.com/office/drawing/2014/main" id="{EAAE04A4-E37E-3014-D02C-5DEBEE382099}"/>
                  </a:ext>
                </a:extLst>
              </p:cNvPr>
              <p:cNvSpPr/>
              <p:nvPr/>
            </p:nvSpPr>
            <p:spPr>
              <a:xfrm flipH="1">
                <a:off x="-885203" y="2573136"/>
                <a:ext cx="134982" cy="18173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63" extrusionOk="0">
                    <a:moveTo>
                      <a:pt x="217" y="0"/>
                    </a:moveTo>
                    <a:cubicBezTo>
                      <a:pt x="148" y="47"/>
                      <a:pt x="76" y="90"/>
                      <a:pt x="0" y="128"/>
                    </a:cubicBezTo>
                    <a:cubicBezTo>
                      <a:pt x="77" y="394"/>
                      <a:pt x="199" y="851"/>
                      <a:pt x="274" y="1311"/>
                    </a:cubicBezTo>
                    <a:cubicBezTo>
                      <a:pt x="327" y="1647"/>
                      <a:pt x="365" y="1846"/>
                      <a:pt x="390" y="1962"/>
                    </a:cubicBezTo>
                    <a:cubicBezTo>
                      <a:pt x="392" y="1812"/>
                      <a:pt x="403" y="1291"/>
                      <a:pt x="382" y="991"/>
                    </a:cubicBezTo>
                    <a:cubicBezTo>
                      <a:pt x="361" y="685"/>
                      <a:pt x="285" y="254"/>
                      <a:pt x="285" y="253"/>
                    </a:cubicBezTo>
                    <a:lnTo>
                      <a:pt x="285" y="253"/>
                    </a:lnTo>
                    <a:cubicBezTo>
                      <a:pt x="609" y="366"/>
                      <a:pt x="1389" y="421"/>
                      <a:pt x="1389" y="421"/>
                    </a:cubicBezTo>
                    <a:cubicBezTo>
                      <a:pt x="1405" y="300"/>
                      <a:pt x="1427" y="178"/>
                      <a:pt x="1457" y="60"/>
                    </a:cubicBezTo>
                    <a:lnTo>
                      <a:pt x="1457" y="60"/>
                    </a:lnTo>
                    <a:cubicBezTo>
                      <a:pt x="1354" y="71"/>
                      <a:pt x="1181" y="81"/>
                      <a:pt x="991" y="81"/>
                    </a:cubicBezTo>
                    <a:cubicBezTo>
                      <a:pt x="802" y="81"/>
                      <a:pt x="596" y="71"/>
                      <a:pt x="426" y="42"/>
                    </a:cubicBezTo>
                    <a:cubicBezTo>
                      <a:pt x="343" y="29"/>
                      <a:pt x="275" y="15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7" name="Google Shape;978;p28">
                <a:extLst>
                  <a:ext uri="{FF2B5EF4-FFF2-40B4-BE49-F238E27FC236}">
                    <a16:creationId xmlns:a16="http://schemas.microsoft.com/office/drawing/2014/main" id="{177921C7-8EF8-9077-DCA7-073F3CB9A7D1}"/>
                  </a:ext>
                </a:extLst>
              </p:cNvPr>
              <p:cNvSpPr/>
              <p:nvPr/>
            </p:nvSpPr>
            <p:spPr>
              <a:xfrm flipH="1">
                <a:off x="-1128039" y="2491111"/>
                <a:ext cx="248948" cy="1182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77" extrusionOk="0">
                    <a:moveTo>
                      <a:pt x="2688" y="1"/>
                    </a:moveTo>
                    <a:cubicBezTo>
                      <a:pt x="2688" y="1"/>
                      <a:pt x="2287" y="5"/>
                      <a:pt x="1916" y="47"/>
                    </a:cubicBezTo>
                    <a:cubicBezTo>
                      <a:pt x="1544" y="89"/>
                      <a:pt x="791" y="196"/>
                      <a:pt x="627" y="222"/>
                    </a:cubicBezTo>
                    <a:cubicBezTo>
                      <a:pt x="620" y="223"/>
                      <a:pt x="612" y="224"/>
                      <a:pt x="604" y="224"/>
                    </a:cubicBezTo>
                    <a:cubicBezTo>
                      <a:pt x="508" y="224"/>
                      <a:pt x="350" y="156"/>
                      <a:pt x="350" y="156"/>
                    </a:cubicBezTo>
                    <a:cubicBezTo>
                      <a:pt x="252" y="348"/>
                      <a:pt x="171" y="549"/>
                      <a:pt x="107" y="756"/>
                    </a:cubicBezTo>
                    <a:cubicBezTo>
                      <a:pt x="106" y="760"/>
                      <a:pt x="104" y="765"/>
                      <a:pt x="103" y="768"/>
                    </a:cubicBezTo>
                    <a:cubicBezTo>
                      <a:pt x="7" y="1074"/>
                      <a:pt x="0" y="1277"/>
                      <a:pt x="0" y="1277"/>
                    </a:cubicBezTo>
                    <a:cubicBezTo>
                      <a:pt x="0" y="1277"/>
                      <a:pt x="224" y="1270"/>
                      <a:pt x="914" y="1157"/>
                    </a:cubicBezTo>
                    <a:cubicBezTo>
                      <a:pt x="1603" y="1043"/>
                      <a:pt x="2257" y="785"/>
                      <a:pt x="2514" y="569"/>
                    </a:cubicBezTo>
                    <a:lnTo>
                      <a:pt x="2572" y="380"/>
                    </a:lnTo>
                    <a:lnTo>
                      <a:pt x="26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8" name="Google Shape;979;p28">
                <a:extLst>
                  <a:ext uri="{FF2B5EF4-FFF2-40B4-BE49-F238E27FC236}">
                    <a16:creationId xmlns:a16="http://schemas.microsoft.com/office/drawing/2014/main" id="{79AC1D16-3887-A1F9-9B87-4841C4D44997}"/>
                  </a:ext>
                </a:extLst>
              </p:cNvPr>
              <p:cNvSpPr/>
              <p:nvPr/>
            </p:nvSpPr>
            <p:spPr>
              <a:xfrm flipH="1">
                <a:off x="-757815" y="2345484"/>
                <a:ext cx="141092" cy="138222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493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603" y="1483"/>
                      <a:pt x="665" y="1493"/>
                      <a:pt x="727" y="1493"/>
                    </a:cubicBezTo>
                    <a:cubicBezTo>
                      <a:pt x="920" y="1493"/>
                      <a:pt x="1112" y="1393"/>
                      <a:pt x="1278" y="1097"/>
                    </a:cubicBezTo>
                    <a:cubicBezTo>
                      <a:pt x="1518" y="668"/>
                      <a:pt x="1523" y="224"/>
                      <a:pt x="1523" y="9"/>
                    </a:cubicBezTo>
                    <a:lnTo>
                      <a:pt x="1523" y="9"/>
                    </a:lnTo>
                    <a:cubicBezTo>
                      <a:pt x="1523" y="9"/>
                      <a:pt x="1382" y="91"/>
                      <a:pt x="1058" y="104"/>
                    </a:cubicBezTo>
                    <a:cubicBezTo>
                      <a:pt x="1039" y="105"/>
                      <a:pt x="1021" y="105"/>
                      <a:pt x="1003" y="105"/>
                    </a:cubicBezTo>
                    <a:cubicBezTo>
                      <a:pt x="766" y="105"/>
                      <a:pt x="601" y="46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49" name="Google Shape;980;p28">
                <a:extLst>
                  <a:ext uri="{FF2B5EF4-FFF2-40B4-BE49-F238E27FC236}">
                    <a16:creationId xmlns:a16="http://schemas.microsoft.com/office/drawing/2014/main" id="{DED36E09-4F7B-9932-3DF0-E1C87E764F89}"/>
                  </a:ext>
                </a:extLst>
              </p:cNvPr>
              <p:cNvSpPr/>
              <p:nvPr/>
            </p:nvSpPr>
            <p:spPr>
              <a:xfrm flipH="1">
                <a:off x="-668197" y="2345484"/>
                <a:ext cx="51474" cy="13572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466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302" y="1303"/>
                      <a:pt x="263" y="1089"/>
                      <a:pt x="259" y="826"/>
                    </a:cubicBezTo>
                    <a:cubicBezTo>
                      <a:pt x="255" y="541"/>
                      <a:pt x="382" y="268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0" name="Google Shape;981;p28">
                <a:extLst>
                  <a:ext uri="{FF2B5EF4-FFF2-40B4-BE49-F238E27FC236}">
                    <a16:creationId xmlns:a16="http://schemas.microsoft.com/office/drawing/2014/main" id="{6699237C-0D66-4F0E-FA27-90E70F9E61F9}"/>
                  </a:ext>
                </a:extLst>
              </p:cNvPr>
              <p:cNvSpPr/>
              <p:nvPr/>
            </p:nvSpPr>
            <p:spPr>
              <a:xfrm flipH="1">
                <a:off x="-761702" y="2311693"/>
                <a:ext cx="99338" cy="4342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469" extrusionOk="0">
                    <a:moveTo>
                      <a:pt x="865" y="0"/>
                    </a:moveTo>
                    <a:cubicBezTo>
                      <a:pt x="748" y="0"/>
                      <a:pt x="522" y="19"/>
                      <a:pt x="348" y="94"/>
                    </a:cubicBezTo>
                    <a:cubicBezTo>
                      <a:pt x="210" y="154"/>
                      <a:pt x="92" y="248"/>
                      <a:pt x="0" y="365"/>
                    </a:cubicBezTo>
                    <a:cubicBezTo>
                      <a:pt x="22" y="381"/>
                      <a:pt x="45" y="392"/>
                      <a:pt x="70" y="400"/>
                    </a:cubicBezTo>
                    <a:cubicBezTo>
                      <a:pt x="77" y="403"/>
                      <a:pt x="83" y="405"/>
                      <a:pt x="90" y="407"/>
                    </a:cubicBezTo>
                    <a:cubicBezTo>
                      <a:pt x="122" y="417"/>
                      <a:pt x="152" y="426"/>
                      <a:pt x="186" y="433"/>
                    </a:cubicBezTo>
                    <a:lnTo>
                      <a:pt x="220" y="440"/>
                    </a:lnTo>
                    <a:cubicBezTo>
                      <a:pt x="267" y="449"/>
                      <a:pt x="322" y="456"/>
                      <a:pt x="388" y="462"/>
                    </a:cubicBezTo>
                    <a:cubicBezTo>
                      <a:pt x="407" y="463"/>
                      <a:pt x="426" y="466"/>
                      <a:pt x="446" y="466"/>
                    </a:cubicBezTo>
                    <a:lnTo>
                      <a:pt x="452" y="466"/>
                    </a:lnTo>
                    <a:cubicBezTo>
                      <a:pt x="482" y="468"/>
                      <a:pt x="512" y="469"/>
                      <a:pt x="540" y="469"/>
                    </a:cubicBezTo>
                    <a:cubicBezTo>
                      <a:pt x="841" y="469"/>
                      <a:pt x="1030" y="374"/>
                      <a:pt x="1030" y="374"/>
                    </a:cubicBezTo>
                    <a:cubicBezTo>
                      <a:pt x="1058" y="311"/>
                      <a:pt x="1072" y="243"/>
                      <a:pt x="1071" y="174"/>
                    </a:cubicBezTo>
                    <a:cubicBezTo>
                      <a:pt x="1067" y="67"/>
                      <a:pt x="996" y="12"/>
                      <a:pt x="932" y="3"/>
                    </a:cubicBezTo>
                    <a:cubicBezTo>
                      <a:pt x="919" y="1"/>
                      <a:pt x="896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1" name="Google Shape;982;p28">
                <a:extLst>
                  <a:ext uri="{FF2B5EF4-FFF2-40B4-BE49-F238E27FC236}">
                    <a16:creationId xmlns:a16="http://schemas.microsoft.com/office/drawing/2014/main" id="{6D18E54B-D206-A930-2832-F88B614093B2}"/>
                  </a:ext>
                </a:extLst>
              </p:cNvPr>
              <p:cNvSpPr/>
              <p:nvPr/>
            </p:nvSpPr>
            <p:spPr>
              <a:xfrm flipH="1">
                <a:off x="-710413" y="2357890"/>
                <a:ext cx="47216" cy="1740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2" name="Google Shape;983;p28">
                <a:extLst>
                  <a:ext uri="{FF2B5EF4-FFF2-40B4-BE49-F238E27FC236}">
                    <a16:creationId xmlns:a16="http://schemas.microsoft.com/office/drawing/2014/main" id="{2199006D-BD95-AD73-B7D9-60EA98C633B9}"/>
                  </a:ext>
                </a:extLst>
              </p:cNvPr>
              <p:cNvSpPr/>
              <p:nvPr/>
            </p:nvSpPr>
            <p:spPr>
              <a:xfrm flipH="1">
                <a:off x="-760313" y="2366129"/>
                <a:ext cx="30737" cy="128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9" extrusionOk="0">
                    <a:moveTo>
                      <a:pt x="202" y="0"/>
                    </a:moveTo>
                    <a:cubicBezTo>
                      <a:pt x="184" y="0"/>
                      <a:pt x="166" y="3"/>
                      <a:pt x="147" y="10"/>
                    </a:cubicBezTo>
                    <a:cubicBezTo>
                      <a:pt x="59" y="42"/>
                      <a:pt x="1" y="139"/>
                      <a:pt x="43" y="139"/>
                    </a:cubicBezTo>
                    <a:cubicBezTo>
                      <a:pt x="132" y="139"/>
                      <a:pt x="332" y="50"/>
                      <a:pt x="332" y="50"/>
                    </a:cubicBezTo>
                    <a:cubicBezTo>
                      <a:pt x="332" y="50"/>
                      <a:pt x="276" y="0"/>
                      <a:pt x="20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3" name="Google Shape;984;p28">
                <a:extLst>
                  <a:ext uri="{FF2B5EF4-FFF2-40B4-BE49-F238E27FC236}">
                    <a16:creationId xmlns:a16="http://schemas.microsoft.com/office/drawing/2014/main" id="{4FBD4260-BB8B-064F-5ED2-8AECB3088D16}"/>
                  </a:ext>
                </a:extLst>
              </p:cNvPr>
              <p:cNvSpPr/>
              <p:nvPr/>
            </p:nvSpPr>
            <p:spPr>
              <a:xfrm flipH="1">
                <a:off x="-637926" y="2533327"/>
                <a:ext cx="275611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187" extrusionOk="0">
                    <a:moveTo>
                      <a:pt x="1177" y="1"/>
                    </a:moveTo>
                    <a:cubicBezTo>
                      <a:pt x="1025" y="1"/>
                      <a:pt x="890" y="20"/>
                      <a:pt x="782" y="72"/>
                    </a:cubicBezTo>
                    <a:cubicBezTo>
                      <a:pt x="526" y="195"/>
                      <a:pt x="245" y="358"/>
                      <a:pt x="104" y="549"/>
                    </a:cubicBezTo>
                    <a:cubicBezTo>
                      <a:pt x="75" y="588"/>
                      <a:pt x="50" y="631"/>
                      <a:pt x="33" y="676"/>
                    </a:cubicBezTo>
                    <a:cubicBezTo>
                      <a:pt x="1" y="766"/>
                      <a:pt x="93" y="1096"/>
                      <a:pt x="668" y="1168"/>
                    </a:cubicBezTo>
                    <a:cubicBezTo>
                      <a:pt x="768" y="1181"/>
                      <a:pt x="863" y="1186"/>
                      <a:pt x="953" y="1186"/>
                    </a:cubicBezTo>
                    <a:cubicBezTo>
                      <a:pt x="1384" y="1186"/>
                      <a:pt x="1710" y="1062"/>
                      <a:pt x="1958" y="983"/>
                    </a:cubicBezTo>
                    <a:cubicBezTo>
                      <a:pt x="2258" y="887"/>
                      <a:pt x="2683" y="743"/>
                      <a:pt x="2683" y="743"/>
                    </a:cubicBezTo>
                    <a:cubicBezTo>
                      <a:pt x="2683" y="743"/>
                      <a:pt x="2718" y="650"/>
                      <a:pt x="2768" y="536"/>
                    </a:cubicBezTo>
                    <a:cubicBezTo>
                      <a:pt x="2829" y="393"/>
                      <a:pt x="2913" y="213"/>
                      <a:pt x="2977" y="138"/>
                    </a:cubicBezTo>
                    <a:lnTo>
                      <a:pt x="2977" y="138"/>
                    </a:lnTo>
                    <a:cubicBezTo>
                      <a:pt x="2872" y="147"/>
                      <a:pt x="2767" y="151"/>
                      <a:pt x="2662" y="151"/>
                    </a:cubicBezTo>
                    <a:cubicBezTo>
                      <a:pt x="2481" y="151"/>
                      <a:pt x="2299" y="138"/>
                      <a:pt x="2119" y="113"/>
                    </a:cubicBezTo>
                    <a:cubicBezTo>
                      <a:pt x="1809" y="70"/>
                      <a:pt x="1465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4" name="Google Shape;985;p28">
                <a:extLst>
                  <a:ext uri="{FF2B5EF4-FFF2-40B4-BE49-F238E27FC236}">
                    <a16:creationId xmlns:a16="http://schemas.microsoft.com/office/drawing/2014/main" id="{5EBB2CBB-9E35-0778-FBD8-AB088E5F9723}"/>
                  </a:ext>
                </a:extLst>
              </p:cNvPr>
              <p:cNvSpPr/>
              <p:nvPr/>
            </p:nvSpPr>
            <p:spPr>
              <a:xfrm flipH="1">
                <a:off x="-571647" y="2981600"/>
                <a:ext cx="299597" cy="43485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69" y="68"/>
                      <a:pt x="1727" y="178"/>
                    </a:cubicBezTo>
                    <a:cubicBezTo>
                      <a:pt x="1637" y="407"/>
                      <a:pt x="1478" y="817"/>
                      <a:pt x="1343" y="1170"/>
                    </a:cubicBezTo>
                    <a:cubicBezTo>
                      <a:pt x="1147" y="1693"/>
                      <a:pt x="960" y="2375"/>
                      <a:pt x="960" y="2375"/>
                    </a:cubicBezTo>
                    <a:cubicBezTo>
                      <a:pt x="746" y="2455"/>
                      <a:pt x="561" y="2597"/>
                      <a:pt x="426" y="2783"/>
                    </a:cubicBezTo>
                    <a:cubicBezTo>
                      <a:pt x="244" y="3041"/>
                      <a:pt x="66" y="4072"/>
                      <a:pt x="15" y="4385"/>
                    </a:cubicBez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2" y="4582"/>
                    </a:lnTo>
                    <a:cubicBezTo>
                      <a:pt x="102" y="4582"/>
                      <a:pt x="157" y="4582"/>
                      <a:pt x="312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6" y="4346"/>
                      <a:pt x="655" y="4330"/>
                    </a:cubicBezTo>
                    <a:cubicBezTo>
                      <a:pt x="798" y="4198"/>
                      <a:pt x="1715" y="2717"/>
                      <a:pt x="2022" y="2238"/>
                    </a:cubicBezTo>
                    <a:cubicBezTo>
                      <a:pt x="2233" y="1907"/>
                      <a:pt x="2744" y="1117"/>
                      <a:pt x="3040" y="660"/>
                    </a:cubicBezTo>
                    <a:cubicBezTo>
                      <a:pt x="3130" y="522"/>
                      <a:pt x="3199" y="414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3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5" name="Google Shape;986;p28">
                <a:extLst>
                  <a:ext uri="{FF2B5EF4-FFF2-40B4-BE49-F238E27FC236}">
                    <a16:creationId xmlns:a16="http://schemas.microsoft.com/office/drawing/2014/main" id="{6897EDED-BF34-FB92-96B8-53C39430EC74}"/>
                  </a:ext>
                </a:extLst>
              </p:cNvPr>
              <p:cNvSpPr/>
              <p:nvPr/>
            </p:nvSpPr>
            <p:spPr>
              <a:xfrm flipH="1">
                <a:off x="-781151" y="3003050"/>
                <a:ext cx="112676" cy="43949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697" extrusionOk="0">
                    <a:moveTo>
                      <a:pt x="1216" y="1"/>
                    </a:moveTo>
                    <a:lnTo>
                      <a:pt x="1216" y="1"/>
                    </a:lnTo>
                    <a:cubicBezTo>
                      <a:pt x="1041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7" y="4491"/>
                      <a:pt x="708" y="4514"/>
                    </a:cubicBezTo>
                    <a:cubicBezTo>
                      <a:pt x="784" y="4567"/>
                      <a:pt x="854" y="4629"/>
                      <a:pt x="917" y="4697"/>
                    </a:cubicBezTo>
                    <a:cubicBezTo>
                      <a:pt x="920" y="4584"/>
                      <a:pt x="962" y="4477"/>
                      <a:pt x="1035" y="4394"/>
                    </a:cubicBezTo>
                    <a:cubicBezTo>
                      <a:pt x="1041" y="4348"/>
                      <a:pt x="1045" y="4299"/>
                      <a:pt x="1048" y="4247"/>
                    </a:cubicBezTo>
                    <a:cubicBezTo>
                      <a:pt x="1074" y="3892"/>
                      <a:pt x="1157" y="1591"/>
                      <a:pt x="1176" y="1225"/>
                    </a:cubicBezTo>
                    <a:cubicBezTo>
                      <a:pt x="1187" y="985"/>
                      <a:pt x="1202" y="509"/>
                      <a:pt x="1210" y="211"/>
                    </a:cubicBezTo>
                    <a:cubicBezTo>
                      <a:pt x="1213" y="121"/>
                      <a:pt x="1215" y="47"/>
                      <a:pt x="1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6" name="Google Shape;987;p28">
                <a:extLst>
                  <a:ext uri="{FF2B5EF4-FFF2-40B4-BE49-F238E27FC236}">
                    <a16:creationId xmlns:a16="http://schemas.microsoft.com/office/drawing/2014/main" id="{3A01EE63-FB3F-F7F9-4A76-C14CF3329BC2}"/>
                  </a:ext>
                </a:extLst>
              </p:cNvPr>
              <p:cNvSpPr/>
              <p:nvPr/>
            </p:nvSpPr>
            <p:spPr>
              <a:xfrm flipH="1">
                <a:off x="-344357" y="3382288"/>
                <a:ext cx="171088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396" extrusionOk="0">
                    <a:moveTo>
                      <a:pt x="1848" y="0"/>
                    </a:moveTo>
                    <a:lnTo>
                      <a:pt x="1848" y="0"/>
                    </a:lnTo>
                    <a:cubicBezTo>
                      <a:pt x="1840" y="5"/>
                      <a:pt x="1756" y="48"/>
                      <a:pt x="1661" y="97"/>
                    </a:cubicBezTo>
                    <a:cubicBezTo>
                      <a:pt x="1567" y="146"/>
                      <a:pt x="1455" y="203"/>
                      <a:pt x="1379" y="235"/>
                    </a:cubicBezTo>
                    <a:cubicBezTo>
                      <a:pt x="1376" y="236"/>
                      <a:pt x="1372" y="237"/>
                      <a:pt x="1369" y="239"/>
                    </a:cubicBezTo>
                    <a:cubicBezTo>
                      <a:pt x="1221" y="300"/>
                      <a:pt x="1169" y="300"/>
                      <a:pt x="1169" y="300"/>
                    </a:cubicBezTo>
                    <a:lnTo>
                      <a:pt x="1082" y="217"/>
                    </a:lnTo>
                    <a:lnTo>
                      <a:pt x="917" y="60"/>
                    </a:lnTo>
                    <a:cubicBezTo>
                      <a:pt x="900" y="73"/>
                      <a:pt x="881" y="612"/>
                      <a:pt x="875" y="689"/>
                    </a:cubicBezTo>
                    <a:cubicBezTo>
                      <a:pt x="741" y="806"/>
                      <a:pt x="599" y="913"/>
                      <a:pt x="450" y="1007"/>
                    </a:cubicBezTo>
                    <a:cubicBezTo>
                      <a:pt x="234" y="1139"/>
                      <a:pt x="0" y="1356"/>
                      <a:pt x="0" y="1356"/>
                    </a:cubicBezTo>
                    <a:cubicBezTo>
                      <a:pt x="139" y="1382"/>
                      <a:pt x="281" y="1395"/>
                      <a:pt x="423" y="1395"/>
                    </a:cubicBezTo>
                    <a:cubicBezTo>
                      <a:pt x="466" y="1395"/>
                      <a:pt x="508" y="1394"/>
                      <a:pt x="551" y="1392"/>
                    </a:cubicBezTo>
                    <a:cubicBezTo>
                      <a:pt x="718" y="1379"/>
                      <a:pt x="883" y="1357"/>
                      <a:pt x="1046" y="1325"/>
                    </a:cubicBezTo>
                    <a:cubicBezTo>
                      <a:pt x="1149" y="1305"/>
                      <a:pt x="1217" y="1289"/>
                      <a:pt x="1217" y="1289"/>
                    </a:cubicBezTo>
                    <a:cubicBezTo>
                      <a:pt x="1217" y="1289"/>
                      <a:pt x="1247" y="926"/>
                      <a:pt x="1344" y="726"/>
                    </a:cubicBezTo>
                    <a:cubicBezTo>
                      <a:pt x="1438" y="531"/>
                      <a:pt x="1834" y="16"/>
                      <a:pt x="1848" y="0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7" name="Google Shape;988;p28">
                <a:extLst>
                  <a:ext uri="{FF2B5EF4-FFF2-40B4-BE49-F238E27FC236}">
                    <a16:creationId xmlns:a16="http://schemas.microsoft.com/office/drawing/2014/main" id="{65C8AD13-B508-198F-7470-8C4769EA2402}"/>
                  </a:ext>
                </a:extLst>
              </p:cNvPr>
              <p:cNvSpPr/>
              <p:nvPr/>
            </p:nvSpPr>
            <p:spPr>
              <a:xfrm flipH="1">
                <a:off x="-853264" y="3398304"/>
                <a:ext cx="145999" cy="13775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488" extrusionOk="0">
                    <a:moveTo>
                      <a:pt x="747" y="1"/>
                    </a:moveTo>
                    <a:cubicBezTo>
                      <a:pt x="697" y="27"/>
                      <a:pt x="652" y="63"/>
                      <a:pt x="616" y="106"/>
                    </a:cubicBezTo>
                    <a:cubicBezTo>
                      <a:pt x="543" y="189"/>
                      <a:pt x="501" y="296"/>
                      <a:pt x="498" y="409"/>
                    </a:cubicBezTo>
                    <a:cubicBezTo>
                      <a:pt x="435" y="342"/>
                      <a:pt x="369" y="283"/>
                      <a:pt x="295" y="231"/>
                    </a:cubicBezTo>
                    <a:cubicBezTo>
                      <a:pt x="262" y="206"/>
                      <a:pt x="224" y="186"/>
                      <a:pt x="185" y="169"/>
                    </a:cubicBezTo>
                    <a:cubicBezTo>
                      <a:pt x="110" y="138"/>
                      <a:pt x="64" y="131"/>
                      <a:pt x="36" y="131"/>
                    </a:cubicBezTo>
                    <a:cubicBezTo>
                      <a:pt x="34" y="131"/>
                      <a:pt x="32" y="131"/>
                      <a:pt x="30" y="131"/>
                    </a:cubicBezTo>
                    <a:cubicBezTo>
                      <a:pt x="19" y="131"/>
                      <a:pt x="10" y="133"/>
                      <a:pt x="0" y="138"/>
                    </a:cubicBezTo>
                    <a:cubicBezTo>
                      <a:pt x="0" y="138"/>
                      <a:pt x="324" y="768"/>
                      <a:pt x="360" y="834"/>
                    </a:cubicBezTo>
                    <a:cubicBezTo>
                      <a:pt x="360" y="834"/>
                      <a:pt x="341" y="1189"/>
                      <a:pt x="360" y="1267"/>
                    </a:cubicBezTo>
                    <a:cubicBezTo>
                      <a:pt x="538" y="1323"/>
                      <a:pt x="719" y="1366"/>
                      <a:pt x="903" y="1400"/>
                    </a:cubicBezTo>
                    <a:lnTo>
                      <a:pt x="965" y="1410"/>
                    </a:lnTo>
                    <a:cubicBezTo>
                      <a:pt x="1283" y="1458"/>
                      <a:pt x="1577" y="1488"/>
                      <a:pt x="1577" y="1488"/>
                    </a:cubicBezTo>
                    <a:cubicBezTo>
                      <a:pt x="1577" y="1488"/>
                      <a:pt x="1234" y="1212"/>
                      <a:pt x="1055" y="1038"/>
                    </a:cubicBezTo>
                    <a:cubicBezTo>
                      <a:pt x="875" y="864"/>
                      <a:pt x="852" y="846"/>
                      <a:pt x="788" y="624"/>
                    </a:cubicBezTo>
                    <a:cubicBezTo>
                      <a:pt x="725" y="403"/>
                      <a:pt x="747" y="1"/>
                      <a:pt x="747" y="1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8" name="Google Shape;989;p28">
                <a:extLst>
                  <a:ext uri="{FF2B5EF4-FFF2-40B4-BE49-F238E27FC236}">
                    <a16:creationId xmlns:a16="http://schemas.microsoft.com/office/drawing/2014/main" id="{156EFF31-0EF6-DFCE-8CC8-BC44F6EC01C1}"/>
                  </a:ext>
                </a:extLst>
              </p:cNvPr>
              <p:cNvSpPr/>
              <p:nvPr/>
            </p:nvSpPr>
            <p:spPr>
              <a:xfrm flipH="1">
                <a:off x="-789663" y="2751535"/>
                <a:ext cx="237097" cy="5434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587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5" y="172"/>
                    </a:lnTo>
                    <a:lnTo>
                      <a:pt x="0" y="255"/>
                    </a:lnTo>
                    <a:cubicBezTo>
                      <a:pt x="52" y="291"/>
                      <a:pt x="106" y="321"/>
                      <a:pt x="162" y="349"/>
                    </a:cubicBezTo>
                    <a:cubicBezTo>
                      <a:pt x="206" y="371"/>
                      <a:pt x="256" y="394"/>
                      <a:pt x="314" y="416"/>
                    </a:cubicBezTo>
                    <a:cubicBezTo>
                      <a:pt x="349" y="429"/>
                      <a:pt x="385" y="442"/>
                      <a:pt x="425" y="453"/>
                    </a:cubicBezTo>
                    <a:cubicBezTo>
                      <a:pt x="644" y="524"/>
                      <a:pt x="945" y="582"/>
                      <a:pt x="1341" y="586"/>
                    </a:cubicBezTo>
                    <a:cubicBezTo>
                      <a:pt x="1360" y="586"/>
                      <a:pt x="1379" y="587"/>
                      <a:pt x="1397" y="587"/>
                    </a:cubicBezTo>
                    <a:cubicBezTo>
                      <a:pt x="2103" y="587"/>
                      <a:pt x="2432" y="426"/>
                      <a:pt x="2561" y="336"/>
                    </a:cubicBezTo>
                    <a:cubicBezTo>
                      <a:pt x="2555" y="320"/>
                      <a:pt x="2552" y="311"/>
                      <a:pt x="2552" y="311"/>
                    </a:cubicBezTo>
                    <a:cubicBezTo>
                      <a:pt x="2539" y="240"/>
                      <a:pt x="2529" y="171"/>
                      <a:pt x="2525" y="100"/>
                    </a:cubicBezTo>
                    <a:cubicBezTo>
                      <a:pt x="2339" y="167"/>
                      <a:pt x="1944" y="278"/>
                      <a:pt x="1375" y="278"/>
                    </a:cubicBezTo>
                    <a:cubicBezTo>
                      <a:pt x="1326" y="278"/>
                      <a:pt x="1276" y="277"/>
                      <a:pt x="1225" y="275"/>
                    </a:cubicBezTo>
                    <a:cubicBezTo>
                      <a:pt x="1016" y="268"/>
                      <a:pt x="806" y="240"/>
                      <a:pt x="600" y="193"/>
                    </a:cubicBezTo>
                    <a:cubicBezTo>
                      <a:pt x="506" y="170"/>
                      <a:pt x="420" y="144"/>
                      <a:pt x="344" y="117"/>
                    </a:cubicBezTo>
                    <a:cubicBezTo>
                      <a:pt x="320" y="109"/>
                      <a:pt x="295" y="100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59" name="Google Shape;990;p28">
                <a:extLst>
                  <a:ext uri="{FF2B5EF4-FFF2-40B4-BE49-F238E27FC236}">
                    <a16:creationId xmlns:a16="http://schemas.microsoft.com/office/drawing/2014/main" id="{5C6279AC-44E0-BFDE-AC46-25324A72D140}"/>
                  </a:ext>
                </a:extLst>
              </p:cNvPr>
              <p:cNvSpPr/>
              <p:nvPr/>
            </p:nvSpPr>
            <p:spPr>
              <a:xfrm flipH="1">
                <a:off x="-1194602" y="2473150"/>
                <a:ext cx="82674" cy="77119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33" extrusionOk="0">
                    <a:moveTo>
                      <a:pt x="782" y="1"/>
                    </a:moveTo>
                    <a:cubicBezTo>
                      <a:pt x="759" y="1"/>
                      <a:pt x="728" y="10"/>
                      <a:pt x="690" y="33"/>
                    </a:cubicBezTo>
                    <a:cubicBezTo>
                      <a:pt x="629" y="68"/>
                      <a:pt x="571" y="110"/>
                      <a:pt x="517" y="157"/>
                    </a:cubicBezTo>
                    <a:lnTo>
                      <a:pt x="510" y="165"/>
                    </a:lnTo>
                    <a:lnTo>
                      <a:pt x="501" y="162"/>
                    </a:lnTo>
                    <a:cubicBezTo>
                      <a:pt x="487" y="157"/>
                      <a:pt x="452" y="147"/>
                      <a:pt x="399" y="147"/>
                    </a:cubicBezTo>
                    <a:cubicBezTo>
                      <a:pt x="344" y="147"/>
                      <a:pt x="268" y="158"/>
                      <a:pt x="175" y="195"/>
                    </a:cubicBezTo>
                    <a:cubicBezTo>
                      <a:pt x="175" y="195"/>
                      <a:pt x="140" y="293"/>
                      <a:pt x="104" y="408"/>
                    </a:cubicBezTo>
                    <a:cubicBezTo>
                      <a:pt x="92" y="442"/>
                      <a:pt x="82" y="477"/>
                      <a:pt x="72" y="512"/>
                    </a:cubicBezTo>
                    <a:cubicBezTo>
                      <a:pt x="66" y="532"/>
                      <a:pt x="62" y="552"/>
                      <a:pt x="56" y="570"/>
                    </a:cubicBezTo>
                    <a:cubicBezTo>
                      <a:pt x="23" y="688"/>
                      <a:pt x="1" y="763"/>
                      <a:pt x="1" y="763"/>
                    </a:cubicBezTo>
                    <a:cubicBezTo>
                      <a:pt x="1" y="763"/>
                      <a:pt x="92" y="793"/>
                      <a:pt x="202" y="793"/>
                    </a:cubicBezTo>
                    <a:cubicBezTo>
                      <a:pt x="257" y="793"/>
                      <a:pt x="317" y="786"/>
                      <a:pt x="373" y="763"/>
                    </a:cubicBezTo>
                    <a:lnTo>
                      <a:pt x="373" y="763"/>
                    </a:lnTo>
                    <a:cubicBezTo>
                      <a:pt x="371" y="765"/>
                      <a:pt x="371" y="766"/>
                      <a:pt x="373" y="768"/>
                    </a:cubicBezTo>
                    <a:cubicBezTo>
                      <a:pt x="373" y="769"/>
                      <a:pt x="374" y="771"/>
                      <a:pt x="374" y="774"/>
                    </a:cubicBezTo>
                    <a:cubicBezTo>
                      <a:pt x="374" y="777"/>
                      <a:pt x="376" y="779"/>
                      <a:pt x="377" y="782"/>
                    </a:cubicBezTo>
                    <a:cubicBezTo>
                      <a:pt x="379" y="785"/>
                      <a:pt x="381" y="788"/>
                      <a:pt x="383" y="791"/>
                    </a:cubicBezTo>
                    <a:cubicBezTo>
                      <a:pt x="386" y="795"/>
                      <a:pt x="389" y="800"/>
                      <a:pt x="393" y="803"/>
                    </a:cubicBezTo>
                    <a:cubicBezTo>
                      <a:pt x="396" y="805"/>
                      <a:pt x="399" y="808"/>
                      <a:pt x="403" y="810"/>
                    </a:cubicBezTo>
                    <a:cubicBezTo>
                      <a:pt x="410" y="816"/>
                      <a:pt x="418" y="818"/>
                      <a:pt x="426" y="823"/>
                    </a:cubicBezTo>
                    <a:cubicBezTo>
                      <a:pt x="431" y="823"/>
                      <a:pt x="433" y="824"/>
                      <a:pt x="438" y="826"/>
                    </a:cubicBezTo>
                    <a:cubicBezTo>
                      <a:pt x="458" y="830"/>
                      <a:pt x="478" y="832"/>
                      <a:pt x="498" y="832"/>
                    </a:cubicBezTo>
                    <a:cubicBezTo>
                      <a:pt x="509" y="832"/>
                      <a:pt x="521" y="832"/>
                      <a:pt x="533" y="830"/>
                    </a:cubicBezTo>
                    <a:cubicBezTo>
                      <a:pt x="672" y="814"/>
                      <a:pt x="857" y="717"/>
                      <a:pt x="830" y="633"/>
                    </a:cubicBezTo>
                    <a:cubicBezTo>
                      <a:pt x="826" y="622"/>
                      <a:pt x="818" y="610"/>
                      <a:pt x="810" y="601"/>
                    </a:cubicBezTo>
                    <a:cubicBezTo>
                      <a:pt x="810" y="601"/>
                      <a:pt x="813" y="600"/>
                      <a:pt x="817" y="594"/>
                    </a:cubicBezTo>
                    <a:cubicBezTo>
                      <a:pt x="830" y="580"/>
                      <a:pt x="841" y="564"/>
                      <a:pt x="852" y="546"/>
                    </a:cubicBezTo>
                    <a:cubicBezTo>
                      <a:pt x="878" y="499"/>
                      <a:pt x="892" y="432"/>
                      <a:pt x="804" y="386"/>
                    </a:cubicBezTo>
                    <a:cubicBezTo>
                      <a:pt x="804" y="386"/>
                      <a:pt x="808" y="380"/>
                      <a:pt x="815" y="370"/>
                    </a:cubicBezTo>
                    <a:cubicBezTo>
                      <a:pt x="831" y="348"/>
                      <a:pt x="844" y="325"/>
                      <a:pt x="856" y="302"/>
                    </a:cubicBezTo>
                    <a:cubicBezTo>
                      <a:pt x="865" y="285"/>
                      <a:pt x="870" y="267"/>
                      <a:pt x="873" y="248"/>
                    </a:cubicBezTo>
                    <a:cubicBezTo>
                      <a:pt x="878" y="215"/>
                      <a:pt x="860" y="183"/>
                      <a:pt x="831" y="169"/>
                    </a:cubicBezTo>
                    <a:cubicBezTo>
                      <a:pt x="826" y="165"/>
                      <a:pt x="820" y="162"/>
                      <a:pt x="813" y="160"/>
                    </a:cubicBezTo>
                    <a:lnTo>
                      <a:pt x="810" y="159"/>
                    </a:lnTo>
                    <a:cubicBezTo>
                      <a:pt x="810" y="159"/>
                      <a:pt x="846" y="114"/>
                      <a:pt x="846" y="81"/>
                    </a:cubicBezTo>
                    <a:cubicBezTo>
                      <a:pt x="846" y="37"/>
                      <a:pt x="827" y="1"/>
                      <a:pt x="782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0" name="Google Shape;991;p28">
                <a:extLst>
                  <a:ext uri="{FF2B5EF4-FFF2-40B4-BE49-F238E27FC236}">
                    <a16:creationId xmlns:a16="http://schemas.microsoft.com/office/drawing/2014/main" id="{C26A31C8-00F7-CE56-88B5-6DEC24258862}"/>
                  </a:ext>
                </a:extLst>
              </p:cNvPr>
              <p:cNvSpPr/>
              <p:nvPr/>
            </p:nvSpPr>
            <p:spPr>
              <a:xfrm flipH="1">
                <a:off x="-1191361" y="2525828"/>
                <a:ext cx="79526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64" extrusionOk="0">
                    <a:moveTo>
                      <a:pt x="55" y="1"/>
                    </a:moveTo>
                    <a:cubicBezTo>
                      <a:pt x="22" y="119"/>
                      <a:pt x="0" y="194"/>
                      <a:pt x="0" y="194"/>
                    </a:cubicBezTo>
                    <a:cubicBezTo>
                      <a:pt x="0" y="194"/>
                      <a:pt x="91" y="224"/>
                      <a:pt x="201" y="224"/>
                    </a:cubicBezTo>
                    <a:cubicBezTo>
                      <a:pt x="256" y="224"/>
                      <a:pt x="316" y="217"/>
                      <a:pt x="372" y="194"/>
                    </a:cubicBezTo>
                    <a:cubicBezTo>
                      <a:pt x="372" y="194"/>
                      <a:pt x="377" y="263"/>
                      <a:pt x="494" y="263"/>
                    </a:cubicBezTo>
                    <a:cubicBezTo>
                      <a:pt x="506" y="263"/>
                      <a:pt x="520" y="263"/>
                      <a:pt x="534" y="261"/>
                    </a:cubicBezTo>
                    <a:cubicBezTo>
                      <a:pt x="673" y="245"/>
                      <a:pt x="858" y="148"/>
                      <a:pt x="831" y="64"/>
                    </a:cubicBezTo>
                    <a:lnTo>
                      <a:pt x="831" y="64"/>
                    </a:lnTo>
                    <a:cubicBezTo>
                      <a:pt x="738" y="142"/>
                      <a:pt x="568" y="189"/>
                      <a:pt x="484" y="189"/>
                    </a:cubicBezTo>
                    <a:cubicBezTo>
                      <a:pt x="480" y="189"/>
                      <a:pt x="477" y="189"/>
                      <a:pt x="474" y="189"/>
                    </a:cubicBezTo>
                    <a:cubicBezTo>
                      <a:pt x="381" y="183"/>
                      <a:pt x="390" y="121"/>
                      <a:pt x="390" y="121"/>
                    </a:cubicBezTo>
                    <a:cubicBezTo>
                      <a:pt x="275" y="111"/>
                      <a:pt x="306" y="32"/>
                      <a:pt x="306" y="32"/>
                    </a:cubicBezTo>
                    <a:lnTo>
                      <a:pt x="306" y="32"/>
                    </a:lnTo>
                    <a:cubicBezTo>
                      <a:pt x="295" y="36"/>
                      <a:pt x="280" y="38"/>
                      <a:pt x="264" y="38"/>
                    </a:cubicBezTo>
                    <a:cubicBezTo>
                      <a:pt x="203" y="38"/>
                      <a:pt x="112" y="17"/>
                      <a:pt x="55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1" name="Google Shape;992;p28">
                <a:extLst>
                  <a:ext uri="{FF2B5EF4-FFF2-40B4-BE49-F238E27FC236}">
                    <a16:creationId xmlns:a16="http://schemas.microsoft.com/office/drawing/2014/main" id="{7C9C8116-D6AD-9438-16A0-58CA53820AB0}"/>
                  </a:ext>
                </a:extLst>
              </p:cNvPr>
              <p:cNvSpPr/>
              <p:nvPr/>
            </p:nvSpPr>
            <p:spPr>
              <a:xfrm flipH="1">
                <a:off x="-618670" y="2583042"/>
                <a:ext cx="256354" cy="6017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650" extrusionOk="0">
                    <a:moveTo>
                      <a:pt x="2768" y="0"/>
                    </a:moveTo>
                    <a:cubicBezTo>
                      <a:pt x="2577" y="38"/>
                      <a:pt x="1837" y="177"/>
                      <a:pt x="1125" y="213"/>
                    </a:cubicBezTo>
                    <a:cubicBezTo>
                      <a:pt x="1039" y="218"/>
                      <a:pt x="961" y="220"/>
                      <a:pt x="890" y="220"/>
                    </a:cubicBezTo>
                    <a:cubicBezTo>
                      <a:pt x="392" y="220"/>
                      <a:pt x="217" y="117"/>
                      <a:pt x="104" y="12"/>
                    </a:cubicBezTo>
                    <a:cubicBezTo>
                      <a:pt x="75" y="51"/>
                      <a:pt x="50" y="94"/>
                      <a:pt x="33" y="141"/>
                    </a:cubicBezTo>
                    <a:cubicBezTo>
                      <a:pt x="1" y="229"/>
                      <a:pt x="93" y="560"/>
                      <a:pt x="668" y="633"/>
                    </a:cubicBezTo>
                    <a:cubicBezTo>
                      <a:pt x="766" y="645"/>
                      <a:pt x="860" y="650"/>
                      <a:pt x="949" y="650"/>
                    </a:cubicBezTo>
                    <a:cubicBezTo>
                      <a:pt x="1382" y="650"/>
                      <a:pt x="1709" y="525"/>
                      <a:pt x="1958" y="446"/>
                    </a:cubicBezTo>
                    <a:cubicBezTo>
                      <a:pt x="2258" y="350"/>
                      <a:pt x="2683" y="206"/>
                      <a:pt x="2683" y="206"/>
                    </a:cubicBezTo>
                    <a:cubicBezTo>
                      <a:pt x="2683" y="206"/>
                      <a:pt x="2718" y="115"/>
                      <a:pt x="276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2" name="Google Shape;993;p28">
                <a:extLst>
                  <a:ext uri="{FF2B5EF4-FFF2-40B4-BE49-F238E27FC236}">
                    <a16:creationId xmlns:a16="http://schemas.microsoft.com/office/drawing/2014/main" id="{7F777BB7-D65D-CDDE-0993-175B8649FDDE}"/>
                  </a:ext>
                </a:extLst>
              </p:cNvPr>
              <p:cNvSpPr/>
              <p:nvPr/>
            </p:nvSpPr>
            <p:spPr>
              <a:xfrm flipH="1">
                <a:off x="-1117300" y="2526383"/>
                <a:ext cx="238208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896" extrusionOk="0">
                    <a:moveTo>
                      <a:pt x="2572" y="0"/>
                    </a:moveTo>
                    <a:cubicBezTo>
                      <a:pt x="2316" y="102"/>
                      <a:pt x="1675" y="336"/>
                      <a:pt x="1033" y="411"/>
                    </a:cubicBezTo>
                    <a:cubicBezTo>
                      <a:pt x="875" y="430"/>
                      <a:pt x="734" y="437"/>
                      <a:pt x="610" y="437"/>
                    </a:cubicBezTo>
                    <a:cubicBezTo>
                      <a:pt x="391" y="437"/>
                      <a:pt x="224" y="414"/>
                      <a:pt x="103" y="388"/>
                    </a:cubicBezTo>
                    <a:cubicBezTo>
                      <a:pt x="7" y="693"/>
                      <a:pt x="0" y="896"/>
                      <a:pt x="0" y="896"/>
                    </a:cubicBezTo>
                    <a:cubicBezTo>
                      <a:pt x="0" y="896"/>
                      <a:pt x="224" y="890"/>
                      <a:pt x="914" y="776"/>
                    </a:cubicBezTo>
                    <a:cubicBezTo>
                      <a:pt x="1603" y="663"/>
                      <a:pt x="2257" y="404"/>
                      <a:pt x="2514" y="188"/>
                    </a:cubicBezTo>
                    <a:lnTo>
                      <a:pt x="257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3" name="Google Shape;994;p28">
                <a:extLst>
                  <a:ext uri="{FF2B5EF4-FFF2-40B4-BE49-F238E27FC236}">
                    <a16:creationId xmlns:a16="http://schemas.microsoft.com/office/drawing/2014/main" id="{C48E3939-CB13-B521-4C53-899EF1430E1A}"/>
                  </a:ext>
                </a:extLst>
              </p:cNvPr>
              <p:cNvSpPr/>
              <p:nvPr/>
            </p:nvSpPr>
            <p:spPr>
              <a:xfrm flipH="1">
                <a:off x="-804445" y="2803675"/>
                <a:ext cx="376920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238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575" y="2194"/>
                      <a:pt x="864" y="2268"/>
                      <a:pt x="1158" y="2315"/>
                    </a:cubicBezTo>
                    <a:cubicBezTo>
                      <a:pt x="1263" y="2333"/>
                      <a:pt x="1376" y="2346"/>
                      <a:pt x="1491" y="2356"/>
                    </a:cubicBezTo>
                    <a:cubicBezTo>
                      <a:pt x="1713" y="2374"/>
                      <a:pt x="1937" y="2384"/>
                      <a:pt x="2160" y="2384"/>
                    </a:cubicBezTo>
                    <a:cubicBezTo>
                      <a:pt x="2286" y="2384"/>
                      <a:pt x="2412" y="2381"/>
                      <a:pt x="2538" y="2375"/>
                    </a:cubicBezTo>
                    <a:cubicBezTo>
                      <a:pt x="2762" y="2367"/>
                      <a:pt x="2986" y="2347"/>
                      <a:pt x="3208" y="2315"/>
                    </a:cubicBezTo>
                    <a:cubicBezTo>
                      <a:pt x="3394" y="2285"/>
                      <a:pt x="3577" y="2234"/>
                      <a:pt x="3752" y="2165"/>
                    </a:cubicBezTo>
                    <a:cubicBezTo>
                      <a:pt x="3869" y="2119"/>
                      <a:pt x="3940" y="2081"/>
                      <a:pt x="3940" y="2081"/>
                    </a:cubicBezTo>
                    <a:lnTo>
                      <a:pt x="3940" y="1268"/>
                    </a:lnTo>
                    <a:cubicBezTo>
                      <a:pt x="3648" y="1324"/>
                      <a:pt x="3140" y="1423"/>
                      <a:pt x="2884" y="1476"/>
                    </a:cubicBezTo>
                    <a:cubicBezTo>
                      <a:pt x="2884" y="1476"/>
                      <a:pt x="2746" y="223"/>
                      <a:pt x="2693" y="31"/>
                    </a:cubicBezTo>
                    <a:lnTo>
                      <a:pt x="2645" y="19"/>
                    </a:lnTo>
                    <a:lnTo>
                      <a:pt x="2584" y="3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4" name="Google Shape;995;p28">
                <a:extLst>
                  <a:ext uri="{FF2B5EF4-FFF2-40B4-BE49-F238E27FC236}">
                    <a16:creationId xmlns:a16="http://schemas.microsoft.com/office/drawing/2014/main" id="{C714BF6D-69D2-B3E1-319E-9DE59C2B58E8}"/>
                  </a:ext>
                </a:extLst>
              </p:cNvPr>
              <p:cNvSpPr/>
              <p:nvPr/>
            </p:nvSpPr>
            <p:spPr>
              <a:xfrm flipH="1">
                <a:off x="-798364" y="2809119"/>
                <a:ext cx="119891" cy="1602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0" y="0"/>
                    </a:moveTo>
                    <a:cubicBezTo>
                      <a:pt x="10" y="103"/>
                      <a:pt x="22" y="268"/>
                      <a:pt x="35" y="534"/>
                    </a:cubicBezTo>
                    <a:cubicBezTo>
                      <a:pt x="65" y="1146"/>
                      <a:pt x="140" y="1731"/>
                      <a:pt x="140" y="1731"/>
                    </a:cubicBezTo>
                    <a:lnTo>
                      <a:pt x="1295" y="1343"/>
                    </a:lnTo>
                    <a:lnTo>
                      <a:pt x="1295" y="1249"/>
                    </a:lnTo>
                    <a:cubicBezTo>
                      <a:pt x="1003" y="1305"/>
                      <a:pt x="495" y="1404"/>
                      <a:pt x="239" y="1457"/>
                    </a:cubicBezTo>
                    <a:cubicBezTo>
                      <a:pt x="239" y="1457"/>
                      <a:pt x="101" y="204"/>
                      <a:pt x="48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5" name="Google Shape;996;p28">
                <a:extLst>
                  <a:ext uri="{FF2B5EF4-FFF2-40B4-BE49-F238E27FC236}">
                    <a16:creationId xmlns:a16="http://schemas.microsoft.com/office/drawing/2014/main" id="{A89DB0CE-2F2F-8FFE-91C7-6DF5EC196E59}"/>
                  </a:ext>
                </a:extLst>
              </p:cNvPr>
              <p:cNvSpPr/>
              <p:nvPr/>
            </p:nvSpPr>
            <p:spPr>
              <a:xfrm flipH="1">
                <a:off x="-672926" y="2807350"/>
                <a:ext cx="245401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9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361" y="1773"/>
                      <a:pt x="555" y="1488"/>
                      <a:pt x="555" y="1488"/>
                    </a:cubicBezTo>
                    <a:lnTo>
                      <a:pt x="1077" y="1549"/>
                    </a:lnTo>
                    <a:cubicBezTo>
                      <a:pt x="1175" y="1560"/>
                      <a:pt x="1267" y="1565"/>
                      <a:pt x="1353" y="1565"/>
                    </a:cubicBezTo>
                    <a:cubicBezTo>
                      <a:pt x="1724" y="1565"/>
                      <a:pt x="1969" y="1476"/>
                      <a:pt x="1969" y="1476"/>
                    </a:cubicBezTo>
                    <a:cubicBezTo>
                      <a:pt x="1969" y="1476"/>
                      <a:pt x="2416" y="364"/>
                      <a:pt x="2584" y="5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6" name="Google Shape;997;p28">
                <a:extLst>
                  <a:ext uri="{FF2B5EF4-FFF2-40B4-BE49-F238E27FC236}">
                    <a16:creationId xmlns:a16="http://schemas.microsoft.com/office/drawing/2014/main" id="{F0EC0E67-8887-DFAF-99D1-55BD70321193}"/>
                  </a:ext>
                </a:extLst>
              </p:cNvPr>
              <p:cNvSpPr/>
              <p:nvPr/>
            </p:nvSpPr>
            <p:spPr>
              <a:xfrm flipH="1">
                <a:off x="-608206" y="2751535"/>
                <a:ext cx="5564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54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4" y="172"/>
                    </a:lnTo>
                    <a:lnTo>
                      <a:pt x="0" y="255"/>
                    </a:lnTo>
                    <a:cubicBezTo>
                      <a:pt x="55" y="293"/>
                      <a:pt x="114" y="326"/>
                      <a:pt x="175" y="356"/>
                    </a:cubicBezTo>
                    <a:lnTo>
                      <a:pt x="201" y="368"/>
                    </a:lnTo>
                    <a:lnTo>
                      <a:pt x="221" y="376"/>
                    </a:lnTo>
                    <a:lnTo>
                      <a:pt x="248" y="388"/>
                    </a:lnTo>
                    <a:lnTo>
                      <a:pt x="266" y="395"/>
                    </a:lnTo>
                    <a:cubicBezTo>
                      <a:pt x="281" y="402"/>
                      <a:pt x="297" y="408"/>
                      <a:pt x="314" y="416"/>
                    </a:cubicBezTo>
                    <a:cubicBezTo>
                      <a:pt x="347" y="429"/>
                      <a:pt x="385" y="442"/>
                      <a:pt x="424" y="453"/>
                    </a:cubicBezTo>
                    <a:cubicBezTo>
                      <a:pt x="495" y="381"/>
                      <a:pt x="573" y="268"/>
                      <a:pt x="600" y="193"/>
                    </a:cubicBezTo>
                    <a:cubicBezTo>
                      <a:pt x="505" y="170"/>
                      <a:pt x="420" y="144"/>
                      <a:pt x="344" y="117"/>
                    </a:cubicBezTo>
                    <a:cubicBezTo>
                      <a:pt x="318" y="109"/>
                      <a:pt x="295" y="99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7" name="Google Shape;998;p28">
                <a:extLst>
                  <a:ext uri="{FF2B5EF4-FFF2-40B4-BE49-F238E27FC236}">
                    <a16:creationId xmlns:a16="http://schemas.microsoft.com/office/drawing/2014/main" id="{DDEF91AD-F44E-D9E9-235F-40F9AAC5CAC1}"/>
                  </a:ext>
                </a:extLst>
              </p:cNvPr>
              <p:cNvSpPr/>
              <p:nvPr/>
            </p:nvSpPr>
            <p:spPr>
              <a:xfrm flipH="1">
                <a:off x="-605800" y="2758571"/>
                <a:ext cx="174236" cy="5545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99" extrusionOk="0">
                    <a:moveTo>
                      <a:pt x="1650" y="1"/>
                    </a:moveTo>
                    <a:cubicBezTo>
                      <a:pt x="1468" y="98"/>
                      <a:pt x="1272" y="170"/>
                      <a:pt x="1071" y="218"/>
                    </a:cubicBezTo>
                    <a:cubicBezTo>
                      <a:pt x="872" y="261"/>
                      <a:pt x="669" y="295"/>
                      <a:pt x="467" y="318"/>
                    </a:cubicBezTo>
                    <a:cubicBezTo>
                      <a:pt x="336" y="332"/>
                      <a:pt x="248" y="340"/>
                      <a:pt x="248" y="340"/>
                    </a:cubicBezTo>
                    <a:cubicBezTo>
                      <a:pt x="248" y="340"/>
                      <a:pt x="101" y="457"/>
                      <a:pt x="1" y="512"/>
                    </a:cubicBezTo>
                    <a:cubicBezTo>
                      <a:pt x="1" y="512"/>
                      <a:pt x="62" y="598"/>
                      <a:pt x="380" y="598"/>
                    </a:cubicBezTo>
                    <a:cubicBezTo>
                      <a:pt x="490" y="598"/>
                      <a:pt x="632" y="588"/>
                      <a:pt x="814" y="559"/>
                    </a:cubicBezTo>
                    <a:cubicBezTo>
                      <a:pt x="821" y="558"/>
                      <a:pt x="827" y="557"/>
                      <a:pt x="834" y="555"/>
                    </a:cubicBezTo>
                    <a:cubicBezTo>
                      <a:pt x="1520" y="444"/>
                      <a:pt x="1769" y="264"/>
                      <a:pt x="1881" y="109"/>
                    </a:cubicBezTo>
                    <a:cubicBezTo>
                      <a:pt x="1881" y="109"/>
                      <a:pt x="1834" y="31"/>
                      <a:pt x="1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8" name="Google Shape;999;p28">
                <a:extLst>
                  <a:ext uri="{FF2B5EF4-FFF2-40B4-BE49-F238E27FC236}">
                    <a16:creationId xmlns:a16="http://schemas.microsoft.com/office/drawing/2014/main" id="{57E211EA-8943-FA21-9C9E-FDE3C564A445}"/>
                  </a:ext>
                </a:extLst>
              </p:cNvPr>
              <p:cNvSpPr/>
              <p:nvPr/>
            </p:nvSpPr>
            <p:spPr>
              <a:xfrm flipH="1">
                <a:off x="-780975" y="3004550"/>
                <a:ext cx="112500" cy="42087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14" extrusionOk="0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1040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5" y="4491"/>
                      <a:pt x="708" y="4513"/>
                    </a:cubicBezTo>
                    <a:cubicBezTo>
                      <a:pt x="639" y="4179"/>
                      <a:pt x="512" y="3539"/>
                      <a:pt x="419" y="3017"/>
                    </a:cubicBezTo>
                    <a:cubicBezTo>
                      <a:pt x="287" y="2274"/>
                      <a:pt x="419" y="1818"/>
                      <a:pt x="419" y="1818"/>
                    </a:cubicBezTo>
                    <a:cubicBezTo>
                      <a:pt x="434" y="1612"/>
                      <a:pt x="439" y="980"/>
                      <a:pt x="436" y="468"/>
                    </a:cubicBezTo>
                    <a:cubicBezTo>
                      <a:pt x="794" y="413"/>
                      <a:pt x="1051" y="302"/>
                      <a:pt x="1209" y="211"/>
                    </a:cubicBezTo>
                    <a:cubicBezTo>
                      <a:pt x="1212" y="121"/>
                      <a:pt x="1215" y="47"/>
                      <a:pt x="121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69" name="Google Shape;1000;p28">
                <a:extLst>
                  <a:ext uri="{FF2B5EF4-FFF2-40B4-BE49-F238E27FC236}">
                    <a16:creationId xmlns:a16="http://schemas.microsoft.com/office/drawing/2014/main" id="{36E61783-19B7-2314-E3E0-5377805D854B}"/>
                  </a:ext>
                </a:extLst>
              </p:cNvPr>
              <p:cNvSpPr/>
              <p:nvPr/>
            </p:nvSpPr>
            <p:spPr>
              <a:xfrm flipH="1">
                <a:off x="-571647" y="2990250"/>
                <a:ext cx="299597" cy="42619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70" y="68"/>
                      <a:pt x="1727" y="178"/>
                    </a:cubicBezTo>
                    <a:cubicBezTo>
                      <a:pt x="1954" y="333"/>
                      <a:pt x="2201" y="454"/>
                      <a:pt x="2462" y="541"/>
                    </a:cubicBezTo>
                    <a:cubicBezTo>
                      <a:pt x="2230" y="1043"/>
                      <a:pt x="1929" y="1696"/>
                      <a:pt x="1745" y="2130"/>
                    </a:cubicBezTo>
                    <a:cubicBezTo>
                      <a:pt x="1416" y="2909"/>
                      <a:pt x="672" y="4193"/>
                      <a:pt x="169" y="4456"/>
                    </a:cubicBezTo>
                    <a:lnTo>
                      <a:pt x="15" y="4385"/>
                    </a:ln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3" y="4582"/>
                    </a:lnTo>
                    <a:cubicBezTo>
                      <a:pt x="103" y="4582"/>
                      <a:pt x="157" y="4582"/>
                      <a:pt x="313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7" y="4346"/>
                      <a:pt x="655" y="4330"/>
                    </a:cubicBezTo>
                    <a:cubicBezTo>
                      <a:pt x="799" y="4198"/>
                      <a:pt x="1715" y="2717"/>
                      <a:pt x="2022" y="2238"/>
                    </a:cubicBezTo>
                    <a:cubicBezTo>
                      <a:pt x="2233" y="1907"/>
                      <a:pt x="2745" y="1117"/>
                      <a:pt x="3040" y="660"/>
                    </a:cubicBezTo>
                    <a:cubicBezTo>
                      <a:pt x="3130" y="522"/>
                      <a:pt x="3199" y="415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4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0" name="Google Shape;1001;p28">
                <a:extLst>
                  <a:ext uri="{FF2B5EF4-FFF2-40B4-BE49-F238E27FC236}">
                    <a16:creationId xmlns:a16="http://schemas.microsoft.com/office/drawing/2014/main" id="{3713749D-580B-A367-64BE-5FB8073A6308}"/>
                  </a:ext>
                </a:extLst>
              </p:cNvPr>
              <p:cNvSpPr/>
              <p:nvPr/>
            </p:nvSpPr>
            <p:spPr>
              <a:xfrm flipH="1">
                <a:off x="-344356" y="3382288"/>
                <a:ext cx="76193" cy="12276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26" extrusionOk="0">
                    <a:moveTo>
                      <a:pt x="823" y="0"/>
                    </a:moveTo>
                    <a:lnTo>
                      <a:pt x="823" y="0"/>
                    </a:lnTo>
                    <a:cubicBezTo>
                      <a:pt x="815" y="5"/>
                      <a:pt x="731" y="48"/>
                      <a:pt x="636" y="97"/>
                    </a:cubicBezTo>
                    <a:cubicBezTo>
                      <a:pt x="540" y="146"/>
                      <a:pt x="429" y="203"/>
                      <a:pt x="354" y="235"/>
                    </a:cubicBezTo>
                    <a:cubicBezTo>
                      <a:pt x="351" y="236"/>
                      <a:pt x="347" y="237"/>
                      <a:pt x="342" y="239"/>
                    </a:cubicBezTo>
                    <a:cubicBezTo>
                      <a:pt x="134" y="631"/>
                      <a:pt x="1" y="991"/>
                      <a:pt x="21" y="1325"/>
                    </a:cubicBezTo>
                    <a:cubicBezTo>
                      <a:pt x="124" y="1305"/>
                      <a:pt x="192" y="1289"/>
                      <a:pt x="192" y="1289"/>
                    </a:cubicBezTo>
                    <a:cubicBezTo>
                      <a:pt x="192" y="1289"/>
                      <a:pt x="222" y="926"/>
                      <a:pt x="319" y="726"/>
                    </a:cubicBezTo>
                    <a:cubicBezTo>
                      <a:pt x="413" y="531"/>
                      <a:pt x="809" y="16"/>
                      <a:pt x="823" y="0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1" name="Google Shape;1002;p28">
                <a:extLst>
                  <a:ext uri="{FF2B5EF4-FFF2-40B4-BE49-F238E27FC236}">
                    <a16:creationId xmlns:a16="http://schemas.microsoft.com/office/drawing/2014/main" id="{C4014AC8-888F-D581-AF82-7B038AF9B0C9}"/>
                  </a:ext>
                </a:extLst>
              </p:cNvPr>
              <p:cNvSpPr/>
              <p:nvPr/>
            </p:nvSpPr>
            <p:spPr>
              <a:xfrm flipH="1">
                <a:off x="-790865" y="3410339"/>
                <a:ext cx="83600" cy="11757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70" extrusionOk="0">
                    <a:moveTo>
                      <a:pt x="30" y="1"/>
                    </a:moveTo>
                    <a:cubicBezTo>
                      <a:pt x="19" y="1"/>
                      <a:pt x="10" y="3"/>
                      <a:pt x="0" y="8"/>
                    </a:cubicBezTo>
                    <a:cubicBezTo>
                      <a:pt x="0" y="8"/>
                      <a:pt x="324" y="638"/>
                      <a:pt x="360" y="704"/>
                    </a:cubicBezTo>
                    <a:cubicBezTo>
                      <a:pt x="360" y="704"/>
                      <a:pt x="341" y="1059"/>
                      <a:pt x="360" y="1137"/>
                    </a:cubicBezTo>
                    <a:cubicBezTo>
                      <a:pt x="538" y="1193"/>
                      <a:pt x="719" y="1236"/>
                      <a:pt x="903" y="1270"/>
                    </a:cubicBezTo>
                    <a:cubicBezTo>
                      <a:pt x="787" y="1138"/>
                      <a:pt x="579" y="891"/>
                      <a:pt x="528" y="746"/>
                    </a:cubicBezTo>
                    <a:cubicBezTo>
                      <a:pt x="470" y="584"/>
                      <a:pt x="485" y="383"/>
                      <a:pt x="295" y="101"/>
                    </a:cubicBezTo>
                    <a:cubicBezTo>
                      <a:pt x="262" y="76"/>
                      <a:pt x="224" y="56"/>
                      <a:pt x="185" y="39"/>
                    </a:cubicBezTo>
                    <a:cubicBezTo>
                      <a:pt x="110" y="8"/>
                      <a:pt x="64" y="1"/>
                      <a:pt x="36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2" name="Google Shape;1003;p28">
                <a:extLst>
                  <a:ext uri="{FF2B5EF4-FFF2-40B4-BE49-F238E27FC236}">
                    <a16:creationId xmlns:a16="http://schemas.microsoft.com/office/drawing/2014/main" id="{E2695C8A-63FD-80FD-DDCB-9C2A31496000}"/>
                  </a:ext>
                </a:extLst>
              </p:cNvPr>
              <p:cNvSpPr/>
              <p:nvPr/>
            </p:nvSpPr>
            <p:spPr>
              <a:xfrm flipH="1">
                <a:off x="-724300" y="2382238"/>
                <a:ext cx="28607" cy="578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25" extrusionOk="0">
                    <a:moveTo>
                      <a:pt x="300" y="1"/>
                    </a:moveTo>
                    <a:cubicBezTo>
                      <a:pt x="294" y="1"/>
                      <a:pt x="290" y="5"/>
                      <a:pt x="290" y="9"/>
                    </a:cubicBezTo>
                    <a:cubicBezTo>
                      <a:pt x="275" y="228"/>
                      <a:pt x="252" y="555"/>
                      <a:pt x="242" y="605"/>
                    </a:cubicBezTo>
                    <a:cubicBezTo>
                      <a:pt x="212" y="598"/>
                      <a:pt x="95" y="571"/>
                      <a:pt x="19" y="510"/>
                    </a:cubicBezTo>
                    <a:cubicBezTo>
                      <a:pt x="18" y="508"/>
                      <a:pt x="16" y="507"/>
                      <a:pt x="14" y="507"/>
                    </a:cubicBezTo>
                    <a:cubicBezTo>
                      <a:pt x="6" y="507"/>
                      <a:pt x="0" y="519"/>
                      <a:pt x="9" y="524"/>
                    </a:cubicBezTo>
                    <a:cubicBezTo>
                      <a:pt x="99" y="597"/>
                      <a:pt x="241" y="624"/>
                      <a:pt x="247" y="624"/>
                    </a:cubicBezTo>
                    <a:lnTo>
                      <a:pt x="248" y="624"/>
                    </a:lnTo>
                    <a:cubicBezTo>
                      <a:pt x="251" y="624"/>
                      <a:pt x="252" y="624"/>
                      <a:pt x="254" y="623"/>
                    </a:cubicBezTo>
                    <a:cubicBezTo>
                      <a:pt x="258" y="620"/>
                      <a:pt x="268" y="611"/>
                      <a:pt x="309" y="11"/>
                    </a:cubicBezTo>
                    <a:cubicBezTo>
                      <a:pt x="309" y="7"/>
                      <a:pt x="304" y="2"/>
                      <a:pt x="3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3" name="Google Shape;1004;p28">
                <a:extLst>
                  <a:ext uri="{FF2B5EF4-FFF2-40B4-BE49-F238E27FC236}">
                    <a16:creationId xmlns:a16="http://schemas.microsoft.com/office/drawing/2014/main" id="{E4BF0A12-46AD-FCA4-72C7-D7445273ED75}"/>
                  </a:ext>
                </a:extLst>
              </p:cNvPr>
              <p:cNvSpPr/>
              <p:nvPr/>
            </p:nvSpPr>
            <p:spPr>
              <a:xfrm flipH="1">
                <a:off x="-697637" y="2438896"/>
                <a:ext cx="34347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5" extrusionOk="0">
                    <a:moveTo>
                      <a:pt x="191" y="1"/>
                    </a:moveTo>
                    <a:cubicBezTo>
                      <a:pt x="118" y="1"/>
                      <a:pt x="47" y="34"/>
                      <a:pt x="1" y="92"/>
                    </a:cubicBezTo>
                    <a:cubicBezTo>
                      <a:pt x="63" y="96"/>
                      <a:pt x="123" y="108"/>
                      <a:pt x="183" y="124"/>
                    </a:cubicBezTo>
                    <a:cubicBezTo>
                      <a:pt x="248" y="144"/>
                      <a:pt x="312" y="171"/>
                      <a:pt x="371" y="205"/>
                    </a:cubicBezTo>
                    <a:cubicBezTo>
                      <a:pt x="371" y="205"/>
                      <a:pt x="322" y="4"/>
                      <a:pt x="196" y="1"/>
                    </a:cubicBezTo>
                    <a:cubicBezTo>
                      <a:pt x="194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4" name="Google Shape;1005;p28">
                <a:extLst>
                  <a:ext uri="{FF2B5EF4-FFF2-40B4-BE49-F238E27FC236}">
                    <a16:creationId xmlns:a16="http://schemas.microsoft.com/office/drawing/2014/main" id="{1228A0DD-705A-EBEB-1982-C35F16EC6EAB}"/>
                  </a:ext>
                </a:extLst>
              </p:cNvPr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5" name="Google Shape;1006;p28">
                <a:extLst>
                  <a:ext uri="{FF2B5EF4-FFF2-40B4-BE49-F238E27FC236}">
                    <a16:creationId xmlns:a16="http://schemas.microsoft.com/office/drawing/2014/main" id="{7A5541C6-F0AE-B869-63B7-31DA7D5C8A63}"/>
                  </a:ext>
                </a:extLst>
              </p:cNvPr>
              <p:cNvSpPr/>
              <p:nvPr/>
            </p:nvSpPr>
            <p:spPr>
              <a:xfrm flipH="1">
                <a:off x="-744667" y="2391033"/>
                <a:ext cx="9628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35" extrusionOk="0">
                    <a:moveTo>
                      <a:pt x="74" y="1"/>
                    </a:moveTo>
                    <a:cubicBezTo>
                      <a:pt x="54" y="1"/>
                      <a:pt x="28" y="47"/>
                      <a:pt x="15" y="110"/>
                    </a:cubicBezTo>
                    <a:cubicBezTo>
                      <a:pt x="1" y="173"/>
                      <a:pt x="8" y="230"/>
                      <a:pt x="28" y="234"/>
                    </a:cubicBezTo>
                    <a:cubicBezTo>
                      <a:pt x="29" y="234"/>
                      <a:pt x="30" y="234"/>
                      <a:pt x="30" y="234"/>
                    </a:cubicBezTo>
                    <a:cubicBezTo>
                      <a:pt x="50" y="234"/>
                      <a:pt x="77" y="187"/>
                      <a:pt x="89" y="126"/>
                    </a:cubicBezTo>
                    <a:cubicBezTo>
                      <a:pt x="104" y="61"/>
                      <a:pt x="98" y="6"/>
                      <a:pt x="76" y="1"/>
                    </a:cubicBezTo>
                    <a:cubicBezTo>
                      <a:pt x="75" y="1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6" name="Google Shape;1007;p28">
                <a:extLst>
                  <a:ext uri="{FF2B5EF4-FFF2-40B4-BE49-F238E27FC236}">
                    <a16:creationId xmlns:a16="http://schemas.microsoft.com/office/drawing/2014/main" id="{5491718B-FB4D-7093-6650-9BD1381EEF0A}"/>
                  </a:ext>
                </a:extLst>
              </p:cNvPr>
              <p:cNvSpPr/>
              <p:nvPr/>
            </p:nvSpPr>
            <p:spPr>
              <a:xfrm flipH="1">
                <a:off x="-1168031" y="2509256"/>
                <a:ext cx="19534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60" extrusionOk="0">
                    <a:moveTo>
                      <a:pt x="69" y="0"/>
                    </a:moveTo>
                    <a:cubicBezTo>
                      <a:pt x="58" y="3"/>
                      <a:pt x="46" y="5"/>
                      <a:pt x="35" y="5"/>
                    </a:cubicBezTo>
                    <a:cubicBezTo>
                      <a:pt x="23" y="5"/>
                      <a:pt x="12" y="3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8" y="116"/>
                      <a:pt x="21" y="159"/>
                    </a:cubicBezTo>
                    <a:cubicBezTo>
                      <a:pt x="21" y="159"/>
                      <a:pt x="166" y="112"/>
                      <a:pt x="204" y="112"/>
                    </a:cubicBezTo>
                    <a:cubicBezTo>
                      <a:pt x="207" y="112"/>
                      <a:pt x="209" y="113"/>
                      <a:pt x="211" y="113"/>
                    </a:cubicBezTo>
                    <a:cubicBezTo>
                      <a:pt x="211" y="113"/>
                      <a:pt x="95" y="18"/>
                      <a:pt x="69" y="0"/>
                    </a:cubicBezTo>
                    <a:close/>
                  </a:path>
                </a:pathLst>
              </a:custGeom>
              <a:solidFill>
                <a:srgbClr val="7466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7" name="Google Shape;1008;p28">
                <a:extLst>
                  <a:ext uri="{FF2B5EF4-FFF2-40B4-BE49-F238E27FC236}">
                    <a16:creationId xmlns:a16="http://schemas.microsoft.com/office/drawing/2014/main" id="{CFC4BDDF-95D3-66D5-2E05-EFA87D2BD794}"/>
                  </a:ext>
                </a:extLst>
              </p:cNvPr>
              <p:cNvSpPr/>
              <p:nvPr/>
            </p:nvSpPr>
            <p:spPr>
              <a:xfrm flipH="1">
                <a:off x="-923902" y="2033215"/>
                <a:ext cx="238949" cy="107207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11580" extrusionOk="0">
                    <a:moveTo>
                      <a:pt x="1087" y="0"/>
                    </a:moveTo>
                    <a:cubicBezTo>
                      <a:pt x="1083" y="0"/>
                      <a:pt x="1080" y="2"/>
                      <a:pt x="1079" y="5"/>
                    </a:cubicBezTo>
                    <a:cubicBezTo>
                      <a:pt x="1044" y="89"/>
                      <a:pt x="675" y="2181"/>
                      <a:pt x="378" y="3862"/>
                    </a:cubicBezTo>
                    <a:cubicBezTo>
                      <a:pt x="214" y="4799"/>
                      <a:pt x="70" y="5610"/>
                      <a:pt x="47" y="5725"/>
                    </a:cubicBezTo>
                    <a:cubicBezTo>
                      <a:pt x="1" y="5942"/>
                      <a:pt x="53" y="6071"/>
                      <a:pt x="114" y="6220"/>
                    </a:cubicBezTo>
                    <a:cubicBezTo>
                      <a:pt x="148" y="6298"/>
                      <a:pt x="176" y="6379"/>
                      <a:pt x="199" y="6462"/>
                    </a:cubicBezTo>
                    <a:cubicBezTo>
                      <a:pt x="257" y="6684"/>
                      <a:pt x="695" y="7594"/>
                      <a:pt x="985" y="8198"/>
                    </a:cubicBezTo>
                    <a:cubicBezTo>
                      <a:pt x="1083" y="8403"/>
                      <a:pt x="1168" y="8581"/>
                      <a:pt x="1216" y="8684"/>
                    </a:cubicBezTo>
                    <a:cubicBezTo>
                      <a:pt x="1400" y="9082"/>
                      <a:pt x="2551" y="11550"/>
                      <a:pt x="2563" y="11576"/>
                    </a:cubicBezTo>
                    <a:cubicBezTo>
                      <a:pt x="2564" y="11579"/>
                      <a:pt x="2567" y="11580"/>
                      <a:pt x="2570" y="11580"/>
                    </a:cubicBezTo>
                    <a:cubicBezTo>
                      <a:pt x="2572" y="11580"/>
                      <a:pt x="2573" y="11579"/>
                      <a:pt x="2575" y="11579"/>
                    </a:cubicBezTo>
                    <a:cubicBezTo>
                      <a:pt x="2579" y="11576"/>
                      <a:pt x="2580" y="11571"/>
                      <a:pt x="2579" y="11567"/>
                    </a:cubicBezTo>
                    <a:cubicBezTo>
                      <a:pt x="2567" y="11541"/>
                      <a:pt x="1416" y="9073"/>
                      <a:pt x="1232" y="8675"/>
                    </a:cubicBezTo>
                    <a:cubicBezTo>
                      <a:pt x="1186" y="8572"/>
                      <a:pt x="1099" y="8394"/>
                      <a:pt x="1001" y="8189"/>
                    </a:cubicBezTo>
                    <a:cubicBezTo>
                      <a:pt x="711" y="7586"/>
                      <a:pt x="274" y="6677"/>
                      <a:pt x="216" y="6456"/>
                    </a:cubicBezTo>
                    <a:cubicBezTo>
                      <a:pt x="193" y="6373"/>
                      <a:pt x="164" y="6292"/>
                      <a:pt x="131" y="6213"/>
                    </a:cubicBezTo>
                    <a:cubicBezTo>
                      <a:pt x="69" y="6061"/>
                      <a:pt x="20" y="5939"/>
                      <a:pt x="65" y="5728"/>
                    </a:cubicBezTo>
                    <a:cubicBezTo>
                      <a:pt x="89" y="5611"/>
                      <a:pt x="225" y="4841"/>
                      <a:pt x="396" y="3865"/>
                    </a:cubicBezTo>
                    <a:cubicBezTo>
                      <a:pt x="676" y="2273"/>
                      <a:pt x="1061" y="95"/>
                      <a:pt x="1095" y="12"/>
                    </a:cubicBezTo>
                    <a:cubicBezTo>
                      <a:pt x="1097" y="8"/>
                      <a:pt x="1095" y="2"/>
                      <a:pt x="1090" y="1"/>
                    </a:cubicBezTo>
                    <a:cubicBezTo>
                      <a:pt x="1089" y="0"/>
                      <a:pt x="1088" y="0"/>
                      <a:pt x="1087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8" name="Google Shape;1009;p28">
                <a:extLst>
                  <a:ext uri="{FF2B5EF4-FFF2-40B4-BE49-F238E27FC236}">
                    <a16:creationId xmlns:a16="http://schemas.microsoft.com/office/drawing/2014/main" id="{6A45908E-870D-6DA4-247B-94D247034055}"/>
                  </a:ext>
                </a:extLst>
              </p:cNvPr>
              <p:cNvSpPr/>
              <p:nvPr/>
            </p:nvSpPr>
            <p:spPr>
              <a:xfrm flipH="1">
                <a:off x="-940934" y="3103798"/>
                <a:ext cx="17961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53" extrusionOk="0">
                    <a:moveTo>
                      <a:pt x="1" y="0"/>
                    </a:moveTo>
                    <a:cubicBezTo>
                      <a:pt x="2" y="7"/>
                      <a:pt x="2" y="13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6" y="38"/>
                      <a:pt x="90" y="49"/>
                      <a:pt x="137" y="52"/>
                    </a:cubicBezTo>
                    <a:cubicBezTo>
                      <a:pt x="150" y="52"/>
                      <a:pt x="164" y="49"/>
                      <a:pt x="177" y="43"/>
                    </a:cubicBezTo>
                    <a:cubicBezTo>
                      <a:pt x="183" y="42"/>
                      <a:pt x="189" y="38"/>
                      <a:pt x="193" y="33"/>
                    </a:cubicBezTo>
                    <a:cubicBezTo>
                      <a:pt x="192" y="25"/>
                      <a:pt x="190" y="16"/>
                      <a:pt x="189" y="4"/>
                    </a:cubicBezTo>
                    <a:lnTo>
                      <a:pt x="189" y="6"/>
                    </a:lnTo>
                    <a:cubicBezTo>
                      <a:pt x="186" y="16"/>
                      <a:pt x="180" y="23"/>
                      <a:pt x="170" y="28"/>
                    </a:cubicBezTo>
                    <a:cubicBezTo>
                      <a:pt x="161" y="32"/>
                      <a:pt x="149" y="34"/>
                      <a:pt x="137" y="34"/>
                    </a:cubicBezTo>
                    <a:cubicBezTo>
                      <a:pt x="81" y="3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79" name="Google Shape;1010;p28">
                <a:extLst>
                  <a:ext uri="{FF2B5EF4-FFF2-40B4-BE49-F238E27FC236}">
                    <a16:creationId xmlns:a16="http://schemas.microsoft.com/office/drawing/2014/main" id="{723BA6F8-0E62-0F28-E24F-573A622B6AE3}"/>
                  </a:ext>
                </a:extLst>
              </p:cNvPr>
              <p:cNvSpPr/>
              <p:nvPr/>
            </p:nvSpPr>
            <p:spPr>
              <a:xfrm flipH="1">
                <a:off x="-940379" y="3090652"/>
                <a:ext cx="18886" cy="1268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37" extrusionOk="0">
                    <a:moveTo>
                      <a:pt x="1" y="0"/>
                    </a:moveTo>
                    <a:cubicBezTo>
                      <a:pt x="1" y="10"/>
                      <a:pt x="2" y="19"/>
                      <a:pt x="4" y="29"/>
                    </a:cubicBezTo>
                    <a:cubicBezTo>
                      <a:pt x="38" y="63"/>
                      <a:pt x="121" y="136"/>
                      <a:pt x="184" y="136"/>
                    </a:cubicBezTo>
                    <a:cubicBezTo>
                      <a:pt x="190" y="136"/>
                      <a:pt x="197" y="135"/>
                      <a:pt x="203" y="133"/>
                    </a:cubicBezTo>
                    <a:cubicBezTo>
                      <a:pt x="203" y="128"/>
                      <a:pt x="203" y="122"/>
                      <a:pt x="202" y="115"/>
                    </a:cubicBezTo>
                    <a:cubicBezTo>
                      <a:pt x="196" y="117"/>
                      <a:pt x="190" y="118"/>
                      <a:pt x="184" y="118"/>
                    </a:cubicBezTo>
                    <a:cubicBezTo>
                      <a:pt x="125" y="118"/>
                      <a:pt x="36" y="37"/>
                      <a:pt x="1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0" name="Google Shape;1011;p28">
                <a:extLst>
                  <a:ext uri="{FF2B5EF4-FFF2-40B4-BE49-F238E27FC236}">
                    <a16:creationId xmlns:a16="http://schemas.microsoft.com/office/drawing/2014/main" id="{8800203B-2ACB-B1B0-143E-9F1B8548ADCE}"/>
                  </a:ext>
                </a:extLst>
              </p:cNvPr>
              <p:cNvSpPr/>
              <p:nvPr/>
            </p:nvSpPr>
            <p:spPr>
              <a:xfrm flipH="1">
                <a:off x="-733743" y="2533142"/>
                <a:ext cx="5758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84" extrusionOk="0">
                    <a:moveTo>
                      <a:pt x="227" y="0"/>
                    </a:moveTo>
                    <a:cubicBezTo>
                      <a:pt x="223" y="0"/>
                      <a:pt x="219" y="1"/>
                      <a:pt x="216" y="3"/>
                    </a:cubicBezTo>
                    <a:cubicBezTo>
                      <a:pt x="177" y="24"/>
                      <a:pt x="246" y="115"/>
                      <a:pt x="246" y="115"/>
                    </a:cubicBezTo>
                    <a:cubicBezTo>
                      <a:pt x="246" y="115"/>
                      <a:pt x="96" y="23"/>
                      <a:pt x="44" y="23"/>
                    </a:cubicBezTo>
                    <a:cubicBezTo>
                      <a:pt x="38" y="23"/>
                      <a:pt x="34" y="25"/>
                      <a:pt x="31" y="27"/>
                    </a:cubicBezTo>
                    <a:cubicBezTo>
                      <a:pt x="0" y="53"/>
                      <a:pt x="112" y="156"/>
                      <a:pt x="112" y="156"/>
                    </a:cubicBezTo>
                    <a:cubicBezTo>
                      <a:pt x="112" y="156"/>
                      <a:pt x="23" y="284"/>
                      <a:pt x="82" y="284"/>
                    </a:cubicBezTo>
                    <a:cubicBezTo>
                      <a:pt x="84" y="284"/>
                      <a:pt x="85" y="283"/>
                      <a:pt x="87" y="283"/>
                    </a:cubicBezTo>
                    <a:cubicBezTo>
                      <a:pt x="157" y="276"/>
                      <a:pt x="240" y="192"/>
                      <a:pt x="241" y="192"/>
                    </a:cubicBezTo>
                    <a:lnTo>
                      <a:pt x="241" y="192"/>
                    </a:lnTo>
                    <a:cubicBezTo>
                      <a:pt x="240" y="192"/>
                      <a:pt x="165" y="283"/>
                      <a:pt x="214" y="283"/>
                    </a:cubicBezTo>
                    <a:cubicBezTo>
                      <a:pt x="221" y="283"/>
                      <a:pt x="229" y="281"/>
                      <a:pt x="241" y="278"/>
                    </a:cubicBezTo>
                    <a:cubicBezTo>
                      <a:pt x="336" y="247"/>
                      <a:pt x="411" y="158"/>
                      <a:pt x="411" y="157"/>
                    </a:cubicBezTo>
                    <a:lnTo>
                      <a:pt x="411" y="157"/>
                    </a:lnTo>
                    <a:cubicBezTo>
                      <a:pt x="411" y="158"/>
                      <a:pt x="336" y="264"/>
                      <a:pt x="390" y="264"/>
                    </a:cubicBezTo>
                    <a:cubicBezTo>
                      <a:pt x="392" y="264"/>
                      <a:pt x="394" y="263"/>
                      <a:pt x="397" y="263"/>
                    </a:cubicBezTo>
                    <a:cubicBezTo>
                      <a:pt x="462" y="254"/>
                      <a:pt x="621" y="107"/>
                      <a:pt x="621" y="107"/>
                    </a:cubicBezTo>
                    <a:cubicBezTo>
                      <a:pt x="621" y="107"/>
                      <a:pt x="459" y="21"/>
                      <a:pt x="397" y="21"/>
                    </a:cubicBezTo>
                    <a:cubicBezTo>
                      <a:pt x="387" y="21"/>
                      <a:pt x="380" y="23"/>
                      <a:pt x="377" y="27"/>
                    </a:cubicBezTo>
                    <a:cubicBezTo>
                      <a:pt x="353" y="57"/>
                      <a:pt x="392" y="94"/>
                      <a:pt x="405" y="104"/>
                    </a:cubicBezTo>
                    <a:lnTo>
                      <a:pt x="405" y="104"/>
                    </a:lnTo>
                    <a:cubicBezTo>
                      <a:pt x="384" y="87"/>
                      <a:pt x="273" y="0"/>
                      <a:pt x="227" y="0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1" name="Google Shape;1012;p28">
                <a:extLst>
                  <a:ext uri="{FF2B5EF4-FFF2-40B4-BE49-F238E27FC236}">
                    <a16:creationId xmlns:a16="http://schemas.microsoft.com/office/drawing/2014/main" id="{497D7FA2-2B02-91C5-7A04-8F32C01822D6}"/>
                  </a:ext>
                </a:extLst>
              </p:cNvPr>
              <p:cNvSpPr/>
              <p:nvPr/>
            </p:nvSpPr>
            <p:spPr>
              <a:xfrm flipH="1">
                <a:off x="-797159" y="2009237"/>
                <a:ext cx="17312" cy="1073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6" extrusionOk="0">
                    <a:moveTo>
                      <a:pt x="181" y="1"/>
                    </a:moveTo>
                    <a:cubicBezTo>
                      <a:pt x="178" y="7"/>
                      <a:pt x="174" y="12"/>
                      <a:pt x="168" y="18"/>
                    </a:cubicBezTo>
                    <a:cubicBezTo>
                      <a:pt x="134" y="53"/>
                      <a:pt x="56" y="98"/>
                      <a:pt x="5" y="98"/>
                    </a:cubicBezTo>
                    <a:cubicBezTo>
                      <a:pt x="3" y="98"/>
                      <a:pt x="2" y="98"/>
                      <a:pt x="0" y="98"/>
                    </a:cubicBezTo>
                    <a:lnTo>
                      <a:pt x="0" y="98"/>
                    </a:lnTo>
                    <a:cubicBezTo>
                      <a:pt x="2" y="103"/>
                      <a:pt x="3" y="109"/>
                      <a:pt x="4" y="115"/>
                    </a:cubicBezTo>
                    <a:cubicBezTo>
                      <a:pt x="62" y="115"/>
                      <a:pt x="145" y="69"/>
                      <a:pt x="181" y="30"/>
                    </a:cubicBezTo>
                    <a:cubicBezTo>
                      <a:pt x="182" y="28"/>
                      <a:pt x="185" y="27"/>
                      <a:pt x="187" y="25"/>
                    </a:cubicBezTo>
                    <a:cubicBezTo>
                      <a:pt x="184" y="17"/>
                      <a:pt x="182" y="9"/>
                      <a:pt x="181" y="1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2" name="Google Shape;1013;p28">
                <a:extLst>
                  <a:ext uri="{FF2B5EF4-FFF2-40B4-BE49-F238E27FC236}">
                    <a16:creationId xmlns:a16="http://schemas.microsoft.com/office/drawing/2014/main" id="{F5478782-60EF-ED85-3E82-909D8B8D3E19}"/>
                  </a:ext>
                </a:extLst>
              </p:cNvPr>
              <p:cNvSpPr/>
              <p:nvPr/>
            </p:nvSpPr>
            <p:spPr>
              <a:xfrm flipH="1">
                <a:off x="-800955" y="2021735"/>
                <a:ext cx="16294" cy="1388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0" extrusionOk="0">
                    <a:moveTo>
                      <a:pt x="165" y="0"/>
                    </a:moveTo>
                    <a:cubicBezTo>
                      <a:pt x="152" y="55"/>
                      <a:pt x="47" y="115"/>
                      <a:pt x="6" y="132"/>
                    </a:cubicBezTo>
                    <a:cubicBezTo>
                      <a:pt x="5" y="133"/>
                      <a:pt x="3" y="133"/>
                      <a:pt x="3" y="135"/>
                    </a:cubicBezTo>
                    <a:cubicBezTo>
                      <a:pt x="0" y="138"/>
                      <a:pt x="0" y="142"/>
                      <a:pt x="3" y="145"/>
                    </a:cubicBezTo>
                    <a:cubicBezTo>
                      <a:pt x="3" y="148"/>
                      <a:pt x="7" y="149"/>
                      <a:pt x="10" y="149"/>
                    </a:cubicBezTo>
                    <a:lnTo>
                      <a:pt x="13" y="149"/>
                    </a:lnTo>
                    <a:cubicBezTo>
                      <a:pt x="19" y="146"/>
                      <a:pt x="139" y="90"/>
                      <a:pt x="175" y="25"/>
                    </a:cubicBezTo>
                    <a:cubicBezTo>
                      <a:pt x="172" y="18"/>
                      <a:pt x="169" y="9"/>
                      <a:pt x="165" y="0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3" name="Google Shape;1014;p28">
                <a:extLst>
                  <a:ext uri="{FF2B5EF4-FFF2-40B4-BE49-F238E27FC236}">
                    <a16:creationId xmlns:a16="http://schemas.microsoft.com/office/drawing/2014/main" id="{74163F9C-38C4-631D-8C63-08C6B04D0772}"/>
                  </a:ext>
                </a:extLst>
              </p:cNvPr>
              <p:cNvSpPr/>
              <p:nvPr/>
            </p:nvSpPr>
            <p:spPr>
              <a:xfrm flipH="1">
                <a:off x="-1300240" y="2454172"/>
                <a:ext cx="613250" cy="96931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1047" extrusionOk="0">
                    <a:moveTo>
                      <a:pt x="6612" y="1"/>
                    </a:moveTo>
                    <a:lnTo>
                      <a:pt x="9" y="1029"/>
                    </a:lnTo>
                    <a:cubicBezTo>
                      <a:pt x="3" y="1029"/>
                      <a:pt x="1" y="1034"/>
                      <a:pt x="2" y="1039"/>
                    </a:cubicBezTo>
                    <a:cubicBezTo>
                      <a:pt x="2" y="1044"/>
                      <a:pt x="6" y="1047"/>
                      <a:pt x="11" y="1047"/>
                    </a:cubicBezTo>
                    <a:lnTo>
                      <a:pt x="12" y="1047"/>
                    </a:lnTo>
                    <a:lnTo>
                      <a:pt x="6615" y="19"/>
                    </a:lnTo>
                    <a:cubicBezTo>
                      <a:pt x="6619" y="18"/>
                      <a:pt x="6624" y="14"/>
                      <a:pt x="6622" y="8"/>
                    </a:cubicBezTo>
                    <a:cubicBezTo>
                      <a:pt x="6621" y="4"/>
                      <a:pt x="6616" y="1"/>
                      <a:pt x="6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4" name="Google Shape;1015;p28">
                <a:extLst>
                  <a:ext uri="{FF2B5EF4-FFF2-40B4-BE49-F238E27FC236}">
                    <a16:creationId xmlns:a16="http://schemas.microsoft.com/office/drawing/2014/main" id="{DD244362-94A4-7D20-D8A9-5A96BD68504A}"/>
                  </a:ext>
                </a:extLst>
              </p:cNvPr>
              <p:cNvSpPr/>
              <p:nvPr/>
            </p:nvSpPr>
            <p:spPr>
              <a:xfrm flipH="1">
                <a:off x="-722171" y="2535456"/>
                <a:ext cx="111559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96" extrusionOk="0">
                    <a:moveTo>
                      <a:pt x="623" y="1"/>
                    </a:moveTo>
                    <a:cubicBezTo>
                      <a:pt x="505" y="1"/>
                      <a:pt x="362" y="79"/>
                      <a:pt x="295" y="114"/>
                    </a:cubicBezTo>
                    <a:cubicBezTo>
                      <a:pt x="228" y="206"/>
                      <a:pt x="172" y="307"/>
                      <a:pt x="127" y="413"/>
                    </a:cubicBezTo>
                    <a:cubicBezTo>
                      <a:pt x="104" y="465"/>
                      <a:pt x="85" y="514"/>
                      <a:pt x="66" y="555"/>
                    </a:cubicBezTo>
                    <a:cubicBezTo>
                      <a:pt x="24" y="656"/>
                      <a:pt x="1" y="718"/>
                      <a:pt x="1" y="718"/>
                    </a:cubicBezTo>
                    <a:cubicBezTo>
                      <a:pt x="1" y="718"/>
                      <a:pt x="121" y="821"/>
                      <a:pt x="211" y="857"/>
                    </a:cubicBezTo>
                    <a:cubicBezTo>
                      <a:pt x="259" y="877"/>
                      <a:pt x="305" y="896"/>
                      <a:pt x="399" y="896"/>
                    </a:cubicBezTo>
                    <a:cubicBezTo>
                      <a:pt x="480" y="896"/>
                      <a:pt x="597" y="882"/>
                      <a:pt x="784" y="841"/>
                    </a:cubicBezTo>
                    <a:cubicBezTo>
                      <a:pt x="977" y="801"/>
                      <a:pt x="1014" y="740"/>
                      <a:pt x="1011" y="697"/>
                    </a:cubicBezTo>
                    <a:cubicBezTo>
                      <a:pt x="1009" y="682"/>
                      <a:pt x="1005" y="669"/>
                      <a:pt x="996" y="658"/>
                    </a:cubicBezTo>
                    <a:cubicBezTo>
                      <a:pt x="993" y="652"/>
                      <a:pt x="989" y="647"/>
                      <a:pt x="985" y="642"/>
                    </a:cubicBezTo>
                    <a:cubicBezTo>
                      <a:pt x="989" y="640"/>
                      <a:pt x="993" y="639"/>
                      <a:pt x="998" y="637"/>
                    </a:cubicBezTo>
                    <a:cubicBezTo>
                      <a:pt x="1009" y="632"/>
                      <a:pt x="1021" y="626"/>
                      <a:pt x="1031" y="619"/>
                    </a:cubicBezTo>
                    <a:cubicBezTo>
                      <a:pt x="1044" y="610"/>
                      <a:pt x="1057" y="600"/>
                      <a:pt x="1069" y="588"/>
                    </a:cubicBezTo>
                    <a:cubicBezTo>
                      <a:pt x="1099" y="556"/>
                      <a:pt x="1074" y="527"/>
                      <a:pt x="1051" y="510"/>
                    </a:cubicBezTo>
                    <a:cubicBezTo>
                      <a:pt x="1045" y="504"/>
                      <a:pt x="1040" y="500"/>
                      <a:pt x="1032" y="497"/>
                    </a:cubicBezTo>
                    <a:lnTo>
                      <a:pt x="1030" y="494"/>
                    </a:lnTo>
                    <a:cubicBezTo>
                      <a:pt x="1203" y="455"/>
                      <a:pt x="1142" y="381"/>
                      <a:pt x="1116" y="357"/>
                    </a:cubicBezTo>
                    <a:cubicBezTo>
                      <a:pt x="1113" y="354"/>
                      <a:pt x="1111" y="351"/>
                      <a:pt x="1108" y="348"/>
                    </a:cubicBezTo>
                    <a:cubicBezTo>
                      <a:pt x="1116" y="342"/>
                      <a:pt x="1127" y="336"/>
                      <a:pt x="1135" y="331"/>
                    </a:cubicBezTo>
                    <a:lnTo>
                      <a:pt x="1137" y="331"/>
                    </a:lnTo>
                    <a:cubicBezTo>
                      <a:pt x="1158" y="313"/>
                      <a:pt x="1187" y="289"/>
                      <a:pt x="1194" y="264"/>
                    </a:cubicBezTo>
                    <a:cubicBezTo>
                      <a:pt x="1205" y="228"/>
                      <a:pt x="1198" y="188"/>
                      <a:pt x="1072" y="188"/>
                    </a:cubicBezTo>
                    <a:cubicBezTo>
                      <a:pt x="1055" y="188"/>
                      <a:pt x="1036" y="189"/>
                      <a:pt x="1015" y="190"/>
                    </a:cubicBezTo>
                    <a:cubicBezTo>
                      <a:pt x="957" y="195"/>
                      <a:pt x="917" y="200"/>
                      <a:pt x="888" y="203"/>
                    </a:cubicBezTo>
                    <a:cubicBezTo>
                      <a:pt x="889" y="209"/>
                      <a:pt x="886" y="213"/>
                      <a:pt x="882" y="213"/>
                    </a:cubicBezTo>
                    <a:cubicBezTo>
                      <a:pt x="828" y="226"/>
                      <a:pt x="775" y="234"/>
                      <a:pt x="721" y="235"/>
                    </a:cubicBezTo>
                    <a:cubicBezTo>
                      <a:pt x="643" y="235"/>
                      <a:pt x="604" y="213"/>
                      <a:pt x="580" y="195"/>
                    </a:cubicBezTo>
                    <a:cubicBezTo>
                      <a:pt x="577" y="192"/>
                      <a:pt x="575" y="186"/>
                      <a:pt x="578" y="182"/>
                    </a:cubicBezTo>
                    <a:cubicBezTo>
                      <a:pt x="580" y="180"/>
                      <a:pt x="583" y="179"/>
                      <a:pt x="586" y="179"/>
                    </a:cubicBezTo>
                    <a:cubicBezTo>
                      <a:pt x="588" y="179"/>
                      <a:pt x="590" y="179"/>
                      <a:pt x="591" y="180"/>
                    </a:cubicBezTo>
                    <a:cubicBezTo>
                      <a:pt x="604" y="191"/>
                      <a:pt x="636" y="217"/>
                      <a:pt x="723" y="217"/>
                    </a:cubicBezTo>
                    <a:cubicBezTo>
                      <a:pt x="753" y="217"/>
                      <a:pt x="789" y="214"/>
                      <a:pt x="833" y="206"/>
                    </a:cubicBezTo>
                    <a:cubicBezTo>
                      <a:pt x="857" y="141"/>
                      <a:pt x="787" y="56"/>
                      <a:pt x="703" y="17"/>
                    </a:cubicBezTo>
                    <a:cubicBezTo>
                      <a:pt x="678" y="6"/>
                      <a:pt x="651" y="1"/>
                      <a:pt x="623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5" name="Google Shape;1016;p28">
                <a:extLst>
                  <a:ext uri="{FF2B5EF4-FFF2-40B4-BE49-F238E27FC236}">
                    <a16:creationId xmlns:a16="http://schemas.microsoft.com/office/drawing/2014/main" id="{56FAFCC2-9D48-F0C9-288C-B795DCCBE793}"/>
                  </a:ext>
                </a:extLst>
              </p:cNvPr>
              <p:cNvSpPr/>
              <p:nvPr/>
            </p:nvSpPr>
            <p:spPr>
              <a:xfrm flipH="1">
                <a:off x="-704489" y="2587022"/>
                <a:ext cx="93876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41" extrusionOk="0">
                    <a:moveTo>
                      <a:pt x="66" y="1"/>
                    </a:moveTo>
                    <a:cubicBezTo>
                      <a:pt x="24" y="101"/>
                      <a:pt x="1" y="163"/>
                      <a:pt x="1" y="163"/>
                    </a:cubicBezTo>
                    <a:cubicBezTo>
                      <a:pt x="1" y="163"/>
                      <a:pt x="121" y="266"/>
                      <a:pt x="211" y="302"/>
                    </a:cubicBezTo>
                    <a:cubicBezTo>
                      <a:pt x="259" y="321"/>
                      <a:pt x="305" y="340"/>
                      <a:pt x="399" y="340"/>
                    </a:cubicBezTo>
                    <a:cubicBezTo>
                      <a:pt x="480" y="340"/>
                      <a:pt x="597" y="326"/>
                      <a:pt x="784" y="286"/>
                    </a:cubicBezTo>
                    <a:cubicBezTo>
                      <a:pt x="977" y="245"/>
                      <a:pt x="1014" y="184"/>
                      <a:pt x="1011" y="141"/>
                    </a:cubicBezTo>
                    <a:lnTo>
                      <a:pt x="1011" y="141"/>
                    </a:lnTo>
                    <a:cubicBezTo>
                      <a:pt x="907" y="155"/>
                      <a:pt x="747" y="175"/>
                      <a:pt x="607" y="175"/>
                    </a:cubicBezTo>
                    <a:cubicBezTo>
                      <a:pt x="548" y="175"/>
                      <a:pt x="494" y="171"/>
                      <a:pt x="448" y="163"/>
                    </a:cubicBezTo>
                    <a:cubicBezTo>
                      <a:pt x="253" y="128"/>
                      <a:pt x="147" y="62"/>
                      <a:pt x="66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6" name="Google Shape;1017;p28">
                <a:extLst>
                  <a:ext uri="{FF2B5EF4-FFF2-40B4-BE49-F238E27FC236}">
                    <a16:creationId xmlns:a16="http://schemas.microsoft.com/office/drawing/2014/main" id="{B43CE1CD-39F3-704C-D7A5-67AC9E298838}"/>
                  </a:ext>
                </a:extLst>
              </p:cNvPr>
              <p:cNvSpPr/>
              <p:nvPr/>
            </p:nvSpPr>
            <p:spPr>
              <a:xfrm flipH="1">
                <a:off x="-715598" y="2566007"/>
                <a:ext cx="46290" cy="73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9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437" y="27"/>
                      <a:pt x="320" y="61"/>
                      <a:pt x="138" y="61"/>
                    </a:cubicBezTo>
                    <a:cubicBezTo>
                      <a:pt x="99" y="61"/>
                      <a:pt x="56" y="59"/>
                      <a:pt x="11" y="56"/>
                    </a:cubicBezTo>
                    <a:cubicBezTo>
                      <a:pt x="6" y="56"/>
                      <a:pt x="2" y="59"/>
                      <a:pt x="2" y="64"/>
                    </a:cubicBezTo>
                    <a:cubicBezTo>
                      <a:pt x="1" y="69"/>
                      <a:pt x="5" y="73"/>
                      <a:pt x="11" y="73"/>
                    </a:cubicBezTo>
                    <a:cubicBezTo>
                      <a:pt x="56" y="77"/>
                      <a:pt x="99" y="79"/>
                      <a:pt x="140" y="79"/>
                    </a:cubicBezTo>
                    <a:cubicBezTo>
                      <a:pt x="303" y="79"/>
                      <a:pt x="414" y="53"/>
                      <a:pt x="482" y="28"/>
                    </a:cubicBezTo>
                    <a:cubicBezTo>
                      <a:pt x="479" y="25"/>
                      <a:pt x="477" y="22"/>
                      <a:pt x="474" y="19"/>
                    </a:cubicBezTo>
                    <a:cubicBezTo>
                      <a:pt x="482" y="14"/>
                      <a:pt x="491" y="8"/>
                      <a:pt x="5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7" name="Google Shape;1018;p28">
                <a:extLst>
                  <a:ext uri="{FF2B5EF4-FFF2-40B4-BE49-F238E27FC236}">
                    <a16:creationId xmlns:a16="http://schemas.microsoft.com/office/drawing/2014/main" id="{9E7FEEBA-A39A-3602-3FA1-805DCBF3876A}"/>
                  </a:ext>
                </a:extLst>
              </p:cNvPr>
              <p:cNvSpPr/>
              <p:nvPr/>
            </p:nvSpPr>
            <p:spPr>
              <a:xfrm flipH="1">
                <a:off x="-708006" y="2581468"/>
                <a:ext cx="40735" cy="398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" extrusionOk="0">
                    <a:moveTo>
                      <a:pt x="420" y="0"/>
                    </a:moveTo>
                    <a:cubicBezTo>
                      <a:pt x="370" y="13"/>
                      <a:pt x="301" y="24"/>
                      <a:pt x="213" y="24"/>
                    </a:cubicBezTo>
                    <a:cubicBezTo>
                      <a:pt x="155" y="24"/>
                      <a:pt x="87" y="19"/>
                      <a:pt x="11" y="7"/>
                    </a:cubicBezTo>
                    <a:cubicBezTo>
                      <a:pt x="7" y="7"/>
                      <a:pt x="2" y="10"/>
                      <a:pt x="1" y="16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76" y="36"/>
                      <a:pt x="143" y="42"/>
                      <a:pt x="211" y="42"/>
                    </a:cubicBezTo>
                    <a:cubicBezTo>
                      <a:pt x="216" y="42"/>
                      <a:pt x="220" y="42"/>
                      <a:pt x="225" y="42"/>
                    </a:cubicBezTo>
                    <a:cubicBezTo>
                      <a:pt x="297" y="42"/>
                      <a:pt x="370" y="32"/>
                      <a:pt x="439" y="13"/>
                    </a:cubicBezTo>
                    <a:cubicBezTo>
                      <a:pt x="433" y="9"/>
                      <a:pt x="428" y="4"/>
                      <a:pt x="420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8" name="Google Shape;1019;p28">
                <a:extLst>
                  <a:ext uri="{FF2B5EF4-FFF2-40B4-BE49-F238E27FC236}">
                    <a16:creationId xmlns:a16="http://schemas.microsoft.com/office/drawing/2014/main" id="{AD794AC0-15BB-8B24-5846-2189CFDAACB6}"/>
                  </a:ext>
                </a:extLst>
              </p:cNvPr>
              <p:cNvSpPr/>
              <p:nvPr/>
            </p:nvSpPr>
            <p:spPr>
              <a:xfrm flipH="1">
                <a:off x="-702914" y="2594984"/>
                <a:ext cx="33421" cy="611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6" extrusionOk="0">
                    <a:moveTo>
                      <a:pt x="349" y="0"/>
                    </a:moveTo>
                    <a:cubicBezTo>
                      <a:pt x="299" y="22"/>
                      <a:pt x="209" y="48"/>
                      <a:pt x="70" y="48"/>
                    </a:cubicBezTo>
                    <a:cubicBezTo>
                      <a:pt x="51" y="48"/>
                      <a:pt x="31" y="47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3" y="46"/>
                      <a:pt x="0" y="50"/>
                      <a:pt x="0" y="54"/>
                    </a:cubicBezTo>
                    <a:cubicBezTo>
                      <a:pt x="0" y="59"/>
                      <a:pt x="3" y="64"/>
                      <a:pt x="9" y="64"/>
                    </a:cubicBezTo>
                    <a:cubicBezTo>
                      <a:pt x="30" y="65"/>
                      <a:pt x="52" y="65"/>
                      <a:pt x="71" y="65"/>
                    </a:cubicBezTo>
                    <a:cubicBezTo>
                      <a:pt x="219" y="65"/>
                      <a:pt x="311" y="38"/>
                      <a:pt x="360" y="16"/>
                    </a:cubicBezTo>
                    <a:cubicBezTo>
                      <a:pt x="357" y="10"/>
                      <a:pt x="353" y="4"/>
                      <a:pt x="349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89" name="Google Shape;1020;p28">
                <a:extLst>
                  <a:ext uri="{FF2B5EF4-FFF2-40B4-BE49-F238E27FC236}">
                    <a16:creationId xmlns:a16="http://schemas.microsoft.com/office/drawing/2014/main" id="{6214F0A8-25D3-3B43-A3B6-A86DF05BA43C}"/>
                  </a:ext>
                </a:extLst>
              </p:cNvPr>
              <p:cNvSpPr/>
              <p:nvPr/>
            </p:nvSpPr>
            <p:spPr>
              <a:xfrm flipH="1">
                <a:off x="-693749" y="2551657"/>
                <a:ext cx="30829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2" extrusionOk="0">
                    <a:moveTo>
                      <a:pt x="14" y="0"/>
                    </a:moveTo>
                    <a:cubicBezTo>
                      <a:pt x="8" y="0"/>
                      <a:pt x="0" y="11"/>
                      <a:pt x="7" y="15"/>
                    </a:cubicBezTo>
                    <a:cubicBezTo>
                      <a:pt x="10" y="18"/>
                      <a:pt x="61" y="62"/>
                      <a:pt x="174" y="62"/>
                    </a:cubicBezTo>
                    <a:cubicBezTo>
                      <a:pt x="226" y="62"/>
                      <a:pt x="277" y="54"/>
                      <a:pt x="326" y="40"/>
                    </a:cubicBezTo>
                    <a:cubicBezTo>
                      <a:pt x="330" y="38"/>
                      <a:pt x="333" y="33"/>
                      <a:pt x="331" y="28"/>
                    </a:cubicBezTo>
                    <a:cubicBezTo>
                      <a:pt x="330" y="25"/>
                      <a:pt x="327" y="22"/>
                      <a:pt x="324" y="22"/>
                    </a:cubicBezTo>
                    <a:cubicBezTo>
                      <a:pt x="323" y="22"/>
                      <a:pt x="322" y="22"/>
                      <a:pt x="321" y="23"/>
                    </a:cubicBezTo>
                    <a:cubicBezTo>
                      <a:pt x="264" y="38"/>
                      <a:pt x="216" y="43"/>
                      <a:pt x="176" y="43"/>
                    </a:cubicBezTo>
                    <a:cubicBezTo>
                      <a:pt x="69" y="43"/>
                      <a:pt x="20" y="3"/>
                      <a:pt x="19" y="2"/>
                    </a:cubicBezTo>
                    <a:cubicBezTo>
                      <a:pt x="18" y="1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90" name="Google Shape;1021;p28">
                <a:extLst>
                  <a:ext uri="{FF2B5EF4-FFF2-40B4-BE49-F238E27FC236}">
                    <a16:creationId xmlns:a16="http://schemas.microsoft.com/office/drawing/2014/main" id="{A7118060-B943-17DD-1E37-F960BC3B10E7}"/>
                  </a:ext>
                </a:extLst>
              </p:cNvPr>
              <p:cNvSpPr/>
              <p:nvPr/>
            </p:nvSpPr>
            <p:spPr>
              <a:xfrm flipH="1">
                <a:off x="-1319212" y="2444636"/>
                <a:ext cx="48512" cy="2101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7" extrusionOk="0">
                    <a:moveTo>
                      <a:pt x="243" y="1"/>
                    </a:moveTo>
                    <a:lnTo>
                      <a:pt x="290" y="78"/>
                    </a:lnTo>
                    <a:lnTo>
                      <a:pt x="0" y="99"/>
                    </a:lnTo>
                    <a:lnTo>
                      <a:pt x="29" y="193"/>
                    </a:lnTo>
                    <a:lnTo>
                      <a:pt x="316" y="130"/>
                    </a:lnTo>
                    <a:lnTo>
                      <a:pt x="290" y="227"/>
                    </a:lnTo>
                    <a:lnTo>
                      <a:pt x="524" y="5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991" name="Google Shape;1022;p28">
                <a:extLst>
                  <a:ext uri="{FF2B5EF4-FFF2-40B4-BE49-F238E27FC236}">
                    <a16:creationId xmlns:a16="http://schemas.microsoft.com/office/drawing/2014/main" id="{AEA0CF69-6F07-824D-9192-7A10EBD91F88}"/>
                  </a:ext>
                </a:extLst>
              </p:cNvPr>
              <p:cNvSpPr/>
              <p:nvPr/>
            </p:nvSpPr>
            <p:spPr>
              <a:xfrm flipH="1">
                <a:off x="-559139" y="2733853"/>
                <a:ext cx="37032" cy="312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38" extrusionOk="0">
                    <a:moveTo>
                      <a:pt x="1" y="0"/>
                    </a:moveTo>
                    <a:cubicBezTo>
                      <a:pt x="46" y="65"/>
                      <a:pt x="82" y="138"/>
                      <a:pt x="108" y="213"/>
                    </a:cubicBezTo>
                    <a:cubicBezTo>
                      <a:pt x="297" y="277"/>
                      <a:pt x="394" y="337"/>
                      <a:pt x="394" y="337"/>
                    </a:cubicBezTo>
                    <a:cubicBezTo>
                      <a:pt x="394" y="337"/>
                      <a:pt x="400" y="280"/>
                      <a:pt x="400" y="226"/>
                    </a:cubicBezTo>
                    <a:cubicBezTo>
                      <a:pt x="400" y="172"/>
                      <a:pt x="358" y="103"/>
                      <a:pt x="358" y="103"/>
                    </a:cubicBezTo>
                    <a:cubicBezTo>
                      <a:pt x="358" y="103"/>
                      <a:pt x="333" y="51"/>
                      <a:pt x="28" y="3"/>
                    </a:cubicBezTo>
                    <a:cubicBezTo>
                      <a:pt x="18" y="2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sp>
          <p:nvSpPr>
            <p:cNvPr id="931" name="Google Shape;1023;p28">
              <a:extLst>
                <a:ext uri="{FF2B5EF4-FFF2-40B4-BE49-F238E27FC236}">
                  <a16:creationId xmlns:a16="http://schemas.microsoft.com/office/drawing/2014/main" id="{292762AA-76F6-EFE2-4893-D1E4D486F8A6}"/>
                </a:ext>
              </a:extLst>
            </p:cNvPr>
            <p:cNvSpPr/>
            <p:nvPr/>
          </p:nvSpPr>
          <p:spPr>
            <a:xfrm>
              <a:off x="5498475" y="4584962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  <p:sp>
        <p:nvSpPr>
          <p:cNvPr id="381" name="Google Shape;645;p28"/>
          <p:cNvSpPr txBox="1">
            <a:spLocks/>
          </p:cNvSpPr>
          <p:nvPr/>
        </p:nvSpPr>
        <p:spPr>
          <a:xfrm>
            <a:off x="8040331" y="74857"/>
            <a:ext cx="4155968" cy="3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Grenze"/>
              <a:buNone/>
              <a:defRPr sz="6933" b="0" i="0" u="none" strike="noStrike" cap="none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꿈의 왕국 </a:t>
            </a:r>
            <a:r>
              <a:rPr lang="en-US" altLang="ko-KR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: </a:t>
            </a: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영원한 보금자리</a:t>
            </a:r>
            <a:endParaRPr lang="ko-KR" altLang="en-US" sz="2800" kern="0" dirty="0">
              <a:solidFill>
                <a:schemeClr val="dk2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9403E5-8FFC-94CB-AEB0-9187A68DE58C}"/>
              </a:ext>
            </a:extLst>
          </p:cNvPr>
          <p:cNvSpPr/>
          <p:nvPr/>
        </p:nvSpPr>
        <p:spPr>
          <a:xfrm>
            <a:off x="7913516" y="4323684"/>
            <a:ext cx="3374792" cy="23447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2" name="Google Shape;1028;p29">
            <a:extLst>
              <a:ext uri="{FF2B5EF4-FFF2-40B4-BE49-F238E27FC236}">
                <a16:creationId xmlns:a16="http://schemas.microsoft.com/office/drawing/2014/main" id="{E05A889A-79A9-BCD9-DCD1-ED1DFEA9144D}"/>
              </a:ext>
            </a:extLst>
          </p:cNvPr>
          <p:cNvSpPr txBox="1">
            <a:spLocks/>
          </p:cNvSpPr>
          <p:nvPr/>
        </p:nvSpPr>
        <p:spPr>
          <a:xfrm>
            <a:off x="968133" y="1536633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마을에서 사냥터 </a:t>
            </a:r>
            <a:r>
              <a:rPr lang="ko-KR" altLang="en-US" sz="2400" b="1" u="sng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포탈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이용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검 자동 장착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사냥 </a:t>
            </a:r>
            <a:r>
              <a:rPr lang="ko-KR" altLang="en-US" sz="2400" b="1" u="sng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스팟</a:t>
            </a:r>
            <a:r>
              <a:rPr lang="ko-KR" altLang="en-US" sz="2400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에서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상호작용 버튼을 클릭하면 실행하는 행동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사냥 행동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몬스터가 죽으면 고기 아이템을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얻음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3" name="Google Shape;1029;p29">
            <a:extLst>
              <a:ext uri="{FF2B5EF4-FFF2-40B4-BE49-F238E27FC236}">
                <a16:creationId xmlns:a16="http://schemas.microsoft.com/office/drawing/2014/main" id="{A7417938-4933-1C26-1102-D142B77B8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[5]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사냥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4" name="Google Shape;1715;p35">
            <a:extLst>
              <a:ext uri="{FF2B5EF4-FFF2-40B4-BE49-F238E27FC236}">
                <a16:creationId xmlns:a16="http://schemas.microsoft.com/office/drawing/2014/main" id="{5B99430F-D4C9-163A-A3F6-3F555D957090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15" name="Google Shape;1716;p35">
              <a:extLst>
                <a:ext uri="{FF2B5EF4-FFF2-40B4-BE49-F238E27FC236}">
                  <a16:creationId xmlns:a16="http://schemas.microsoft.com/office/drawing/2014/main" id="{58DE3F66-344A-F3E4-A348-5E25DE67AEFD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17;p35">
              <a:extLst>
                <a:ext uri="{FF2B5EF4-FFF2-40B4-BE49-F238E27FC236}">
                  <a16:creationId xmlns:a16="http://schemas.microsoft.com/office/drawing/2014/main" id="{4DDDF6CE-1E12-82BB-2220-66537B1FCAD3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18;p35">
              <a:extLst>
                <a:ext uri="{FF2B5EF4-FFF2-40B4-BE49-F238E27FC236}">
                  <a16:creationId xmlns:a16="http://schemas.microsoft.com/office/drawing/2014/main" id="{3E6607C8-B344-4613-FB8C-89563BB4F663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19;p35">
              <a:extLst>
                <a:ext uri="{FF2B5EF4-FFF2-40B4-BE49-F238E27FC236}">
                  <a16:creationId xmlns:a16="http://schemas.microsoft.com/office/drawing/2014/main" id="{84428911-0F70-1F19-26D0-64E309620369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0;p35">
              <a:extLst>
                <a:ext uri="{FF2B5EF4-FFF2-40B4-BE49-F238E27FC236}">
                  <a16:creationId xmlns:a16="http://schemas.microsoft.com/office/drawing/2014/main" id="{68AC3FB8-3FC5-1401-3B00-96E4E88F4DED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1;p35">
              <a:extLst>
                <a:ext uri="{FF2B5EF4-FFF2-40B4-BE49-F238E27FC236}">
                  <a16:creationId xmlns:a16="http://schemas.microsoft.com/office/drawing/2014/main" id="{4F1BD1E4-5D73-61C8-06FE-8156717C7B00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1" name="Google Shape;1722;p35">
              <a:extLst>
                <a:ext uri="{FF2B5EF4-FFF2-40B4-BE49-F238E27FC236}">
                  <a16:creationId xmlns:a16="http://schemas.microsoft.com/office/drawing/2014/main" id="{301CF883-5D0A-29CD-0A7E-27443CDDCCC0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1723;p35">
              <a:extLst>
                <a:ext uri="{FF2B5EF4-FFF2-40B4-BE49-F238E27FC236}">
                  <a16:creationId xmlns:a16="http://schemas.microsoft.com/office/drawing/2014/main" id="{F372F333-6049-0D7E-D857-C4C5B7A64D77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1724;p35">
              <a:extLst>
                <a:ext uri="{FF2B5EF4-FFF2-40B4-BE49-F238E27FC236}">
                  <a16:creationId xmlns:a16="http://schemas.microsoft.com/office/drawing/2014/main" id="{54C33298-8ECD-C4B7-35B3-B4A54E9B1CD0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4" name="Google Shape;1725;p35">
              <a:extLst>
                <a:ext uri="{FF2B5EF4-FFF2-40B4-BE49-F238E27FC236}">
                  <a16:creationId xmlns:a16="http://schemas.microsoft.com/office/drawing/2014/main" id="{46195B11-3BF3-56D9-9E85-7A46D6D180E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5" name="Google Shape;1726;p35">
              <a:extLst>
                <a:ext uri="{FF2B5EF4-FFF2-40B4-BE49-F238E27FC236}">
                  <a16:creationId xmlns:a16="http://schemas.microsoft.com/office/drawing/2014/main" id="{726C4460-1417-105B-F6A0-23AFEC6B877E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6" name="Google Shape;1727;p35">
              <a:extLst>
                <a:ext uri="{FF2B5EF4-FFF2-40B4-BE49-F238E27FC236}">
                  <a16:creationId xmlns:a16="http://schemas.microsoft.com/office/drawing/2014/main" id="{F8F6CF4A-4464-3CBA-3F5D-6475B95B8026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4CCD17E4-3953-DEC2-5F2A-1A0F0763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615" y="3847633"/>
            <a:ext cx="568358" cy="56835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DC80E6-CD54-547F-5CE0-5BD22836B220}"/>
              </a:ext>
            </a:extLst>
          </p:cNvPr>
          <p:cNvSpPr/>
          <p:nvPr/>
        </p:nvSpPr>
        <p:spPr>
          <a:xfrm>
            <a:off x="10743000" y="6090795"/>
            <a:ext cx="496095" cy="4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C8BBC3-AA8D-D5E2-A0D9-8CF6086D92E1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H="1" flipV="1">
            <a:off x="10975143" y="4693251"/>
            <a:ext cx="15905" cy="1397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E2DAC516-AC7B-4C1A-B0C0-CCD36C7DD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675" y="3494608"/>
            <a:ext cx="1286745" cy="126879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393A3F-AB83-9CEA-5001-883D2259641F}"/>
              </a:ext>
            </a:extLst>
          </p:cNvPr>
          <p:cNvSpPr/>
          <p:nvPr/>
        </p:nvSpPr>
        <p:spPr>
          <a:xfrm>
            <a:off x="10390259" y="3539802"/>
            <a:ext cx="1169768" cy="115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339" y="5136457"/>
            <a:ext cx="719202" cy="7192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3530" y="5510068"/>
            <a:ext cx="391307" cy="3913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065" y="5607054"/>
            <a:ext cx="629582" cy="39130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752076-1D55-377B-B5D2-842B0FDA9972}"/>
              </a:ext>
            </a:extLst>
          </p:cNvPr>
          <p:cNvSpPr/>
          <p:nvPr/>
        </p:nvSpPr>
        <p:spPr>
          <a:xfrm>
            <a:off x="8991503" y="5472255"/>
            <a:ext cx="649144" cy="566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220242" y="336200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2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803925" y="5318361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CCD17E4-3953-DEC2-5F2A-1A0F0763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446" y="5305766"/>
            <a:ext cx="277087" cy="2770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127259-BD00-9061-295D-256EF39C78BF}"/>
              </a:ext>
            </a:extLst>
          </p:cNvPr>
          <p:cNvSpPr/>
          <p:nvPr/>
        </p:nvSpPr>
        <p:spPr>
          <a:xfrm>
            <a:off x="4410200" y="4323684"/>
            <a:ext cx="3374792" cy="23447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89739E-9515-5F9A-B06F-1B8AFFE68C42}"/>
              </a:ext>
            </a:extLst>
          </p:cNvPr>
          <p:cNvSpPr/>
          <p:nvPr/>
        </p:nvSpPr>
        <p:spPr>
          <a:xfrm>
            <a:off x="847856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1383FE-DAFB-9678-2AC2-BF3C262BA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614" y="5994791"/>
            <a:ext cx="619686" cy="619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AD6FF6-7DD6-EC9A-E7A8-AC38637AC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400" y="6013944"/>
            <a:ext cx="619686" cy="619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C45B0-2DF0-6BD4-D2A0-8D067E630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2824" y="5996209"/>
            <a:ext cx="619686" cy="619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1B9C0-AA5B-ECB8-0367-76522AA4A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830" y="5136457"/>
            <a:ext cx="719202" cy="71920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64152FC-3397-93FE-9824-8E767ADA9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459" y="5136457"/>
            <a:ext cx="719202" cy="7192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D74B69C-4147-72A8-A700-3BC96F26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16" y="5305765"/>
            <a:ext cx="277087" cy="27708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78F37BA-36D0-BA51-456E-6B3AFA7320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6761" y="6090795"/>
            <a:ext cx="454269" cy="45426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151C4A5-E343-8B36-23ED-CF794F8B0F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969" y="6089236"/>
            <a:ext cx="454269" cy="4542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C3742CA-0ED3-76A7-9FAA-7820D42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346" y="6204730"/>
            <a:ext cx="265143" cy="26514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178966E2-B631-EBE3-57C5-F04A4E6C9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032" y="6038543"/>
            <a:ext cx="600276" cy="591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365B013-A6F4-D1DC-D937-FF6BE167B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3954" y="5191754"/>
            <a:ext cx="653820" cy="653820"/>
          </a:xfrm>
          <a:prstGeom prst="rect">
            <a:avLst/>
          </a:prstGeom>
        </p:spPr>
      </p:pic>
      <p:graphicFrame>
        <p:nvGraphicFramePr>
          <p:cNvPr id="51" name="표 52">
            <a:extLst>
              <a:ext uri="{FF2B5EF4-FFF2-40B4-BE49-F238E27FC236}">
                <a16:creationId xmlns:a16="http://schemas.microsoft.com/office/drawing/2014/main" id="{42A1AF98-F04C-8DAD-68CB-A4C234F1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87439"/>
              </p:ext>
            </p:extLst>
          </p:nvPr>
        </p:nvGraphicFramePr>
        <p:xfrm>
          <a:off x="6515032" y="2943962"/>
          <a:ext cx="360916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090">
                  <a:extLst>
                    <a:ext uri="{9D8B030D-6E8A-4147-A177-3AD203B41FA5}">
                      <a16:colId xmlns:a16="http://schemas.microsoft.com/office/drawing/2014/main" val="1196590567"/>
                    </a:ext>
                  </a:extLst>
                </a:gridCol>
                <a:gridCol w="2895076">
                  <a:extLst>
                    <a:ext uri="{9D8B030D-6E8A-4147-A177-3AD203B41FA5}">
                      <a16:colId xmlns:a16="http://schemas.microsoft.com/office/drawing/2014/main" val="3971323616"/>
                    </a:ext>
                  </a:extLst>
                </a:gridCol>
              </a:tblGrid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번호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42629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사냥 </a:t>
                      </a:r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스팟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2181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사냥 상호작용 버튼 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94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705431" y="1031070"/>
            <a:ext cx="2836712" cy="1499957"/>
          </a:xfrm>
          <a:prstGeom prst="rect">
            <a:avLst/>
          </a:prstGeom>
        </p:spPr>
        <p:txBody>
          <a:bodyPr spcFirstLastPara="1" wrap="square" lIns="121900" tIns="121900" rIns="121900" bIns="487667" anchor="ctr" anchorCtr="0">
            <a:noAutofit/>
          </a:bodyPr>
          <a:lstStyle/>
          <a:p>
            <a:pPr algn="r"/>
            <a:r>
              <a:rPr lang="en" sz="11500" b="1" dirty="0">
                <a:latin typeface="+mj-ea"/>
                <a:ea typeface="+mj-ea"/>
              </a:rPr>
              <a:t>03</a:t>
            </a:r>
            <a:endParaRPr sz="11500" b="1"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209222" y="2578364"/>
            <a:ext cx="7332921" cy="17368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ko-KR" altLang="en-US" sz="9600" b="1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플로우 차트</a:t>
            </a:r>
            <a:endParaRPr sz="96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608836" y="3758783"/>
            <a:ext cx="3026400" cy="2722631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12롯데마트드림Bold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1249881" y="6614756"/>
            <a:ext cx="827153" cy="270833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1523" name="Google Shape;1394;p31">
            <a:extLst>
              <a:ext uri="{FF2B5EF4-FFF2-40B4-BE49-F238E27FC236}">
                <a16:creationId xmlns:a16="http://schemas.microsoft.com/office/drawing/2014/main" id="{C3FC5F3B-4708-289D-D9BC-57A572F7B618}"/>
              </a:ext>
            </a:extLst>
          </p:cNvPr>
          <p:cNvGrpSpPr/>
          <p:nvPr/>
        </p:nvGrpSpPr>
        <p:grpSpPr>
          <a:xfrm>
            <a:off x="3754827" y="938501"/>
            <a:ext cx="2020111" cy="5763100"/>
            <a:chOff x="2816120" y="703875"/>
            <a:chExt cx="1515083" cy="4322325"/>
          </a:xfrm>
        </p:grpSpPr>
        <p:grpSp>
          <p:nvGrpSpPr>
            <p:cNvPr id="1524" name="Google Shape;1395;p31">
              <a:extLst>
                <a:ext uri="{FF2B5EF4-FFF2-40B4-BE49-F238E27FC236}">
                  <a16:creationId xmlns:a16="http://schemas.microsoft.com/office/drawing/2014/main" id="{1FAC5CFD-73E4-4270-E155-04413AA9C510}"/>
                </a:ext>
              </a:extLst>
            </p:cNvPr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526" name="Google Shape;1396;p31">
                <a:extLst>
                  <a:ext uri="{FF2B5EF4-FFF2-40B4-BE49-F238E27FC236}">
                    <a16:creationId xmlns:a16="http://schemas.microsoft.com/office/drawing/2014/main" id="{4C61DD84-521C-1AEA-EFB5-32C064BA2F26}"/>
                  </a:ext>
                </a:extLst>
              </p:cNvPr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7" name="Google Shape;1397;p31">
                <a:extLst>
                  <a:ext uri="{FF2B5EF4-FFF2-40B4-BE49-F238E27FC236}">
                    <a16:creationId xmlns:a16="http://schemas.microsoft.com/office/drawing/2014/main" id="{C9BF1810-8B9D-12B9-9E39-40B41F6DD6B8}"/>
                  </a:ext>
                </a:extLst>
              </p:cNvPr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8" name="Google Shape;1398;p31">
                <a:extLst>
                  <a:ext uri="{FF2B5EF4-FFF2-40B4-BE49-F238E27FC236}">
                    <a16:creationId xmlns:a16="http://schemas.microsoft.com/office/drawing/2014/main" id="{3A52F318-956A-F404-449A-6433C84492C3}"/>
                  </a:ext>
                </a:extLst>
              </p:cNvPr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9" name="Google Shape;1399;p31">
                <a:extLst>
                  <a:ext uri="{FF2B5EF4-FFF2-40B4-BE49-F238E27FC236}">
                    <a16:creationId xmlns:a16="http://schemas.microsoft.com/office/drawing/2014/main" id="{0D784368-1323-BBAC-F3F2-6EE9F8FB54DD}"/>
                  </a:ext>
                </a:extLst>
              </p:cNvPr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0" name="Google Shape;1400;p31">
                <a:extLst>
                  <a:ext uri="{FF2B5EF4-FFF2-40B4-BE49-F238E27FC236}">
                    <a16:creationId xmlns:a16="http://schemas.microsoft.com/office/drawing/2014/main" id="{143AF9BC-5DC5-5269-FD9B-721F9128C080}"/>
                  </a:ext>
                </a:extLst>
              </p:cNvPr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1" name="Google Shape;1401;p31">
                <a:extLst>
                  <a:ext uri="{FF2B5EF4-FFF2-40B4-BE49-F238E27FC236}">
                    <a16:creationId xmlns:a16="http://schemas.microsoft.com/office/drawing/2014/main" id="{7FE7DF06-3BBA-0404-60C8-727CF873535F}"/>
                  </a:ext>
                </a:extLst>
              </p:cNvPr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2" name="Google Shape;1402;p31">
                <a:extLst>
                  <a:ext uri="{FF2B5EF4-FFF2-40B4-BE49-F238E27FC236}">
                    <a16:creationId xmlns:a16="http://schemas.microsoft.com/office/drawing/2014/main" id="{91AF81A5-B26B-0DD6-4F65-1ACFFF0F71C5}"/>
                  </a:ext>
                </a:extLst>
              </p:cNvPr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3" name="Google Shape;1403;p31">
                <a:extLst>
                  <a:ext uri="{FF2B5EF4-FFF2-40B4-BE49-F238E27FC236}">
                    <a16:creationId xmlns:a16="http://schemas.microsoft.com/office/drawing/2014/main" id="{88F48934-1B16-ACB9-C89E-879A59BF218D}"/>
                  </a:ext>
                </a:extLst>
              </p:cNvPr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4" name="Google Shape;1404;p31">
                <a:extLst>
                  <a:ext uri="{FF2B5EF4-FFF2-40B4-BE49-F238E27FC236}">
                    <a16:creationId xmlns:a16="http://schemas.microsoft.com/office/drawing/2014/main" id="{2E64305E-73D5-197A-265D-3B89313F39E8}"/>
                  </a:ext>
                </a:extLst>
              </p:cNvPr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5" name="Google Shape;1405;p31">
                <a:extLst>
                  <a:ext uri="{FF2B5EF4-FFF2-40B4-BE49-F238E27FC236}">
                    <a16:creationId xmlns:a16="http://schemas.microsoft.com/office/drawing/2014/main" id="{52EC0BEB-1415-9264-A247-1599F68F3099}"/>
                  </a:ext>
                </a:extLst>
              </p:cNvPr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6" name="Google Shape;1406;p31">
                <a:extLst>
                  <a:ext uri="{FF2B5EF4-FFF2-40B4-BE49-F238E27FC236}">
                    <a16:creationId xmlns:a16="http://schemas.microsoft.com/office/drawing/2014/main" id="{3A4007D9-A488-150B-71D9-0CBC6A760406}"/>
                  </a:ext>
                </a:extLst>
              </p:cNvPr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7" name="Google Shape;1407;p31">
                <a:extLst>
                  <a:ext uri="{FF2B5EF4-FFF2-40B4-BE49-F238E27FC236}">
                    <a16:creationId xmlns:a16="http://schemas.microsoft.com/office/drawing/2014/main" id="{02C845A3-AAF9-5255-E16E-9F29C54E42E3}"/>
                  </a:ext>
                </a:extLst>
              </p:cNvPr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8" name="Google Shape;1408;p31">
                <a:extLst>
                  <a:ext uri="{FF2B5EF4-FFF2-40B4-BE49-F238E27FC236}">
                    <a16:creationId xmlns:a16="http://schemas.microsoft.com/office/drawing/2014/main" id="{5D26F97F-D43E-BDAC-B723-9F33EC8B2621}"/>
                  </a:ext>
                </a:extLst>
              </p:cNvPr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9" name="Google Shape;1409;p31">
                <a:extLst>
                  <a:ext uri="{FF2B5EF4-FFF2-40B4-BE49-F238E27FC236}">
                    <a16:creationId xmlns:a16="http://schemas.microsoft.com/office/drawing/2014/main" id="{68352F97-3265-C4C3-97A7-594F004D9B38}"/>
                  </a:ext>
                </a:extLst>
              </p:cNvPr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0" name="Google Shape;1410;p31">
                <a:extLst>
                  <a:ext uri="{FF2B5EF4-FFF2-40B4-BE49-F238E27FC236}">
                    <a16:creationId xmlns:a16="http://schemas.microsoft.com/office/drawing/2014/main" id="{42DCB37B-4A35-1A56-B318-B88ABDA746E1}"/>
                  </a:ext>
                </a:extLst>
              </p:cNvPr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1" name="Google Shape;1411;p31">
                <a:extLst>
                  <a:ext uri="{FF2B5EF4-FFF2-40B4-BE49-F238E27FC236}">
                    <a16:creationId xmlns:a16="http://schemas.microsoft.com/office/drawing/2014/main" id="{A3551038-4802-F7E9-8432-86966AF61311}"/>
                  </a:ext>
                </a:extLst>
              </p:cNvPr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2" name="Google Shape;1412;p31">
                <a:extLst>
                  <a:ext uri="{FF2B5EF4-FFF2-40B4-BE49-F238E27FC236}">
                    <a16:creationId xmlns:a16="http://schemas.microsoft.com/office/drawing/2014/main" id="{BA8FDD07-B635-9352-E7A6-7AF84CB99531}"/>
                  </a:ext>
                </a:extLst>
              </p:cNvPr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3" name="Google Shape;1413;p31">
                <a:extLst>
                  <a:ext uri="{FF2B5EF4-FFF2-40B4-BE49-F238E27FC236}">
                    <a16:creationId xmlns:a16="http://schemas.microsoft.com/office/drawing/2014/main" id="{13849782-2FD5-F37E-B8D8-701AD96BDC07}"/>
                  </a:ext>
                </a:extLst>
              </p:cNvPr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4" name="Google Shape;1414;p31">
                <a:extLst>
                  <a:ext uri="{FF2B5EF4-FFF2-40B4-BE49-F238E27FC236}">
                    <a16:creationId xmlns:a16="http://schemas.microsoft.com/office/drawing/2014/main" id="{71C352E5-D8FD-9A46-79A1-D90009F6C348}"/>
                  </a:ext>
                </a:extLst>
              </p:cNvPr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5" name="Google Shape;1415;p31">
                <a:extLst>
                  <a:ext uri="{FF2B5EF4-FFF2-40B4-BE49-F238E27FC236}">
                    <a16:creationId xmlns:a16="http://schemas.microsoft.com/office/drawing/2014/main" id="{3EAE891E-4E15-4D62-D58F-044585931B60}"/>
                  </a:ext>
                </a:extLst>
              </p:cNvPr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6" name="Google Shape;1416;p31">
                <a:extLst>
                  <a:ext uri="{FF2B5EF4-FFF2-40B4-BE49-F238E27FC236}">
                    <a16:creationId xmlns:a16="http://schemas.microsoft.com/office/drawing/2014/main" id="{4059E703-F91B-5028-EA09-5ADC42E9A527}"/>
                  </a:ext>
                </a:extLst>
              </p:cNvPr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7" name="Google Shape;1417;p31">
                <a:extLst>
                  <a:ext uri="{FF2B5EF4-FFF2-40B4-BE49-F238E27FC236}">
                    <a16:creationId xmlns:a16="http://schemas.microsoft.com/office/drawing/2014/main" id="{AE146408-08F4-723D-CCA4-89B3115C9708}"/>
                  </a:ext>
                </a:extLst>
              </p:cNvPr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8" name="Google Shape;1418;p31">
                <a:extLst>
                  <a:ext uri="{FF2B5EF4-FFF2-40B4-BE49-F238E27FC236}">
                    <a16:creationId xmlns:a16="http://schemas.microsoft.com/office/drawing/2014/main" id="{31D64CB8-6177-C651-DEB6-3C31D36E22C1}"/>
                  </a:ext>
                </a:extLst>
              </p:cNvPr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9" name="Google Shape;1419;p31">
                <a:extLst>
                  <a:ext uri="{FF2B5EF4-FFF2-40B4-BE49-F238E27FC236}">
                    <a16:creationId xmlns:a16="http://schemas.microsoft.com/office/drawing/2014/main" id="{338A7912-83CE-C7E1-1A2D-D2DF2F7B94D9}"/>
                  </a:ext>
                </a:extLst>
              </p:cNvPr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0" name="Google Shape;1420;p31">
                <a:extLst>
                  <a:ext uri="{FF2B5EF4-FFF2-40B4-BE49-F238E27FC236}">
                    <a16:creationId xmlns:a16="http://schemas.microsoft.com/office/drawing/2014/main" id="{CDDCCB23-311D-9F4C-B157-69D59837B67E}"/>
                  </a:ext>
                </a:extLst>
              </p:cNvPr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1" name="Google Shape;1421;p31">
                <a:extLst>
                  <a:ext uri="{FF2B5EF4-FFF2-40B4-BE49-F238E27FC236}">
                    <a16:creationId xmlns:a16="http://schemas.microsoft.com/office/drawing/2014/main" id="{3EEB8F24-577E-712B-CE03-BABE10486999}"/>
                  </a:ext>
                </a:extLst>
              </p:cNvPr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2" name="Google Shape;1422;p31">
                <a:extLst>
                  <a:ext uri="{FF2B5EF4-FFF2-40B4-BE49-F238E27FC236}">
                    <a16:creationId xmlns:a16="http://schemas.microsoft.com/office/drawing/2014/main" id="{20CBAE70-CB56-23E1-6134-948093CBAFF6}"/>
                  </a:ext>
                </a:extLst>
              </p:cNvPr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3" name="Google Shape;1423;p31">
                <a:extLst>
                  <a:ext uri="{FF2B5EF4-FFF2-40B4-BE49-F238E27FC236}">
                    <a16:creationId xmlns:a16="http://schemas.microsoft.com/office/drawing/2014/main" id="{6FC6C539-3B4F-0BFD-094A-B988A651B8DC}"/>
                  </a:ext>
                </a:extLst>
              </p:cNvPr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4" name="Google Shape;1424;p31">
                <a:extLst>
                  <a:ext uri="{FF2B5EF4-FFF2-40B4-BE49-F238E27FC236}">
                    <a16:creationId xmlns:a16="http://schemas.microsoft.com/office/drawing/2014/main" id="{F9212370-0136-A56E-FD73-BE38986FFD86}"/>
                  </a:ext>
                </a:extLst>
              </p:cNvPr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5" name="Google Shape;1425;p31">
                <a:extLst>
                  <a:ext uri="{FF2B5EF4-FFF2-40B4-BE49-F238E27FC236}">
                    <a16:creationId xmlns:a16="http://schemas.microsoft.com/office/drawing/2014/main" id="{73D107F4-BC01-A7BE-EED2-89AB36F7F0BB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6" name="Google Shape;1426;p31">
                <a:extLst>
                  <a:ext uri="{FF2B5EF4-FFF2-40B4-BE49-F238E27FC236}">
                    <a16:creationId xmlns:a16="http://schemas.microsoft.com/office/drawing/2014/main" id="{EC283FB7-21C0-92C6-2C78-2AD48D20BF5F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7" name="Google Shape;1427;p31">
                <a:extLst>
                  <a:ext uri="{FF2B5EF4-FFF2-40B4-BE49-F238E27FC236}">
                    <a16:creationId xmlns:a16="http://schemas.microsoft.com/office/drawing/2014/main" id="{BA65CD61-D348-F16A-4959-B3C6745A65D3}"/>
                  </a:ext>
                </a:extLst>
              </p:cNvPr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8" name="Google Shape;1428;p31">
                <a:extLst>
                  <a:ext uri="{FF2B5EF4-FFF2-40B4-BE49-F238E27FC236}">
                    <a16:creationId xmlns:a16="http://schemas.microsoft.com/office/drawing/2014/main" id="{02943F5C-81A4-A706-E97F-4A41A3BF54E9}"/>
                  </a:ext>
                </a:extLst>
              </p:cNvPr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9" name="Google Shape;1429;p31">
                <a:extLst>
                  <a:ext uri="{FF2B5EF4-FFF2-40B4-BE49-F238E27FC236}">
                    <a16:creationId xmlns:a16="http://schemas.microsoft.com/office/drawing/2014/main" id="{22FDB50C-28E8-46FB-18CA-37A5AF8968E0}"/>
                  </a:ext>
                </a:extLst>
              </p:cNvPr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0" name="Google Shape;1430;p31">
                <a:extLst>
                  <a:ext uri="{FF2B5EF4-FFF2-40B4-BE49-F238E27FC236}">
                    <a16:creationId xmlns:a16="http://schemas.microsoft.com/office/drawing/2014/main" id="{846E2E20-DD28-B041-BFD9-DD6C0C66310A}"/>
                  </a:ext>
                </a:extLst>
              </p:cNvPr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1" name="Google Shape;1431;p31">
                <a:extLst>
                  <a:ext uri="{FF2B5EF4-FFF2-40B4-BE49-F238E27FC236}">
                    <a16:creationId xmlns:a16="http://schemas.microsoft.com/office/drawing/2014/main" id="{C0E23074-77F0-468B-FFA2-245E12EFC7B5}"/>
                  </a:ext>
                </a:extLst>
              </p:cNvPr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2" name="Google Shape;1432;p31">
                <a:extLst>
                  <a:ext uri="{FF2B5EF4-FFF2-40B4-BE49-F238E27FC236}">
                    <a16:creationId xmlns:a16="http://schemas.microsoft.com/office/drawing/2014/main" id="{C8DB9C9E-B3CB-81CA-C186-C23B226B3ACA}"/>
                  </a:ext>
                </a:extLst>
              </p:cNvPr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3" name="Google Shape;1433;p31">
                <a:extLst>
                  <a:ext uri="{FF2B5EF4-FFF2-40B4-BE49-F238E27FC236}">
                    <a16:creationId xmlns:a16="http://schemas.microsoft.com/office/drawing/2014/main" id="{77286115-4AC4-923D-150B-C9539E93C9A2}"/>
                  </a:ext>
                </a:extLst>
              </p:cNvPr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4" name="Google Shape;1434;p31">
                <a:extLst>
                  <a:ext uri="{FF2B5EF4-FFF2-40B4-BE49-F238E27FC236}">
                    <a16:creationId xmlns:a16="http://schemas.microsoft.com/office/drawing/2014/main" id="{0CBF141A-8604-3580-6867-CB6404BECAE4}"/>
                  </a:ext>
                </a:extLst>
              </p:cNvPr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5" name="Google Shape;1435;p31">
                <a:extLst>
                  <a:ext uri="{FF2B5EF4-FFF2-40B4-BE49-F238E27FC236}">
                    <a16:creationId xmlns:a16="http://schemas.microsoft.com/office/drawing/2014/main" id="{571E821C-9CB8-C81D-B2A6-B70F0E31AB23}"/>
                  </a:ext>
                </a:extLst>
              </p:cNvPr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6" name="Google Shape;1436;p31">
                <a:extLst>
                  <a:ext uri="{FF2B5EF4-FFF2-40B4-BE49-F238E27FC236}">
                    <a16:creationId xmlns:a16="http://schemas.microsoft.com/office/drawing/2014/main" id="{30994331-5162-D769-F7B8-7E878C3FFF67}"/>
                  </a:ext>
                </a:extLst>
              </p:cNvPr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7" name="Google Shape;1437;p31">
                <a:extLst>
                  <a:ext uri="{FF2B5EF4-FFF2-40B4-BE49-F238E27FC236}">
                    <a16:creationId xmlns:a16="http://schemas.microsoft.com/office/drawing/2014/main" id="{1E9D34CA-1063-7297-28BE-C3987098C8BB}"/>
                  </a:ext>
                </a:extLst>
              </p:cNvPr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8" name="Google Shape;1438;p31">
                <a:extLst>
                  <a:ext uri="{FF2B5EF4-FFF2-40B4-BE49-F238E27FC236}">
                    <a16:creationId xmlns:a16="http://schemas.microsoft.com/office/drawing/2014/main" id="{0E109F52-B76E-D8C5-BCEE-D27966518A33}"/>
                  </a:ext>
                </a:extLst>
              </p:cNvPr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9" name="Google Shape;1439;p31">
                <a:extLst>
                  <a:ext uri="{FF2B5EF4-FFF2-40B4-BE49-F238E27FC236}">
                    <a16:creationId xmlns:a16="http://schemas.microsoft.com/office/drawing/2014/main" id="{66DC16A1-0D76-FC38-5C79-5237688E0FA4}"/>
                  </a:ext>
                </a:extLst>
              </p:cNvPr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0" name="Google Shape;1440;p31">
                <a:extLst>
                  <a:ext uri="{FF2B5EF4-FFF2-40B4-BE49-F238E27FC236}">
                    <a16:creationId xmlns:a16="http://schemas.microsoft.com/office/drawing/2014/main" id="{718BA416-0018-7E3E-4F06-D0CDC29D2460}"/>
                  </a:ext>
                </a:extLst>
              </p:cNvPr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1" name="Google Shape;1441;p31">
                <a:extLst>
                  <a:ext uri="{FF2B5EF4-FFF2-40B4-BE49-F238E27FC236}">
                    <a16:creationId xmlns:a16="http://schemas.microsoft.com/office/drawing/2014/main" id="{BF366E64-0507-6087-792C-D7811DB32965}"/>
                  </a:ext>
                </a:extLst>
              </p:cNvPr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2" name="Google Shape;1442;p31">
                <a:extLst>
                  <a:ext uri="{FF2B5EF4-FFF2-40B4-BE49-F238E27FC236}">
                    <a16:creationId xmlns:a16="http://schemas.microsoft.com/office/drawing/2014/main" id="{31E1D1E5-9B9C-D696-84AA-E8BBBF5A56AC}"/>
                  </a:ext>
                </a:extLst>
              </p:cNvPr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3" name="Google Shape;1443;p31">
                <a:extLst>
                  <a:ext uri="{FF2B5EF4-FFF2-40B4-BE49-F238E27FC236}">
                    <a16:creationId xmlns:a16="http://schemas.microsoft.com/office/drawing/2014/main" id="{9F15DD45-3E0D-1B72-D323-F9D30B2DF06A}"/>
                  </a:ext>
                </a:extLst>
              </p:cNvPr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4" name="Google Shape;1444;p31">
                <a:extLst>
                  <a:ext uri="{FF2B5EF4-FFF2-40B4-BE49-F238E27FC236}">
                    <a16:creationId xmlns:a16="http://schemas.microsoft.com/office/drawing/2014/main" id="{9C02FE6D-E50A-07EB-AB67-D12CA99F3724}"/>
                  </a:ext>
                </a:extLst>
              </p:cNvPr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5" name="Google Shape;1445;p31">
                <a:extLst>
                  <a:ext uri="{FF2B5EF4-FFF2-40B4-BE49-F238E27FC236}">
                    <a16:creationId xmlns:a16="http://schemas.microsoft.com/office/drawing/2014/main" id="{1ECF3769-0336-DD9E-B64A-A12897AE0107}"/>
                  </a:ext>
                </a:extLst>
              </p:cNvPr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6" name="Google Shape;1446;p31">
                <a:extLst>
                  <a:ext uri="{FF2B5EF4-FFF2-40B4-BE49-F238E27FC236}">
                    <a16:creationId xmlns:a16="http://schemas.microsoft.com/office/drawing/2014/main" id="{76F85518-4459-B191-1AFF-336BC7DEE780}"/>
                  </a:ext>
                </a:extLst>
              </p:cNvPr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7" name="Google Shape;1447;p31">
                <a:extLst>
                  <a:ext uri="{FF2B5EF4-FFF2-40B4-BE49-F238E27FC236}">
                    <a16:creationId xmlns:a16="http://schemas.microsoft.com/office/drawing/2014/main" id="{02EA0F52-D590-56A1-4EC6-E6A817C4B66B}"/>
                  </a:ext>
                </a:extLst>
              </p:cNvPr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8" name="Google Shape;1448;p31">
                <a:extLst>
                  <a:ext uri="{FF2B5EF4-FFF2-40B4-BE49-F238E27FC236}">
                    <a16:creationId xmlns:a16="http://schemas.microsoft.com/office/drawing/2014/main" id="{B7C5A915-B4A3-7B2F-B056-06BCE2B11508}"/>
                  </a:ext>
                </a:extLst>
              </p:cNvPr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9" name="Google Shape;1449;p31">
                <a:extLst>
                  <a:ext uri="{FF2B5EF4-FFF2-40B4-BE49-F238E27FC236}">
                    <a16:creationId xmlns:a16="http://schemas.microsoft.com/office/drawing/2014/main" id="{8DA13813-9A2F-F5FC-2115-F8AC92EBEBCB}"/>
                  </a:ext>
                </a:extLst>
              </p:cNvPr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0" name="Google Shape;1450;p31">
                <a:extLst>
                  <a:ext uri="{FF2B5EF4-FFF2-40B4-BE49-F238E27FC236}">
                    <a16:creationId xmlns:a16="http://schemas.microsoft.com/office/drawing/2014/main" id="{8721DDE6-AFA8-DF0D-122D-3873D7EA1F22}"/>
                  </a:ext>
                </a:extLst>
              </p:cNvPr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1" name="Google Shape;1451;p31">
                <a:extLst>
                  <a:ext uri="{FF2B5EF4-FFF2-40B4-BE49-F238E27FC236}">
                    <a16:creationId xmlns:a16="http://schemas.microsoft.com/office/drawing/2014/main" id="{E2C5AC64-0A6C-6412-5EE2-F76A4EBAB93E}"/>
                  </a:ext>
                </a:extLst>
              </p:cNvPr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2" name="Google Shape;1452;p31">
                <a:extLst>
                  <a:ext uri="{FF2B5EF4-FFF2-40B4-BE49-F238E27FC236}">
                    <a16:creationId xmlns:a16="http://schemas.microsoft.com/office/drawing/2014/main" id="{DE98484B-A83B-8DC2-CE2B-73504A090E72}"/>
                  </a:ext>
                </a:extLst>
              </p:cNvPr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3" name="Google Shape;1453;p31">
                <a:extLst>
                  <a:ext uri="{FF2B5EF4-FFF2-40B4-BE49-F238E27FC236}">
                    <a16:creationId xmlns:a16="http://schemas.microsoft.com/office/drawing/2014/main" id="{D190C6B1-24F4-BA66-4101-81E112DE5FFB}"/>
                  </a:ext>
                </a:extLst>
              </p:cNvPr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4" name="Google Shape;1454;p31">
                <a:extLst>
                  <a:ext uri="{FF2B5EF4-FFF2-40B4-BE49-F238E27FC236}">
                    <a16:creationId xmlns:a16="http://schemas.microsoft.com/office/drawing/2014/main" id="{B8D7F440-BA80-882B-3AF8-6C0600A40B26}"/>
                  </a:ext>
                </a:extLst>
              </p:cNvPr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5" name="Google Shape;1455;p31">
                <a:extLst>
                  <a:ext uri="{FF2B5EF4-FFF2-40B4-BE49-F238E27FC236}">
                    <a16:creationId xmlns:a16="http://schemas.microsoft.com/office/drawing/2014/main" id="{51A6D873-FCD7-4765-A4E4-6D6E610BE634}"/>
                  </a:ext>
                </a:extLst>
              </p:cNvPr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6" name="Google Shape;1456;p31">
                <a:extLst>
                  <a:ext uri="{FF2B5EF4-FFF2-40B4-BE49-F238E27FC236}">
                    <a16:creationId xmlns:a16="http://schemas.microsoft.com/office/drawing/2014/main" id="{A4CA6D72-4719-0396-9FC0-E06CE8EFE8CF}"/>
                  </a:ext>
                </a:extLst>
              </p:cNvPr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7" name="Google Shape;1457;p31">
                <a:extLst>
                  <a:ext uri="{FF2B5EF4-FFF2-40B4-BE49-F238E27FC236}">
                    <a16:creationId xmlns:a16="http://schemas.microsoft.com/office/drawing/2014/main" id="{AEF1F9B1-EA49-812E-94C5-D3C15C31D617}"/>
                  </a:ext>
                </a:extLst>
              </p:cNvPr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8" name="Google Shape;1458;p31">
                <a:extLst>
                  <a:ext uri="{FF2B5EF4-FFF2-40B4-BE49-F238E27FC236}">
                    <a16:creationId xmlns:a16="http://schemas.microsoft.com/office/drawing/2014/main" id="{D8DE588C-1849-1D6D-46E7-5B4438EBC38D}"/>
                  </a:ext>
                </a:extLst>
              </p:cNvPr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9" name="Google Shape;1459;p31">
                <a:extLst>
                  <a:ext uri="{FF2B5EF4-FFF2-40B4-BE49-F238E27FC236}">
                    <a16:creationId xmlns:a16="http://schemas.microsoft.com/office/drawing/2014/main" id="{201FD8B7-F492-2BAA-8617-99014A5A2F68}"/>
                  </a:ext>
                </a:extLst>
              </p:cNvPr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0" name="Google Shape;1460;p31">
                <a:extLst>
                  <a:ext uri="{FF2B5EF4-FFF2-40B4-BE49-F238E27FC236}">
                    <a16:creationId xmlns:a16="http://schemas.microsoft.com/office/drawing/2014/main" id="{CD5FA21B-0C96-CABA-9410-2E4EEB3FC5BD}"/>
                  </a:ext>
                </a:extLst>
              </p:cNvPr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1" name="Google Shape;1461;p31">
                <a:extLst>
                  <a:ext uri="{FF2B5EF4-FFF2-40B4-BE49-F238E27FC236}">
                    <a16:creationId xmlns:a16="http://schemas.microsoft.com/office/drawing/2014/main" id="{31FC4EC5-897D-4495-66A0-45EB00BEB52F}"/>
                  </a:ext>
                </a:extLst>
              </p:cNvPr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2" name="Google Shape;1462;p31">
                <a:extLst>
                  <a:ext uri="{FF2B5EF4-FFF2-40B4-BE49-F238E27FC236}">
                    <a16:creationId xmlns:a16="http://schemas.microsoft.com/office/drawing/2014/main" id="{B043CD00-7C54-8D1F-D7F1-AB229D6CCEA6}"/>
                  </a:ext>
                </a:extLst>
              </p:cNvPr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3" name="Google Shape;1463;p31">
                <a:extLst>
                  <a:ext uri="{FF2B5EF4-FFF2-40B4-BE49-F238E27FC236}">
                    <a16:creationId xmlns:a16="http://schemas.microsoft.com/office/drawing/2014/main" id="{06281FAD-80B6-80DC-5B4D-CE3109261E40}"/>
                  </a:ext>
                </a:extLst>
              </p:cNvPr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4" name="Google Shape;1464;p31">
                <a:extLst>
                  <a:ext uri="{FF2B5EF4-FFF2-40B4-BE49-F238E27FC236}">
                    <a16:creationId xmlns:a16="http://schemas.microsoft.com/office/drawing/2014/main" id="{11D545F3-6725-5C90-1C29-E8835CEF26C9}"/>
                  </a:ext>
                </a:extLst>
              </p:cNvPr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5" name="Google Shape;1465;p31">
                <a:extLst>
                  <a:ext uri="{FF2B5EF4-FFF2-40B4-BE49-F238E27FC236}">
                    <a16:creationId xmlns:a16="http://schemas.microsoft.com/office/drawing/2014/main" id="{34016164-DB2A-895C-DF7D-89ABE2B19C9E}"/>
                  </a:ext>
                </a:extLst>
              </p:cNvPr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6" name="Google Shape;1466;p31">
                <a:extLst>
                  <a:ext uri="{FF2B5EF4-FFF2-40B4-BE49-F238E27FC236}">
                    <a16:creationId xmlns:a16="http://schemas.microsoft.com/office/drawing/2014/main" id="{6976F110-F13C-F2D9-58E4-9B97FE5C0D9D}"/>
                  </a:ext>
                </a:extLst>
              </p:cNvPr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7" name="Google Shape;1467;p31">
                <a:extLst>
                  <a:ext uri="{FF2B5EF4-FFF2-40B4-BE49-F238E27FC236}">
                    <a16:creationId xmlns:a16="http://schemas.microsoft.com/office/drawing/2014/main" id="{CEA6F916-415B-EE5D-7A62-8F1352A7F83F}"/>
                  </a:ext>
                </a:extLst>
              </p:cNvPr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8" name="Google Shape;1468;p31">
                <a:extLst>
                  <a:ext uri="{FF2B5EF4-FFF2-40B4-BE49-F238E27FC236}">
                    <a16:creationId xmlns:a16="http://schemas.microsoft.com/office/drawing/2014/main" id="{B32AA108-E4CB-1B73-A9BE-472C92EEADDB}"/>
                  </a:ext>
                </a:extLst>
              </p:cNvPr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9" name="Google Shape;1469;p31">
                <a:extLst>
                  <a:ext uri="{FF2B5EF4-FFF2-40B4-BE49-F238E27FC236}">
                    <a16:creationId xmlns:a16="http://schemas.microsoft.com/office/drawing/2014/main" id="{85229754-5319-99B8-FB87-12A5C4F7451E}"/>
                  </a:ext>
                </a:extLst>
              </p:cNvPr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0" name="Google Shape;1470;p31">
                <a:extLst>
                  <a:ext uri="{FF2B5EF4-FFF2-40B4-BE49-F238E27FC236}">
                    <a16:creationId xmlns:a16="http://schemas.microsoft.com/office/drawing/2014/main" id="{DB8A397E-17DD-3BD8-E0DB-195D5B56953A}"/>
                  </a:ext>
                </a:extLst>
              </p:cNvPr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1" name="Google Shape;1471;p31">
                <a:extLst>
                  <a:ext uri="{FF2B5EF4-FFF2-40B4-BE49-F238E27FC236}">
                    <a16:creationId xmlns:a16="http://schemas.microsoft.com/office/drawing/2014/main" id="{4E1EA648-7343-AF11-C5DE-8256DAEF3B31}"/>
                  </a:ext>
                </a:extLst>
              </p:cNvPr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2" name="Google Shape;1472;p31">
                <a:extLst>
                  <a:ext uri="{FF2B5EF4-FFF2-40B4-BE49-F238E27FC236}">
                    <a16:creationId xmlns:a16="http://schemas.microsoft.com/office/drawing/2014/main" id="{E09837A2-FEB4-F7D1-C499-0B45786C732A}"/>
                  </a:ext>
                </a:extLst>
              </p:cNvPr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3" name="Google Shape;1473;p31">
                <a:extLst>
                  <a:ext uri="{FF2B5EF4-FFF2-40B4-BE49-F238E27FC236}">
                    <a16:creationId xmlns:a16="http://schemas.microsoft.com/office/drawing/2014/main" id="{4AAA3E90-8C3B-8F36-19DC-E7DFE524AFF9}"/>
                  </a:ext>
                </a:extLst>
              </p:cNvPr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4" name="Google Shape;1474;p31">
                <a:extLst>
                  <a:ext uri="{FF2B5EF4-FFF2-40B4-BE49-F238E27FC236}">
                    <a16:creationId xmlns:a16="http://schemas.microsoft.com/office/drawing/2014/main" id="{3A9002CA-D3EF-1795-45C8-36C99027AAC9}"/>
                  </a:ext>
                </a:extLst>
              </p:cNvPr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5" name="Google Shape;1475;p31">
                <a:extLst>
                  <a:ext uri="{FF2B5EF4-FFF2-40B4-BE49-F238E27FC236}">
                    <a16:creationId xmlns:a16="http://schemas.microsoft.com/office/drawing/2014/main" id="{E5935603-DEB7-C294-3463-D7DA0853842E}"/>
                  </a:ext>
                </a:extLst>
              </p:cNvPr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6" name="Google Shape;1476;p31">
                <a:extLst>
                  <a:ext uri="{FF2B5EF4-FFF2-40B4-BE49-F238E27FC236}">
                    <a16:creationId xmlns:a16="http://schemas.microsoft.com/office/drawing/2014/main" id="{54263462-FEAC-A8FB-48E0-367FA63BFA04}"/>
                  </a:ext>
                </a:extLst>
              </p:cNvPr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7" name="Google Shape;1477;p31">
                <a:extLst>
                  <a:ext uri="{FF2B5EF4-FFF2-40B4-BE49-F238E27FC236}">
                    <a16:creationId xmlns:a16="http://schemas.microsoft.com/office/drawing/2014/main" id="{EC6A5354-369A-E62C-3939-1608608CF0FF}"/>
                  </a:ext>
                </a:extLst>
              </p:cNvPr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8" name="Google Shape;1478;p31">
                <a:extLst>
                  <a:ext uri="{FF2B5EF4-FFF2-40B4-BE49-F238E27FC236}">
                    <a16:creationId xmlns:a16="http://schemas.microsoft.com/office/drawing/2014/main" id="{1D7D12B5-5576-1D9C-2AF9-E59493D3F747}"/>
                  </a:ext>
                </a:extLst>
              </p:cNvPr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9" name="Google Shape;1479;p31">
                <a:extLst>
                  <a:ext uri="{FF2B5EF4-FFF2-40B4-BE49-F238E27FC236}">
                    <a16:creationId xmlns:a16="http://schemas.microsoft.com/office/drawing/2014/main" id="{13CDD3D3-C4CF-8818-7410-A98C4E5AD7DA}"/>
                  </a:ext>
                </a:extLst>
              </p:cNvPr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0" name="Google Shape;1480;p31">
                <a:extLst>
                  <a:ext uri="{FF2B5EF4-FFF2-40B4-BE49-F238E27FC236}">
                    <a16:creationId xmlns:a16="http://schemas.microsoft.com/office/drawing/2014/main" id="{CDA042ED-7C66-1809-F73D-EBB45857B4BD}"/>
                  </a:ext>
                </a:extLst>
              </p:cNvPr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1" name="Google Shape;1481;p31">
                <a:extLst>
                  <a:ext uri="{FF2B5EF4-FFF2-40B4-BE49-F238E27FC236}">
                    <a16:creationId xmlns:a16="http://schemas.microsoft.com/office/drawing/2014/main" id="{F4A451EB-1311-B136-7B99-0C1073ADB1EE}"/>
                  </a:ext>
                </a:extLst>
              </p:cNvPr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2" name="Google Shape;1482;p31">
                <a:extLst>
                  <a:ext uri="{FF2B5EF4-FFF2-40B4-BE49-F238E27FC236}">
                    <a16:creationId xmlns:a16="http://schemas.microsoft.com/office/drawing/2014/main" id="{A095B411-5418-F196-B223-26E2D9DAA7F6}"/>
                  </a:ext>
                </a:extLst>
              </p:cNvPr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3" name="Google Shape;1483;p31">
                <a:extLst>
                  <a:ext uri="{FF2B5EF4-FFF2-40B4-BE49-F238E27FC236}">
                    <a16:creationId xmlns:a16="http://schemas.microsoft.com/office/drawing/2014/main" id="{C9706362-3A4E-35F0-757C-E4D8CAC21A64}"/>
                  </a:ext>
                </a:extLst>
              </p:cNvPr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4" name="Google Shape;1484;p31">
                <a:extLst>
                  <a:ext uri="{FF2B5EF4-FFF2-40B4-BE49-F238E27FC236}">
                    <a16:creationId xmlns:a16="http://schemas.microsoft.com/office/drawing/2014/main" id="{9157F1AC-ED63-9909-95F9-E04D991A09EE}"/>
                  </a:ext>
                </a:extLst>
              </p:cNvPr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sp>
          <p:nvSpPr>
            <p:cNvPr id="1525" name="Google Shape;1485;p31">
              <a:extLst>
                <a:ext uri="{FF2B5EF4-FFF2-40B4-BE49-F238E27FC236}">
                  <a16:creationId xmlns:a16="http://schemas.microsoft.com/office/drawing/2014/main" id="{0EB1617A-F3E8-95E8-5186-D1432DEB2A5A}"/>
                </a:ext>
              </a:extLst>
            </p:cNvPr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>
                  <a:latin typeface="12롯데마트드림Bold" panose="02020603020101020101" pitchFamily="18" charset="-127"/>
                  <a:ea typeface="한컴 윤체 L" panose="02020603020101020101" pitchFamily="18" charset="-127"/>
                </a:rPr>
                <a:t> </a:t>
              </a:r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3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6D38F31-6BE3-BDF1-CAF2-C6F888ED3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0" y="1754754"/>
            <a:ext cx="10756985" cy="910092"/>
          </a:xfrm>
          <a:prstGeom prst="rect">
            <a:avLst/>
          </a:prstGeom>
        </p:spPr>
      </p:pic>
      <p:sp>
        <p:nvSpPr>
          <p:cNvPr id="14" name="Google Shape;1029;p29">
            <a:extLst>
              <a:ext uri="{FF2B5EF4-FFF2-40B4-BE49-F238E27FC236}">
                <a16:creationId xmlns:a16="http://schemas.microsoft.com/office/drawing/2014/main" id="{A936D2F4-353D-0ABA-A5A9-228F62AA1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[1]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행동 플로우 차트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A2F1631B-1E66-AC90-775F-38003272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70484"/>
              </p:ext>
            </p:extLst>
          </p:nvPr>
        </p:nvGraphicFramePr>
        <p:xfrm>
          <a:off x="717440" y="3143250"/>
          <a:ext cx="107569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31">
                  <a:extLst>
                    <a:ext uri="{9D8B030D-6E8A-4147-A177-3AD203B41FA5}">
                      <a16:colId xmlns:a16="http://schemas.microsoft.com/office/drawing/2014/main" val="3127131821"/>
                    </a:ext>
                  </a:extLst>
                </a:gridCol>
                <a:gridCol w="1792831">
                  <a:extLst>
                    <a:ext uri="{9D8B030D-6E8A-4147-A177-3AD203B41FA5}">
                      <a16:colId xmlns:a16="http://schemas.microsoft.com/office/drawing/2014/main" val="120371906"/>
                    </a:ext>
                  </a:extLst>
                </a:gridCol>
                <a:gridCol w="1792831">
                  <a:extLst>
                    <a:ext uri="{9D8B030D-6E8A-4147-A177-3AD203B41FA5}">
                      <a16:colId xmlns:a16="http://schemas.microsoft.com/office/drawing/2014/main" val="3594476418"/>
                    </a:ext>
                  </a:extLst>
                </a:gridCol>
                <a:gridCol w="1792831">
                  <a:extLst>
                    <a:ext uri="{9D8B030D-6E8A-4147-A177-3AD203B41FA5}">
                      <a16:colId xmlns:a16="http://schemas.microsoft.com/office/drawing/2014/main" val="2374357052"/>
                    </a:ext>
                  </a:extLst>
                </a:gridCol>
                <a:gridCol w="1792831">
                  <a:extLst>
                    <a:ext uri="{9D8B030D-6E8A-4147-A177-3AD203B41FA5}">
                      <a16:colId xmlns:a16="http://schemas.microsoft.com/office/drawing/2014/main" val="882664192"/>
                    </a:ext>
                  </a:extLst>
                </a:gridCol>
                <a:gridCol w="1792831">
                  <a:extLst>
                    <a:ext uri="{9D8B030D-6E8A-4147-A177-3AD203B41FA5}">
                      <a16:colId xmlns:a16="http://schemas.microsoft.com/office/drawing/2014/main" val="3121164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벌목장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낚시터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농장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광산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사냥터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1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행동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벌목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낚시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채집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광질</a:t>
                      </a:r>
                      <a:endParaRPr lang="ko-KR" altLang="en-US" sz="2400" dirty="0">
                        <a:solidFill>
                          <a:srgbClr val="B7A41C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사냥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3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아이템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나무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물고기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양배추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B7A41C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고기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2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03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705431" y="1031070"/>
            <a:ext cx="2836712" cy="1499957"/>
          </a:xfrm>
          <a:prstGeom prst="rect">
            <a:avLst/>
          </a:prstGeom>
        </p:spPr>
        <p:txBody>
          <a:bodyPr spcFirstLastPara="1" wrap="square" lIns="121900" tIns="121900" rIns="121900" bIns="487667" anchor="ctr" anchorCtr="0">
            <a:noAutofit/>
          </a:bodyPr>
          <a:lstStyle/>
          <a:p>
            <a:pPr algn="r"/>
            <a:r>
              <a:rPr lang="en" sz="11500" b="1" dirty="0">
                <a:latin typeface="+mj-ea"/>
                <a:ea typeface="+mj-ea"/>
              </a:rPr>
              <a:t>04</a:t>
            </a:r>
            <a:endParaRPr sz="11500" b="1"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209222" y="2578364"/>
            <a:ext cx="7332921" cy="17368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ko-KR" altLang="en-US" sz="9600" b="1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오토</a:t>
            </a:r>
            <a:endParaRPr sz="96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612486" y="3806855"/>
            <a:ext cx="3026400" cy="2722631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12롯데마트드림Bold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1249881" y="6614756"/>
            <a:ext cx="827153" cy="270833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1523" name="Google Shape;1394;p31">
            <a:extLst>
              <a:ext uri="{FF2B5EF4-FFF2-40B4-BE49-F238E27FC236}">
                <a16:creationId xmlns:a16="http://schemas.microsoft.com/office/drawing/2014/main" id="{C3FC5F3B-4708-289D-D9BC-57A572F7B618}"/>
              </a:ext>
            </a:extLst>
          </p:cNvPr>
          <p:cNvGrpSpPr/>
          <p:nvPr/>
        </p:nvGrpSpPr>
        <p:grpSpPr>
          <a:xfrm>
            <a:off x="3754827" y="938501"/>
            <a:ext cx="2020111" cy="5763100"/>
            <a:chOff x="2816120" y="703875"/>
            <a:chExt cx="1515083" cy="4322325"/>
          </a:xfrm>
        </p:grpSpPr>
        <p:grpSp>
          <p:nvGrpSpPr>
            <p:cNvPr id="1524" name="Google Shape;1395;p31">
              <a:extLst>
                <a:ext uri="{FF2B5EF4-FFF2-40B4-BE49-F238E27FC236}">
                  <a16:creationId xmlns:a16="http://schemas.microsoft.com/office/drawing/2014/main" id="{1FAC5CFD-73E4-4270-E155-04413AA9C510}"/>
                </a:ext>
              </a:extLst>
            </p:cNvPr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526" name="Google Shape;1396;p31">
                <a:extLst>
                  <a:ext uri="{FF2B5EF4-FFF2-40B4-BE49-F238E27FC236}">
                    <a16:creationId xmlns:a16="http://schemas.microsoft.com/office/drawing/2014/main" id="{4C61DD84-521C-1AEA-EFB5-32C064BA2F26}"/>
                  </a:ext>
                </a:extLst>
              </p:cNvPr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7" name="Google Shape;1397;p31">
                <a:extLst>
                  <a:ext uri="{FF2B5EF4-FFF2-40B4-BE49-F238E27FC236}">
                    <a16:creationId xmlns:a16="http://schemas.microsoft.com/office/drawing/2014/main" id="{C9BF1810-8B9D-12B9-9E39-40B41F6DD6B8}"/>
                  </a:ext>
                </a:extLst>
              </p:cNvPr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8" name="Google Shape;1398;p31">
                <a:extLst>
                  <a:ext uri="{FF2B5EF4-FFF2-40B4-BE49-F238E27FC236}">
                    <a16:creationId xmlns:a16="http://schemas.microsoft.com/office/drawing/2014/main" id="{3A52F318-956A-F404-449A-6433C84492C3}"/>
                  </a:ext>
                </a:extLst>
              </p:cNvPr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9" name="Google Shape;1399;p31">
                <a:extLst>
                  <a:ext uri="{FF2B5EF4-FFF2-40B4-BE49-F238E27FC236}">
                    <a16:creationId xmlns:a16="http://schemas.microsoft.com/office/drawing/2014/main" id="{0D784368-1323-BBAC-F3F2-6EE9F8FB54DD}"/>
                  </a:ext>
                </a:extLst>
              </p:cNvPr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0" name="Google Shape;1400;p31">
                <a:extLst>
                  <a:ext uri="{FF2B5EF4-FFF2-40B4-BE49-F238E27FC236}">
                    <a16:creationId xmlns:a16="http://schemas.microsoft.com/office/drawing/2014/main" id="{143AF9BC-5DC5-5269-FD9B-721F9128C080}"/>
                  </a:ext>
                </a:extLst>
              </p:cNvPr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1" name="Google Shape;1401;p31">
                <a:extLst>
                  <a:ext uri="{FF2B5EF4-FFF2-40B4-BE49-F238E27FC236}">
                    <a16:creationId xmlns:a16="http://schemas.microsoft.com/office/drawing/2014/main" id="{7FE7DF06-3BBA-0404-60C8-727CF873535F}"/>
                  </a:ext>
                </a:extLst>
              </p:cNvPr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2" name="Google Shape;1402;p31">
                <a:extLst>
                  <a:ext uri="{FF2B5EF4-FFF2-40B4-BE49-F238E27FC236}">
                    <a16:creationId xmlns:a16="http://schemas.microsoft.com/office/drawing/2014/main" id="{91AF81A5-B26B-0DD6-4F65-1ACFFF0F71C5}"/>
                  </a:ext>
                </a:extLst>
              </p:cNvPr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3" name="Google Shape;1403;p31">
                <a:extLst>
                  <a:ext uri="{FF2B5EF4-FFF2-40B4-BE49-F238E27FC236}">
                    <a16:creationId xmlns:a16="http://schemas.microsoft.com/office/drawing/2014/main" id="{88F48934-1B16-ACB9-C89E-879A59BF218D}"/>
                  </a:ext>
                </a:extLst>
              </p:cNvPr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4" name="Google Shape;1404;p31">
                <a:extLst>
                  <a:ext uri="{FF2B5EF4-FFF2-40B4-BE49-F238E27FC236}">
                    <a16:creationId xmlns:a16="http://schemas.microsoft.com/office/drawing/2014/main" id="{2E64305E-73D5-197A-265D-3B89313F39E8}"/>
                  </a:ext>
                </a:extLst>
              </p:cNvPr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5" name="Google Shape;1405;p31">
                <a:extLst>
                  <a:ext uri="{FF2B5EF4-FFF2-40B4-BE49-F238E27FC236}">
                    <a16:creationId xmlns:a16="http://schemas.microsoft.com/office/drawing/2014/main" id="{52EC0BEB-1415-9264-A247-1599F68F3099}"/>
                  </a:ext>
                </a:extLst>
              </p:cNvPr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6" name="Google Shape;1406;p31">
                <a:extLst>
                  <a:ext uri="{FF2B5EF4-FFF2-40B4-BE49-F238E27FC236}">
                    <a16:creationId xmlns:a16="http://schemas.microsoft.com/office/drawing/2014/main" id="{3A4007D9-A488-150B-71D9-0CBC6A760406}"/>
                  </a:ext>
                </a:extLst>
              </p:cNvPr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7" name="Google Shape;1407;p31">
                <a:extLst>
                  <a:ext uri="{FF2B5EF4-FFF2-40B4-BE49-F238E27FC236}">
                    <a16:creationId xmlns:a16="http://schemas.microsoft.com/office/drawing/2014/main" id="{02C845A3-AAF9-5255-E16E-9F29C54E42E3}"/>
                  </a:ext>
                </a:extLst>
              </p:cNvPr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8" name="Google Shape;1408;p31">
                <a:extLst>
                  <a:ext uri="{FF2B5EF4-FFF2-40B4-BE49-F238E27FC236}">
                    <a16:creationId xmlns:a16="http://schemas.microsoft.com/office/drawing/2014/main" id="{5D26F97F-D43E-BDAC-B723-9F33EC8B2621}"/>
                  </a:ext>
                </a:extLst>
              </p:cNvPr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9" name="Google Shape;1409;p31">
                <a:extLst>
                  <a:ext uri="{FF2B5EF4-FFF2-40B4-BE49-F238E27FC236}">
                    <a16:creationId xmlns:a16="http://schemas.microsoft.com/office/drawing/2014/main" id="{68352F97-3265-C4C3-97A7-594F004D9B38}"/>
                  </a:ext>
                </a:extLst>
              </p:cNvPr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0" name="Google Shape;1410;p31">
                <a:extLst>
                  <a:ext uri="{FF2B5EF4-FFF2-40B4-BE49-F238E27FC236}">
                    <a16:creationId xmlns:a16="http://schemas.microsoft.com/office/drawing/2014/main" id="{42DCB37B-4A35-1A56-B318-B88ABDA746E1}"/>
                  </a:ext>
                </a:extLst>
              </p:cNvPr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1" name="Google Shape;1411;p31">
                <a:extLst>
                  <a:ext uri="{FF2B5EF4-FFF2-40B4-BE49-F238E27FC236}">
                    <a16:creationId xmlns:a16="http://schemas.microsoft.com/office/drawing/2014/main" id="{A3551038-4802-F7E9-8432-86966AF61311}"/>
                  </a:ext>
                </a:extLst>
              </p:cNvPr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2" name="Google Shape;1412;p31">
                <a:extLst>
                  <a:ext uri="{FF2B5EF4-FFF2-40B4-BE49-F238E27FC236}">
                    <a16:creationId xmlns:a16="http://schemas.microsoft.com/office/drawing/2014/main" id="{BA8FDD07-B635-9352-E7A6-7AF84CB99531}"/>
                  </a:ext>
                </a:extLst>
              </p:cNvPr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3" name="Google Shape;1413;p31">
                <a:extLst>
                  <a:ext uri="{FF2B5EF4-FFF2-40B4-BE49-F238E27FC236}">
                    <a16:creationId xmlns:a16="http://schemas.microsoft.com/office/drawing/2014/main" id="{13849782-2FD5-F37E-B8D8-701AD96BDC07}"/>
                  </a:ext>
                </a:extLst>
              </p:cNvPr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4" name="Google Shape;1414;p31">
                <a:extLst>
                  <a:ext uri="{FF2B5EF4-FFF2-40B4-BE49-F238E27FC236}">
                    <a16:creationId xmlns:a16="http://schemas.microsoft.com/office/drawing/2014/main" id="{71C352E5-D8FD-9A46-79A1-D90009F6C348}"/>
                  </a:ext>
                </a:extLst>
              </p:cNvPr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5" name="Google Shape;1415;p31">
                <a:extLst>
                  <a:ext uri="{FF2B5EF4-FFF2-40B4-BE49-F238E27FC236}">
                    <a16:creationId xmlns:a16="http://schemas.microsoft.com/office/drawing/2014/main" id="{3EAE891E-4E15-4D62-D58F-044585931B60}"/>
                  </a:ext>
                </a:extLst>
              </p:cNvPr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6" name="Google Shape;1416;p31">
                <a:extLst>
                  <a:ext uri="{FF2B5EF4-FFF2-40B4-BE49-F238E27FC236}">
                    <a16:creationId xmlns:a16="http://schemas.microsoft.com/office/drawing/2014/main" id="{4059E703-F91B-5028-EA09-5ADC42E9A527}"/>
                  </a:ext>
                </a:extLst>
              </p:cNvPr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7" name="Google Shape;1417;p31">
                <a:extLst>
                  <a:ext uri="{FF2B5EF4-FFF2-40B4-BE49-F238E27FC236}">
                    <a16:creationId xmlns:a16="http://schemas.microsoft.com/office/drawing/2014/main" id="{AE146408-08F4-723D-CCA4-89B3115C9708}"/>
                  </a:ext>
                </a:extLst>
              </p:cNvPr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8" name="Google Shape;1418;p31">
                <a:extLst>
                  <a:ext uri="{FF2B5EF4-FFF2-40B4-BE49-F238E27FC236}">
                    <a16:creationId xmlns:a16="http://schemas.microsoft.com/office/drawing/2014/main" id="{31D64CB8-6177-C651-DEB6-3C31D36E22C1}"/>
                  </a:ext>
                </a:extLst>
              </p:cNvPr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9" name="Google Shape;1419;p31">
                <a:extLst>
                  <a:ext uri="{FF2B5EF4-FFF2-40B4-BE49-F238E27FC236}">
                    <a16:creationId xmlns:a16="http://schemas.microsoft.com/office/drawing/2014/main" id="{338A7912-83CE-C7E1-1A2D-D2DF2F7B94D9}"/>
                  </a:ext>
                </a:extLst>
              </p:cNvPr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0" name="Google Shape;1420;p31">
                <a:extLst>
                  <a:ext uri="{FF2B5EF4-FFF2-40B4-BE49-F238E27FC236}">
                    <a16:creationId xmlns:a16="http://schemas.microsoft.com/office/drawing/2014/main" id="{CDDCCB23-311D-9F4C-B157-69D59837B67E}"/>
                  </a:ext>
                </a:extLst>
              </p:cNvPr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1" name="Google Shape;1421;p31">
                <a:extLst>
                  <a:ext uri="{FF2B5EF4-FFF2-40B4-BE49-F238E27FC236}">
                    <a16:creationId xmlns:a16="http://schemas.microsoft.com/office/drawing/2014/main" id="{3EEB8F24-577E-712B-CE03-BABE10486999}"/>
                  </a:ext>
                </a:extLst>
              </p:cNvPr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2" name="Google Shape;1422;p31">
                <a:extLst>
                  <a:ext uri="{FF2B5EF4-FFF2-40B4-BE49-F238E27FC236}">
                    <a16:creationId xmlns:a16="http://schemas.microsoft.com/office/drawing/2014/main" id="{20CBAE70-CB56-23E1-6134-948093CBAFF6}"/>
                  </a:ext>
                </a:extLst>
              </p:cNvPr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3" name="Google Shape;1423;p31">
                <a:extLst>
                  <a:ext uri="{FF2B5EF4-FFF2-40B4-BE49-F238E27FC236}">
                    <a16:creationId xmlns:a16="http://schemas.microsoft.com/office/drawing/2014/main" id="{6FC6C539-3B4F-0BFD-094A-B988A651B8DC}"/>
                  </a:ext>
                </a:extLst>
              </p:cNvPr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4" name="Google Shape;1424;p31">
                <a:extLst>
                  <a:ext uri="{FF2B5EF4-FFF2-40B4-BE49-F238E27FC236}">
                    <a16:creationId xmlns:a16="http://schemas.microsoft.com/office/drawing/2014/main" id="{F9212370-0136-A56E-FD73-BE38986FFD86}"/>
                  </a:ext>
                </a:extLst>
              </p:cNvPr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5" name="Google Shape;1425;p31">
                <a:extLst>
                  <a:ext uri="{FF2B5EF4-FFF2-40B4-BE49-F238E27FC236}">
                    <a16:creationId xmlns:a16="http://schemas.microsoft.com/office/drawing/2014/main" id="{73D107F4-BC01-A7BE-EED2-89AB36F7F0BB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6" name="Google Shape;1426;p31">
                <a:extLst>
                  <a:ext uri="{FF2B5EF4-FFF2-40B4-BE49-F238E27FC236}">
                    <a16:creationId xmlns:a16="http://schemas.microsoft.com/office/drawing/2014/main" id="{EC283FB7-21C0-92C6-2C78-2AD48D20BF5F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7" name="Google Shape;1427;p31">
                <a:extLst>
                  <a:ext uri="{FF2B5EF4-FFF2-40B4-BE49-F238E27FC236}">
                    <a16:creationId xmlns:a16="http://schemas.microsoft.com/office/drawing/2014/main" id="{BA65CD61-D348-F16A-4959-B3C6745A65D3}"/>
                  </a:ext>
                </a:extLst>
              </p:cNvPr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8" name="Google Shape;1428;p31">
                <a:extLst>
                  <a:ext uri="{FF2B5EF4-FFF2-40B4-BE49-F238E27FC236}">
                    <a16:creationId xmlns:a16="http://schemas.microsoft.com/office/drawing/2014/main" id="{02943F5C-81A4-A706-E97F-4A41A3BF54E9}"/>
                  </a:ext>
                </a:extLst>
              </p:cNvPr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9" name="Google Shape;1429;p31">
                <a:extLst>
                  <a:ext uri="{FF2B5EF4-FFF2-40B4-BE49-F238E27FC236}">
                    <a16:creationId xmlns:a16="http://schemas.microsoft.com/office/drawing/2014/main" id="{22FDB50C-28E8-46FB-18CA-37A5AF8968E0}"/>
                  </a:ext>
                </a:extLst>
              </p:cNvPr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0" name="Google Shape;1430;p31">
                <a:extLst>
                  <a:ext uri="{FF2B5EF4-FFF2-40B4-BE49-F238E27FC236}">
                    <a16:creationId xmlns:a16="http://schemas.microsoft.com/office/drawing/2014/main" id="{846E2E20-DD28-B041-BFD9-DD6C0C66310A}"/>
                  </a:ext>
                </a:extLst>
              </p:cNvPr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1" name="Google Shape;1431;p31">
                <a:extLst>
                  <a:ext uri="{FF2B5EF4-FFF2-40B4-BE49-F238E27FC236}">
                    <a16:creationId xmlns:a16="http://schemas.microsoft.com/office/drawing/2014/main" id="{C0E23074-77F0-468B-FFA2-245E12EFC7B5}"/>
                  </a:ext>
                </a:extLst>
              </p:cNvPr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2" name="Google Shape;1432;p31">
                <a:extLst>
                  <a:ext uri="{FF2B5EF4-FFF2-40B4-BE49-F238E27FC236}">
                    <a16:creationId xmlns:a16="http://schemas.microsoft.com/office/drawing/2014/main" id="{C8DB9C9E-B3CB-81CA-C186-C23B226B3ACA}"/>
                  </a:ext>
                </a:extLst>
              </p:cNvPr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3" name="Google Shape;1433;p31">
                <a:extLst>
                  <a:ext uri="{FF2B5EF4-FFF2-40B4-BE49-F238E27FC236}">
                    <a16:creationId xmlns:a16="http://schemas.microsoft.com/office/drawing/2014/main" id="{77286115-4AC4-923D-150B-C9539E93C9A2}"/>
                  </a:ext>
                </a:extLst>
              </p:cNvPr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4" name="Google Shape;1434;p31">
                <a:extLst>
                  <a:ext uri="{FF2B5EF4-FFF2-40B4-BE49-F238E27FC236}">
                    <a16:creationId xmlns:a16="http://schemas.microsoft.com/office/drawing/2014/main" id="{0CBF141A-8604-3580-6867-CB6404BECAE4}"/>
                  </a:ext>
                </a:extLst>
              </p:cNvPr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5" name="Google Shape;1435;p31">
                <a:extLst>
                  <a:ext uri="{FF2B5EF4-FFF2-40B4-BE49-F238E27FC236}">
                    <a16:creationId xmlns:a16="http://schemas.microsoft.com/office/drawing/2014/main" id="{571E821C-9CB8-C81D-B2A6-B70F0E31AB23}"/>
                  </a:ext>
                </a:extLst>
              </p:cNvPr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6" name="Google Shape;1436;p31">
                <a:extLst>
                  <a:ext uri="{FF2B5EF4-FFF2-40B4-BE49-F238E27FC236}">
                    <a16:creationId xmlns:a16="http://schemas.microsoft.com/office/drawing/2014/main" id="{30994331-5162-D769-F7B8-7E878C3FFF67}"/>
                  </a:ext>
                </a:extLst>
              </p:cNvPr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7" name="Google Shape;1437;p31">
                <a:extLst>
                  <a:ext uri="{FF2B5EF4-FFF2-40B4-BE49-F238E27FC236}">
                    <a16:creationId xmlns:a16="http://schemas.microsoft.com/office/drawing/2014/main" id="{1E9D34CA-1063-7297-28BE-C3987098C8BB}"/>
                  </a:ext>
                </a:extLst>
              </p:cNvPr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8" name="Google Shape;1438;p31">
                <a:extLst>
                  <a:ext uri="{FF2B5EF4-FFF2-40B4-BE49-F238E27FC236}">
                    <a16:creationId xmlns:a16="http://schemas.microsoft.com/office/drawing/2014/main" id="{0E109F52-B76E-D8C5-BCEE-D27966518A33}"/>
                  </a:ext>
                </a:extLst>
              </p:cNvPr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9" name="Google Shape;1439;p31">
                <a:extLst>
                  <a:ext uri="{FF2B5EF4-FFF2-40B4-BE49-F238E27FC236}">
                    <a16:creationId xmlns:a16="http://schemas.microsoft.com/office/drawing/2014/main" id="{66DC16A1-0D76-FC38-5C79-5237688E0FA4}"/>
                  </a:ext>
                </a:extLst>
              </p:cNvPr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0" name="Google Shape;1440;p31">
                <a:extLst>
                  <a:ext uri="{FF2B5EF4-FFF2-40B4-BE49-F238E27FC236}">
                    <a16:creationId xmlns:a16="http://schemas.microsoft.com/office/drawing/2014/main" id="{718BA416-0018-7E3E-4F06-D0CDC29D2460}"/>
                  </a:ext>
                </a:extLst>
              </p:cNvPr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1" name="Google Shape;1441;p31">
                <a:extLst>
                  <a:ext uri="{FF2B5EF4-FFF2-40B4-BE49-F238E27FC236}">
                    <a16:creationId xmlns:a16="http://schemas.microsoft.com/office/drawing/2014/main" id="{BF366E64-0507-6087-792C-D7811DB32965}"/>
                  </a:ext>
                </a:extLst>
              </p:cNvPr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2" name="Google Shape;1442;p31">
                <a:extLst>
                  <a:ext uri="{FF2B5EF4-FFF2-40B4-BE49-F238E27FC236}">
                    <a16:creationId xmlns:a16="http://schemas.microsoft.com/office/drawing/2014/main" id="{31E1D1E5-9B9C-D696-84AA-E8BBBF5A56AC}"/>
                  </a:ext>
                </a:extLst>
              </p:cNvPr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3" name="Google Shape;1443;p31">
                <a:extLst>
                  <a:ext uri="{FF2B5EF4-FFF2-40B4-BE49-F238E27FC236}">
                    <a16:creationId xmlns:a16="http://schemas.microsoft.com/office/drawing/2014/main" id="{9F15DD45-3E0D-1B72-D323-F9D30B2DF06A}"/>
                  </a:ext>
                </a:extLst>
              </p:cNvPr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4" name="Google Shape;1444;p31">
                <a:extLst>
                  <a:ext uri="{FF2B5EF4-FFF2-40B4-BE49-F238E27FC236}">
                    <a16:creationId xmlns:a16="http://schemas.microsoft.com/office/drawing/2014/main" id="{9C02FE6D-E50A-07EB-AB67-D12CA99F3724}"/>
                  </a:ext>
                </a:extLst>
              </p:cNvPr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5" name="Google Shape;1445;p31">
                <a:extLst>
                  <a:ext uri="{FF2B5EF4-FFF2-40B4-BE49-F238E27FC236}">
                    <a16:creationId xmlns:a16="http://schemas.microsoft.com/office/drawing/2014/main" id="{1ECF3769-0336-DD9E-B64A-A12897AE0107}"/>
                  </a:ext>
                </a:extLst>
              </p:cNvPr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6" name="Google Shape;1446;p31">
                <a:extLst>
                  <a:ext uri="{FF2B5EF4-FFF2-40B4-BE49-F238E27FC236}">
                    <a16:creationId xmlns:a16="http://schemas.microsoft.com/office/drawing/2014/main" id="{76F85518-4459-B191-1AFF-336BC7DEE780}"/>
                  </a:ext>
                </a:extLst>
              </p:cNvPr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7" name="Google Shape;1447;p31">
                <a:extLst>
                  <a:ext uri="{FF2B5EF4-FFF2-40B4-BE49-F238E27FC236}">
                    <a16:creationId xmlns:a16="http://schemas.microsoft.com/office/drawing/2014/main" id="{02EA0F52-D590-56A1-4EC6-E6A817C4B66B}"/>
                  </a:ext>
                </a:extLst>
              </p:cNvPr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8" name="Google Shape;1448;p31">
                <a:extLst>
                  <a:ext uri="{FF2B5EF4-FFF2-40B4-BE49-F238E27FC236}">
                    <a16:creationId xmlns:a16="http://schemas.microsoft.com/office/drawing/2014/main" id="{B7C5A915-B4A3-7B2F-B056-06BCE2B11508}"/>
                  </a:ext>
                </a:extLst>
              </p:cNvPr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9" name="Google Shape;1449;p31">
                <a:extLst>
                  <a:ext uri="{FF2B5EF4-FFF2-40B4-BE49-F238E27FC236}">
                    <a16:creationId xmlns:a16="http://schemas.microsoft.com/office/drawing/2014/main" id="{8DA13813-9A2F-F5FC-2115-F8AC92EBEBCB}"/>
                  </a:ext>
                </a:extLst>
              </p:cNvPr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0" name="Google Shape;1450;p31">
                <a:extLst>
                  <a:ext uri="{FF2B5EF4-FFF2-40B4-BE49-F238E27FC236}">
                    <a16:creationId xmlns:a16="http://schemas.microsoft.com/office/drawing/2014/main" id="{8721DDE6-AFA8-DF0D-122D-3873D7EA1F22}"/>
                  </a:ext>
                </a:extLst>
              </p:cNvPr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1" name="Google Shape;1451;p31">
                <a:extLst>
                  <a:ext uri="{FF2B5EF4-FFF2-40B4-BE49-F238E27FC236}">
                    <a16:creationId xmlns:a16="http://schemas.microsoft.com/office/drawing/2014/main" id="{E2C5AC64-0A6C-6412-5EE2-F76A4EBAB93E}"/>
                  </a:ext>
                </a:extLst>
              </p:cNvPr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2" name="Google Shape;1452;p31">
                <a:extLst>
                  <a:ext uri="{FF2B5EF4-FFF2-40B4-BE49-F238E27FC236}">
                    <a16:creationId xmlns:a16="http://schemas.microsoft.com/office/drawing/2014/main" id="{DE98484B-A83B-8DC2-CE2B-73504A090E72}"/>
                  </a:ext>
                </a:extLst>
              </p:cNvPr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3" name="Google Shape;1453;p31">
                <a:extLst>
                  <a:ext uri="{FF2B5EF4-FFF2-40B4-BE49-F238E27FC236}">
                    <a16:creationId xmlns:a16="http://schemas.microsoft.com/office/drawing/2014/main" id="{D190C6B1-24F4-BA66-4101-81E112DE5FFB}"/>
                  </a:ext>
                </a:extLst>
              </p:cNvPr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4" name="Google Shape;1454;p31">
                <a:extLst>
                  <a:ext uri="{FF2B5EF4-FFF2-40B4-BE49-F238E27FC236}">
                    <a16:creationId xmlns:a16="http://schemas.microsoft.com/office/drawing/2014/main" id="{B8D7F440-BA80-882B-3AF8-6C0600A40B26}"/>
                  </a:ext>
                </a:extLst>
              </p:cNvPr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5" name="Google Shape;1455;p31">
                <a:extLst>
                  <a:ext uri="{FF2B5EF4-FFF2-40B4-BE49-F238E27FC236}">
                    <a16:creationId xmlns:a16="http://schemas.microsoft.com/office/drawing/2014/main" id="{51A6D873-FCD7-4765-A4E4-6D6E610BE634}"/>
                  </a:ext>
                </a:extLst>
              </p:cNvPr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6" name="Google Shape;1456;p31">
                <a:extLst>
                  <a:ext uri="{FF2B5EF4-FFF2-40B4-BE49-F238E27FC236}">
                    <a16:creationId xmlns:a16="http://schemas.microsoft.com/office/drawing/2014/main" id="{A4CA6D72-4719-0396-9FC0-E06CE8EFE8CF}"/>
                  </a:ext>
                </a:extLst>
              </p:cNvPr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7" name="Google Shape;1457;p31">
                <a:extLst>
                  <a:ext uri="{FF2B5EF4-FFF2-40B4-BE49-F238E27FC236}">
                    <a16:creationId xmlns:a16="http://schemas.microsoft.com/office/drawing/2014/main" id="{AEF1F9B1-EA49-812E-94C5-D3C15C31D617}"/>
                  </a:ext>
                </a:extLst>
              </p:cNvPr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8" name="Google Shape;1458;p31">
                <a:extLst>
                  <a:ext uri="{FF2B5EF4-FFF2-40B4-BE49-F238E27FC236}">
                    <a16:creationId xmlns:a16="http://schemas.microsoft.com/office/drawing/2014/main" id="{D8DE588C-1849-1D6D-46E7-5B4438EBC38D}"/>
                  </a:ext>
                </a:extLst>
              </p:cNvPr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9" name="Google Shape;1459;p31">
                <a:extLst>
                  <a:ext uri="{FF2B5EF4-FFF2-40B4-BE49-F238E27FC236}">
                    <a16:creationId xmlns:a16="http://schemas.microsoft.com/office/drawing/2014/main" id="{201FD8B7-F492-2BAA-8617-99014A5A2F68}"/>
                  </a:ext>
                </a:extLst>
              </p:cNvPr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0" name="Google Shape;1460;p31">
                <a:extLst>
                  <a:ext uri="{FF2B5EF4-FFF2-40B4-BE49-F238E27FC236}">
                    <a16:creationId xmlns:a16="http://schemas.microsoft.com/office/drawing/2014/main" id="{CD5FA21B-0C96-CABA-9410-2E4EEB3FC5BD}"/>
                  </a:ext>
                </a:extLst>
              </p:cNvPr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1" name="Google Shape;1461;p31">
                <a:extLst>
                  <a:ext uri="{FF2B5EF4-FFF2-40B4-BE49-F238E27FC236}">
                    <a16:creationId xmlns:a16="http://schemas.microsoft.com/office/drawing/2014/main" id="{31FC4EC5-897D-4495-66A0-45EB00BEB52F}"/>
                  </a:ext>
                </a:extLst>
              </p:cNvPr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2" name="Google Shape;1462;p31">
                <a:extLst>
                  <a:ext uri="{FF2B5EF4-FFF2-40B4-BE49-F238E27FC236}">
                    <a16:creationId xmlns:a16="http://schemas.microsoft.com/office/drawing/2014/main" id="{B043CD00-7C54-8D1F-D7F1-AB229D6CCEA6}"/>
                  </a:ext>
                </a:extLst>
              </p:cNvPr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3" name="Google Shape;1463;p31">
                <a:extLst>
                  <a:ext uri="{FF2B5EF4-FFF2-40B4-BE49-F238E27FC236}">
                    <a16:creationId xmlns:a16="http://schemas.microsoft.com/office/drawing/2014/main" id="{06281FAD-80B6-80DC-5B4D-CE3109261E40}"/>
                  </a:ext>
                </a:extLst>
              </p:cNvPr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4" name="Google Shape;1464;p31">
                <a:extLst>
                  <a:ext uri="{FF2B5EF4-FFF2-40B4-BE49-F238E27FC236}">
                    <a16:creationId xmlns:a16="http://schemas.microsoft.com/office/drawing/2014/main" id="{11D545F3-6725-5C90-1C29-E8835CEF26C9}"/>
                  </a:ext>
                </a:extLst>
              </p:cNvPr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5" name="Google Shape;1465;p31">
                <a:extLst>
                  <a:ext uri="{FF2B5EF4-FFF2-40B4-BE49-F238E27FC236}">
                    <a16:creationId xmlns:a16="http://schemas.microsoft.com/office/drawing/2014/main" id="{34016164-DB2A-895C-DF7D-89ABE2B19C9E}"/>
                  </a:ext>
                </a:extLst>
              </p:cNvPr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6" name="Google Shape;1466;p31">
                <a:extLst>
                  <a:ext uri="{FF2B5EF4-FFF2-40B4-BE49-F238E27FC236}">
                    <a16:creationId xmlns:a16="http://schemas.microsoft.com/office/drawing/2014/main" id="{6976F110-F13C-F2D9-58E4-9B97FE5C0D9D}"/>
                  </a:ext>
                </a:extLst>
              </p:cNvPr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7" name="Google Shape;1467;p31">
                <a:extLst>
                  <a:ext uri="{FF2B5EF4-FFF2-40B4-BE49-F238E27FC236}">
                    <a16:creationId xmlns:a16="http://schemas.microsoft.com/office/drawing/2014/main" id="{CEA6F916-415B-EE5D-7A62-8F1352A7F83F}"/>
                  </a:ext>
                </a:extLst>
              </p:cNvPr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8" name="Google Shape;1468;p31">
                <a:extLst>
                  <a:ext uri="{FF2B5EF4-FFF2-40B4-BE49-F238E27FC236}">
                    <a16:creationId xmlns:a16="http://schemas.microsoft.com/office/drawing/2014/main" id="{B32AA108-E4CB-1B73-A9BE-472C92EEADDB}"/>
                  </a:ext>
                </a:extLst>
              </p:cNvPr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9" name="Google Shape;1469;p31">
                <a:extLst>
                  <a:ext uri="{FF2B5EF4-FFF2-40B4-BE49-F238E27FC236}">
                    <a16:creationId xmlns:a16="http://schemas.microsoft.com/office/drawing/2014/main" id="{85229754-5319-99B8-FB87-12A5C4F7451E}"/>
                  </a:ext>
                </a:extLst>
              </p:cNvPr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0" name="Google Shape;1470;p31">
                <a:extLst>
                  <a:ext uri="{FF2B5EF4-FFF2-40B4-BE49-F238E27FC236}">
                    <a16:creationId xmlns:a16="http://schemas.microsoft.com/office/drawing/2014/main" id="{DB8A397E-17DD-3BD8-E0DB-195D5B56953A}"/>
                  </a:ext>
                </a:extLst>
              </p:cNvPr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1" name="Google Shape;1471;p31">
                <a:extLst>
                  <a:ext uri="{FF2B5EF4-FFF2-40B4-BE49-F238E27FC236}">
                    <a16:creationId xmlns:a16="http://schemas.microsoft.com/office/drawing/2014/main" id="{4E1EA648-7343-AF11-C5DE-8256DAEF3B31}"/>
                  </a:ext>
                </a:extLst>
              </p:cNvPr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2" name="Google Shape;1472;p31">
                <a:extLst>
                  <a:ext uri="{FF2B5EF4-FFF2-40B4-BE49-F238E27FC236}">
                    <a16:creationId xmlns:a16="http://schemas.microsoft.com/office/drawing/2014/main" id="{E09837A2-FEB4-F7D1-C499-0B45786C732A}"/>
                  </a:ext>
                </a:extLst>
              </p:cNvPr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3" name="Google Shape;1473;p31">
                <a:extLst>
                  <a:ext uri="{FF2B5EF4-FFF2-40B4-BE49-F238E27FC236}">
                    <a16:creationId xmlns:a16="http://schemas.microsoft.com/office/drawing/2014/main" id="{4AAA3E90-8C3B-8F36-19DC-E7DFE524AFF9}"/>
                  </a:ext>
                </a:extLst>
              </p:cNvPr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4" name="Google Shape;1474;p31">
                <a:extLst>
                  <a:ext uri="{FF2B5EF4-FFF2-40B4-BE49-F238E27FC236}">
                    <a16:creationId xmlns:a16="http://schemas.microsoft.com/office/drawing/2014/main" id="{3A9002CA-D3EF-1795-45C8-36C99027AAC9}"/>
                  </a:ext>
                </a:extLst>
              </p:cNvPr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5" name="Google Shape;1475;p31">
                <a:extLst>
                  <a:ext uri="{FF2B5EF4-FFF2-40B4-BE49-F238E27FC236}">
                    <a16:creationId xmlns:a16="http://schemas.microsoft.com/office/drawing/2014/main" id="{E5935603-DEB7-C294-3463-D7DA0853842E}"/>
                  </a:ext>
                </a:extLst>
              </p:cNvPr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6" name="Google Shape;1476;p31">
                <a:extLst>
                  <a:ext uri="{FF2B5EF4-FFF2-40B4-BE49-F238E27FC236}">
                    <a16:creationId xmlns:a16="http://schemas.microsoft.com/office/drawing/2014/main" id="{54263462-FEAC-A8FB-48E0-367FA63BFA04}"/>
                  </a:ext>
                </a:extLst>
              </p:cNvPr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7" name="Google Shape;1477;p31">
                <a:extLst>
                  <a:ext uri="{FF2B5EF4-FFF2-40B4-BE49-F238E27FC236}">
                    <a16:creationId xmlns:a16="http://schemas.microsoft.com/office/drawing/2014/main" id="{EC6A5354-369A-E62C-3939-1608608CF0FF}"/>
                  </a:ext>
                </a:extLst>
              </p:cNvPr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8" name="Google Shape;1478;p31">
                <a:extLst>
                  <a:ext uri="{FF2B5EF4-FFF2-40B4-BE49-F238E27FC236}">
                    <a16:creationId xmlns:a16="http://schemas.microsoft.com/office/drawing/2014/main" id="{1D7D12B5-5576-1D9C-2AF9-E59493D3F747}"/>
                  </a:ext>
                </a:extLst>
              </p:cNvPr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9" name="Google Shape;1479;p31">
                <a:extLst>
                  <a:ext uri="{FF2B5EF4-FFF2-40B4-BE49-F238E27FC236}">
                    <a16:creationId xmlns:a16="http://schemas.microsoft.com/office/drawing/2014/main" id="{13CDD3D3-C4CF-8818-7410-A98C4E5AD7DA}"/>
                  </a:ext>
                </a:extLst>
              </p:cNvPr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0" name="Google Shape;1480;p31">
                <a:extLst>
                  <a:ext uri="{FF2B5EF4-FFF2-40B4-BE49-F238E27FC236}">
                    <a16:creationId xmlns:a16="http://schemas.microsoft.com/office/drawing/2014/main" id="{CDA042ED-7C66-1809-F73D-EBB45857B4BD}"/>
                  </a:ext>
                </a:extLst>
              </p:cNvPr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1" name="Google Shape;1481;p31">
                <a:extLst>
                  <a:ext uri="{FF2B5EF4-FFF2-40B4-BE49-F238E27FC236}">
                    <a16:creationId xmlns:a16="http://schemas.microsoft.com/office/drawing/2014/main" id="{F4A451EB-1311-B136-7B99-0C1073ADB1EE}"/>
                  </a:ext>
                </a:extLst>
              </p:cNvPr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2" name="Google Shape;1482;p31">
                <a:extLst>
                  <a:ext uri="{FF2B5EF4-FFF2-40B4-BE49-F238E27FC236}">
                    <a16:creationId xmlns:a16="http://schemas.microsoft.com/office/drawing/2014/main" id="{A095B411-5418-F196-B223-26E2D9DAA7F6}"/>
                  </a:ext>
                </a:extLst>
              </p:cNvPr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3" name="Google Shape;1483;p31">
                <a:extLst>
                  <a:ext uri="{FF2B5EF4-FFF2-40B4-BE49-F238E27FC236}">
                    <a16:creationId xmlns:a16="http://schemas.microsoft.com/office/drawing/2014/main" id="{C9706362-3A4E-35F0-757C-E4D8CAC21A64}"/>
                  </a:ext>
                </a:extLst>
              </p:cNvPr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4" name="Google Shape;1484;p31">
                <a:extLst>
                  <a:ext uri="{FF2B5EF4-FFF2-40B4-BE49-F238E27FC236}">
                    <a16:creationId xmlns:a16="http://schemas.microsoft.com/office/drawing/2014/main" id="{9157F1AC-ED63-9909-95F9-E04D991A09EE}"/>
                  </a:ext>
                </a:extLst>
              </p:cNvPr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sp>
          <p:nvSpPr>
            <p:cNvPr id="1525" name="Google Shape;1485;p31">
              <a:extLst>
                <a:ext uri="{FF2B5EF4-FFF2-40B4-BE49-F238E27FC236}">
                  <a16:creationId xmlns:a16="http://schemas.microsoft.com/office/drawing/2014/main" id="{0EB1617A-F3E8-95E8-5186-D1432DEB2A5A}"/>
                </a:ext>
              </a:extLst>
            </p:cNvPr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>
                  <a:latin typeface="12롯데마트드림Bold" panose="02020603020101020101" pitchFamily="18" charset="-127"/>
                  <a:ea typeface="한컴 윤체 L" panose="02020603020101020101" pitchFamily="18" charset="-127"/>
                </a:rPr>
                <a:t> </a:t>
              </a:r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93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8;p29">
            <a:extLst>
              <a:ext uri="{FF2B5EF4-FFF2-40B4-BE49-F238E27FC236}">
                <a16:creationId xmlns:a16="http://schemas.microsoft.com/office/drawing/2014/main" id="{B87008D7-EEB5-C94A-84C4-314E23943BD9}"/>
              </a:ext>
            </a:extLst>
          </p:cNvPr>
          <p:cNvSpPr txBox="1">
            <a:spLocks/>
          </p:cNvSpPr>
          <p:nvPr/>
        </p:nvSpPr>
        <p:spPr>
          <a:xfrm>
            <a:off x="968133" y="1536633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latinLnBrk="0">
              <a:buFontTx/>
              <a:buChar char="-"/>
            </a:pP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Auto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버튼으로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On/Off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작동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플레이어가 위치한 지역에서 얻을 수 있는 아이템만 획득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atinLnBrk="0"/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   ex)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광산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-&gt;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철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r>
              <a:rPr lang="ko-KR" altLang="en-US" sz="2400" b="1" u="sng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에너지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를 소모해서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플레이어 행동을 자동으로 실행 해주는 시스템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플레이어가 직접 행동 하는 것 보다 보상이 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적음</a:t>
            </a:r>
            <a:endParaRPr lang="en-US" altLang="ko-KR" sz="2400" kern="0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atinLnBrk="0"/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  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낚시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– 10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초 당 에너지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1 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소모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획득</a:t>
            </a:r>
            <a:endParaRPr lang="en-US" altLang="ko-KR" sz="2400" kern="0" dirty="0" smtClean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atinLnBrk="0"/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  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낚시 외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-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5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초 당 에너지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1 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소모 </a:t>
            </a:r>
            <a:r>
              <a:rPr lang="en-US" altLang="ko-KR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 smtClean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획득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atinLnBrk="0"/>
            <a:endParaRPr lang="en-US" altLang="ko-KR" sz="20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atinLnBrk="0"/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* 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에너지</a:t>
            </a:r>
            <a:endParaRPr lang="en-US" altLang="ko-KR" sz="20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최대 에너지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100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최대가 아닐 경우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2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분에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개씩 생성</a:t>
            </a:r>
            <a:endParaRPr lang="en-US" altLang="ko-KR" sz="20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직접 행동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-&gt; 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에너지 사용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x, 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오토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-&gt;</a:t>
            </a:r>
            <a:r>
              <a:rPr lang="ko-KR" altLang="en-US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에너지 사용 </a:t>
            </a:r>
            <a:r>
              <a:rPr lang="en-US" altLang="ko-KR" sz="2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o</a:t>
            </a:r>
          </a:p>
          <a:p>
            <a:pPr latinLnBrk="0"/>
            <a:r>
              <a:rPr lang="en-US" altLang="ko-KR" sz="2000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BUT. 6</a:t>
            </a:r>
            <a:r>
              <a:rPr lang="ko-KR" altLang="en-US" sz="2000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스테이지부터</a:t>
            </a:r>
            <a:r>
              <a:rPr lang="en-US" altLang="ko-KR" sz="2000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ko-KR" altLang="en-US" sz="2000" b="1" u="sng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오토</a:t>
            </a:r>
            <a:r>
              <a:rPr lang="ko-KR" altLang="en-US" sz="2000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가능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" name="Google Shape;1029;p29">
            <a:extLst>
              <a:ext uri="{FF2B5EF4-FFF2-40B4-BE49-F238E27FC236}">
                <a16:creationId xmlns:a16="http://schemas.microsoft.com/office/drawing/2014/main" id="{A825E01B-6C05-46CF-37F5-6674D0942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[1]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오토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8" name="Google Shape;1715;p35">
            <a:extLst>
              <a:ext uri="{FF2B5EF4-FFF2-40B4-BE49-F238E27FC236}">
                <a16:creationId xmlns:a16="http://schemas.microsoft.com/office/drawing/2014/main" id="{49215AC2-7DBB-A155-0395-0ACF2B04BE3D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9" name="Google Shape;1716;p35">
              <a:extLst>
                <a:ext uri="{FF2B5EF4-FFF2-40B4-BE49-F238E27FC236}">
                  <a16:creationId xmlns:a16="http://schemas.microsoft.com/office/drawing/2014/main" id="{494A1BFC-974B-36DA-694A-34178A4C3604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0" name="Google Shape;1717;p35">
              <a:extLst>
                <a:ext uri="{FF2B5EF4-FFF2-40B4-BE49-F238E27FC236}">
                  <a16:creationId xmlns:a16="http://schemas.microsoft.com/office/drawing/2014/main" id="{5AE27393-E2C9-B613-7F8C-253F7699A23A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1" name="Google Shape;1718;p35">
              <a:extLst>
                <a:ext uri="{FF2B5EF4-FFF2-40B4-BE49-F238E27FC236}">
                  <a16:creationId xmlns:a16="http://schemas.microsoft.com/office/drawing/2014/main" id="{BE46C681-06C7-33F2-E611-72E02BD2D219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2" name="Google Shape;1719;p35">
              <a:extLst>
                <a:ext uri="{FF2B5EF4-FFF2-40B4-BE49-F238E27FC236}">
                  <a16:creationId xmlns:a16="http://schemas.microsoft.com/office/drawing/2014/main" id="{3068F591-8BE3-E8A3-84C1-9A3C255D9680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3" name="Google Shape;1720;p35">
              <a:extLst>
                <a:ext uri="{FF2B5EF4-FFF2-40B4-BE49-F238E27FC236}">
                  <a16:creationId xmlns:a16="http://schemas.microsoft.com/office/drawing/2014/main" id="{A7DF065F-46F6-B280-B3DD-06E493EAB879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4" name="Google Shape;1721;p35">
              <a:extLst>
                <a:ext uri="{FF2B5EF4-FFF2-40B4-BE49-F238E27FC236}">
                  <a16:creationId xmlns:a16="http://schemas.microsoft.com/office/drawing/2014/main" id="{880BD330-79B9-6151-22FE-B279429F52A9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5" name="Google Shape;1722;p35">
              <a:extLst>
                <a:ext uri="{FF2B5EF4-FFF2-40B4-BE49-F238E27FC236}">
                  <a16:creationId xmlns:a16="http://schemas.microsoft.com/office/drawing/2014/main" id="{5E16C183-0685-3962-6D12-B7584DA8CC48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23;p35">
              <a:extLst>
                <a:ext uri="{FF2B5EF4-FFF2-40B4-BE49-F238E27FC236}">
                  <a16:creationId xmlns:a16="http://schemas.microsoft.com/office/drawing/2014/main" id="{4C0CD3C9-6D86-E202-5CF4-278AF4705C25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24;p35">
              <a:extLst>
                <a:ext uri="{FF2B5EF4-FFF2-40B4-BE49-F238E27FC236}">
                  <a16:creationId xmlns:a16="http://schemas.microsoft.com/office/drawing/2014/main" id="{8388A3F8-8912-3BEF-2E8C-D0452E20C107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25;p35">
              <a:extLst>
                <a:ext uri="{FF2B5EF4-FFF2-40B4-BE49-F238E27FC236}">
                  <a16:creationId xmlns:a16="http://schemas.microsoft.com/office/drawing/2014/main" id="{96E02383-8BFE-C6B2-0973-A4CC310B63A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6;p35">
              <a:extLst>
                <a:ext uri="{FF2B5EF4-FFF2-40B4-BE49-F238E27FC236}">
                  <a16:creationId xmlns:a16="http://schemas.microsoft.com/office/drawing/2014/main" id="{00A30FC1-7798-1EC4-3ACF-B5D17850796B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7;p35">
              <a:extLst>
                <a:ext uri="{FF2B5EF4-FFF2-40B4-BE49-F238E27FC236}">
                  <a16:creationId xmlns:a16="http://schemas.microsoft.com/office/drawing/2014/main" id="{E05B0ECC-B29F-01B3-9D7A-1BB93556935B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02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D9C4C3-5EC3-7B36-6559-1D90E30FC04F}"/>
              </a:ext>
            </a:extLst>
          </p:cNvPr>
          <p:cNvSpPr/>
          <p:nvPr/>
        </p:nvSpPr>
        <p:spPr>
          <a:xfrm>
            <a:off x="6833735" y="3864219"/>
            <a:ext cx="3374792" cy="2131589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55888" y="5799654"/>
            <a:ext cx="772487" cy="322273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2" name="Google Shape;1028;p29">
            <a:extLst>
              <a:ext uri="{FF2B5EF4-FFF2-40B4-BE49-F238E27FC236}">
                <a16:creationId xmlns:a16="http://schemas.microsoft.com/office/drawing/2014/main" id="{E05A889A-79A9-BCD9-DCD1-ED1DFEA9144D}"/>
              </a:ext>
            </a:extLst>
          </p:cNvPr>
          <p:cNvSpPr txBox="1">
            <a:spLocks/>
          </p:cNvSpPr>
          <p:nvPr/>
        </p:nvSpPr>
        <p:spPr>
          <a:xfrm>
            <a:off x="968133" y="1373795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latinLnBrk="0">
              <a:buFontTx/>
              <a:buChar char="-"/>
            </a:pP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UI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구성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3" name="Google Shape;1029;p29">
            <a:extLst>
              <a:ext uri="{FF2B5EF4-FFF2-40B4-BE49-F238E27FC236}">
                <a16:creationId xmlns:a16="http://schemas.microsoft.com/office/drawing/2014/main" id="{A7417938-4933-1C26-1102-D142B77B8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[1]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오토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4" name="Google Shape;1715;p35">
            <a:extLst>
              <a:ext uri="{FF2B5EF4-FFF2-40B4-BE49-F238E27FC236}">
                <a16:creationId xmlns:a16="http://schemas.microsoft.com/office/drawing/2014/main" id="{5B99430F-D4C9-163A-A3F6-3F555D957090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15" name="Google Shape;1716;p35">
              <a:extLst>
                <a:ext uri="{FF2B5EF4-FFF2-40B4-BE49-F238E27FC236}">
                  <a16:creationId xmlns:a16="http://schemas.microsoft.com/office/drawing/2014/main" id="{58DE3F66-344A-F3E4-A348-5E25DE67AEFD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17;p35">
              <a:extLst>
                <a:ext uri="{FF2B5EF4-FFF2-40B4-BE49-F238E27FC236}">
                  <a16:creationId xmlns:a16="http://schemas.microsoft.com/office/drawing/2014/main" id="{4DDDF6CE-1E12-82BB-2220-66537B1FCAD3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18;p35">
              <a:extLst>
                <a:ext uri="{FF2B5EF4-FFF2-40B4-BE49-F238E27FC236}">
                  <a16:creationId xmlns:a16="http://schemas.microsoft.com/office/drawing/2014/main" id="{3E6607C8-B344-4613-FB8C-89563BB4F663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19;p35">
              <a:extLst>
                <a:ext uri="{FF2B5EF4-FFF2-40B4-BE49-F238E27FC236}">
                  <a16:creationId xmlns:a16="http://schemas.microsoft.com/office/drawing/2014/main" id="{84428911-0F70-1F19-26D0-64E309620369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0;p35">
              <a:extLst>
                <a:ext uri="{FF2B5EF4-FFF2-40B4-BE49-F238E27FC236}">
                  <a16:creationId xmlns:a16="http://schemas.microsoft.com/office/drawing/2014/main" id="{68AC3FB8-3FC5-1401-3B00-96E4E88F4DED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1;p35">
              <a:extLst>
                <a:ext uri="{FF2B5EF4-FFF2-40B4-BE49-F238E27FC236}">
                  <a16:creationId xmlns:a16="http://schemas.microsoft.com/office/drawing/2014/main" id="{4F1BD1E4-5D73-61C8-06FE-8156717C7B00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1" name="Google Shape;1722;p35">
              <a:extLst>
                <a:ext uri="{FF2B5EF4-FFF2-40B4-BE49-F238E27FC236}">
                  <a16:creationId xmlns:a16="http://schemas.microsoft.com/office/drawing/2014/main" id="{301CF883-5D0A-29CD-0A7E-27443CDDCCC0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1723;p35">
              <a:extLst>
                <a:ext uri="{FF2B5EF4-FFF2-40B4-BE49-F238E27FC236}">
                  <a16:creationId xmlns:a16="http://schemas.microsoft.com/office/drawing/2014/main" id="{F372F333-6049-0D7E-D857-C4C5B7A64D77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1724;p35">
              <a:extLst>
                <a:ext uri="{FF2B5EF4-FFF2-40B4-BE49-F238E27FC236}">
                  <a16:creationId xmlns:a16="http://schemas.microsoft.com/office/drawing/2014/main" id="{54C33298-8ECD-C4B7-35B3-B4A54E9B1CD0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4" name="Google Shape;1725;p35">
              <a:extLst>
                <a:ext uri="{FF2B5EF4-FFF2-40B4-BE49-F238E27FC236}">
                  <a16:creationId xmlns:a16="http://schemas.microsoft.com/office/drawing/2014/main" id="{46195B11-3BF3-56D9-9E85-7A46D6D180E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5" name="Google Shape;1726;p35">
              <a:extLst>
                <a:ext uri="{FF2B5EF4-FFF2-40B4-BE49-F238E27FC236}">
                  <a16:creationId xmlns:a16="http://schemas.microsoft.com/office/drawing/2014/main" id="{726C4460-1417-105B-F6A0-23AFEC6B877E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6" name="Google Shape;1727;p35">
              <a:extLst>
                <a:ext uri="{FF2B5EF4-FFF2-40B4-BE49-F238E27FC236}">
                  <a16:creationId xmlns:a16="http://schemas.microsoft.com/office/drawing/2014/main" id="{F8F6CF4A-4464-3CBA-3F5D-6475B95B8026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17888" y="1498595"/>
            <a:ext cx="3374792" cy="213158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60352" y="2272722"/>
            <a:ext cx="357636" cy="361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955888" y="1036681"/>
            <a:ext cx="772487" cy="628019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136" y="980162"/>
            <a:ext cx="808441" cy="764447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044" y="1758867"/>
            <a:ext cx="357636" cy="338174"/>
          </a:xfrm>
          <a:prstGeom prst="rect">
            <a:avLst/>
          </a:prstGeom>
        </p:spPr>
      </p:pic>
      <p:sp>
        <p:nvSpPr>
          <p:cNvPr id="4" name="순서도: 수행의 시작/종료 3"/>
          <p:cNvSpPr/>
          <p:nvPr/>
        </p:nvSpPr>
        <p:spPr>
          <a:xfrm rot="5400000">
            <a:off x="9509029" y="2522621"/>
            <a:ext cx="1009665" cy="137786"/>
          </a:xfrm>
          <a:prstGeom prst="flowChartTerminator">
            <a:avLst/>
          </a:prstGeom>
          <a:solidFill>
            <a:schemeClr val="tx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95199" y="577635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97/100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0189679" y="2282567"/>
            <a:ext cx="7019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955888" y="1662020"/>
            <a:ext cx="772487" cy="266341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955888" y="1925634"/>
            <a:ext cx="772487" cy="387931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 rot="5400000">
            <a:off x="9429987" y="3681195"/>
            <a:ext cx="3834206" cy="357383"/>
          </a:xfrm>
          <a:prstGeom prst="flowChartTerminator">
            <a:avLst/>
          </a:prstGeom>
          <a:solidFill>
            <a:schemeClr val="tx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6194" y="161040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01:23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352794" y="1176138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367976" y="1620489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2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367976" y="3690589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3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367976" y="5786089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4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41" name="직선 연결선 40"/>
          <p:cNvCxnSpPr>
            <a:stCxn id="37" idx="6"/>
            <a:endCxn id="33" idx="1"/>
          </p:cNvCxnSpPr>
          <p:nvPr/>
        </p:nvCxnSpPr>
        <p:spPr>
          <a:xfrm flipV="1">
            <a:off x="10736276" y="1795191"/>
            <a:ext cx="219612" cy="30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6" idx="6"/>
            <a:endCxn id="31" idx="1"/>
          </p:cNvCxnSpPr>
          <p:nvPr/>
        </p:nvCxnSpPr>
        <p:spPr>
          <a:xfrm flipV="1">
            <a:off x="10721094" y="1350691"/>
            <a:ext cx="234794" cy="32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8" idx="6"/>
            <a:endCxn id="34" idx="1"/>
          </p:cNvCxnSpPr>
          <p:nvPr/>
        </p:nvCxnSpPr>
        <p:spPr>
          <a:xfrm flipV="1">
            <a:off x="10736276" y="3865290"/>
            <a:ext cx="219612" cy="30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9" idx="6"/>
            <a:endCxn id="35" idx="1"/>
          </p:cNvCxnSpPr>
          <p:nvPr/>
        </p:nvCxnSpPr>
        <p:spPr>
          <a:xfrm flipV="1">
            <a:off x="10736276" y="5960791"/>
            <a:ext cx="219612" cy="30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531833"/>
              </p:ext>
            </p:extLst>
          </p:nvPr>
        </p:nvGraphicFramePr>
        <p:xfrm>
          <a:off x="300625" y="1903950"/>
          <a:ext cx="6367014" cy="466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32">
                  <a:extLst>
                    <a:ext uri="{9D8B030D-6E8A-4147-A177-3AD203B41FA5}">
                      <a16:colId xmlns:a16="http://schemas.microsoft.com/office/drawing/2014/main" val="1846335247"/>
                    </a:ext>
                  </a:extLst>
                </a:gridCol>
                <a:gridCol w="5463282">
                  <a:extLst>
                    <a:ext uri="{9D8B030D-6E8A-4147-A177-3AD203B41FA5}">
                      <a16:colId xmlns:a16="http://schemas.microsoft.com/office/drawing/2014/main" val="1689196331"/>
                    </a:ext>
                  </a:extLst>
                </a:gridCol>
              </a:tblGrid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33808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에너지 표시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109125"/>
                  </a:ext>
                </a:extLst>
              </a:tr>
              <a:tr h="447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에너지 회복 시간</a:t>
                      </a:r>
                      <a:r>
                        <a:rPr lang="ko-KR" altLang="en-US" sz="20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타이머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788182"/>
                  </a:ext>
                </a:extLst>
              </a:tr>
              <a:tr h="50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3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남은 에너지를 직관적으로 보여주는 슬라이더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7241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4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남은 에너지 수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/ (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최대 에너지 수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175990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5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Auto 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버튼 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Off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6658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6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Auto 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버튼 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On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349546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7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오토 팝업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374278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8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자동 실행 중인 행동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75999"/>
                  </a:ext>
                </a:extLst>
              </a:tr>
              <a:tr h="46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9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현재 얻은 아이템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x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개수</a:t>
                      </a:r>
                      <a:r>
                        <a:rPr lang="en-US" altLang="ko-KR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351999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CA287D81-25E5-8296-BA79-D9C1D2BEA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211" y="2292117"/>
            <a:ext cx="339077" cy="33907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5573361-D348-5807-5074-05EE0CD2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739" y="4657754"/>
            <a:ext cx="342468" cy="34246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EB3E7F-557E-BD67-2F89-D48C6531C233}"/>
              </a:ext>
            </a:extLst>
          </p:cNvPr>
          <p:cNvSpPr/>
          <p:nvPr/>
        </p:nvSpPr>
        <p:spPr>
          <a:xfrm>
            <a:off x="9837899" y="1755566"/>
            <a:ext cx="357636" cy="1374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2D2EB-EB39-B6CF-D4F7-790B50CF3580}"/>
              </a:ext>
            </a:extLst>
          </p:cNvPr>
          <p:cNvSpPr/>
          <p:nvPr/>
        </p:nvSpPr>
        <p:spPr>
          <a:xfrm>
            <a:off x="6976199" y="4638346"/>
            <a:ext cx="357636" cy="361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1F7BD44-3738-D1A7-40BD-3B452652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891" y="4124491"/>
            <a:ext cx="357636" cy="338174"/>
          </a:xfrm>
          <a:prstGeom prst="rect">
            <a:avLst/>
          </a:prstGeom>
        </p:spPr>
      </p:pic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97484F1B-4A3E-197B-B6A1-0134616B1638}"/>
              </a:ext>
            </a:extLst>
          </p:cNvPr>
          <p:cNvSpPr/>
          <p:nvPr/>
        </p:nvSpPr>
        <p:spPr>
          <a:xfrm rot="5400000">
            <a:off x="9524876" y="4888245"/>
            <a:ext cx="1009665" cy="137786"/>
          </a:xfrm>
          <a:prstGeom prst="flowChartTerminator">
            <a:avLst/>
          </a:prstGeom>
          <a:solidFill>
            <a:schemeClr val="tx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AE7DB1-A9E2-25EE-370A-9924BFB4DBB2}"/>
              </a:ext>
            </a:extLst>
          </p:cNvPr>
          <p:cNvSpPr/>
          <p:nvPr/>
        </p:nvSpPr>
        <p:spPr>
          <a:xfrm>
            <a:off x="7537509" y="4121190"/>
            <a:ext cx="2086963" cy="156375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956F3C6-D0B1-1E10-E21B-1EB3FD5AE9C7}"/>
              </a:ext>
            </a:extLst>
          </p:cNvPr>
          <p:cNvSpPr/>
          <p:nvPr/>
        </p:nvSpPr>
        <p:spPr>
          <a:xfrm>
            <a:off x="6770449" y="1913718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5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A036D34-BDAD-548D-23B3-0CCE964F7A03}"/>
              </a:ext>
            </a:extLst>
          </p:cNvPr>
          <p:cNvSpPr/>
          <p:nvPr/>
        </p:nvSpPr>
        <p:spPr>
          <a:xfrm>
            <a:off x="6780066" y="4265488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6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A464A2-CF96-1F5C-85FE-5B775523F5AE}"/>
              </a:ext>
            </a:extLst>
          </p:cNvPr>
          <p:cNvSpPr/>
          <p:nvPr/>
        </p:nvSpPr>
        <p:spPr>
          <a:xfrm>
            <a:off x="7534654" y="5337992"/>
            <a:ext cx="2086963" cy="36357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3104BF-082A-198C-9898-976D1A98539C}"/>
              </a:ext>
            </a:extLst>
          </p:cNvPr>
          <p:cNvSpPr/>
          <p:nvPr/>
        </p:nvSpPr>
        <p:spPr>
          <a:xfrm>
            <a:off x="8170462" y="5383199"/>
            <a:ext cx="885078" cy="27316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8F740A8-28FB-AE0A-E4F0-A7AB8673E7A8}"/>
              </a:ext>
            </a:extLst>
          </p:cNvPr>
          <p:cNvSpPr/>
          <p:nvPr/>
        </p:nvSpPr>
        <p:spPr>
          <a:xfrm>
            <a:off x="7460108" y="4049978"/>
            <a:ext cx="2231334" cy="1709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9097A9C-5F10-4039-345B-83924BF2ADC5}"/>
              </a:ext>
            </a:extLst>
          </p:cNvPr>
          <p:cNvSpPr/>
          <p:nvPr/>
        </p:nvSpPr>
        <p:spPr>
          <a:xfrm>
            <a:off x="7297804" y="3902670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7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61CAF4-FE30-D4B5-BC32-6B618C791166}"/>
              </a:ext>
            </a:extLst>
          </p:cNvPr>
          <p:cNvSpPr/>
          <p:nvPr/>
        </p:nvSpPr>
        <p:spPr>
          <a:xfrm>
            <a:off x="8066661" y="5328527"/>
            <a:ext cx="1089455" cy="367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E2D9C3C-7E45-BCE3-33C4-456EB7EC5B1E}"/>
              </a:ext>
            </a:extLst>
          </p:cNvPr>
          <p:cNvSpPr/>
          <p:nvPr/>
        </p:nvSpPr>
        <p:spPr>
          <a:xfrm>
            <a:off x="7884152" y="5133983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9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F3A3A52-F99A-7455-388B-20E1A663F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469" y="4386498"/>
            <a:ext cx="719202" cy="71920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1E213E8-6A06-32B2-47B2-F6B07B438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310905" y="4518298"/>
            <a:ext cx="331848" cy="33184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C72D5C0-8C86-5EE7-160C-9C623DD6A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0933" y="4470278"/>
            <a:ext cx="633649" cy="633649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E1F481E4-CDCC-1A8B-2024-A0536B67EBEA}"/>
              </a:ext>
            </a:extLst>
          </p:cNvPr>
          <p:cNvSpPr/>
          <p:nvPr/>
        </p:nvSpPr>
        <p:spPr>
          <a:xfrm>
            <a:off x="8020458" y="4365271"/>
            <a:ext cx="1231117" cy="768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53DB394-70DB-3BAE-31D5-E9B438C61E6E}"/>
              </a:ext>
            </a:extLst>
          </p:cNvPr>
          <p:cNvSpPr/>
          <p:nvPr/>
        </p:nvSpPr>
        <p:spPr>
          <a:xfrm>
            <a:off x="7819035" y="4206397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8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36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705431" y="1031070"/>
            <a:ext cx="2836712" cy="1499957"/>
          </a:xfrm>
          <a:prstGeom prst="rect">
            <a:avLst/>
          </a:prstGeom>
        </p:spPr>
        <p:txBody>
          <a:bodyPr spcFirstLastPara="1" wrap="square" lIns="121900" tIns="121900" rIns="121900" bIns="487667" anchor="ctr" anchorCtr="0">
            <a:noAutofit/>
          </a:bodyPr>
          <a:lstStyle/>
          <a:p>
            <a:pPr algn="r"/>
            <a:r>
              <a:rPr lang="en" sz="11500" b="1" dirty="0">
                <a:latin typeface="+mj-ea"/>
                <a:ea typeface="+mj-ea"/>
              </a:rPr>
              <a:t>05</a:t>
            </a:r>
            <a:endParaRPr sz="11500" b="1"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209222" y="2578364"/>
            <a:ext cx="7332921" cy="17368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ko-KR" altLang="en-US" sz="9600" b="1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연관 시스템</a:t>
            </a:r>
            <a:endParaRPr sz="96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612486" y="3806855"/>
            <a:ext cx="3026400" cy="2722631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12롯데마트드림Bold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1249881" y="6614756"/>
            <a:ext cx="827153" cy="270833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1523" name="Google Shape;1394;p31">
            <a:extLst>
              <a:ext uri="{FF2B5EF4-FFF2-40B4-BE49-F238E27FC236}">
                <a16:creationId xmlns:a16="http://schemas.microsoft.com/office/drawing/2014/main" id="{C3FC5F3B-4708-289D-D9BC-57A572F7B618}"/>
              </a:ext>
            </a:extLst>
          </p:cNvPr>
          <p:cNvGrpSpPr/>
          <p:nvPr/>
        </p:nvGrpSpPr>
        <p:grpSpPr>
          <a:xfrm>
            <a:off x="3754827" y="938501"/>
            <a:ext cx="2020111" cy="5763100"/>
            <a:chOff x="2816120" y="703875"/>
            <a:chExt cx="1515083" cy="4322325"/>
          </a:xfrm>
        </p:grpSpPr>
        <p:grpSp>
          <p:nvGrpSpPr>
            <p:cNvPr id="1524" name="Google Shape;1395;p31">
              <a:extLst>
                <a:ext uri="{FF2B5EF4-FFF2-40B4-BE49-F238E27FC236}">
                  <a16:creationId xmlns:a16="http://schemas.microsoft.com/office/drawing/2014/main" id="{1FAC5CFD-73E4-4270-E155-04413AA9C510}"/>
                </a:ext>
              </a:extLst>
            </p:cNvPr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526" name="Google Shape;1396;p31">
                <a:extLst>
                  <a:ext uri="{FF2B5EF4-FFF2-40B4-BE49-F238E27FC236}">
                    <a16:creationId xmlns:a16="http://schemas.microsoft.com/office/drawing/2014/main" id="{4C61DD84-521C-1AEA-EFB5-32C064BA2F26}"/>
                  </a:ext>
                </a:extLst>
              </p:cNvPr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7" name="Google Shape;1397;p31">
                <a:extLst>
                  <a:ext uri="{FF2B5EF4-FFF2-40B4-BE49-F238E27FC236}">
                    <a16:creationId xmlns:a16="http://schemas.microsoft.com/office/drawing/2014/main" id="{C9BF1810-8B9D-12B9-9E39-40B41F6DD6B8}"/>
                  </a:ext>
                </a:extLst>
              </p:cNvPr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8" name="Google Shape;1398;p31">
                <a:extLst>
                  <a:ext uri="{FF2B5EF4-FFF2-40B4-BE49-F238E27FC236}">
                    <a16:creationId xmlns:a16="http://schemas.microsoft.com/office/drawing/2014/main" id="{3A52F318-956A-F404-449A-6433C84492C3}"/>
                  </a:ext>
                </a:extLst>
              </p:cNvPr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9" name="Google Shape;1399;p31">
                <a:extLst>
                  <a:ext uri="{FF2B5EF4-FFF2-40B4-BE49-F238E27FC236}">
                    <a16:creationId xmlns:a16="http://schemas.microsoft.com/office/drawing/2014/main" id="{0D784368-1323-BBAC-F3F2-6EE9F8FB54DD}"/>
                  </a:ext>
                </a:extLst>
              </p:cNvPr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0" name="Google Shape;1400;p31">
                <a:extLst>
                  <a:ext uri="{FF2B5EF4-FFF2-40B4-BE49-F238E27FC236}">
                    <a16:creationId xmlns:a16="http://schemas.microsoft.com/office/drawing/2014/main" id="{143AF9BC-5DC5-5269-FD9B-721F9128C080}"/>
                  </a:ext>
                </a:extLst>
              </p:cNvPr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1" name="Google Shape;1401;p31">
                <a:extLst>
                  <a:ext uri="{FF2B5EF4-FFF2-40B4-BE49-F238E27FC236}">
                    <a16:creationId xmlns:a16="http://schemas.microsoft.com/office/drawing/2014/main" id="{7FE7DF06-3BBA-0404-60C8-727CF873535F}"/>
                  </a:ext>
                </a:extLst>
              </p:cNvPr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2" name="Google Shape;1402;p31">
                <a:extLst>
                  <a:ext uri="{FF2B5EF4-FFF2-40B4-BE49-F238E27FC236}">
                    <a16:creationId xmlns:a16="http://schemas.microsoft.com/office/drawing/2014/main" id="{91AF81A5-B26B-0DD6-4F65-1ACFFF0F71C5}"/>
                  </a:ext>
                </a:extLst>
              </p:cNvPr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3" name="Google Shape;1403;p31">
                <a:extLst>
                  <a:ext uri="{FF2B5EF4-FFF2-40B4-BE49-F238E27FC236}">
                    <a16:creationId xmlns:a16="http://schemas.microsoft.com/office/drawing/2014/main" id="{88F48934-1B16-ACB9-C89E-879A59BF218D}"/>
                  </a:ext>
                </a:extLst>
              </p:cNvPr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4" name="Google Shape;1404;p31">
                <a:extLst>
                  <a:ext uri="{FF2B5EF4-FFF2-40B4-BE49-F238E27FC236}">
                    <a16:creationId xmlns:a16="http://schemas.microsoft.com/office/drawing/2014/main" id="{2E64305E-73D5-197A-265D-3B89313F39E8}"/>
                  </a:ext>
                </a:extLst>
              </p:cNvPr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5" name="Google Shape;1405;p31">
                <a:extLst>
                  <a:ext uri="{FF2B5EF4-FFF2-40B4-BE49-F238E27FC236}">
                    <a16:creationId xmlns:a16="http://schemas.microsoft.com/office/drawing/2014/main" id="{52EC0BEB-1415-9264-A247-1599F68F3099}"/>
                  </a:ext>
                </a:extLst>
              </p:cNvPr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6" name="Google Shape;1406;p31">
                <a:extLst>
                  <a:ext uri="{FF2B5EF4-FFF2-40B4-BE49-F238E27FC236}">
                    <a16:creationId xmlns:a16="http://schemas.microsoft.com/office/drawing/2014/main" id="{3A4007D9-A488-150B-71D9-0CBC6A760406}"/>
                  </a:ext>
                </a:extLst>
              </p:cNvPr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7" name="Google Shape;1407;p31">
                <a:extLst>
                  <a:ext uri="{FF2B5EF4-FFF2-40B4-BE49-F238E27FC236}">
                    <a16:creationId xmlns:a16="http://schemas.microsoft.com/office/drawing/2014/main" id="{02C845A3-AAF9-5255-E16E-9F29C54E42E3}"/>
                  </a:ext>
                </a:extLst>
              </p:cNvPr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8" name="Google Shape;1408;p31">
                <a:extLst>
                  <a:ext uri="{FF2B5EF4-FFF2-40B4-BE49-F238E27FC236}">
                    <a16:creationId xmlns:a16="http://schemas.microsoft.com/office/drawing/2014/main" id="{5D26F97F-D43E-BDAC-B723-9F33EC8B2621}"/>
                  </a:ext>
                </a:extLst>
              </p:cNvPr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9" name="Google Shape;1409;p31">
                <a:extLst>
                  <a:ext uri="{FF2B5EF4-FFF2-40B4-BE49-F238E27FC236}">
                    <a16:creationId xmlns:a16="http://schemas.microsoft.com/office/drawing/2014/main" id="{68352F97-3265-C4C3-97A7-594F004D9B38}"/>
                  </a:ext>
                </a:extLst>
              </p:cNvPr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0" name="Google Shape;1410;p31">
                <a:extLst>
                  <a:ext uri="{FF2B5EF4-FFF2-40B4-BE49-F238E27FC236}">
                    <a16:creationId xmlns:a16="http://schemas.microsoft.com/office/drawing/2014/main" id="{42DCB37B-4A35-1A56-B318-B88ABDA746E1}"/>
                  </a:ext>
                </a:extLst>
              </p:cNvPr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1" name="Google Shape;1411;p31">
                <a:extLst>
                  <a:ext uri="{FF2B5EF4-FFF2-40B4-BE49-F238E27FC236}">
                    <a16:creationId xmlns:a16="http://schemas.microsoft.com/office/drawing/2014/main" id="{A3551038-4802-F7E9-8432-86966AF61311}"/>
                  </a:ext>
                </a:extLst>
              </p:cNvPr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2" name="Google Shape;1412;p31">
                <a:extLst>
                  <a:ext uri="{FF2B5EF4-FFF2-40B4-BE49-F238E27FC236}">
                    <a16:creationId xmlns:a16="http://schemas.microsoft.com/office/drawing/2014/main" id="{BA8FDD07-B635-9352-E7A6-7AF84CB99531}"/>
                  </a:ext>
                </a:extLst>
              </p:cNvPr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3" name="Google Shape;1413;p31">
                <a:extLst>
                  <a:ext uri="{FF2B5EF4-FFF2-40B4-BE49-F238E27FC236}">
                    <a16:creationId xmlns:a16="http://schemas.microsoft.com/office/drawing/2014/main" id="{13849782-2FD5-F37E-B8D8-701AD96BDC07}"/>
                  </a:ext>
                </a:extLst>
              </p:cNvPr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4" name="Google Shape;1414;p31">
                <a:extLst>
                  <a:ext uri="{FF2B5EF4-FFF2-40B4-BE49-F238E27FC236}">
                    <a16:creationId xmlns:a16="http://schemas.microsoft.com/office/drawing/2014/main" id="{71C352E5-D8FD-9A46-79A1-D90009F6C348}"/>
                  </a:ext>
                </a:extLst>
              </p:cNvPr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5" name="Google Shape;1415;p31">
                <a:extLst>
                  <a:ext uri="{FF2B5EF4-FFF2-40B4-BE49-F238E27FC236}">
                    <a16:creationId xmlns:a16="http://schemas.microsoft.com/office/drawing/2014/main" id="{3EAE891E-4E15-4D62-D58F-044585931B60}"/>
                  </a:ext>
                </a:extLst>
              </p:cNvPr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6" name="Google Shape;1416;p31">
                <a:extLst>
                  <a:ext uri="{FF2B5EF4-FFF2-40B4-BE49-F238E27FC236}">
                    <a16:creationId xmlns:a16="http://schemas.microsoft.com/office/drawing/2014/main" id="{4059E703-F91B-5028-EA09-5ADC42E9A527}"/>
                  </a:ext>
                </a:extLst>
              </p:cNvPr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7" name="Google Shape;1417;p31">
                <a:extLst>
                  <a:ext uri="{FF2B5EF4-FFF2-40B4-BE49-F238E27FC236}">
                    <a16:creationId xmlns:a16="http://schemas.microsoft.com/office/drawing/2014/main" id="{AE146408-08F4-723D-CCA4-89B3115C9708}"/>
                  </a:ext>
                </a:extLst>
              </p:cNvPr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8" name="Google Shape;1418;p31">
                <a:extLst>
                  <a:ext uri="{FF2B5EF4-FFF2-40B4-BE49-F238E27FC236}">
                    <a16:creationId xmlns:a16="http://schemas.microsoft.com/office/drawing/2014/main" id="{31D64CB8-6177-C651-DEB6-3C31D36E22C1}"/>
                  </a:ext>
                </a:extLst>
              </p:cNvPr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9" name="Google Shape;1419;p31">
                <a:extLst>
                  <a:ext uri="{FF2B5EF4-FFF2-40B4-BE49-F238E27FC236}">
                    <a16:creationId xmlns:a16="http://schemas.microsoft.com/office/drawing/2014/main" id="{338A7912-83CE-C7E1-1A2D-D2DF2F7B94D9}"/>
                  </a:ext>
                </a:extLst>
              </p:cNvPr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0" name="Google Shape;1420;p31">
                <a:extLst>
                  <a:ext uri="{FF2B5EF4-FFF2-40B4-BE49-F238E27FC236}">
                    <a16:creationId xmlns:a16="http://schemas.microsoft.com/office/drawing/2014/main" id="{CDDCCB23-311D-9F4C-B157-69D59837B67E}"/>
                  </a:ext>
                </a:extLst>
              </p:cNvPr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1" name="Google Shape;1421;p31">
                <a:extLst>
                  <a:ext uri="{FF2B5EF4-FFF2-40B4-BE49-F238E27FC236}">
                    <a16:creationId xmlns:a16="http://schemas.microsoft.com/office/drawing/2014/main" id="{3EEB8F24-577E-712B-CE03-BABE10486999}"/>
                  </a:ext>
                </a:extLst>
              </p:cNvPr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2" name="Google Shape;1422;p31">
                <a:extLst>
                  <a:ext uri="{FF2B5EF4-FFF2-40B4-BE49-F238E27FC236}">
                    <a16:creationId xmlns:a16="http://schemas.microsoft.com/office/drawing/2014/main" id="{20CBAE70-CB56-23E1-6134-948093CBAFF6}"/>
                  </a:ext>
                </a:extLst>
              </p:cNvPr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3" name="Google Shape;1423;p31">
                <a:extLst>
                  <a:ext uri="{FF2B5EF4-FFF2-40B4-BE49-F238E27FC236}">
                    <a16:creationId xmlns:a16="http://schemas.microsoft.com/office/drawing/2014/main" id="{6FC6C539-3B4F-0BFD-094A-B988A651B8DC}"/>
                  </a:ext>
                </a:extLst>
              </p:cNvPr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4" name="Google Shape;1424;p31">
                <a:extLst>
                  <a:ext uri="{FF2B5EF4-FFF2-40B4-BE49-F238E27FC236}">
                    <a16:creationId xmlns:a16="http://schemas.microsoft.com/office/drawing/2014/main" id="{F9212370-0136-A56E-FD73-BE38986FFD86}"/>
                  </a:ext>
                </a:extLst>
              </p:cNvPr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5" name="Google Shape;1425;p31">
                <a:extLst>
                  <a:ext uri="{FF2B5EF4-FFF2-40B4-BE49-F238E27FC236}">
                    <a16:creationId xmlns:a16="http://schemas.microsoft.com/office/drawing/2014/main" id="{73D107F4-BC01-A7BE-EED2-89AB36F7F0BB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6" name="Google Shape;1426;p31">
                <a:extLst>
                  <a:ext uri="{FF2B5EF4-FFF2-40B4-BE49-F238E27FC236}">
                    <a16:creationId xmlns:a16="http://schemas.microsoft.com/office/drawing/2014/main" id="{EC283FB7-21C0-92C6-2C78-2AD48D20BF5F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7" name="Google Shape;1427;p31">
                <a:extLst>
                  <a:ext uri="{FF2B5EF4-FFF2-40B4-BE49-F238E27FC236}">
                    <a16:creationId xmlns:a16="http://schemas.microsoft.com/office/drawing/2014/main" id="{BA65CD61-D348-F16A-4959-B3C6745A65D3}"/>
                  </a:ext>
                </a:extLst>
              </p:cNvPr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8" name="Google Shape;1428;p31">
                <a:extLst>
                  <a:ext uri="{FF2B5EF4-FFF2-40B4-BE49-F238E27FC236}">
                    <a16:creationId xmlns:a16="http://schemas.microsoft.com/office/drawing/2014/main" id="{02943F5C-81A4-A706-E97F-4A41A3BF54E9}"/>
                  </a:ext>
                </a:extLst>
              </p:cNvPr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9" name="Google Shape;1429;p31">
                <a:extLst>
                  <a:ext uri="{FF2B5EF4-FFF2-40B4-BE49-F238E27FC236}">
                    <a16:creationId xmlns:a16="http://schemas.microsoft.com/office/drawing/2014/main" id="{22FDB50C-28E8-46FB-18CA-37A5AF8968E0}"/>
                  </a:ext>
                </a:extLst>
              </p:cNvPr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0" name="Google Shape;1430;p31">
                <a:extLst>
                  <a:ext uri="{FF2B5EF4-FFF2-40B4-BE49-F238E27FC236}">
                    <a16:creationId xmlns:a16="http://schemas.microsoft.com/office/drawing/2014/main" id="{846E2E20-DD28-B041-BFD9-DD6C0C66310A}"/>
                  </a:ext>
                </a:extLst>
              </p:cNvPr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1" name="Google Shape;1431;p31">
                <a:extLst>
                  <a:ext uri="{FF2B5EF4-FFF2-40B4-BE49-F238E27FC236}">
                    <a16:creationId xmlns:a16="http://schemas.microsoft.com/office/drawing/2014/main" id="{C0E23074-77F0-468B-FFA2-245E12EFC7B5}"/>
                  </a:ext>
                </a:extLst>
              </p:cNvPr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2" name="Google Shape;1432;p31">
                <a:extLst>
                  <a:ext uri="{FF2B5EF4-FFF2-40B4-BE49-F238E27FC236}">
                    <a16:creationId xmlns:a16="http://schemas.microsoft.com/office/drawing/2014/main" id="{C8DB9C9E-B3CB-81CA-C186-C23B226B3ACA}"/>
                  </a:ext>
                </a:extLst>
              </p:cNvPr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3" name="Google Shape;1433;p31">
                <a:extLst>
                  <a:ext uri="{FF2B5EF4-FFF2-40B4-BE49-F238E27FC236}">
                    <a16:creationId xmlns:a16="http://schemas.microsoft.com/office/drawing/2014/main" id="{77286115-4AC4-923D-150B-C9539E93C9A2}"/>
                  </a:ext>
                </a:extLst>
              </p:cNvPr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4" name="Google Shape;1434;p31">
                <a:extLst>
                  <a:ext uri="{FF2B5EF4-FFF2-40B4-BE49-F238E27FC236}">
                    <a16:creationId xmlns:a16="http://schemas.microsoft.com/office/drawing/2014/main" id="{0CBF141A-8604-3580-6867-CB6404BECAE4}"/>
                  </a:ext>
                </a:extLst>
              </p:cNvPr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5" name="Google Shape;1435;p31">
                <a:extLst>
                  <a:ext uri="{FF2B5EF4-FFF2-40B4-BE49-F238E27FC236}">
                    <a16:creationId xmlns:a16="http://schemas.microsoft.com/office/drawing/2014/main" id="{571E821C-9CB8-C81D-B2A6-B70F0E31AB23}"/>
                  </a:ext>
                </a:extLst>
              </p:cNvPr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6" name="Google Shape;1436;p31">
                <a:extLst>
                  <a:ext uri="{FF2B5EF4-FFF2-40B4-BE49-F238E27FC236}">
                    <a16:creationId xmlns:a16="http://schemas.microsoft.com/office/drawing/2014/main" id="{30994331-5162-D769-F7B8-7E878C3FFF67}"/>
                  </a:ext>
                </a:extLst>
              </p:cNvPr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7" name="Google Shape;1437;p31">
                <a:extLst>
                  <a:ext uri="{FF2B5EF4-FFF2-40B4-BE49-F238E27FC236}">
                    <a16:creationId xmlns:a16="http://schemas.microsoft.com/office/drawing/2014/main" id="{1E9D34CA-1063-7297-28BE-C3987098C8BB}"/>
                  </a:ext>
                </a:extLst>
              </p:cNvPr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8" name="Google Shape;1438;p31">
                <a:extLst>
                  <a:ext uri="{FF2B5EF4-FFF2-40B4-BE49-F238E27FC236}">
                    <a16:creationId xmlns:a16="http://schemas.microsoft.com/office/drawing/2014/main" id="{0E109F52-B76E-D8C5-BCEE-D27966518A33}"/>
                  </a:ext>
                </a:extLst>
              </p:cNvPr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9" name="Google Shape;1439;p31">
                <a:extLst>
                  <a:ext uri="{FF2B5EF4-FFF2-40B4-BE49-F238E27FC236}">
                    <a16:creationId xmlns:a16="http://schemas.microsoft.com/office/drawing/2014/main" id="{66DC16A1-0D76-FC38-5C79-5237688E0FA4}"/>
                  </a:ext>
                </a:extLst>
              </p:cNvPr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0" name="Google Shape;1440;p31">
                <a:extLst>
                  <a:ext uri="{FF2B5EF4-FFF2-40B4-BE49-F238E27FC236}">
                    <a16:creationId xmlns:a16="http://schemas.microsoft.com/office/drawing/2014/main" id="{718BA416-0018-7E3E-4F06-D0CDC29D2460}"/>
                  </a:ext>
                </a:extLst>
              </p:cNvPr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1" name="Google Shape;1441;p31">
                <a:extLst>
                  <a:ext uri="{FF2B5EF4-FFF2-40B4-BE49-F238E27FC236}">
                    <a16:creationId xmlns:a16="http://schemas.microsoft.com/office/drawing/2014/main" id="{BF366E64-0507-6087-792C-D7811DB32965}"/>
                  </a:ext>
                </a:extLst>
              </p:cNvPr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2" name="Google Shape;1442;p31">
                <a:extLst>
                  <a:ext uri="{FF2B5EF4-FFF2-40B4-BE49-F238E27FC236}">
                    <a16:creationId xmlns:a16="http://schemas.microsoft.com/office/drawing/2014/main" id="{31E1D1E5-9B9C-D696-84AA-E8BBBF5A56AC}"/>
                  </a:ext>
                </a:extLst>
              </p:cNvPr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3" name="Google Shape;1443;p31">
                <a:extLst>
                  <a:ext uri="{FF2B5EF4-FFF2-40B4-BE49-F238E27FC236}">
                    <a16:creationId xmlns:a16="http://schemas.microsoft.com/office/drawing/2014/main" id="{9F15DD45-3E0D-1B72-D323-F9D30B2DF06A}"/>
                  </a:ext>
                </a:extLst>
              </p:cNvPr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4" name="Google Shape;1444;p31">
                <a:extLst>
                  <a:ext uri="{FF2B5EF4-FFF2-40B4-BE49-F238E27FC236}">
                    <a16:creationId xmlns:a16="http://schemas.microsoft.com/office/drawing/2014/main" id="{9C02FE6D-E50A-07EB-AB67-D12CA99F3724}"/>
                  </a:ext>
                </a:extLst>
              </p:cNvPr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5" name="Google Shape;1445;p31">
                <a:extLst>
                  <a:ext uri="{FF2B5EF4-FFF2-40B4-BE49-F238E27FC236}">
                    <a16:creationId xmlns:a16="http://schemas.microsoft.com/office/drawing/2014/main" id="{1ECF3769-0336-DD9E-B64A-A12897AE0107}"/>
                  </a:ext>
                </a:extLst>
              </p:cNvPr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6" name="Google Shape;1446;p31">
                <a:extLst>
                  <a:ext uri="{FF2B5EF4-FFF2-40B4-BE49-F238E27FC236}">
                    <a16:creationId xmlns:a16="http://schemas.microsoft.com/office/drawing/2014/main" id="{76F85518-4459-B191-1AFF-336BC7DEE780}"/>
                  </a:ext>
                </a:extLst>
              </p:cNvPr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7" name="Google Shape;1447;p31">
                <a:extLst>
                  <a:ext uri="{FF2B5EF4-FFF2-40B4-BE49-F238E27FC236}">
                    <a16:creationId xmlns:a16="http://schemas.microsoft.com/office/drawing/2014/main" id="{02EA0F52-D590-56A1-4EC6-E6A817C4B66B}"/>
                  </a:ext>
                </a:extLst>
              </p:cNvPr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8" name="Google Shape;1448;p31">
                <a:extLst>
                  <a:ext uri="{FF2B5EF4-FFF2-40B4-BE49-F238E27FC236}">
                    <a16:creationId xmlns:a16="http://schemas.microsoft.com/office/drawing/2014/main" id="{B7C5A915-B4A3-7B2F-B056-06BCE2B11508}"/>
                  </a:ext>
                </a:extLst>
              </p:cNvPr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9" name="Google Shape;1449;p31">
                <a:extLst>
                  <a:ext uri="{FF2B5EF4-FFF2-40B4-BE49-F238E27FC236}">
                    <a16:creationId xmlns:a16="http://schemas.microsoft.com/office/drawing/2014/main" id="{8DA13813-9A2F-F5FC-2115-F8AC92EBEBCB}"/>
                  </a:ext>
                </a:extLst>
              </p:cNvPr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0" name="Google Shape;1450;p31">
                <a:extLst>
                  <a:ext uri="{FF2B5EF4-FFF2-40B4-BE49-F238E27FC236}">
                    <a16:creationId xmlns:a16="http://schemas.microsoft.com/office/drawing/2014/main" id="{8721DDE6-AFA8-DF0D-122D-3873D7EA1F22}"/>
                  </a:ext>
                </a:extLst>
              </p:cNvPr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1" name="Google Shape;1451;p31">
                <a:extLst>
                  <a:ext uri="{FF2B5EF4-FFF2-40B4-BE49-F238E27FC236}">
                    <a16:creationId xmlns:a16="http://schemas.microsoft.com/office/drawing/2014/main" id="{E2C5AC64-0A6C-6412-5EE2-F76A4EBAB93E}"/>
                  </a:ext>
                </a:extLst>
              </p:cNvPr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2" name="Google Shape;1452;p31">
                <a:extLst>
                  <a:ext uri="{FF2B5EF4-FFF2-40B4-BE49-F238E27FC236}">
                    <a16:creationId xmlns:a16="http://schemas.microsoft.com/office/drawing/2014/main" id="{DE98484B-A83B-8DC2-CE2B-73504A090E72}"/>
                  </a:ext>
                </a:extLst>
              </p:cNvPr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3" name="Google Shape;1453;p31">
                <a:extLst>
                  <a:ext uri="{FF2B5EF4-FFF2-40B4-BE49-F238E27FC236}">
                    <a16:creationId xmlns:a16="http://schemas.microsoft.com/office/drawing/2014/main" id="{D190C6B1-24F4-BA66-4101-81E112DE5FFB}"/>
                  </a:ext>
                </a:extLst>
              </p:cNvPr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4" name="Google Shape;1454;p31">
                <a:extLst>
                  <a:ext uri="{FF2B5EF4-FFF2-40B4-BE49-F238E27FC236}">
                    <a16:creationId xmlns:a16="http://schemas.microsoft.com/office/drawing/2014/main" id="{B8D7F440-BA80-882B-3AF8-6C0600A40B26}"/>
                  </a:ext>
                </a:extLst>
              </p:cNvPr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5" name="Google Shape;1455;p31">
                <a:extLst>
                  <a:ext uri="{FF2B5EF4-FFF2-40B4-BE49-F238E27FC236}">
                    <a16:creationId xmlns:a16="http://schemas.microsoft.com/office/drawing/2014/main" id="{51A6D873-FCD7-4765-A4E4-6D6E610BE634}"/>
                  </a:ext>
                </a:extLst>
              </p:cNvPr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6" name="Google Shape;1456;p31">
                <a:extLst>
                  <a:ext uri="{FF2B5EF4-FFF2-40B4-BE49-F238E27FC236}">
                    <a16:creationId xmlns:a16="http://schemas.microsoft.com/office/drawing/2014/main" id="{A4CA6D72-4719-0396-9FC0-E06CE8EFE8CF}"/>
                  </a:ext>
                </a:extLst>
              </p:cNvPr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7" name="Google Shape;1457;p31">
                <a:extLst>
                  <a:ext uri="{FF2B5EF4-FFF2-40B4-BE49-F238E27FC236}">
                    <a16:creationId xmlns:a16="http://schemas.microsoft.com/office/drawing/2014/main" id="{AEF1F9B1-EA49-812E-94C5-D3C15C31D617}"/>
                  </a:ext>
                </a:extLst>
              </p:cNvPr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8" name="Google Shape;1458;p31">
                <a:extLst>
                  <a:ext uri="{FF2B5EF4-FFF2-40B4-BE49-F238E27FC236}">
                    <a16:creationId xmlns:a16="http://schemas.microsoft.com/office/drawing/2014/main" id="{D8DE588C-1849-1D6D-46E7-5B4438EBC38D}"/>
                  </a:ext>
                </a:extLst>
              </p:cNvPr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9" name="Google Shape;1459;p31">
                <a:extLst>
                  <a:ext uri="{FF2B5EF4-FFF2-40B4-BE49-F238E27FC236}">
                    <a16:creationId xmlns:a16="http://schemas.microsoft.com/office/drawing/2014/main" id="{201FD8B7-F492-2BAA-8617-99014A5A2F68}"/>
                  </a:ext>
                </a:extLst>
              </p:cNvPr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0" name="Google Shape;1460;p31">
                <a:extLst>
                  <a:ext uri="{FF2B5EF4-FFF2-40B4-BE49-F238E27FC236}">
                    <a16:creationId xmlns:a16="http://schemas.microsoft.com/office/drawing/2014/main" id="{CD5FA21B-0C96-CABA-9410-2E4EEB3FC5BD}"/>
                  </a:ext>
                </a:extLst>
              </p:cNvPr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1" name="Google Shape;1461;p31">
                <a:extLst>
                  <a:ext uri="{FF2B5EF4-FFF2-40B4-BE49-F238E27FC236}">
                    <a16:creationId xmlns:a16="http://schemas.microsoft.com/office/drawing/2014/main" id="{31FC4EC5-897D-4495-66A0-45EB00BEB52F}"/>
                  </a:ext>
                </a:extLst>
              </p:cNvPr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2" name="Google Shape;1462;p31">
                <a:extLst>
                  <a:ext uri="{FF2B5EF4-FFF2-40B4-BE49-F238E27FC236}">
                    <a16:creationId xmlns:a16="http://schemas.microsoft.com/office/drawing/2014/main" id="{B043CD00-7C54-8D1F-D7F1-AB229D6CCEA6}"/>
                  </a:ext>
                </a:extLst>
              </p:cNvPr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3" name="Google Shape;1463;p31">
                <a:extLst>
                  <a:ext uri="{FF2B5EF4-FFF2-40B4-BE49-F238E27FC236}">
                    <a16:creationId xmlns:a16="http://schemas.microsoft.com/office/drawing/2014/main" id="{06281FAD-80B6-80DC-5B4D-CE3109261E40}"/>
                  </a:ext>
                </a:extLst>
              </p:cNvPr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4" name="Google Shape;1464;p31">
                <a:extLst>
                  <a:ext uri="{FF2B5EF4-FFF2-40B4-BE49-F238E27FC236}">
                    <a16:creationId xmlns:a16="http://schemas.microsoft.com/office/drawing/2014/main" id="{11D545F3-6725-5C90-1C29-E8835CEF26C9}"/>
                  </a:ext>
                </a:extLst>
              </p:cNvPr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5" name="Google Shape;1465;p31">
                <a:extLst>
                  <a:ext uri="{FF2B5EF4-FFF2-40B4-BE49-F238E27FC236}">
                    <a16:creationId xmlns:a16="http://schemas.microsoft.com/office/drawing/2014/main" id="{34016164-DB2A-895C-DF7D-89ABE2B19C9E}"/>
                  </a:ext>
                </a:extLst>
              </p:cNvPr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6" name="Google Shape;1466;p31">
                <a:extLst>
                  <a:ext uri="{FF2B5EF4-FFF2-40B4-BE49-F238E27FC236}">
                    <a16:creationId xmlns:a16="http://schemas.microsoft.com/office/drawing/2014/main" id="{6976F110-F13C-F2D9-58E4-9B97FE5C0D9D}"/>
                  </a:ext>
                </a:extLst>
              </p:cNvPr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7" name="Google Shape;1467;p31">
                <a:extLst>
                  <a:ext uri="{FF2B5EF4-FFF2-40B4-BE49-F238E27FC236}">
                    <a16:creationId xmlns:a16="http://schemas.microsoft.com/office/drawing/2014/main" id="{CEA6F916-415B-EE5D-7A62-8F1352A7F83F}"/>
                  </a:ext>
                </a:extLst>
              </p:cNvPr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8" name="Google Shape;1468;p31">
                <a:extLst>
                  <a:ext uri="{FF2B5EF4-FFF2-40B4-BE49-F238E27FC236}">
                    <a16:creationId xmlns:a16="http://schemas.microsoft.com/office/drawing/2014/main" id="{B32AA108-E4CB-1B73-A9BE-472C92EEADDB}"/>
                  </a:ext>
                </a:extLst>
              </p:cNvPr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9" name="Google Shape;1469;p31">
                <a:extLst>
                  <a:ext uri="{FF2B5EF4-FFF2-40B4-BE49-F238E27FC236}">
                    <a16:creationId xmlns:a16="http://schemas.microsoft.com/office/drawing/2014/main" id="{85229754-5319-99B8-FB87-12A5C4F7451E}"/>
                  </a:ext>
                </a:extLst>
              </p:cNvPr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0" name="Google Shape;1470;p31">
                <a:extLst>
                  <a:ext uri="{FF2B5EF4-FFF2-40B4-BE49-F238E27FC236}">
                    <a16:creationId xmlns:a16="http://schemas.microsoft.com/office/drawing/2014/main" id="{DB8A397E-17DD-3BD8-E0DB-195D5B56953A}"/>
                  </a:ext>
                </a:extLst>
              </p:cNvPr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1" name="Google Shape;1471;p31">
                <a:extLst>
                  <a:ext uri="{FF2B5EF4-FFF2-40B4-BE49-F238E27FC236}">
                    <a16:creationId xmlns:a16="http://schemas.microsoft.com/office/drawing/2014/main" id="{4E1EA648-7343-AF11-C5DE-8256DAEF3B31}"/>
                  </a:ext>
                </a:extLst>
              </p:cNvPr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2" name="Google Shape;1472;p31">
                <a:extLst>
                  <a:ext uri="{FF2B5EF4-FFF2-40B4-BE49-F238E27FC236}">
                    <a16:creationId xmlns:a16="http://schemas.microsoft.com/office/drawing/2014/main" id="{E09837A2-FEB4-F7D1-C499-0B45786C732A}"/>
                  </a:ext>
                </a:extLst>
              </p:cNvPr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3" name="Google Shape;1473;p31">
                <a:extLst>
                  <a:ext uri="{FF2B5EF4-FFF2-40B4-BE49-F238E27FC236}">
                    <a16:creationId xmlns:a16="http://schemas.microsoft.com/office/drawing/2014/main" id="{4AAA3E90-8C3B-8F36-19DC-E7DFE524AFF9}"/>
                  </a:ext>
                </a:extLst>
              </p:cNvPr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4" name="Google Shape;1474;p31">
                <a:extLst>
                  <a:ext uri="{FF2B5EF4-FFF2-40B4-BE49-F238E27FC236}">
                    <a16:creationId xmlns:a16="http://schemas.microsoft.com/office/drawing/2014/main" id="{3A9002CA-D3EF-1795-45C8-36C99027AAC9}"/>
                  </a:ext>
                </a:extLst>
              </p:cNvPr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5" name="Google Shape;1475;p31">
                <a:extLst>
                  <a:ext uri="{FF2B5EF4-FFF2-40B4-BE49-F238E27FC236}">
                    <a16:creationId xmlns:a16="http://schemas.microsoft.com/office/drawing/2014/main" id="{E5935603-DEB7-C294-3463-D7DA0853842E}"/>
                  </a:ext>
                </a:extLst>
              </p:cNvPr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6" name="Google Shape;1476;p31">
                <a:extLst>
                  <a:ext uri="{FF2B5EF4-FFF2-40B4-BE49-F238E27FC236}">
                    <a16:creationId xmlns:a16="http://schemas.microsoft.com/office/drawing/2014/main" id="{54263462-FEAC-A8FB-48E0-367FA63BFA04}"/>
                  </a:ext>
                </a:extLst>
              </p:cNvPr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7" name="Google Shape;1477;p31">
                <a:extLst>
                  <a:ext uri="{FF2B5EF4-FFF2-40B4-BE49-F238E27FC236}">
                    <a16:creationId xmlns:a16="http://schemas.microsoft.com/office/drawing/2014/main" id="{EC6A5354-369A-E62C-3939-1608608CF0FF}"/>
                  </a:ext>
                </a:extLst>
              </p:cNvPr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8" name="Google Shape;1478;p31">
                <a:extLst>
                  <a:ext uri="{FF2B5EF4-FFF2-40B4-BE49-F238E27FC236}">
                    <a16:creationId xmlns:a16="http://schemas.microsoft.com/office/drawing/2014/main" id="{1D7D12B5-5576-1D9C-2AF9-E59493D3F747}"/>
                  </a:ext>
                </a:extLst>
              </p:cNvPr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9" name="Google Shape;1479;p31">
                <a:extLst>
                  <a:ext uri="{FF2B5EF4-FFF2-40B4-BE49-F238E27FC236}">
                    <a16:creationId xmlns:a16="http://schemas.microsoft.com/office/drawing/2014/main" id="{13CDD3D3-C4CF-8818-7410-A98C4E5AD7DA}"/>
                  </a:ext>
                </a:extLst>
              </p:cNvPr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0" name="Google Shape;1480;p31">
                <a:extLst>
                  <a:ext uri="{FF2B5EF4-FFF2-40B4-BE49-F238E27FC236}">
                    <a16:creationId xmlns:a16="http://schemas.microsoft.com/office/drawing/2014/main" id="{CDA042ED-7C66-1809-F73D-EBB45857B4BD}"/>
                  </a:ext>
                </a:extLst>
              </p:cNvPr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1" name="Google Shape;1481;p31">
                <a:extLst>
                  <a:ext uri="{FF2B5EF4-FFF2-40B4-BE49-F238E27FC236}">
                    <a16:creationId xmlns:a16="http://schemas.microsoft.com/office/drawing/2014/main" id="{F4A451EB-1311-B136-7B99-0C1073ADB1EE}"/>
                  </a:ext>
                </a:extLst>
              </p:cNvPr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2" name="Google Shape;1482;p31">
                <a:extLst>
                  <a:ext uri="{FF2B5EF4-FFF2-40B4-BE49-F238E27FC236}">
                    <a16:creationId xmlns:a16="http://schemas.microsoft.com/office/drawing/2014/main" id="{A095B411-5418-F196-B223-26E2D9DAA7F6}"/>
                  </a:ext>
                </a:extLst>
              </p:cNvPr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3" name="Google Shape;1483;p31">
                <a:extLst>
                  <a:ext uri="{FF2B5EF4-FFF2-40B4-BE49-F238E27FC236}">
                    <a16:creationId xmlns:a16="http://schemas.microsoft.com/office/drawing/2014/main" id="{C9706362-3A4E-35F0-757C-E4D8CAC21A64}"/>
                  </a:ext>
                </a:extLst>
              </p:cNvPr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4" name="Google Shape;1484;p31">
                <a:extLst>
                  <a:ext uri="{FF2B5EF4-FFF2-40B4-BE49-F238E27FC236}">
                    <a16:creationId xmlns:a16="http://schemas.microsoft.com/office/drawing/2014/main" id="{9157F1AC-ED63-9909-95F9-E04D991A09EE}"/>
                  </a:ext>
                </a:extLst>
              </p:cNvPr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sp>
          <p:nvSpPr>
            <p:cNvPr id="1525" name="Google Shape;1485;p31">
              <a:extLst>
                <a:ext uri="{FF2B5EF4-FFF2-40B4-BE49-F238E27FC236}">
                  <a16:creationId xmlns:a16="http://schemas.microsoft.com/office/drawing/2014/main" id="{0EB1617A-F3E8-95E8-5186-D1432DEB2A5A}"/>
                </a:ext>
              </a:extLst>
            </p:cNvPr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>
                  <a:latin typeface="12롯데마트드림Bold" panose="02020603020101020101" pitchFamily="18" charset="-127"/>
                  <a:ea typeface="한컴 윤체 L" panose="02020603020101020101" pitchFamily="18" charset="-127"/>
                </a:rPr>
                <a:t> </a:t>
              </a:r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370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8;p29">
            <a:extLst>
              <a:ext uri="{FF2B5EF4-FFF2-40B4-BE49-F238E27FC236}">
                <a16:creationId xmlns:a16="http://schemas.microsoft.com/office/drawing/2014/main" id="{B87008D7-EEB5-C94A-84C4-314E23943BD9}"/>
              </a:ext>
            </a:extLst>
          </p:cNvPr>
          <p:cNvSpPr txBox="1">
            <a:spLocks/>
          </p:cNvSpPr>
          <p:nvPr/>
        </p:nvSpPr>
        <p:spPr>
          <a:xfrm>
            <a:off x="968133" y="1536633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latinLnBrk="0">
              <a:buFontTx/>
              <a:buChar char="-"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미션을 완료하려면 필수적으로 있어야 하는 시스템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indent="-342900" latinLnBrk="0">
              <a:buFontTx/>
              <a:buChar char="-"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미션 요구 아이템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=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플레이어 행동을 통해 얻을 수 있는 아이템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" name="Google Shape;1029;p29">
            <a:extLst>
              <a:ext uri="{FF2B5EF4-FFF2-40B4-BE49-F238E27FC236}">
                <a16:creationId xmlns:a16="http://schemas.microsoft.com/office/drawing/2014/main" id="{A825E01B-6C05-46CF-37F5-6674D0942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[1]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미션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8" name="Google Shape;1715;p35">
            <a:extLst>
              <a:ext uri="{FF2B5EF4-FFF2-40B4-BE49-F238E27FC236}">
                <a16:creationId xmlns:a16="http://schemas.microsoft.com/office/drawing/2014/main" id="{49215AC2-7DBB-A155-0395-0ACF2B04BE3D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9" name="Google Shape;1716;p35">
              <a:extLst>
                <a:ext uri="{FF2B5EF4-FFF2-40B4-BE49-F238E27FC236}">
                  <a16:creationId xmlns:a16="http://schemas.microsoft.com/office/drawing/2014/main" id="{494A1BFC-974B-36DA-694A-34178A4C3604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0" name="Google Shape;1717;p35">
              <a:extLst>
                <a:ext uri="{FF2B5EF4-FFF2-40B4-BE49-F238E27FC236}">
                  <a16:creationId xmlns:a16="http://schemas.microsoft.com/office/drawing/2014/main" id="{5AE27393-E2C9-B613-7F8C-253F7699A23A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1" name="Google Shape;1718;p35">
              <a:extLst>
                <a:ext uri="{FF2B5EF4-FFF2-40B4-BE49-F238E27FC236}">
                  <a16:creationId xmlns:a16="http://schemas.microsoft.com/office/drawing/2014/main" id="{BE46C681-06C7-33F2-E611-72E02BD2D219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2" name="Google Shape;1719;p35">
              <a:extLst>
                <a:ext uri="{FF2B5EF4-FFF2-40B4-BE49-F238E27FC236}">
                  <a16:creationId xmlns:a16="http://schemas.microsoft.com/office/drawing/2014/main" id="{3068F591-8BE3-E8A3-84C1-9A3C255D9680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3" name="Google Shape;1720;p35">
              <a:extLst>
                <a:ext uri="{FF2B5EF4-FFF2-40B4-BE49-F238E27FC236}">
                  <a16:creationId xmlns:a16="http://schemas.microsoft.com/office/drawing/2014/main" id="{A7DF065F-46F6-B280-B3DD-06E493EAB879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4" name="Google Shape;1721;p35">
              <a:extLst>
                <a:ext uri="{FF2B5EF4-FFF2-40B4-BE49-F238E27FC236}">
                  <a16:creationId xmlns:a16="http://schemas.microsoft.com/office/drawing/2014/main" id="{880BD330-79B9-6151-22FE-B279429F52A9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5" name="Google Shape;1722;p35">
              <a:extLst>
                <a:ext uri="{FF2B5EF4-FFF2-40B4-BE49-F238E27FC236}">
                  <a16:creationId xmlns:a16="http://schemas.microsoft.com/office/drawing/2014/main" id="{5E16C183-0685-3962-6D12-B7584DA8CC48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23;p35">
              <a:extLst>
                <a:ext uri="{FF2B5EF4-FFF2-40B4-BE49-F238E27FC236}">
                  <a16:creationId xmlns:a16="http://schemas.microsoft.com/office/drawing/2014/main" id="{4C0CD3C9-6D86-E202-5CF4-278AF4705C25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24;p35">
              <a:extLst>
                <a:ext uri="{FF2B5EF4-FFF2-40B4-BE49-F238E27FC236}">
                  <a16:creationId xmlns:a16="http://schemas.microsoft.com/office/drawing/2014/main" id="{8388A3F8-8912-3BEF-2E8C-D0452E20C107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25;p35">
              <a:extLst>
                <a:ext uri="{FF2B5EF4-FFF2-40B4-BE49-F238E27FC236}">
                  <a16:creationId xmlns:a16="http://schemas.microsoft.com/office/drawing/2014/main" id="{96E02383-8BFE-C6B2-0973-A4CC310B63A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6;p35">
              <a:extLst>
                <a:ext uri="{FF2B5EF4-FFF2-40B4-BE49-F238E27FC236}">
                  <a16:creationId xmlns:a16="http://schemas.microsoft.com/office/drawing/2014/main" id="{00A30FC1-7798-1EC4-3ACF-B5D17850796B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7;p35">
              <a:extLst>
                <a:ext uri="{FF2B5EF4-FFF2-40B4-BE49-F238E27FC236}">
                  <a16:creationId xmlns:a16="http://schemas.microsoft.com/office/drawing/2014/main" id="{E05B0ECC-B29F-01B3-9D7A-1BB93556935B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" name="Google Shape;1028;p29">
            <a:extLst>
              <a:ext uri="{FF2B5EF4-FFF2-40B4-BE49-F238E27FC236}">
                <a16:creationId xmlns:a16="http://schemas.microsoft.com/office/drawing/2014/main" id="{46A6B612-C2E9-556F-3B69-5F7090169649}"/>
              </a:ext>
            </a:extLst>
          </p:cNvPr>
          <p:cNvSpPr txBox="1">
            <a:spLocks/>
          </p:cNvSpPr>
          <p:nvPr/>
        </p:nvSpPr>
        <p:spPr>
          <a:xfrm>
            <a:off x="968200" y="4248368"/>
            <a:ext cx="10255600" cy="9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6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latinLnBrk="0">
              <a:buFont typeface="Grenze Medium"/>
              <a:buNone/>
            </a:pP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1~5 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  </a:t>
            </a: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=&gt;  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스테이지마다 한 가지 행동의 튜토리얼</a:t>
            </a:r>
            <a:endParaRPr lang="en-US" altLang="ko-KR" sz="2400" kern="0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0" indent="0" latinLnBrk="0">
              <a:buFont typeface="Grenze Medium"/>
              <a:buNone/>
            </a:pP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		      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각 스테이지마다 한 가지 행동만 가능</a:t>
            </a:r>
            <a:endParaRPr lang="en-US" altLang="ko-KR" sz="2400" kern="0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0" indent="0" latinLnBrk="0">
              <a:buFont typeface="Grenze Medium"/>
              <a:buNone/>
            </a:pPr>
            <a:r>
              <a:rPr 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6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 </a:t>
            </a: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~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	=&gt;  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모든 행동 가능</a:t>
            </a:r>
            <a:endParaRPr lang="en-US" altLang="ko-KR" sz="2400" kern="0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" name="Google Shape;1029;p29">
            <a:extLst>
              <a:ext uri="{FF2B5EF4-FFF2-40B4-BE49-F238E27FC236}">
                <a16:creationId xmlns:a16="http://schemas.microsoft.com/office/drawing/2014/main" id="{A5BF0E06-C187-64D0-572D-9D34012BAE8F}"/>
              </a:ext>
            </a:extLst>
          </p:cNvPr>
          <p:cNvSpPr txBox="1">
            <a:spLocks/>
          </p:cNvSpPr>
          <p:nvPr/>
        </p:nvSpPr>
        <p:spPr>
          <a:xfrm>
            <a:off x="968200" y="3424535"/>
            <a:ext cx="102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4667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latinLnBrk="0"/>
            <a:r>
              <a:rPr lang="en-US" altLang="ko-KR" b="1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[2] </a:t>
            </a:r>
            <a:r>
              <a:rPr lang="ko-KR" altLang="en-US" b="1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</a:t>
            </a:r>
          </a:p>
        </p:txBody>
      </p:sp>
    </p:spTree>
    <p:extLst>
      <p:ext uri="{BB962C8B-B14F-4D97-AF65-F5344CB8AC3E}">
        <p14:creationId xmlns:p14="http://schemas.microsoft.com/office/powerpoint/2010/main" val="106844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4"/>
          <p:cNvSpPr txBox="1">
            <a:spLocks noGrp="1"/>
          </p:cNvSpPr>
          <p:nvPr>
            <p:ph type="title"/>
          </p:nvPr>
        </p:nvSpPr>
        <p:spPr>
          <a:xfrm>
            <a:off x="1426380" y="712800"/>
            <a:ext cx="9339440" cy="3182400"/>
          </a:xfrm>
          <a:prstGeom prst="rect">
            <a:avLst/>
          </a:prstGeom>
        </p:spPr>
        <p:txBody>
          <a:bodyPr spcFirstLastPara="1" wrap="square" lIns="121900" tIns="121900" rIns="121900" bIns="365733" anchor="ctr" anchorCtr="0">
            <a:noAutofit/>
          </a:bodyPr>
          <a:lstStyle/>
          <a:p>
            <a:r>
              <a:rPr lang="en-US" dirty="0">
                <a:solidFill>
                  <a:schemeClr val="dk2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Thank you</a:t>
            </a:r>
            <a:endParaRPr dirty="0">
              <a:solidFill>
                <a:schemeClr val="dk2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811267" y="6103800"/>
            <a:ext cx="2113600" cy="1628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한컴 윤체 L" panose="02020603020101020101" pitchFamily="18" charset="-127"/>
              <a:ea typeface="한컴 윤체 L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599" name="Google Shape;1599;p34"/>
          <p:cNvSpPr/>
          <p:nvPr/>
        </p:nvSpPr>
        <p:spPr>
          <a:xfrm>
            <a:off x="9539367" y="6177400"/>
            <a:ext cx="1580800" cy="1628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한컴 윤체 L" panose="02020603020101020101" pitchFamily="18" charset="-127"/>
              <a:ea typeface="한컴 윤체 L" panose="02020603020101020101" pitchFamily="18" charset="-127"/>
              <a:cs typeface="Arial"/>
              <a:sym typeface="Arial"/>
            </a:endParaRPr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1151873" y="2994967"/>
            <a:ext cx="1680863" cy="3182429"/>
            <a:chOff x="880750" y="2496501"/>
            <a:chExt cx="1172149" cy="2219267"/>
          </a:xfrm>
        </p:grpSpPr>
        <p:sp>
          <p:nvSpPr>
            <p:cNvPr id="1601" name="Google Shape;1601;p34"/>
            <p:cNvSpPr/>
            <p:nvPr/>
          </p:nvSpPr>
          <p:spPr>
            <a:xfrm>
              <a:off x="1208279" y="2521601"/>
              <a:ext cx="498304" cy="876651"/>
            </a:xfrm>
            <a:custGeom>
              <a:avLst/>
              <a:gdLst/>
              <a:ahLst/>
              <a:cxnLst/>
              <a:rect l="l" t="t" r="r" b="b"/>
              <a:pathLst>
                <a:path w="3236" h="5693" extrusionOk="0">
                  <a:moveTo>
                    <a:pt x="1702" y="0"/>
                  </a:moveTo>
                  <a:cubicBezTo>
                    <a:pt x="1687" y="0"/>
                    <a:pt x="1673" y="1"/>
                    <a:pt x="1660" y="1"/>
                  </a:cubicBezTo>
                  <a:cubicBezTo>
                    <a:pt x="1521" y="9"/>
                    <a:pt x="1231" y="111"/>
                    <a:pt x="1010" y="443"/>
                  </a:cubicBezTo>
                  <a:cubicBezTo>
                    <a:pt x="789" y="772"/>
                    <a:pt x="534" y="1775"/>
                    <a:pt x="391" y="2289"/>
                  </a:cubicBezTo>
                  <a:cubicBezTo>
                    <a:pt x="279" y="2692"/>
                    <a:pt x="128" y="3832"/>
                    <a:pt x="64" y="4314"/>
                  </a:cubicBezTo>
                  <a:cubicBezTo>
                    <a:pt x="0" y="4794"/>
                    <a:pt x="181" y="5526"/>
                    <a:pt x="802" y="5613"/>
                  </a:cubicBezTo>
                  <a:cubicBezTo>
                    <a:pt x="1048" y="5647"/>
                    <a:pt x="1335" y="5692"/>
                    <a:pt x="1618" y="5692"/>
                  </a:cubicBezTo>
                  <a:cubicBezTo>
                    <a:pt x="2049" y="5692"/>
                    <a:pt x="2467" y="5589"/>
                    <a:pt x="2708" y="5188"/>
                  </a:cubicBezTo>
                  <a:cubicBezTo>
                    <a:pt x="3235" y="4318"/>
                    <a:pt x="3234" y="3235"/>
                    <a:pt x="2972" y="2077"/>
                  </a:cubicBezTo>
                  <a:cubicBezTo>
                    <a:pt x="2781" y="1230"/>
                    <a:pt x="2636" y="855"/>
                    <a:pt x="2455" y="448"/>
                  </a:cubicBezTo>
                  <a:cubicBezTo>
                    <a:pt x="2286" y="68"/>
                    <a:pt x="1918" y="0"/>
                    <a:pt x="170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880750" y="2940908"/>
              <a:ext cx="970583" cy="1774860"/>
            </a:xfrm>
            <a:custGeom>
              <a:avLst/>
              <a:gdLst/>
              <a:ahLst/>
              <a:cxnLst/>
              <a:rect l="l" t="t" r="r" b="b"/>
              <a:pathLst>
                <a:path w="6303" h="11526" extrusionOk="0">
                  <a:moveTo>
                    <a:pt x="4603" y="1"/>
                  </a:moveTo>
                  <a:cubicBezTo>
                    <a:pt x="4608" y="140"/>
                    <a:pt x="4631" y="276"/>
                    <a:pt x="4669" y="407"/>
                  </a:cubicBezTo>
                  <a:cubicBezTo>
                    <a:pt x="4714" y="568"/>
                    <a:pt x="4749" y="732"/>
                    <a:pt x="4773" y="896"/>
                  </a:cubicBezTo>
                  <a:cubicBezTo>
                    <a:pt x="4721" y="934"/>
                    <a:pt x="4668" y="969"/>
                    <a:pt x="4611" y="1002"/>
                  </a:cubicBezTo>
                  <a:cubicBezTo>
                    <a:pt x="4365" y="1134"/>
                    <a:pt x="4025" y="1309"/>
                    <a:pt x="4025" y="1309"/>
                  </a:cubicBezTo>
                  <a:cubicBezTo>
                    <a:pt x="3800" y="1170"/>
                    <a:pt x="3342" y="991"/>
                    <a:pt x="3121" y="908"/>
                  </a:cubicBezTo>
                  <a:cubicBezTo>
                    <a:pt x="3046" y="879"/>
                    <a:pt x="2998" y="862"/>
                    <a:pt x="2998" y="862"/>
                  </a:cubicBezTo>
                  <a:cubicBezTo>
                    <a:pt x="2998" y="855"/>
                    <a:pt x="2998" y="849"/>
                    <a:pt x="2998" y="843"/>
                  </a:cubicBezTo>
                  <a:cubicBezTo>
                    <a:pt x="2995" y="685"/>
                    <a:pt x="2903" y="163"/>
                    <a:pt x="2903" y="163"/>
                  </a:cubicBezTo>
                  <a:cubicBezTo>
                    <a:pt x="2903" y="163"/>
                    <a:pt x="2884" y="159"/>
                    <a:pt x="2853" y="156"/>
                  </a:cubicBezTo>
                  <a:lnTo>
                    <a:pt x="2836" y="153"/>
                  </a:lnTo>
                  <a:lnTo>
                    <a:pt x="2780" y="144"/>
                  </a:lnTo>
                  <a:cubicBezTo>
                    <a:pt x="2772" y="144"/>
                    <a:pt x="2767" y="143"/>
                    <a:pt x="2759" y="141"/>
                  </a:cubicBezTo>
                  <a:cubicBezTo>
                    <a:pt x="2719" y="137"/>
                    <a:pt x="2674" y="131"/>
                    <a:pt x="2634" y="128"/>
                  </a:cubicBezTo>
                  <a:lnTo>
                    <a:pt x="2613" y="125"/>
                  </a:lnTo>
                  <a:cubicBezTo>
                    <a:pt x="2602" y="125"/>
                    <a:pt x="2590" y="124"/>
                    <a:pt x="2580" y="124"/>
                  </a:cubicBezTo>
                  <a:cubicBezTo>
                    <a:pt x="2574" y="124"/>
                    <a:pt x="2567" y="123"/>
                    <a:pt x="2561" y="123"/>
                  </a:cubicBezTo>
                  <a:cubicBezTo>
                    <a:pt x="2511" y="123"/>
                    <a:pt x="2460" y="134"/>
                    <a:pt x="2414" y="153"/>
                  </a:cubicBezTo>
                  <a:cubicBezTo>
                    <a:pt x="2402" y="157"/>
                    <a:pt x="2391" y="163"/>
                    <a:pt x="2379" y="169"/>
                  </a:cubicBezTo>
                  <a:cubicBezTo>
                    <a:pt x="2298" y="208"/>
                    <a:pt x="2207" y="276"/>
                    <a:pt x="2110" y="390"/>
                  </a:cubicBezTo>
                  <a:cubicBezTo>
                    <a:pt x="2013" y="506"/>
                    <a:pt x="1955" y="677"/>
                    <a:pt x="1919" y="821"/>
                  </a:cubicBezTo>
                  <a:cubicBezTo>
                    <a:pt x="1899" y="907"/>
                    <a:pt x="1883" y="993"/>
                    <a:pt x="1873" y="1080"/>
                  </a:cubicBezTo>
                  <a:lnTo>
                    <a:pt x="2007" y="1168"/>
                  </a:lnTo>
                  <a:cubicBezTo>
                    <a:pt x="2013" y="1171"/>
                    <a:pt x="2017" y="1176"/>
                    <a:pt x="2023" y="1179"/>
                  </a:cubicBezTo>
                  <a:lnTo>
                    <a:pt x="2116" y="1238"/>
                  </a:lnTo>
                  <a:cubicBezTo>
                    <a:pt x="2121" y="1241"/>
                    <a:pt x="2126" y="1244"/>
                    <a:pt x="2132" y="1248"/>
                  </a:cubicBezTo>
                  <a:lnTo>
                    <a:pt x="2179" y="1278"/>
                  </a:lnTo>
                  <a:cubicBezTo>
                    <a:pt x="2200" y="1290"/>
                    <a:pt x="2221" y="1306"/>
                    <a:pt x="2243" y="1322"/>
                  </a:cubicBezTo>
                  <a:cubicBezTo>
                    <a:pt x="2247" y="1325"/>
                    <a:pt x="2253" y="1329"/>
                    <a:pt x="2257" y="1333"/>
                  </a:cubicBezTo>
                  <a:cubicBezTo>
                    <a:pt x="2308" y="1371"/>
                    <a:pt x="2363" y="1416"/>
                    <a:pt x="2409" y="1458"/>
                  </a:cubicBezTo>
                  <a:cubicBezTo>
                    <a:pt x="2415" y="1462"/>
                    <a:pt x="2421" y="1466"/>
                    <a:pt x="2425" y="1471"/>
                  </a:cubicBezTo>
                  <a:cubicBezTo>
                    <a:pt x="2466" y="1506"/>
                    <a:pt x="2498" y="1536"/>
                    <a:pt x="2519" y="1555"/>
                  </a:cubicBezTo>
                  <a:cubicBezTo>
                    <a:pt x="2525" y="1560"/>
                    <a:pt x="2529" y="1565"/>
                    <a:pt x="2534" y="1568"/>
                  </a:cubicBezTo>
                  <a:cubicBezTo>
                    <a:pt x="2537" y="1571"/>
                    <a:pt x="2540" y="1574"/>
                    <a:pt x="2540" y="1574"/>
                  </a:cubicBezTo>
                  <a:cubicBezTo>
                    <a:pt x="2597" y="1498"/>
                    <a:pt x="2693" y="1274"/>
                    <a:pt x="2693" y="1274"/>
                  </a:cubicBezTo>
                  <a:lnTo>
                    <a:pt x="2693" y="1274"/>
                  </a:lnTo>
                  <a:cubicBezTo>
                    <a:pt x="2693" y="1283"/>
                    <a:pt x="2691" y="1291"/>
                    <a:pt x="2691" y="1302"/>
                  </a:cubicBezTo>
                  <a:cubicBezTo>
                    <a:pt x="2671" y="1608"/>
                    <a:pt x="2934" y="1795"/>
                    <a:pt x="2934" y="1795"/>
                  </a:cubicBezTo>
                  <a:lnTo>
                    <a:pt x="3004" y="2136"/>
                  </a:lnTo>
                  <a:cubicBezTo>
                    <a:pt x="3073" y="2479"/>
                    <a:pt x="2891" y="2978"/>
                    <a:pt x="2891" y="2978"/>
                  </a:cubicBezTo>
                  <a:cubicBezTo>
                    <a:pt x="2891" y="2978"/>
                    <a:pt x="2878" y="2988"/>
                    <a:pt x="2855" y="3007"/>
                  </a:cubicBezTo>
                  <a:cubicBezTo>
                    <a:pt x="2814" y="3040"/>
                    <a:pt x="2742" y="3100"/>
                    <a:pt x="2652" y="3179"/>
                  </a:cubicBezTo>
                  <a:cubicBezTo>
                    <a:pt x="2579" y="3246"/>
                    <a:pt x="2492" y="3327"/>
                    <a:pt x="2402" y="3418"/>
                  </a:cubicBezTo>
                  <a:cubicBezTo>
                    <a:pt x="2434" y="3521"/>
                    <a:pt x="2441" y="3677"/>
                    <a:pt x="2441" y="3677"/>
                  </a:cubicBezTo>
                  <a:cubicBezTo>
                    <a:pt x="2441" y="3677"/>
                    <a:pt x="2651" y="3495"/>
                    <a:pt x="2732" y="3419"/>
                  </a:cubicBezTo>
                  <a:cubicBezTo>
                    <a:pt x="2793" y="3362"/>
                    <a:pt x="2855" y="3331"/>
                    <a:pt x="2910" y="3325"/>
                  </a:cubicBezTo>
                  <a:cubicBezTo>
                    <a:pt x="2917" y="3324"/>
                    <a:pt x="2923" y="3324"/>
                    <a:pt x="2930" y="3324"/>
                  </a:cubicBezTo>
                  <a:cubicBezTo>
                    <a:pt x="2940" y="3324"/>
                    <a:pt x="2951" y="3325"/>
                    <a:pt x="2961" y="3327"/>
                  </a:cubicBezTo>
                  <a:cubicBezTo>
                    <a:pt x="2961" y="3327"/>
                    <a:pt x="3014" y="3255"/>
                    <a:pt x="3070" y="3255"/>
                  </a:cubicBezTo>
                  <a:cubicBezTo>
                    <a:pt x="3074" y="3255"/>
                    <a:pt x="3077" y="3255"/>
                    <a:pt x="3081" y="3256"/>
                  </a:cubicBezTo>
                  <a:cubicBezTo>
                    <a:pt x="3088" y="3259"/>
                    <a:pt x="3097" y="3263"/>
                    <a:pt x="3102" y="3270"/>
                  </a:cubicBezTo>
                  <a:cubicBezTo>
                    <a:pt x="3153" y="3314"/>
                    <a:pt x="3244" y="3447"/>
                    <a:pt x="3312" y="3558"/>
                  </a:cubicBezTo>
                  <a:cubicBezTo>
                    <a:pt x="3342" y="3606"/>
                    <a:pt x="3370" y="3657"/>
                    <a:pt x="3393" y="3709"/>
                  </a:cubicBezTo>
                  <a:cubicBezTo>
                    <a:pt x="3404" y="3740"/>
                    <a:pt x="3395" y="3754"/>
                    <a:pt x="3376" y="3754"/>
                  </a:cubicBezTo>
                  <a:cubicBezTo>
                    <a:pt x="3354" y="3754"/>
                    <a:pt x="3318" y="3736"/>
                    <a:pt x="3283" y="3703"/>
                  </a:cubicBezTo>
                  <a:lnTo>
                    <a:pt x="3283" y="3703"/>
                  </a:lnTo>
                  <a:cubicBezTo>
                    <a:pt x="3309" y="3736"/>
                    <a:pt x="3334" y="3775"/>
                    <a:pt x="3318" y="3790"/>
                  </a:cubicBezTo>
                  <a:cubicBezTo>
                    <a:pt x="3305" y="3804"/>
                    <a:pt x="3264" y="3815"/>
                    <a:pt x="3212" y="3815"/>
                  </a:cubicBezTo>
                  <a:cubicBezTo>
                    <a:pt x="3151" y="3815"/>
                    <a:pt x="3073" y="3800"/>
                    <a:pt x="3004" y="3755"/>
                  </a:cubicBezTo>
                  <a:cubicBezTo>
                    <a:pt x="3004" y="3755"/>
                    <a:pt x="2936" y="3797"/>
                    <a:pt x="2836" y="3842"/>
                  </a:cubicBezTo>
                  <a:cubicBezTo>
                    <a:pt x="2714" y="3899"/>
                    <a:pt x="2546" y="3962"/>
                    <a:pt x="2406" y="3962"/>
                  </a:cubicBezTo>
                  <a:cubicBezTo>
                    <a:pt x="2362" y="3962"/>
                    <a:pt x="2321" y="3956"/>
                    <a:pt x="2285" y="3942"/>
                  </a:cubicBezTo>
                  <a:cubicBezTo>
                    <a:pt x="2215" y="3910"/>
                    <a:pt x="2150" y="3869"/>
                    <a:pt x="2093" y="3820"/>
                  </a:cubicBezTo>
                  <a:cubicBezTo>
                    <a:pt x="1903" y="4175"/>
                    <a:pt x="1776" y="4680"/>
                    <a:pt x="1630" y="5267"/>
                  </a:cubicBezTo>
                  <a:cubicBezTo>
                    <a:pt x="1437" y="6034"/>
                    <a:pt x="1064" y="8166"/>
                    <a:pt x="924" y="8863"/>
                  </a:cubicBezTo>
                  <a:cubicBezTo>
                    <a:pt x="785" y="9559"/>
                    <a:pt x="1" y="11465"/>
                    <a:pt x="1" y="11465"/>
                  </a:cubicBezTo>
                  <a:cubicBezTo>
                    <a:pt x="1" y="11465"/>
                    <a:pt x="607" y="11475"/>
                    <a:pt x="1268" y="11489"/>
                  </a:cubicBezTo>
                  <a:cubicBezTo>
                    <a:pt x="1505" y="11495"/>
                    <a:pt x="1751" y="11499"/>
                    <a:pt x="1977" y="11505"/>
                  </a:cubicBezTo>
                  <a:cubicBezTo>
                    <a:pt x="2095" y="11508"/>
                    <a:pt x="2210" y="11511"/>
                    <a:pt x="2314" y="11515"/>
                  </a:cubicBezTo>
                  <a:cubicBezTo>
                    <a:pt x="2344" y="11515"/>
                    <a:pt x="2373" y="11517"/>
                    <a:pt x="2402" y="11518"/>
                  </a:cubicBezTo>
                  <a:cubicBezTo>
                    <a:pt x="2473" y="11520"/>
                    <a:pt x="2560" y="11521"/>
                    <a:pt x="2657" y="11522"/>
                  </a:cubicBezTo>
                  <a:cubicBezTo>
                    <a:pt x="2817" y="11524"/>
                    <a:pt x="3011" y="11525"/>
                    <a:pt x="3224" y="11525"/>
                  </a:cubicBezTo>
                  <a:cubicBezTo>
                    <a:pt x="3483" y="11525"/>
                    <a:pt x="3771" y="11524"/>
                    <a:pt x="4064" y="11522"/>
                  </a:cubicBezTo>
                  <a:cubicBezTo>
                    <a:pt x="4187" y="11522"/>
                    <a:pt x="4313" y="11521"/>
                    <a:pt x="4438" y="11520"/>
                  </a:cubicBezTo>
                  <a:cubicBezTo>
                    <a:pt x="4523" y="11520"/>
                    <a:pt x="4608" y="11518"/>
                    <a:pt x="4694" y="11518"/>
                  </a:cubicBezTo>
                  <a:cubicBezTo>
                    <a:pt x="5093" y="11514"/>
                    <a:pt x="5468" y="11511"/>
                    <a:pt x="5754" y="11506"/>
                  </a:cubicBezTo>
                  <a:cubicBezTo>
                    <a:pt x="6087" y="11502"/>
                    <a:pt x="6302" y="11499"/>
                    <a:pt x="6302" y="11499"/>
                  </a:cubicBezTo>
                  <a:cubicBezTo>
                    <a:pt x="6302" y="11499"/>
                    <a:pt x="6077" y="9794"/>
                    <a:pt x="5916" y="8874"/>
                  </a:cubicBezTo>
                  <a:cubicBezTo>
                    <a:pt x="5892" y="8740"/>
                    <a:pt x="5870" y="8623"/>
                    <a:pt x="5850" y="8531"/>
                  </a:cubicBezTo>
                  <a:cubicBezTo>
                    <a:pt x="5693" y="7799"/>
                    <a:pt x="5336" y="5902"/>
                    <a:pt x="5138" y="5022"/>
                  </a:cubicBezTo>
                  <a:cubicBezTo>
                    <a:pt x="5015" y="4493"/>
                    <a:pt x="4840" y="3975"/>
                    <a:pt x="4617" y="3480"/>
                  </a:cubicBezTo>
                  <a:cubicBezTo>
                    <a:pt x="4607" y="3459"/>
                    <a:pt x="4601" y="3447"/>
                    <a:pt x="4601" y="3447"/>
                  </a:cubicBezTo>
                  <a:cubicBezTo>
                    <a:pt x="4594" y="3369"/>
                    <a:pt x="4591" y="3291"/>
                    <a:pt x="4592" y="3214"/>
                  </a:cubicBezTo>
                  <a:cubicBezTo>
                    <a:pt x="4592" y="3150"/>
                    <a:pt x="4595" y="3077"/>
                    <a:pt x="4601" y="2994"/>
                  </a:cubicBezTo>
                  <a:cubicBezTo>
                    <a:pt x="4614" y="2789"/>
                    <a:pt x="4710" y="2339"/>
                    <a:pt x="4756" y="2117"/>
                  </a:cubicBezTo>
                  <a:cubicBezTo>
                    <a:pt x="4767" y="2071"/>
                    <a:pt x="4775" y="2034"/>
                    <a:pt x="4780" y="2012"/>
                  </a:cubicBezTo>
                  <a:lnTo>
                    <a:pt x="4785" y="1990"/>
                  </a:lnTo>
                  <a:cubicBezTo>
                    <a:pt x="5157" y="1880"/>
                    <a:pt x="5138" y="1479"/>
                    <a:pt x="5138" y="1479"/>
                  </a:cubicBezTo>
                  <a:cubicBezTo>
                    <a:pt x="5162" y="1471"/>
                    <a:pt x="5188" y="1462"/>
                    <a:pt x="5216" y="1456"/>
                  </a:cubicBezTo>
                  <a:cubicBezTo>
                    <a:pt x="5222" y="1456"/>
                    <a:pt x="5227" y="1455"/>
                    <a:pt x="5233" y="1453"/>
                  </a:cubicBezTo>
                  <a:cubicBezTo>
                    <a:pt x="5272" y="1446"/>
                    <a:pt x="5314" y="1440"/>
                    <a:pt x="5353" y="1436"/>
                  </a:cubicBezTo>
                  <a:lnTo>
                    <a:pt x="5372" y="1433"/>
                  </a:lnTo>
                  <a:cubicBezTo>
                    <a:pt x="5400" y="1430"/>
                    <a:pt x="5426" y="1429"/>
                    <a:pt x="5452" y="1427"/>
                  </a:cubicBezTo>
                  <a:lnTo>
                    <a:pt x="5469" y="1426"/>
                  </a:lnTo>
                  <a:lnTo>
                    <a:pt x="5476" y="1426"/>
                  </a:lnTo>
                  <a:cubicBezTo>
                    <a:pt x="5544" y="1422"/>
                    <a:pt x="5593" y="1422"/>
                    <a:pt x="5593" y="1422"/>
                  </a:cubicBezTo>
                  <a:cubicBezTo>
                    <a:pt x="5586" y="1287"/>
                    <a:pt x="5575" y="1163"/>
                    <a:pt x="5562" y="1047"/>
                  </a:cubicBezTo>
                  <a:cubicBezTo>
                    <a:pt x="5507" y="613"/>
                    <a:pt x="5403" y="321"/>
                    <a:pt x="5242" y="175"/>
                  </a:cubicBezTo>
                  <a:cubicBezTo>
                    <a:pt x="5173" y="111"/>
                    <a:pt x="5089" y="66"/>
                    <a:pt x="4997" y="41"/>
                  </a:cubicBezTo>
                  <a:cubicBezTo>
                    <a:pt x="4987" y="39"/>
                    <a:pt x="4977" y="36"/>
                    <a:pt x="4967" y="34"/>
                  </a:cubicBezTo>
                  <a:cubicBezTo>
                    <a:pt x="4929" y="24"/>
                    <a:pt x="4890" y="18"/>
                    <a:pt x="4853" y="14"/>
                  </a:cubicBezTo>
                  <a:cubicBezTo>
                    <a:pt x="4846" y="13"/>
                    <a:pt x="4838" y="13"/>
                    <a:pt x="4831" y="13"/>
                  </a:cubicBezTo>
                  <a:cubicBezTo>
                    <a:pt x="4789" y="8"/>
                    <a:pt x="4747" y="5"/>
                    <a:pt x="4710" y="4"/>
                  </a:cubicBezTo>
                  <a:lnTo>
                    <a:pt x="4660" y="4"/>
                  </a:lnTo>
                  <a:cubicBezTo>
                    <a:pt x="4639" y="4"/>
                    <a:pt x="4620" y="2"/>
                    <a:pt x="4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766944" y="4307391"/>
              <a:ext cx="84385" cy="405449"/>
            </a:xfrm>
            <a:custGeom>
              <a:avLst/>
              <a:gdLst/>
              <a:ahLst/>
              <a:cxnLst/>
              <a:rect l="l" t="t" r="r" b="b"/>
              <a:pathLst>
                <a:path w="548" h="2633" extrusionOk="0">
                  <a:moveTo>
                    <a:pt x="161" y="1"/>
                  </a:moveTo>
                  <a:cubicBezTo>
                    <a:pt x="141" y="289"/>
                    <a:pt x="119" y="729"/>
                    <a:pt x="134" y="1219"/>
                  </a:cubicBezTo>
                  <a:cubicBezTo>
                    <a:pt x="155" y="1983"/>
                    <a:pt x="54" y="2288"/>
                    <a:pt x="1" y="2632"/>
                  </a:cubicBezTo>
                  <a:cubicBezTo>
                    <a:pt x="332" y="2630"/>
                    <a:pt x="547" y="2625"/>
                    <a:pt x="547" y="2625"/>
                  </a:cubicBezTo>
                  <a:cubicBezTo>
                    <a:pt x="547" y="2625"/>
                    <a:pt x="322" y="920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185335" y="4676806"/>
              <a:ext cx="321372" cy="38959"/>
            </a:xfrm>
            <a:custGeom>
              <a:avLst/>
              <a:gdLst/>
              <a:ahLst/>
              <a:cxnLst/>
              <a:rect l="l" t="t" r="r" b="b"/>
              <a:pathLst>
                <a:path w="2087" h="253" extrusionOk="0">
                  <a:moveTo>
                    <a:pt x="1163" y="1"/>
                  </a:moveTo>
                  <a:cubicBezTo>
                    <a:pt x="973" y="1"/>
                    <a:pt x="773" y="39"/>
                    <a:pt x="540" y="84"/>
                  </a:cubicBezTo>
                  <a:cubicBezTo>
                    <a:pt x="356" y="121"/>
                    <a:pt x="175" y="170"/>
                    <a:pt x="0" y="232"/>
                  </a:cubicBezTo>
                  <a:cubicBezTo>
                    <a:pt x="117" y="235"/>
                    <a:pt x="232" y="238"/>
                    <a:pt x="336" y="242"/>
                  </a:cubicBezTo>
                  <a:cubicBezTo>
                    <a:pt x="366" y="242"/>
                    <a:pt x="397" y="244"/>
                    <a:pt x="426" y="245"/>
                  </a:cubicBezTo>
                  <a:cubicBezTo>
                    <a:pt x="495" y="247"/>
                    <a:pt x="582" y="248"/>
                    <a:pt x="680" y="249"/>
                  </a:cubicBezTo>
                  <a:cubicBezTo>
                    <a:pt x="840" y="251"/>
                    <a:pt x="1033" y="252"/>
                    <a:pt x="1247" y="252"/>
                  </a:cubicBezTo>
                  <a:cubicBezTo>
                    <a:pt x="1505" y="252"/>
                    <a:pt x="1793" y="251"/>
                    <a:pt x="2086" y="249"/>
                  </a:cubicBezTo>
                  <a:cubicBezTo>
                    <a:pt x="1927" y="203"/>
                    <a:pt x="1746" y="145"/>
                    <a:pt x="1600" y="84"/>
                  </a:cubicBezTo>
                  <a:cubicBezTo>
                    <a:pt x="1453" y="24"/>
                    <a:pt x="1311" y="1"/>
                    <a:pt x="116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613265" y="3160648"/>
              <a:ext cx="439634" cy="558513"/>
            </a:xfrm>
            <a:custGeom>
              <a:avLst/>
              <a:gdLst/>
              <a:ahLst/>
              <a:cxnLst/>
              <a:rect l="l" t="t" r="r" b="b"/>
              <a:pathLst>
                <a:path w="2855" h="3627" extrusionOk="0">
                  <a:moveTo>
                    <a:pt x="718" y="0"/>
                  </a:moveTo>
                  <a:cubicBezTo>
                    <a:pt x="618" y="6"/>
                    <a:pt x="476" y="19"/>
                    <a:pt x="381" y="54"/>
                  </a:cubicBezTo>
                  <a:cubicBezTo>
                    <a:pt x="381" y="54"/>
                    <a:pt x="391" y="262"/>
                    <a:pt x="256" y="420"/>
                  </a:cubicBezTo>
                  <a:cubicBezTo>
                    <a:pt x="197" y="489"/>
                    <a:pt x="117" y="540"/>
                    <a:pt x="28" y="565"/>
                  </a:cubicBezTo>
                  <a:cubicBezTo>
                    <a:pt x="28" y="565"/>
                    <a:pt x="18" y="614"/>
                    <a:pt x="0" y="692"/>
                  </a:cubicBezTo>
                  <a:cubicBezTo>
                    <a:pt x="23" y="1029"/>
                    <a:pt x="388" y="1875"/>
                    <a:pt x="569" y="2131"/>
                  </a:cubicBezTo>
                  <a:cubicBezTo>
                    <a:pt x="748" y="2387"/>
                    <a:pt x="1392" y="2926"/>
                    <a:pt x="1665" y="3078"/>
                  </a:cubicBezTo>
                  <a:cubicBezTo>
                    <a:pt x="1937" y="3228"/>
                    <a:pt x="2076" y="3251"/>
                    <a:pt x="2076" y="3251"/>
                  </a:cubicBezTo>
                  <a:cubicBezTo>
                    <a:pt x="2076" y="3251"/>
                    <a:pt x="2269" y="3500"/>
                    <a:pt x="2373" y="3597"/>
                  </a:cubicBezTo>
                  <a:cubicBezTo>
                    <a:pt x="2396" y="3618"/>
                    <a:pt x="2413" y="3627"/>
                    <a:pt x="2423" y="3627"/>
                  </a:cubicBezTo>
                  <a:cubicBezTo>
                    <a:pt x="2461" y="3627"/>
                    <a:pt x="2437" y="3529"/>
                    <a:pt x="2437" y="3529"/>
                  </a:cubicBezTo>
                  <a:lnTo>
                    <a:pt x="2437" y="3529"/>
                  </a:lnTo>
                  <a:cubicBezTo>
                    <a:pt x="2452" y="3566"/>
                    <a:pt x="2479" y="3597"/>
                    <a:pt x="2503" y="3597"/>
                  </a:cubicBezTo>
                  <a:cubicBezTo>
                    <a:pt x="2504" y="3597"/>
                    <a:pt x="2505" y="3597"/>
                    <a:pt x="2506" y="3597"/>
                  </a:cubicBezTo>
                  <a:cubicBezTo>
                    <a:pt x="2525" y="3594"/>
                    <a:pt x="2542" y="3568"/>
                    <a:pt x="2546" y="3506"/>
                  </a:cubicBezTo>
                  <a:cubicBezTo>
                    <a:pt x="2558" y="3367"/>
                    <a:pt x="2506" y="3151"/>
                    <a:pt x="2506" y="3151"/>
                  </a:cubicBezTo>
                  <a:lnTo>
                    <a:pt x="2506" y="3151"/>
                  </a:lnTo>
                  <a:cubicBezTo>
                    <a:pt x="2506" y="3151"/>
                    <a:pt x="2766" y="3449"/>
                    <a:pt x="2815" y="3449"/>
                  </a:cubicBezTo>
                  <a:cubicBezTo>
                    <a:pt x="2817" y="3449"/>
                    <a:pt x="2819" y="3449"/>
                    <a:pt x="2820" y="3448"/>
                  </a:cubicBezTo>
                  <a:cubicBezTo>
                    <a:pt x="2855" y="3425"/>
                    <a:pt x="2831" y="3373"/>
                    <a:pt x="2732" y="3159"/>
                  </a:cubicBezTo>
                  <a:cubicBezTo>
                    <a:pt x="2633" y="2944"/>
                    <a:pt x="2512" y="2874"/>
                    <a:pt x="2384" y="2850"/>
                  </a:cubicBezTo>
                  <a:cubicBezTo>
                    <a:pt x="2342" y="2843"/>
                    <a:pt x="2287" y="2841"/>
                    <a:pt x="2232" y="2841"/>
                  </a:cubicBezTo>
                  <a:cubicBezTo>
                    <a:pt x="2124" y="2841"/>
                    <a:pt x="2018" y="2850"/>
                    <a:pt x="2018" y="2850"/>
                  </a:cubicBezTo>
                  <a:cubicBezTo>
                    <a:pt x="2018" y="2850"/>
                    <a:pt x="1629" y="2266"/>
                    <a:pt x="1392" y="1992"/>
                  </a:cubicBezTo>
                  <a:cubicBezTo>
                    <a:pt x="1153" y="1721"/>
                    <a:pt x="933" y="1366"/>
                    <a:pt x="933" y="1366"/>
                  </a:cubicBezTo>
                  <a:cubicBezTo>
                    <a:pt x="933" y="1366"/>
                    <a:pt x="928" y="1227"/>
                    <a:pt x="870" y="896"/>
                  </a:cubicBezTo>
                  <a:cubicBezTo>
                    <a:pt x="810" y="565"/>
                    <a:pt x="718" y="0"/>
                    <a:pt x="71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613265" y="3225014"/>
              <a:ext cx="385893" cy="494146"/>
            </a:xfrm>
            <a:custGeom>
              <a:avLst/>
              <a:gdLst/>
              <a:ahLst/>
              <a:cxnLst/>
              <a:rect l="l" t="t" r="r" b="b"/>
              <a:pathLst>
                <a:path w="2506" h="3209" extrusionOk="0">
                  <a:moveTo>
                    <a:pt x="258" y="0"/>
                  </a:moveTo>
                  <a:cubicBezTo>
                    <a:pt x="197" y="70"/>
                    <a:pt x="117" y="121"/>
                    <a:pt x="29" y="147"/>
                  </a:cubicBezTo>
                  <a:cubicBezTo>
                    <a:pt x="29" y="147"/>
                    <a:pt x="18" y="196"/>
                    <a:pt x="0" y="274"/>
                  </a:cubicBezTo>
                  <a:cubicBezTo>
                    <a:pt x="23" y="611"/>
                    <a:pt x="388" y="1457"/>
                    <a:pt x="569" y="1713"/>
                  </a:cubicBezTo>
                  <a:cubicBezTo>
                    <a:pt x="748" y="1969"/>
                    <a:pt x="1392" y="2508"/>
                    <a:pt x="1665" y="2660"/>
                  </a:cubicBezTo>
                  <a:cubicBezTo>
                    <a:pt x="1937" y="2810"/>
                    <a:pt x="2076" y="2833"/>
                    <a:pt x="2076" y="2833"/>
                  </a:cubicBezTo>
                  <a:cubicBezTo>
                    <a:pt x="2076" y="2833"/>
                    <a:pt x="2269" y="3082"/>
                    <a:pt x="2373" y="3179"/>
                  </a:cubicBezTo>
                  <a:cubicBezTo>
                    <a:pt x="2397" y="3201"/>
                    <a:pt x="2413" y="3209"/>
                    <a:pt x="2424" y="3209"/>
                  </a:cubicBezTo>
                  <a:cubicBezTo>
                    <a:pt x="2445" y="3209"/>
                    <a:pt x="2447" y="3178"/>
                    <a:pt x="2444" y="3150"/>
                  </a:cubicBezTo>
                  <a:cubicBezTo>
                    <a:pt x="2442" y="3137"/>
                    <a:pt x="2439" y="3124"/>
                    <a:pt x="2437" y="3111"/>
                  </a:cubicBezTo>
                  <a:lnTo>
                    <a:pt x="2437" y="3111"/>
                  </a:lnTo>
                  <a:cubicBezTo>
                    <a:pt x="2444" y="3130"/>
                    <a:pt x="2455" y="3147"/>
                    <a:pt x="2470" y="3162"/>
                  </a:cubicBezTo>
                  <a:cubicBezTo>
                    <a:pt x="2478" y="3172"/>
                    <a:pt x="2492" y="3179"/>
                    <a:pt x="2506" y="3179"/>
                  </a:cubicBezTo>
                  <a:cubicBezTo>
                    <a:pt x="2477" y="3101"/>
                    <a:pt x="2441" y="3026"/>
                    <a:pt x="2397" y="2955"/>
                  </a:cubicBezTo>
                  <a:cubicBezTo>
                    <a:pt x="2298" y="2810"/>
                    <a:pt x="2095" y="2787"/>
                    <a:pt x="2095" y="2787"/>
                  </a:cubicBezTo>
                  <a:cubicBezTo>
                    <a:pt x="1846" y="2687"/>
                    <a:pt x="1618" y="2547"/>
                    <a:pt x="1418" y="2369"/>
                  </a:cubicBezTo>
                  <a:cubicBezTo>
                    <a:pt x="1095" y="2079"/>
                    <a:pt x="712" y="1632"/>
                    <a:pt x="505" y="1125"/>
                  </a:cubicBezTo>
                  <a:cubicBezTo>
                    <a:pt x="342" y="731"/>
                    <a:pt x="278" y="213"/>
                    <a:pt x="25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477294" y="3518668"/>
              <a:ext cx="127194" cy="1196175"/>
            </a:xfrm>
            <a:custGeom>
              <a:avLst/>
              <a:gdLst/>
              <a:ahLst/>
              <a:cxnLst/>
              <a:rect l="l" t="t" r="r" b="b"/>
              <a:pathLst>
                <a:path w="826" h="7768" extrusionOk="0">
                  <a:moveTo>
                    <a:pt x="130" y="0"/>
                  </a:moveTo>
                  <a:lnTo>
                    <a:pt x="1" y="57"/>
                  </a:lnTo>
                  <a:cubicBezTo>
                    <a:pt x="1" y="57"/>
                    <a:pt x="70" y="592"/>
                    <a:pt x="130" y="1202"/>
                  </a:cubicBezTo>
                  <a:cubicBezTo>
                    <a:pt x="189" y="1811"/>
                    <a:pt x="444" y="3805"/>
                    <a:pt x="475" y="4692"/>
                  </a:cubicBezTo>
                  <a:cubicBezTo>
                    <a:pt x="483" y="4900"/>
                    <a:pt x="493" y="5185"/>
                    <a:pt x="501" y="5501"/>
                  </a:cubicBezTo>
                  <a:cubicBezTo>
                    <a:pt x="527" y="6358"/>
                    <a:pt x="556" y="7438"/>
                    <a:pt x="564" y="7768"/>
                  </a:cubicBezTo>
                  <a:cubicBezTo>
                    <a:pt x="650" y="7768"/>
                    <a:pt x="736" y="7766"/>
                    <a:pt x="820" y="7766"/>
                  </a:cubicBezTo>
                  <a:cubicBezTo>
                    <a:pt x="821" y="7546"/>
                    <a:pt x="825" y="7004"/>
                    <a:pt x="818" y="6389"/>
                  </a:cubicBezTo>
                  <a:cubicBezTo>
                    <a:pt x="815" y="6172"/>
                    <a:pt x="802" y="5882"/>
                    <a:pt x="782" y="5557"/>
                  </a:cubicBezTo>
                  <a:cubicBezTo>
                    <a:pt x="727" y="4682"/>
                    <a:pt x="619" y="3546"/>
                    <a:pt x="530" y="2855"/>
                  </a:cubicBezTo>
                  <a:cubicBezTo>
                    <a:pt x="409" y="1906"/>
                    <a:pt x="200" y="183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236921" y="3513279"/>
              <a:ext cx="217122" cy="1202026"/>
            </a:xfrm>
            <a:custGeom>
              <a:avLst/>
              <a:gdLst/>
              <a:ahLst/>
              <a:cxnLst/>
              <a:rect l="l" t="t" r="r" b="b"/>
              <a:pathLst>
                <a:path w="1410" h="7806" extrusionOk="0">
                  <a:moveTo>
                    <a:pt x="1265" y="1"/>
                  </a:moveTo>
                  <a:cubicBezTo>
                    <a:pt x="1265" y="1"/>
                    <a:pt x="1257" y="53"/>
                    <a:pt x="1213" y="245"/>
                  </a:cubicBezTo>
                  <a:cubicBezTo>
                    <a:pt x="1170" y="436"/>
                    <a:pt x="674" y="3648"/>
                    <a:pt x="526" y="4414"/>
                  </a:cubicBezTo>
                  <a:cubicBezTo>
                    <a:pt x="510" y="4498"/>
                    <a:pt x="491" y="4605"/>
                    <a:pt x="470" y="4730"/>
                  </a:cubicBezTo>
                  <a:cubicBezTo>
                    <a:pt x="319" y="5609"/>
                    <a:pt x="66" y="7350"/>
                    <a:pt x="1" y="7798"/>
                  </a:cubicBezTo>
                  <a:cubicBezTo>
                    <a:pt x="31" y="7798"/>
                    <a:pt x="62" y="7800"/>
                    <a:pt x="91" y="7801"/>
                  </a:cubicBezTo>
                  <a:cubicBezTo>
                    <a:pt x="160" y="7803"/>
                    <a:pt x="247" y="7804"/>
                    <a:pt x="345" y="7805"/>
                  </a:cubicBezTo>
                  <a:cubicBezTo>
                    <a:pt x="374" y="7545"/>
                    <a:pt x="457" y="6812"/>
                    <a:pt x="561" y="6059"/>
                  </a:cubicBezTo>
                  <a:cubicBezTo>
                    <a:pt x="610" y="5698"/>
                    <a:pt x="663" y="5306"/>
                    <a:pt x="717" y="4912"/>
                  </a:cubicBezTo>
                  <a:cubicBezTo>
                    <a:pt x="818" y="4184"/>
                    <a:pt x="921" y="3449"/>
                    <a:pt x="1012" y="2874"/>
                  </a:cubicBezTo>
                  <a:cubicBezTo>
                    <a:pt x="1168" y="1899"/>
                    <a:pt x="1406" y="144"/>
                    <a:pt x="1410" y="90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325425" y="2841425"/>
              <a:ext cx="292950" cy="311798"/>
            </a:xfrm>
            <a:custGeom>
              <a:avLst/>
              <a:gdLst/>
              <a:ahLst/>
              <a:cxnLst/>
              <a:rect l="l" t="t" r="r" b="b"/>
              <a:pathLst>
                <a:path w="1870" h="1952" extrusionOk="0">
                  <a:moveTo>
                    <a:pt x="642" y="0"/>
                  </a:moveTo>
                  <a:lnTo>
                    <a:pt x="642" y="0"/>
                  </a:lnTo>
                  <a:cubicBezTo>
                    <a:pt x="647" y="138"/>
                    <a:pt x="653" y="485"/>
                    <a:pt x="593" y="537"/>
                  </a:cubicBezTo>
                  <a:cubicBezTo>
                    <a:pt x="590" y="540"/>
                    <a:pt x="589" y="541"/>
                    <a:pt x="587" y="541"/>
                  </a:cubicBezTo>
                  <a:cubicBezTo>
                    <a:pt x="583" y="546"/>
                    <a:pt x="579" y="549"/>
                    <a:pt x="573" y="551"/>
                  </a:cubicBezTo>
                  <a:cubicBezTo>
                    <a:pt x="541" y="572"/>
                    <a:pt x="509" y="589"/>
                    <a:pt x="476" y="604"/>
                  </a:cubicBezTo>
                  <a:cubicBezTo>
                    <a:pt x="300" y="689"/>
                    <a:pt x="0" y="808"/>
                    <a:pt x="0" y="808"/>
                  </a:cubicBezTo>
                  <a:cubicBezTo>
                    <a:pt x="0" y="808"/>
                    <a:pt x="93" y="1347"/>
                    <a:pt x="94" y="1506"/>
                  </a:cubicBezTo>
                  <a:cubicBezTo>
                    <a:pt x="106" y="1512"/>
                    <a:pt x="133" y="1519"/>
                    <a:pt x="217" y="1551"/>
                  </a:cubicBezTo>
                  <a:cubicBezTo>
                    <a:pt x="427" y="1631"/>
                    <a:pt x="851" y="1797"/>
                    <a:pt x="1085" y="1932"/>
                  </a:cubicBezTo>
                  <a:cubicBezTo>
                    <a:pt x="1098" y="1939"/>
                    <a:pt x="1110" y="1946"/>
                    <a:pt x="1121" y="1952"/>
                  </a:cubicBezTo>
                  <a:cubicBezTo>
                    <a:pt x="1121" y="1952"/>
                    <a:pt x="1143" y="1942"/>
                    <a:pt x="1181" y="1922"/>
                  </a:cubicBezTo>
                  <a:cubicBezTo>
                    <a:pt x="1289" y="1867"/>
                    <a:pt x="1523" y="1745"/>
                    <a:pt x="1707" y="1647"/>
                  </a:cubicBezTo>
                  <a:cubicBezTo>
                    <a:pt x="1775" y="1602"/>
                    <a:pt x="1833" y="1564"/>
                    <a:pt x="1869" y="1541"/>
                  </a:cubicBezTo>
                  <a:cubicBezTo>
                    <a:pt x="1845" y="1376"/>
                    <a:pt x="1810" y="1213"/>
                    <a:pt x="1767" y="1052"/>
                  </a:cubicBezTo>
                  <a:cubicBezTo>
                    <a:pt x="1727" y="920"/>
                    <a:pt x="1704" y="783"/>
                    <a:pt x="1699" y="646"/>
                  </a:cubicBezTo>
                  <a:cubicBezTo>
                    <a:pt x="1607" y="622"/>
                    <a:pt x="1534" y="614"/>
                    <a:pt x="1463" y="595"/>
                  </a:cubicBezTo>
                  <a:cubicBezTo>
                    <a:pt x="1435" y="588"/>
                    <a:pt x="1408" y="578"/>
                    <a:pt x="1382" y="566"/>
                  </a:cubicBezTo>
                  <a:cubicBezTo>
                    <a:pt x="1377" y="563"/>
                    <a:pt x="1372" y="560"/>
                    <a:pt x="1366" y="557"/>
                  </a:cubicBezTo>
                  <a:cubicBezTo>
                    <a:pt x="1361" y="556"/>
                    <a:pt x="1356" y="553"/>
                    <a:pt x="1351" y="550"/>
                  </a:cubicBezTo>
                  <a:cubicBezTo>
                    <a:pt x="1340" y="544"/>
                    <a:pt x="1372" y="271"/>
                    <a:pt x="1406" y="188"/>
                  </a:cubicBezTo>
                  <a:lnTo>
                    <a:pt x="1406" y="188"/>
                  </a:lnTo>
                  <a:cubicBezTo>
                    <a:pt x="1352" y="204"/>
                    <a:pt x="1290" y="212"/>
                    <a:pt x="1225" y="212"/>
                  </a:cubicBezTo>
                  <a:cubicBezTo>
                    <a:pt x="1018" y="212"/>
                    <a:pt x="776" y="135"/>
                    <a:pt x="64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394757" y="2613685"/>
              <a:ext cx="213889" cy="260393"/>
            </a:xfrm>
            <a:custGeom>
              <a:avLst/>
              <a:gdLst/>
              <a:ahLst/>
              <a:cxnLst/>
              <a:rect l="l" t="t" r="r" b="b"/>
              <a:pathLst>
                <a:path w="1389" h="1691" extrusionOk="0">
                  <a:moveTo>
                    <a:pt x="522" y="1"/>
                  </a:moveTo>
                  <a:cubicBezTo>
                    <a:pt x="522" y="1"/>
                    <a:pt x="418" y="187"/>
                    <a:pt x="344" y="328"/>
                  </a:cubicBezTo>
                  <a:cubicBezTo>
                    <a:pt x="304" y="403"/>
                    <a:pt x="207" y="478"/>
                    <a:pt x="126" y="533"/>
                  </a:cubicBezTo>
                  <a:cubicBezTo>
                    <a:pt x="58" y="581"/>
                    <a:pt x="0" y="611"/>
                    <a:pt x="0" y="611"/>
                  </a:cubicBezTo>
                  <a:cubicBezTo>
                    <a:pt x="36" y="1142"/>
                    <a:pt x="171" y="1437"/>
                    <a:pt x="171" y="1437"/>
                  </a:cubicBezTo>
                  <a:cubicBezTo>
                    <a:pt x="182" y="1452"/>
                    <a:pt x="194" y="1466"/>
                    <a:pt x="207" y="1479"/>
                  </a:cubicBezTo>
                  <a:cubicBezTo>
                    <a:pt x="340" y="1614"/>
                    <a:pt x="582" y="1691"/>
                    <a:pt x="790" y="1691"/>
                  </a:cubicBezTo>
                  <a:cubicBezTo>
                    <a:pt x="855" y="1691"/>
                    <a:pt x="917" y="1683"/>
                    <a:pt x="971" y="1667"/>
                  </a:cubicBezTo>
                  <a:lnTo>
                    <a:pt x="988" y="1662"/>
                  </a:lnTo>
                  <a:cubicBezTo>
                    <a:pt x="991" y="1662"/>
                    <a:pt x="994" y="1660"/>
                    <a:pt x="997" y="1660"/>
                  </a:cubicBezTo>
                  <a:cubicBezTo>
                    <a:pt x="1236" y="1572"/>
                    <a:pt x="1344" y="1416"/>
                    <a:pt x="1366" y="1063"/>
                  </a:cubicBezTo>
                  <a:cubicBezTo>
                    <a:pt x="1389" y="710"/>
                    <a:pt x="1335" y="341"/>
                    <a:pt x="1249" y="183"/>
                  </a:cubicBezTo>
                  <a:cubicBezTo>
                    <a:pt x="1249" y="183"/>
                    <a:pt x="1222" y="189"/>
                    <a:pt x="1168" y="189"/>
                  </a:cubicBezTo>
                  <a:cubicBezTo>
                    <a:pt x="1104" y="189"/>
                    <a:pt x="1004" y="181"/>
                    <a:pt x="865" y="148"/>
                  </a:cubicBezTo>
                  <a:cubicBezTo>
                    <a:pt x="609" y="88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1534577" y="2660035"/>
              <a:ext cx="53434" cy="27564"/>
            </a:xfrm>
            <a:custGeom>
              <a:avLst/>
              <a:gdLst/>
              <a:ahLst/>
              <a:cxnLst/>
              <a:rect l="l" t="t" r="r" b="b"/>
              <a:pathLst>
                <a:path w="347" h="179" extrusionOk="0">
                  <a:moveTo>
                    <a:pt x="269" y="1"/>
                  </a:moveTo>
                  <a:cubicBezTo>
                    <a:pt x="244" y="1"/>
                    <a:pt x="215" y="5"/>
                    <a:pt x="181" y="18"/>
                  </a:cubicBezTo>
                  <a:cubicBezTo>
                    <a:pt x="80" y="57"/>
                    <a:pt x="1" y="153"/>
                    <a:pt x="45" y="174"/>
                  </a:cubicBezTo>
                  <a:cubicBezTo>
                    <a:pt x="51" y="177"/>
                    <a:pt x="56" y="178"/>
                    <a:pt x="62" y="178"/>
                  </a:cubicBezTo>
                  <a:cubicBezTo>
                    <a:pt x="95" y="178"/>
                    <a:pt x="139" y="139"/>
                    <a:pt x="190" y="109"/>
                  </a:cubicBezTo>
                  <a:cubicBezTo>
                    <a:pt x="251" y="74"/>
                    <a:pt x="346" y="18"/>
                    <a:pt x="346" y="18"/>
                  </a:cubicBezTo>
                  <a:cubicBezTo>
                    <a:pt x="346" y="18"/>
                    <a:pt x="317" y="1"/>
                    <a:pt x="26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1430328" y="2680207"/>
              <a:ext cx="58515" cy="16323"/>
            </a:xfrm>
            <a:custGeom>
              <a:avLst/>
              <a:gdLst/>
              <a:ahLst/>
              <a:cxnLst/>
              <a:rect l="l" t="t" r="r" b="b"/>
              <a:pathLst>
                <a:path w="380" h="106" extrusionOk="0">
                  <a:moveTo>
                    <a:pt x="192" y="0"/>
                  </a:moveTo>
                  <a:cubicBezTo>
                    <a:pt x="116" y="0"/>
                    <a:pt x="38" y="19"/>
                    <a:pt x="1" y="53"/>
                  </a:cubicBezTo>
                  <a:cubicBezTo>
                    <a:pt x="1" y="53"/>
                    <a:pt x="260" y="87"/>
                    <a:pt x="332" y="104"/>
                  </a:cubicBezTo>
                  <a:cubicBezTo>
                    <a:pt x="335" y="105"/>
                    <a:pt x="338" y="105"/>
                    <a:pt x="341" y="105"/>
                  </a:cubicBezTo>
                  <a:cubicBezTo>
                    <a:pt x="379" y="105"/>
                    <a:pt x="372" y="32"/>
                    <a:pt x="283" y="10"/>
                  </a:cubicBezTo>
                  <a:cubicBezTo>
                    <a:pt x="255" y="3"/>
                    <a:pt x="224" y="0"/>
                    <a:pt x="19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378897" y="3503269"/>
              <a:ext cx="7545" cy="8161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0" y="0"/>
                  </a:moveTo>
                  <a:cubicBezTo>
                    <a:pt x="15" y="19"/>
                    <a:pt x="31" y="37"/>
                    <a:pt x="48" y="52"/>
                  </a:cubicBezTo>
                  <a:cubicBezTo>
                    <a:pt x="25" y="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340862" y="2496501"/>
              <a:ext cx="251616" cy="177548"/>
            </a:xfrm>
            <a:custGeom>
              <a:avLst/>
              <a:gdLst/>
              <a:ahLst/>
              <a:cxnLst/>
              <a:rect l="l" t="t" r="r" b="b"/>
              <a:pathLst>
                <a:path w="1634" h="1153" extrusionOk="0">
                  <a:moveTo>
                    <a:pt x="742" y="1"/>
                  </a:moveTo>
                  <a:lnTo>
                    <a:pt x="569" y="436"/>
                  </a:lnTo>
                  <a:cubicBezTo>
                    <a:pt x="569" y="436"/>
                    <a:pt x="412" y="506"/>
                    <a:pt x="352" y="558"/>
                  </a:cubicBezTo>
                  <a:lnTo>
                    <a:pt x="207" y="451"/>
                  </a:lnTo>
                  <a:lnTo>
                    <a:pt x="122" y="389"/>
                  </a:lnTo>
                  <a:lnTo>
                    <a:pt x="122" y="801"/>
                  </a:lnTo>
                  <a:cubicBezTo>
                    <a:pt x="122" y="801"/>
                    <a:pt x="68" y="875"/>
                    <a:pt x="35" y="895"/>
                  </a:cubicBezTo>
                  <a:lnTo>
                    <a:pt x="0" y="1152"/>
                  </a:lnTo>
                  <a:cubicBezTo>
                    <a:pt x="168" y="1024"/>
                    <a:pt x="350" y="918"/>
                    <a:pt x="544" y="836"/>
                  </a:cubicBezTo>
                  <a:cubicBezTo>
                    <a:pt x="637" y="797"/>
                    <a:pt x="732" y="765"/>
                    <a:pt x="830" y="740"/>
                  </a:cubicBezTo>
                  <a:cubicBezTo>
                    <a:pt x="1028" y="692"/>
                    <a:pt x="1207" y="679"/>
                    <a:pt x="1345" y="679"/>
                  </a:cubicBezTo>
                  <a:cubicBezTo>
                    <a:pt x="1523" y="679"/>
                    <a:pt x="1633" y="701"/>
                    <a:pt x="1633" y="701"/>
                  </a:cubicBezTo>
                  <a:cubicBezTo>
                    <a:pt x="1610" y="642"/>
                    <a:pt x="1583" y="582"/>
                    <a:pt x="1549" y="526"/>
                  </a:cubicBezTo>
                  <a:lnTo>
                    <a:pt x="1538" y="506"/>
                  </a:lnTo>
                  <a:cubicBezTo>
                    <a:pt x="1538" y="506"/>
                    <a:pt x="1392" y="135"/>
                    <a:pt x="1353" y="105"/>
                  </a:cubicBezTo>
                  <a:cubicBezTo>
                    <a:pt x="1353" y="105"/>
                    <a:pt x="1264" y="336"/>
                    <a:pt x="1230" y="423"/>
                  </a:cubicBezTo>
                  <a:cubicBezTo>
                    <a:pt x="1186" y="412"/>
                    <a:pt x="1140" y="404"/>
                    <a:pt x="1095" y="402"/>
                  </a:cubicBezTo>
                  <a:cubicBezTo>
                    <a:pt x="1095" y="402"/>
                    <a:pt x="768" y="23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169013" y="3067331"/>
              <a:ext cx="234985" cy="440096"/>
            </a:xfrm>
            <a:custGeom>
              <a:avLst/>
              <a:gdLst/>
              <a:ahLst/>
              <a:cxnLst/>
              <a:rect l="l" t="t" r="r" b="b"/>
              <a:pathLst>
                <a:path w="1526" h="2858" extrusionOk="0">
                  <a:moveTo>
                    <a:pt x="47" y="0"/>
                  </a:moveTo>
                  <a:cubicBezTo>
                    <a:pt x="25" y="86"/>
                    <a:pt x="11" y="172"/>
                    <a:pt x="1" y="259"/>
                  </a:cubicBezTo>
                  <a:cubicBezTo>
                    <a:pt x="1" y="259"/>
                    <a:pt x="168" y="371"/>
                    <a:pt x="307" y="457"/>
                  </a:cubicBezTo>
                  <a:cubicBezTo>
                    <a:pt x="420" y="528"/>
                    <a:pt x="588" y="679"/>
                    <a:pt x="647" y="734"/>
                  </a:cubicBezTo>
                  <a:lnTo>
                    <a:pt x="668" y="753"/>
                  </a:lnTo>
                  <a:cubicBezTo>
                    <a:pt x="725" y="677"/>
                    <a:pt x="821" y="453"/>
                    <a:pt x="821" y="453"/>
                  </a:cubicBezTo>
                  <a:lnTo>
                    <a:pt x="821" y="453"/>
                  </a:lnTo>
                  <a:cubicBezTo>
                    <a:pt x="783" y="776"/>
                    <a:pt x="1062" y="974"/>
                    <a:pt x="1062" y="974"/>
                  </a:cubicBezTo>
                  <a:lnTo>
                    <a:pt x="1132" y="1315"/>
                  </a:lnTo>
                  <a:cubicBezTo>
                    <a:pt x="1201" y="1658"/>
                    <a:pt x="1019" y="2157"/>
                    <a:pt x="1019" y="2157"/>
                  </a:cubicBezTo>
                  <a:cubicBezTo>
                    <a:pt x="1019" y="2157"/>
                    <a:pt x="1006" y="2167"/>
                    <a:pt x="983" y="2186"/>
                  </a:cubicBezTo>
                  <a:cubicBezTo>
                    <a:pt x="942" y="2219"/>
                    <a:pt x="870" y="2279"/>
                    <a:pt x="780" y="2360"/>
                  </a:cubicBezTo>
                  <a:cubicBezTo>
                    <a:pt x="707" y="2426"/>
                    <a:pt x="620" y="2506"/>
                    <a:pt x="530" y="2597"/>
                  </a:cubicBezTo>
                  <a:cubicBezTo>
                    <a:pt x="562" y="2700"/>
                    <a:pt x="569" y="2857"/>
                    <a:pt x="569" y="2857"/>
                  </a:cubicBezTo>
                  <a:cubicBezTo>
                    <a:pt x="569" y="2857"/>
                    <a:pt x="777" y="2674"/>
                    <a:pt x="859" y="2598"/>
                  </a:cubicBezTo>
                  <a:cubicBezTo>
                    <a:pt x="921" y="2541"/>
                    <a:pt x="981" y="2510"/>
                    <a:pt x="1036" y="2504"/>
                  </a:cubicBezTo>
                  <a:cubicBezTo>
                    <a:pt x="1045" y="2503"/>
                    <a:pt x="1054" y="2502"/>
                    <a:pt x="1062" y="2502"/>
                  </a:cubicBezTo>
                  <a:cubicBezTo>
                    <a:pt x="1071" y="2502"/>
                    <a:pt x="1080" y="2503"/>
                    <a:pt x="1089" y="2504"/>
                  </a:cubicBezTo>
                  <a:cubicBezTo>
                    <a:pt x="1089" y="2504"/>
                    <a:pt x="1141" y="2434"/>
                    <a:pt x="1196" y="2434"/>
                  </a:cubicBezTo>
                  <a:cubicBezTo>
                    <a:pt x="1199" y="2434"/>
                    <a:pt x="1203" y="2434"/>
                    <a:pt x="1207" y="2435"/>
                  </a:cubicBezTo>
                  <a:cubicBezTo>
                    <a:pt x="1216" y="2438"/>
                    <a:pt x="1223" y="2442"/>
                    <a:pt x="1230" y="2449"/>
                  </a:cubicBezTo>
                  <a:cubicBezTo>
                    <a:pt x="1279" y="2201"/>
                    <a:pt x="1321" y="1864"/>
                    <a:pt x="1317" y="1641"/>
                  </a:cubicBezTo>
                  <a:cubicBezTo>
                    <a:pt x="1311" y="1356"/>
                    <a:pt x="1188" y="1026"/>
                    <a:pt x="1188" y="1026"/>
                  </a:cubicBezTo>
                  <a:lnTo>
                    <a:pt x="1188" y="1026"/>
                  </a:lnTo>
                  <a:cubicBezTo>
                    <a:pt x="1272" y="1074"/>
                    <a:pt x="1368" y="1084"/>
                    <a:pt x="1436" y="1084"/>
                  </a:cubicBezTo>
                  <a:cubicBezTo>
                    <a:pt x="1489" y="1084"/>
                    <a:pt x="1525" y="1078"/>
                    <a:pt x="1525" y="1078"/>
                  </a:cubicBezTo>
                  <a:cubicBezTo>
                    <a:pt x="1525" y="1078"/>
                    <a:pt x="1225" y="915"/>
                    <a:pt x="1032" y="643"/>
                  </a:cubicBezTo>
                  <a:cubicBezTo>
                    <a:pt x="838" y="371"/>
                    <a:pt x="911" y="22"/>
                    <a:pt x="911" y="22"/>
                  </a:cubicBezTo>
                  <a:lnTo>
                    <a:pt x="911" y="22"/>
                  </a:lnTo>
                  <a:cubicBezTo>
                    <a:pt x="910" y="22"/>
                    <a:pt x="700" y="181"/>
                    <a:pt x="412" y="181"/>
                  </a:cubicBezTo>
                  <a:cubicBezTo>
                    <a:pt x="395" y="181"/>
                    <a:pt x="377" y="181"/>
                    <a:pt x="359" y="180"/>
                  </a:cubicBezTo>
                  <a:cubicBezTo>
                    <a:pt x="232" y="174"/>
                    <a:pt x="115" y="107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0750" y="3529139"/>
              <a:ext cx="436863" cy="1181084"/>
            </a:xfrm>
            <a:custGeom>
              <a:avLst/>
              <a:gdLst/>
              <a:ahLst/>
              <a:cxnLst/>
              <a:rect l="l" t="t" r="r" b="b"/>
              <a:pathLst>
                <a:path w="2837" h="7670" extrusionOk="0">
                  <a:moveTo>
                    <a:pt x="2091" y="0"/>
                  </a:moveTo>
                  <a:cubicBezTo>
                    <a:pt x="1902" y="353"/>
                    <a:pt x="1776" y="858"/>
                    <a:pt x="1628" y="1447"/>
                  </a:cubicBezTo>
                  <a:cubicBezTo>
                    <a:pt x="1437" y="2214"/>
                    <a:pt x="1062" y="4346"/>
                    <a:pt x="924" y="5042"/>
                  </a:cubicBezTo>
                  <a:cubicBezTo>
                    <a:pt x="783" y="5739"/>
                    <a:pt x="1" y="7645"/>
                    <a:pt x="1" y="7645"/>
                  </a:cubicBezTo>
                  <a:cubicBezTo>
                    <a:pt x="1" y="7645"/>
                    <a:pt x="607" y="7655"/>
                    <a:pt x="1268" y="7669"/>
                  </a:cubicBezTo>
                  <a:cubicBezTo>
                    <a:pt x="1499" y="6988"/>
                    <a:pt x="1715" y="5496"/>
                    <a:pt x="1750" y="4606"/>
                  </a:cubicBezTo>
                  <a:cubicBezTo>
                    <a:pt x="1793" y="3501"/>
                    <a:pt x="1881" y="2396"/>
                    <a:pt x="2011" y="1603"/>
                  </a:cubicBezTo>
                  <a:cubicBezTo>
                    <a:pt x="2142" y="812"/>
                    <a:pt x="2457" y="220"/>
                    <a:pt x="2457" y="220"/>
                  </a:cubicBezTo>
                  <a:cubicBezTo>
                    <a:pt x="2467" y="221"/>
                    <a:pt x="2476" y="222"/>
                    <a:pt x="2486" y="222"/>
                  </a:cubicBezTo>
                  <a:cubicBezTo>
                    <a:pt x="2635" y="222"/>
                    <a:pt x="2763" y="108"/>
                    <a:pt x="2836" y="22"/>
                  </a:cubicBezTo>
                  <a:lnTo>
                    <a:pt x="2836" y="22"/>
                  </a:lnTo>
                  <a:cubicBezTo>
                    <a:pt x="2712" y="78"/>
                    <a:pt x="2544" y="142"/>
                    <a:pt x="2404" y="142"/>
                  </a:cubicBezTo>
                  <a:cubicBezTo>
                    <a:pt x="2360" y="142"/>
                    <a:pt x="2319" y="136"/>
                    <a:pt x="2283" y="122"/>
                  </a:cubicBezTo>
                  <a:cubicBezTo>
                    <a:pt x="2214" y="90"/>
                    <a:pt x="2150" y="49"/>
                    <a:pt x="209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289123" y="3403640"/>
              <a:ext cx="302585" cy="129811"/>
            </a:xfrm>
            <a:custGeom>
              <a:avLst/>
              <a:gdLst/>
              <a:ahLst/>
              <a:cxnLst/>
              <a:rect l="l" t="t" r="r" b="b"/>
              <a:pathLst>
                <a:path w="1965" h="843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78" y="446"/>
                    <a:pt x="569" y="498"/>
                    <a:pt x="659" y="552"/>
                  </a:cubicBezTo>
                  <a:cubicBezTo>
                    <a:pt x="837" y="656"/>
                    <a:pt x="1010" y="762"/>
                    <a:pt x="1135" y="843"/>
                  </a:cubicBezTo>
                  <a:lnTo>
                    <a:pt x="1965" y="475"/>
                  </a:lnTo>
                  <a:cubicBezTo>
                    <a:pt x="1955" y="454"/>
                    <a:pt x="1949" y="442"/>
                    <a:pt x="1949" y="442"/>
                  </a:cubicBezTo>
                  <a:cubicBezTo>
                    <a:pt x="1942" y="365"/>
                    <a:pt x="1939" y="287"/>
                    <a:pt x="1940" y="209"/>
                  </a:cubicBezTo>
                  <a:lnTo>
                    <a:pt x="1940" y="209"/>
                  </a:lnTo>
                  <a:cubicBezTo>
                    <a:pt x="1791" y="280"/>
                    <a:pt x="1394" y="464"/>
                    <a:pt x="1187" y="581"/>
                  </a:cubicBezTo>
                  <a:cubicBezTo>
                    <a:pt x="1187" y="581"/>
                    <a:pt x="784" y="316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289123" y="3403640"/>
              <a:ext cx="70372" cy="61287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13" y="325"/>
                    <a:pt x="440" y="221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378897" y="3094741"/>
              <a:ext cx="224514" cy="398366"/>
            </a:xfrm>
            <a:custGeom>
              <a:avLst/>
              <a:gdLst/>
              <a:ahLst/>
              <a:cxnLst/>
              <a:rect l="l" t="t" r="r" b="b"/>
              <a:pathLst>
                <a:path w="1458" h="2587" extrusionOk="0">
                  <a:moveTo>
                    <a:pt x="0" y="0"/>
                  </a:moveTo>
                  <a:cubicBezTo>
                    <a:pt x="0" y="0"/>
                    <a:pt x="138" y="554"/>
                    <a:pt x="199" y="941"/>
                  </a:cubicBezTo>
                  <a:cubicBezTo>
                    <a:pt x="204" y="984"/>
                    <a:pt x="212" y="1026"/>
                    <a:pt x="216" y="1062"/>
                  </a:cubicBezTo>
                  <a:cubicBezTo>
                    <a:pt x="262" y="1438"/>
                    <a:pt x="207" y="2335"/>
                    <a:pt x="207" y="2335"/>
                  </a:cubicBezTo>
                  <a:lnTo>
                    <a:pt x="228" y="2348"/>
                  </a:lnTo>
                  <a:cubicBezTo>
                    <a:pt x="320" y="2405"/>
                    <a:pt x="604" y="2587"/>
                    <a:pt x="604" y="2587"/>
                  </a:cubicBezTo>
                  <a:lnTo>
                    <a:pt x="880" y="2442"/>
                  </a:lnTo>
                  <a:cubicBezTo>
                    <a:pt x="880" y="2442"/>
                    <a:pt x="999" y="1827"/>
                    <a:pt x="1126" y="1276"/>
                  </a:cubicBezTo>
                  <a:cubicBezTo>
                    <a:pt x="1152" y="1169"/>
                    <a:pt x="1178" y="1064"/>
                    <a:pt x="1205" y="961"/>
                  </a:cubicBezTo>
                  <a:cubicBezTo>
                    <a:pt x="1318" y="530"/>
                    <a:pt x="1437" y="164"/>
                    <a:pt x="1428" y="149"/>
                  </a:cubicBezTo>
                  <a:lnTo>
                    <a:pt x="1457" y="28"/>
                  </a:lnTo>
                  <a:lnTo>
                    <a:pt x="1457" y="28"/>
                  </a:lnTo>
                  <a:cubicBezTo>
                    <a:pt x="1288" y="97"/>
                    <a:pt x="789" y="382"/>
                    <a:pt x="789" y="382"/>
                  </a:cubicBezTo>
                  <a:cubicBezTo>
                    <a:pt x="534" y="21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394750" y="2695925"/>
              <a:ext cx="152301" cy="179749"/>
            </a:xfrm>
            <a:custGeom>
              <a:avLst/>
              <a:gdLst/>
              <a:ahLst/>
              <a:cxnLst/>
              <a:rect l="l" t="t" r="r" b="b"/>
              <a:pathLst>
                <a:path w="989" h="1157" extrusionOk="0">
                  <a:moveTo>
                    <a:pt x="126" y="1"/>
                  </a:moveTo>
                  <a:cubicBezTo>
                    <a:pt x="58" y="47"/>
                    <a:pt x="0" y="77"/>
                    <a:pt x="0" y="77"/>
                  </a:cubicBezTo>
                  <a:cubicBezTo>
                    <a:pt x="36" y="608"/>
                    <a:pt x="171" y="903"/>
                    <a:pt x="171" y="903"/>
                  </a:cubicBezTo>
                  <a:cubicBezTo>
                    <a:pt x="182" y="918"/>
                    <a:pt x="194" y="932"/>
                    <a:pt x="207" y="945"/>
                  </a:cubicBezTo>
                  <a:cubicBezTo>
                    <a:pt x="340" y="1080"/>
                    <a:pt x="582" y="1157"/>
                    <a:pt x="790" y="1157"/>
                  </a:cubicBezTo>
                  <a:cubicBezTo>
                    <a:pt x="855" y="1157"/>
                    <a:pt x="917" y="1149"/>
                    <a:pt x="971" y="1133"/>
                  </a:cubicBezTo>
                  <a:lnTo>
                    <a:pt x="988" y="1128"/>
                  </a:lnTo>
                  <a:cubicBezTo>
                    <a:pt x="660" y="1103"/>
                    <a:pt x="508" y="1015"/>
                    <a:pt x="347" y="831"/>
                  </a:cubicBezTo>
                  <a:cubicBezTo>
                    <a:pt x="164" y="623"/>
                    <a:pt x="139" y="257"/>
                    <a:pt x="12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400925" y="2841575"/>
              <a:ext cx="152274" cy="107476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73" y="137"/>
                    <a:pt x="179" y="485"/>
                    <a:pt x="118" y="537"/>
                  </a:cubicBezTo>
                  <a:cubicBezTo>
                    <a:pt x="82" y="564"/>
                    <a:pt x="43" y="585"/>
                    <a:pt x="1" y="603"/>
                  </a:cubicBezTo>
                  <a:cubicBezTo>
                    <a:pt x="190" y="658"/>
                    <a:pt x="357" y="679"/>
                    <a:pt x="504" y="679"/>
                  </a:cubicBezTo>
                  <a:cubicBezTo>
                    <a:pt x="702" y="679"/>
                    <a:pt x="863" y="640"/>
                    <a:pt x="989" y="594"/>
                  </a:cubicBezTo>
                  <a:cubicBezTo>
                    <a:pt x="950" y="584"/>
                    <a:pt x="912" y="569"/>
                    <a:pt x="876" y="550"/>
                  </a:cubicBezTo>
                  <a:cubicBezTo>
                    <a:pt x="864" y="543"/>
                    <a:pt x="896" y="271"/>
                    <a:pt x="932" y="189"/>
                  </a:cubicBezTo>
                  <a:lnTo>
                    <a:pt x="932" y="189"/>
                  </a:lnTo>
                  <a:cubicBezTo>
                    <a:pt x="878" y="205"/>
                    <a:pt x="816" y="212"/>
                    <a:pt x="751" y="212"/>
                  </a:cubicBezTo>
                  <a:cubicBezTo>
                    <a:pt x="544" y="212"/>
                    <a:pt x="302" y="135"/>
                    <a:pt x="168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495003" y="3094741"/>
              <a:ext cx="14783" cy="47274"/>
            </a:xfrm>
            <a:custGeom>
              <a:avLst/>
              <a:gdLst/>
              <a:ahLst/>
              <a:cxnLst/>
              <a:rect l="l" t="t" r="r" b="b"/>
              <a:pathLst>
                <a:path w="96" h="307" extrusionOk="0">
                  <a:moveTo>
                    <a:pt x="7" y="0"/>
                  </a:moveTo>
                  <a:cubicBezTo>
                    <a:pt x="7" y="0"/>
                    <a:pt x="36" y="162"/>
                    <a:pt x="0" y="287"/>
                  </a:cubicBezTo>
                  <a:cubicBezTo>
                    <a:pt x="13" y="294"/>
                    <a:pt x="25" y="300"/>
                    <a:pt x="36" y="307"/>
                  </a:cubicBezTo>
                  <a:cubicBezTo>
                    <a:pt x="36" y="307"/>
                    <a:pt x="58" y="297"/>
                    <a:pt x="96" y="277"/>
                  </a:cubicBezTo>
                  <a:cubicBezTo>
                    <a:pt x="88" y="204"/>
                    <a:pt x="70" y="90"/>
                    <a:pt x="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069075" y="3107214"/>
              <a:ext cx="335693" cy="443946"/>
            </a:xfrm>
            <a:custGeom>
              <a:avLst/>
              <a:gdLst/>
              <a:ahLst/>
              <a:cxnLst/>
              <a:rect l="l" t="t" r="r" b="b"/>
              <a:pathLst>
                <a:path w="2180" h="2883" extrusionOk="0">
                  <a:moveTo>
                    <a:pt x="2012" y="2572"/>
                  </a:moveTo>
                  <a:lnTo>
                    <a:pt x="2012" y="2572"/>
                  </a:lnTo>
                  <a:cubicBezTo>
                    <a:pt x="2030" y="2588"/>
                    <a:pt x="2044" y="2606"/>
                    <a:pt x="2059" y="2623"/>
                  </a:cubicBezTo>
                  <a:cubicBezTo>
                    <a:pt x="2041" y="2607"/>
                    <a:pt x="2027" y="2590"/>
                    <a:pt x="2012" y="2572"/>
                  </a:cubicBezTo>
                  <a:close/>
                  <a:moveTo>
                    <a:pt x="648" y="0"/>
                  </a:moveTo>
                  <a:cubicBezTo>
                    <a:pt x="359" y="430"/>
                    <a:pt x="59" y="1226"/>
                    <a:pt x="25" y="1441"/>
                  </a:cubicBezTo>
                  <a:cubicBezTo>
                    <a:pt x="19" y="1473"/>
                    <a:pt x="16" y="1502"/>
                    <a:pt x="13" y="1531"/>
                  </a:cubicBezTo>
                  <a:cubicBezTo>
                    <a:pt x="0" y="1700"/>
                    <a:pt x="38" y="1837"/>
                    <a:pt x="197" y="2050"/>
                  </a:cubicBezTo>
                  <a:cubicBezTo>
                    <a:pt x="327" y="2225"/>
                    <a:pt x="628" y="2556"/>
                    <a:pt x="868" y="2740"/>
                  </a:cubicBezTo>
                  <a:cubicBezTo>
                    <a:pt x="927" y="2789"/>
                    <a:pt x="991" y="2830"/>
                    <a:pt x="1060" y="2862"/>
                  </a:cubicBezTo>
                  <a:cubicBezTo>
                    <a:pt x="1096" y="2876"/>
                    <a:pt x="1137" y="2882"/>
                    <a:pt x="1181" y="2882"/>
                  </a:cubicBezTo>
                  <a:cubicBezTo>
                    <a:pt x="1435" y="2882"/>
                    <a:pt x="1781" y="2675"/>
                    <a:pt x="1781" y="2675"/>
                  </a:cubicBezTo>
                  <a:cubicBezTo>
                    <a:pt x="1849" y="2719"/>
                    <a:pt x="1926" y="2735"/>
                    <a:pt x="1987" y="2735"/>
                  </a:cubicBezTo>
                  <a:cubicBezTo>
                    <a:pt x="2036" y="2735"/>
                    <a:pt x="2074" y="2725"/>
                    <a:pt x="2091" y="2713"/>
                  </a:cubicBezTo>
                  <a:cubicBezTo>
                    <a:pt x="2095" y="2710"/>
                    <a:pt x="2098" y="2707"/>
                    <a:pt x="2098" y="2703"/>
                  </a:cubicBezTo>
                  <a:cubicBezTo>
                    <a:pt x="2098" y="2701"/>
                    <a:pt x="2098" y="2698"/>
                    <a:pt x="2098" y="2698"/>
                  </a:cubicBezTo>
                  <a:cubicBezTo>
                    <a:pt x="2098" y="2678"/>
                    <a:pt x="2079" y="2649"/>
                    <a:pt x="2059" y="2623"/>
                  </a:cubicBezTo>
                  <a:lnTo>
                    <a:pt x="2059" y="2623"/>
                  </a:lnTo>
                  <a:cubicBezTo>
                    <a:pt x="2072" y="2635"/>
                    <a:pt x="2085" y="2646"/>
                    <a:pt x="2101" y="2655"/>
                  </a:cubicBezTo>
                  <a:cubicBezTo>
                    <a:pt x="2109" y="2662"/>
                    <a:pt x="2121" y="2666"/>
                    <a:pt x="2132" y="2671"/>
                  </a:cubicBezTo>
                  <a:cubicBezTo>
                    <a:pt x="2139" y="2673"/>
                    <a:pt x="2146" y="2674"/>
                    <a:pt x="2151" y="2674"/>
                  </a:cubicBezTo>
                  <a:cubicBezTo>
                    <a:pt x="2171" y="2674"/>
                    <a:pt x="2180" y="2659"/>
                    <a:pt x="2169" y="2629"/>
                  </a:cubicBezTo>
                  <a:cubicBezTo>
                    <a:pt x="2140" y="2548"/>
                    <a:pt x="1913" y="2188"/>
                    <a:pt x="1855" y="2177"/>
                  </a:cubicBezTo>
                  <a:cubicBezTo>
                    <a:pt x="1851" y="2177"/>
                    <a:pt x="1847" y="2176"/>
                    <a:pt x="1843" y="2176"/>
                  </a:cubicBezTo>
                  <a:cubicBezTo>
                    <a:pt x="1789" y="2176"/>
                    <a:pt x="1736" y="2247"/>
                    <a:pt x="1736" y="2247"/>
                  </a:cubicBezTo>
                  <a:cubicBezTo>
                    <a:pt x="1727" y="2245"/>
                    <a:pt x="1717" y="2244"/>
                    <a:pt x="1707" y="2244"/>
                  </a:cubicBezTo>
                  <a:cubicBezTo>
                    <a:pt x="1647" y="2244"/>
                    <a:pt x="1577" y="2275"/>
                    <a:pt x="1508" y="2339"/>
                  </a:cubicBezTo>
                  <a:cubicBezTo>
                    <a:pt x="1425" y="2415"/>
                    <a:pt x="1228" y="2571"/>
                    <a:pt x="1228" y="2571"/>
                  </a:cubicBezTo>
                  <a:cubicBezTo>
                    <a:pt x="1215" y="2493"/>
                    <a:pt x="1199" y="2415"/>
                    <a:pt x="1176" y="2338"/>
                  </a:cubicBezTo>
                  <a:cubicBezTo>
                    <a:pt x="1130" y="2186"/>
                    <a:pt x="1027" y="1992"/>
                    <a:pt x="955" y="1846"/>
                  </a:cubicBezTo>
                  <a:cubicBezTo>
                    <a:pt x="885" y="1703"/>
                    <a:pt x="788" y="1576"/>
                    <a:pt x="670" y="1471"/>
                  </a:cubicBezTo>
                  <a:cubicBezTo>
                    <a:pt x="670" y="1471"/>
                    <a:pt x="673" y="1466"/>
                    <a:pt x="679" y="1457"/>
                  </a:cubicBezTo>
                  <a:cubicBezTo>
                    <a:pt x="719" y="1396"/>
                    <a:pt x="864" y="1171"/>
                    <a:pt x="979" y="980"/>
                  </a:cubicBezTo>
                  <a:cubicBezTo>
                    <a:pt x="1095" y="789"/>
                    <a:pt x="1254" y="537"/>
                    <a:pt x="1293" y="473"/>
                  </a:cubicBezTo>
                  <a:cubicBezTo>
                    <a:pt x="1253" y="436"/>
                    <a:pt x="1156" y="347"/>
                    <a:pt x="1063" y="275"/>
                  </a:cubicBezTo>
                  <a:cubicBezTo>
                    <a:pt x="1029" y="248"/>
                    <a:pt x="992" y="222"/>
                    <a:pt x="955" y="197"/>
                  </a:cubicBezTo>
                  <a:cubicBezTo>
                    <a:pt x="816" y="110"/>
                    <a:pt x="648" y="0"/>
                    <a:pt x="64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161006" y="3149561"/>
              <a:ext cx="107483" cy="181859"/>
            </a:xfrm>
            <a:custGeom>
              <a:avLst/>
              <a:gdLst/>
              <a:ahLst/>
              <a:cxnLst/>
              <a:rect l="l" t="t" r="r" b="b"/>
              <a:pathLst>
                <a:path w="698" h="1181" extrusionOk="0">
                  <a:moveTo>
                    <a:pt x="468" y="0"/>
                  </a:moveTo>
                  <a:cubicBezTo>
                    <a:pt x="320" y="421"/>
                    <a:pt x="76" y="1047"/>
                    <a:pt x="1" y="1166"/>
                  </a:cubicBezTo>
                  <a:cubicBezTo>
                    <a:pt x="28" y="1166"/>
                    <a:pt x="57" y="1172"/>
                    <a:pt x="83" y="1181"/>
                  </a:cubicBezTo>
                  <a:cubicBezTo>
                    <a:pt x="122" y="1121"/>
                    <a:pt x="268" y="894"/>
                    <a:pt x="384" y="705"/>
                  </a:cubicBezTo>
                  <a:cubicBezTo>
                    <a:pt x="498" y="514"/>
                    <a:pt x="659" y="262"/>
                    <a:pt x="698" y="198"/>
                  </a:cubicBezTo>
                  <a:cubicBezTo>
                    <a:pt x="656" y="159"/>
                    <a:pt x="560" y="72"/>
                    <a:pt x="46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069075" y="3342815"/>
              <a:ext cx="323066" cy="208345"/>
            </a:xfrm>
            <a:custGeom>
              <a:avLst/>
              <a:gdLst/>
              <a:ahLst/>
              <a:cxnLst/>
              <a:rect l="l" t="t" r="r" b="b"/>
              <a:pathLst>
                <a:path w="2098" h="1353" extrusionOk="0">
                  <a:moveTo>
                    <a:pt x="16" y="1"/>
                  </a:moveTo>
                  <a:cubicBezTo>
                    <a:pt x="0" y="170"/>
                    <a:pt x="38" y="307"/>
                    <a:pt x="197" y="520"/>
                  </a:cubicBezTo>
                  <a:cubicBezTo>
                    <a:pt x="327" y="695"/>
                    <a:pt x="628" y="1026"/>
                    <a:pt x="868" y="1210"/>
                  </a:cubicBezTo>
                  <a:cubicBezTo>
                    <a:pt x="927" y="1259"/>
                    <a:pt x="991" y="1300"/>
                    <a:pt x="1060" y="1332"/>
                  </a:cubicBezTo>
                  <a:cubicBezTo>
                    <a:pt x="1096" y="1346"/>
                    <a:pt x="1137" y="1352"/>
                    <a:pt x="1181" y="1352"/>
                  </a:cubicBezTo>
                  <a:cubicBezTo>
                    <a:pt x="1435" y="1352"/>
                    <a:pt x="1781" y="1145"/>
                    <a:pt x="1781" y="1145"/>
                  </a:cubicBezTo>
                  <a:cubicBezTo>
                    <a:pt x="1850" y="1189"/>
                    <a:pt x="1927" y="1204"/>
                    <a:pt x="1988" y="1204"/>
                  </a:cubicBezTo>
                  <a:cubicBezTo>
                    <a:pt x="2040" y="1204"/>
                    <a:pt x="2081" y="1193"/>
                    <a:pt x="2095" y="1180"/>
                  </a:cubicBezTo>
                  <a:cubicBezTo>
                    <a:pt x="2096" y="1177"/>
                    <a:pt x="2098" y="1176"/>
                    <a:pt x="2098" y="1173"/>
                  </a:cubicBezTo>
                  <a:cubicBezTo>
                    <a:pt x="1992" y="1151"/>
                    <a:pt x="1801" y="1106"/>
                    <a:pt x="1711" y="1041"/>
                  </a:cubicBezTo>
                  <a:cubicBezTo>
                    <a:pt x="1711" y="1041"/>
                    <a:pt x="1409" y="1238"/>
                    <a:pt x="1189" y="1238"/>
                  </a:cubicBezTo>
                  <a:cubicBezTo>
                    <a:pt x="968" y="1238"/>
                    <a:pt x="748" y="957"/>
                    <a:pt x="446" y="630"/>
                  </a:cubicBezTo>
                  <a:cubicBezTo>
                    <a:pt x="250" y="417"/>
                    <a:pt x="98" y="158"/>
                    <a:pt x="1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409232" y="3233022"/>
              <a:ext cx="155373" cy="260393"/>
            </a:xfrm>
            <a:custGeom>
              <a:avLst/>
              <a:gdLst/>
              <a:ahLst/>
              <a:cxnLst/>
              <a:rect l="l" t="t" r="r" b="b"/>
              <a:pathLst>
                <a:path w="1009" h="1691" extrusionOk="0">
                  <a:moveTo>
                    <a:pt x="592" y="1"/>
                  </a:moveTo>
                  <a:cubicBezTo>
                    <a:pt x="592" y="1"/>
                    <a:pt x="396" y="63"/>
                    <a:pt x="187" y="63"/>
                  </a:cubicBezTo>
                  <a:cubicBezTo>
                    <a:pt x="125" y="63"/>
                    <a:pt x="60" y="57"/>
                    <a:pt x="0" y="43"/>
                  </a:cubicBezTo>
                  <a:lnTo>
                    <a:pt x="0" y="43"/>
                  </a:lnTo>
                  <a:cubicBezTo>
                    <a:pt x="7" y="84"/>
                    <a:pt x="13" y="126"/>
                    <a:pt x="19" y="164"/>
                  </a:cubicBezTo>
                  <a:cubicBezTo>
                    <a:pt x="65" y="542"/>
                    <a:pt x="10" y="1439"/>
                    <a:pt x="10" y="1439"/>
                  </a:cubicBezTo>
                  <a:lnTo>
                    <a:pt x="31" y="1450"/>
                  </a:lnTo>
                  <a:cubicBezTo>
                    <a:pt x="123" y="1508"/>
                    <a:pt x="407" y="1690"/>
                    <a:pt x="407" y="1690"/>
                  </a:cubicBezTo>
                  <a:lnTo>
                    <a:pt x="683" y="1546"/>
                  </a:lnTo>
                  <a:cubicBezTo>
                    <a:pt x="683" y="1546"/>
                    <a:pt x="802" y="931"/>
                    <a:pt x="930" y="378"/>
                  </a:cubicBezTo>
                  <a:cubicBezTo>
                    <a:pt x="955" y="271"/>
                    <a:pt x="981" y="166"/>
                    <a:pt x="1008" y="63"/>
                  </a:cubicBezTo>
                  <a:lnTo>
                    <a:pt x="1008" y="63"/>
                  </a:lnTo>
                  <a:cubicBezTo>
                    <a:pt x="991" y="63"/>
                    <a:pt x="973" y="64"/>
                    <a:pt x="954" y="64"/>
                  </a:cubicBezTo>
                  <a:cubicBezTo>
                    <a:pt x="845" y="64"/>
                    <a:pt x="710" y="5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580004" y="3094895"/>
              <a:ext cx="161995" cy="156143"/>
            </a:xfrm>
            <a:custGeom>
              <a:avLst/>
              <a:gdLst/>
              <a:ahLst/>
              <a:cxnLst/>
              <a:rect l="l" t="t" r="r" b="b"/>
              <a:pathLst>
                <a:path w="1052" h="1014" extrusionOk="0">
                  <a:moveTo>
                    <a:pt x="459" y="1"/>
                  </a:moveTo>
                  <a:cubicBezTo>
                    <a:pt x="465" y="17"/>
                    <a:pt x="595" y="404"/>
                    <a:pt x="459" y="608"/>
                  </a:cubicBezTo>
                  <a:cubicBezTo>
                    <a:pt x="320" y="817"/>
                    <a:pt x="1" y="945"/>
                    <a:pt x="1" y="945"/>
                  </a:cubicBezTo>
                  <a:cubicBezTo>
                    <a:pt x="1" y="945"/>
                    <a:pt x="84" y="1014"/>
                    <a:pt x="226" y="1014"/>
                  </a:cubicBezTo>
                  <a:cubicBezTo>
                    <a:pt x="231" y="1014"/>
                    <a:pt x="235" y="1013"/>
                    <a:pt x="239" y="1013"/>
                  </a:cubicBezTo>
                  <a:lnTo>
                    <a:pt x="245" y="992"/>
                  </a:lnTo>
                  <a:cubicBezTo>
                    <a:pt x="616" y="880"/>
                    <a:pt x="597" y="481"/>
                    <a:pt x="597" y="481"/>
                  </a:cubicBezTo>
                  <a:cubicBezTo>
                    <a:pt x="692" y="446"/>
                    <a:pt x="834" y="432"/>
                    <a:pt x="935" y="426"/>
                  </a:cubicBezTo>
                  <a:cubicBezTo>
                    <a:pt x="1002" y="423"/>
                    <a:pt x="1051" y="422"/>
                    <a:pt x="1051" y="422"/>
                  </a:cubicBezTo>
                  <a:cubicBezTo>
                    <a:pt x="1044" y="287"/>
                    <a:pt x="1032" y="163"/>
                    <a:pt x="1019" y="48"/>
                  </a:cubicBezTo>
                  <a:cubicBezTo>
                    <a:pt x="925" y="130"/>
                    <a:pt x="806" y="173"/>
                    <a:pt x="684" y="173"/>
                  </a:cubicBezTo>
                  <a:cubicBezTo>
                    <a:pt x="636" y="173"/>
                    <a:pt x="588" y="167"/>
                    <a:pt x="540" y="153"/>
                  </a:cubicBezTo>
                  <a:cubicBezTo>
                    <a:pt x="540" y="153"/>
                    <a:pt x="523" y="53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1554442" y="4365598"/>
              <a:ext cx="50046" cy="349398"/>
            </a:xfrm>
            <a:custGeom>
              <a:avLst/>
              <a:gdLst/>
              <a:ahLst/>
              <a:cxnLst/>
              <a:rect l="l" t="t" r="r" b="b"/>
              <a:pathLst>
                <a:path w="325" h="2269" extrusionOk="0">
                  <a:moveTo>
                    <a:pt x="0" y="1"/>
                  </a:moveTo>
                  <a:cubicBezTo>
                    <a:pt x="26" y="860"/>
                    <a:pt x="55" y="1938"/>
                    <a:pt x="63" y="2269"/>
                  </a:cubicBezTo>
                  <a:cubicBezTo>
                    <a:pt x="149" y="2269"/>
                    <a:pt x="235" y="2268"/>
                    <a:pt x="319" y="2266"/>
                  </a:cubicBezTo>
                  <a:cubicBezTo>
                    <a:pt x="320" y="2046"/>
                    <a:pt x="324" y="1504"/>
                    <a:pt x="317" y="890"/>
                  </a:cubicBezTo>
                  <a:cubicBezTo>
                    <a:pt x="314" y="673"/>
                    <a:pt x="301" y="384"/>
                    <a:pt x="281" y="58"/>
                  </a:cubicBezTo>
                  <a:cubicBezTo>
                    <a:pt x="187" y="44"/>
                    <a:pt x="93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236921" y="4241792"/>
              <a:ext cx="110409" cy="473512"/>
            </a:xfrm>
            <a:custGeom>
              <a:avLst/>
              <a:gdLst/>
              <a:ahLst/>
              <a:cxnLst/>
              <a:rect l="l" t="t" r="r" b="b"/>
              <a:pathLst>
                <a:path w="717" h="3075" extrusionOk="0">
                  <a:moveTo>
                    <a:pt x="470" y="0"/>
                  </a:moveTo>
                  <a:cubicBezTo>
                    <a:pt x="319" y="878"/>
                    <a:pt x="66" y="2619"/>
                    <a:pt x="1" y="3067"/>
                  </a:cubicBezTo>
                  <a:cubicBezTo>
                    <a:pt x="31" y="3067"/>
                    <a:pt x="62" y="3069"/>
                    <a:pt x="91" y="3070"/>
                  </a:cubicBezTo>
                  <a:cubicBezTo>
                    <a:pt x="160" y="3072"/>
                    <a:pt x="247" y="3073"/>
                    <a:pt x="345" y="3074"/>
                  </a:cubicBezTo>
                  <a:cubicBezTo>
                    <a:pt x="374" y="2814"/>
                    <a:pt x="457" y="2081"/>
                    <a:pt x="561" y="1328"/>
                  </a:cubicBezTo>
                  <a:cubicBezTo>
                    <a:pt x="610" y="967"/>
                    <a:pt x="663" y="575"/>
                    <a:pt x="717" y="181"/>
                  </a:cubicBezTo>
                  <a:cubicBezTo>
                    <a:pt x="629" y="120"/>
                    <a:pt x="545" y="59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451887" y="2545315"/>
              <a:ext cx="38035" cy="52048"/>
            </a:xfrm>
            <a:custGeom>
              <a:avLst/>
              <a:gdLst/>
              <a:ahLst/>
              <a:cxnLst/>
              <a:rect l="l" t="t" r="r" b="b"/>
              <a:pathLst>
                <a:path w="247" h="338" extrusionOk="0">
                  <a:moveTo>
                    <a:pt x="98" y="0"/>
                  </a:moveTo>
                  <a:cubicBezTo>
                    <a:pt x="93" y="0"/>
                    <a:pt x="88" y="1"/>
                    <a:pt x="83" y="2"/>
                  </a:cubicBezTo>
                  <a:cubicBezTo>
                    <a:pt x="28" y="15"/>
                    <a:pt x="1" y="100"/>
                    <a:pt x="24" y="193"/>
                  </a:cubicBezTo>
                  <a:cubicBezTo>
                    <a:pt x="44" y="278"/>
                    <a:pt x="99" y="338"/>
                    <a:pt x="150" y="338"/>
                  </a:cubicBezTo>
                  <a:cubicBezTo>
                    <a:pt x="155" y="338"/>
                    <a:pt x="160" y="337"/>
                    <a:pt x="164" y="336"/>
                  </a:cubicBezTo>
                  <a:cubicBezTo>
                    <a:pt x="219" y="323"/>
                    <a:pt x="247" y="238"/>
                    <a:pt x="225" y="145"/>
                  </a:cubicBezTo>
                  <a:cubicBezTo>
                    <a:pt x="204" y="61"/>
                    <a:pt x="150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531498" y="2705461"/>
              <a:ext cx="39729" cy="80997"/>
            </a:xfrm>
            <a:custGeom>
              <a:avLst/>
              <a:gdLst/>
              <a:ahLst/>
              <a:cxnLst/>
              <a:rect l="l" t="t" r="r" b="b"/>
              <a:pathLst>
                <a:path w="258" h="526" extrusionOk="0">
                  <a:moveTo>
                    <a:pt x="12" y="0"/>
                  </a:moveTo>
                  <a:cubicBezTo>
                    <a:pt x="7" y="0"/>
                    <a:pt x="1" y="5"/>
                    <a:pt x="3" y="12"/>
                  </a:cubicBezTo>
                  <a:cubicBezTo>
                    <a:pt x="5" y="15"/>
                    <a:pt x="146" y="378"/>
                    <a:pt x="232" y="506"/>
                  </a:cubicBezTo>
                  <a:cubicBezTo>
                    <a:pt x="190" y="500"/>
                    <a:pt x="87" y="481"/>
                    <a:pt x="18" y="417"/>
                  </a:cubicBezTo>
                  <a:cubicBezTo>
                    <a:pt x="16" y="416"/>
                    <a:pt x="14" y="416"/>
                    <a:pt x="13" y="416"/>
                  </a:cubicBezTo>
                  <a:cubicBezTo>
                    <a:pt x="6" y="416"/>
                    <a:pt x="0" y="425"/>
                    <a:pt x="6" y="430"/>
                  </a:cubicBezTo>
                  <a:cubicBezTo>
                    <a:pt x="100" y="516"/>
                    <a:pt x="243" y="525"/>
                    <a:pt x="249" y="526"/>
                  </a:cubicBezTo>
                  <a:cubicBezTo>
                    <a:pt x="252" y="526"/>
                    <a:pt x="255" y="523"/>
                    <a:pt x="256" y="522"/>
                  </a:cubicBezTo>
                  <a:cubicBezTo>
                    <a:pt x="258" y="517"/>
                    <a:pt x="258" y="514"/>
                    <a:pt x="256" y="511"/>
                  </a:cubicBezTo>
                  <a:cubicBezTo>
                    <a:pt x="178" y="409"/>
                    <a:pt x="26" y="25"/>
                    <a:pt x="21" y="7"/>
                  </a:cubicBezTo>
                  <a:cubicBezTo>
                    <a:pt x="19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499007" y="2805553"/>
              <a:ext cx="60055" cy="12165"/>
            </a:xfrm>
            <a:custGeom>
              <a:avLst/>
              <a:gdLst/>
              <a:ahLst/>
              <a:cxnLst/>
              <a:rect l="l" t="t" r="r" b="b"/>
              <a:pathLst>
                <a:path w="390" h="79" extrusionOk="0">
                  <a:moveTo>
                    <a:pt x="10" y="0"/>
                  </a:move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2" y="13"/>
                    <a:pt x="5" y="16"/>
                  </a:cubicBezTo>
                  <a:cubicBezTo>
                    <a:pt x="71" y="57"/>
                    <a:pt x="146" y="79"/>
                    <a:pt x="223" y="79"/>
                  </a:cubicBezTo>
                  <a:cubicBezTo>
                    <a:pt x="226" y="79"/>
                    <a:pt x="228" y="79"/>
                    <a:pt x="231" y="79"/>
                  </a:cubicBezTo>
                  <a:cubicBezTo>
                    <a:pt x="283" y="79"/>
                    <a:pt x="335" y="66"/>
                    <a:pt x="384" y="42"/>
                  </a:cubicBezTo>
                  <a:cubicBezTo>
                    <a:pt x="390" y="37"/>
                    <a:pt x="385" y="27"/>
                    <a:pt x="378" y="27"/>
                  </a:cubicBezTo>
                  <a:cubicBezTo>
                    <a:pt x="377" y="27"/>
                    <a:pt x="376" y="27"/>
                    <a:pt x="375" y="28"/>
                  </a:cubicBezTo>
                  <a:cubicBezTo>
                    <a:pt x="373" y="29"/>
                    <a:pt x="314" y="62"/>
                    <a:pt x="223" y="62"/>
                  </a:cubicBezTo>
                  <a:cubicBezTo>
                    <a:pt x="165" y="62"/>
                    <a:pt x="93" y="48"/>
                    <a:pt x="15" y="2"/>
                  </a:cubicBez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415854" y="2924739"/>
              <a:ext cx="124884" cy="54666"/>
            </a:xfrm>
            <a:custGeom>
              <a:avLst/>
              <a:gdLst/>
              <a:ahLst/>
              <a:cxnLst/>
              <a:rect l="l" t="t" r="r" b="b"/>
              <a:pathLst>
                <a:path w="811" h="355" extrusionOk="0">
                  <a:moveTo>
                    <a:pt x="15" y="0"/>
                  </a:moveTo>
                  <a:cubicBezTo>
                    <a:pt x="12" y="5"/>
                    <a:pt x="6" y="8"/>
                    <a:pt x="1" y="10"/>
                  </a:cubicBezTo>
                  <a:cubicBezTo>
                    <a:pt x="77" y="155"/>
                    <a:pt x="271" y="355"/>
                    <a:pt x="485" y="355"/>
                  </a:cubicBezTo>
                  <a:lnTo>
                    <a:pt x="490" y="355"/>
                  </a:lnTo>
                  <a:cubicBezTo>
                    <a:pt x="636" y="352"/>
                    <a:pt x="743" y="242"/>
                    <a:pt x="811" y="25"/>
                  </a:cubicBezTo>
                  <a:cubicBezTo>
                    <a:pt x="805" y="22"/>
                    <a:pt x="801" y="21"/>
                    <a:pt x="795" y="16"/>
                  </a:cubicBezTo>
                  <a:cubicBezTo>
                    <a:pt x="730" y="227"/>
                    <a:pt x="627" y="335"/>
                    <a:pt x="490" y="337"/>
                  </a:cubicBezTo>
                  <a:lnTo>
                    <a:pt x="485" y="337"/>
                  </a:lnTo>
                  <a:cubicBezTo>
                    <a:pt x="277" y="337"/>
                    <a:pt x="87" y="139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342094" y="3463387"/>
              <a:ext cx="55589" cy="55128"/>
            </a:xfrm>
            <a:custGeom>
              <a:avLst/>
              <a:gdLst/>
              <a:ahLst/>
              <a:cxnLst/>
              <a:rect l="l" t="t" r="r" b="b"/>
              <a:pathLst>
                <a:path w="361" h="358" extrusionOk="0">
                  <a:moveTo>
                    <a:pt x="10" y="0"/>
                  </a:moveTo>
                  <a:cubicBezTo>
                    <a:pt x="7" y="0"/>
                    <a:pt x="5" y="2"/>
                    <a:pt x="4" y="5"/>
                  </a:cubicBezTo>
                  <a:cubicBezTo>
                    <a:pt x="1" y="9"/>
                    <a:pt x="2" y="15"/>
                    <a:pt x="6" y="16"/>
                  </a:cubicBezTo>
                  <a:cubicBezTo>
                    <a:pt x="73" y="60"/>
                    <a:pt x="134" y="110"/>
                    <a:pt x="187" y="168"/>
                  </a:cubicBezTo>
                  <a:cubicBezTo>
                    <a:pt x="238" y="222"/>
                    <a:pt x="286" y="281"/>
                    <a:pt x="328" y="342"/>
                  </a:cubicBezTo>
                  <a:cubicBezTo>
                    <a:pt x="338" y="349"/>
                    <a:pt x="349" y="353"/>
                    <a:pt x="361" y="358"/>
                  </a:cubicBezTo>
                  <a:cubicBezTo>
                    <a:pt x="312" y="287"/>
                    <a:pt x="258" y="219"/>
                    <a:pt x="200" y="157"/>
                  </a:cubicBezTo>
                  <a:cubicBezTo>
                    <a:pt x="145" y="97"/>
                    <a:pt x="83" y="45"/>
                    <a:pt x="15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328543" y="3488641"/>
              <a:ext cx="63597" cy="36341"/>
            </a:xfrm>
            <a:custGeom>
              <a:avLst/>
              <a:gdLst/>
              <a:ahLst/>
              <a:cxnLst/>
              <a:rect l="l" t="t" r="r" b="b"/>
              <a:pathLst>
                <a:path w="413" h="236" extrusionOk="0">
                  <a:moveTo>
                    <a:pt x="10" y="1"/>
                  </a:moveTo>
                  <a:cubicBezTo>
                    <a:pt x="7" y="1"/>
                    <a:pt x="4" y="2"/>
                    <a:pt x="2" y="6"/>
                  </a:cubicBezTo>
                  <a:cubicBezTo>
                    <a:pt x="0" y="10"/>
                    <a:pt x="2" y="16"/>
                    <a:pt x="8" y="17"/>
                  </a:cubicBezTo>
                  <a:cubicBezTo>
                    <a:pt x="71" y="51"/>
                    <a:pt x="134" y="87"/>
                    <a:pt x="194" y="127"/>
                  </a:cubicBezTo>
                  <a:cubicBezTo>
                    <a:pt x="262" y="169"/>
                    <a:pt x="332" y="205"/>
                    <a:pt x="406" y="236"/>
                  </a:cubicBezTo>
                  <a:cubicBezTo>
                    <a:pt x="410" y="234"/>
                    <a:pt x="413" y="230"/>
                    <a:pt x="413" y="226"/>
                  </a:cubicBezTo>
                  <a:cubicBezTo>
                    <a:pt x="413" y="224"/>
                    <a:pt x="413" y="223"/>
                    <a:pt x="413" y="221"/>
                  </a:cubicBezTo>
                  <a:cubicBezTo>
                    <a:pt x="340" y="191"/>
                    <a:pt x="271" y="155"/>
                    <a:pt x="204" y="113"/>
                  </a:cubicBezTo>
                  <a:cubicBezTo>
                    <a:pt x="142" y="72"/>
                    <a:pt x="79" y="3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312836" y="3497110"/>
              <a:ext cx="48198" cy="33415"/>
            </a:xfrm>
            <a:custGeom>
              <a:avLst/>
              <a:gdLst/>
              <a:ahLst/>
              <a:cxnLst/>
              <a:rect l="l" t="t" r="r" b="b"/>
              <a:pathLst>
                <a:path w="313" h="217" extrusionOk="0">
                  <a:moveTo>
                    <a:pt x="12" y="1"/>
                  </a:moveTo>
                  <a:cubicBezTo>
                    <a:pt x="6" y="1"/>
                    <a:pt x="0" y="8"/>
                    <a:pt x="6" y="14"/>
                  </a:cubicBezTo>
                  <a:cubicBezTo>
                    <a:pt x="81" y="114"/>
                    <a:pt x="289" y="213"/>
                    <a:pt x="298" y="217"/>
                  </a:cubicBezTo>
                  <a:lnTo>
                    <a:pt x="302" y="217"/>
                  </a:lnTo>
                  <a:cubicBezTo>
                    <a:pt x="305" y="217"/>
                    <a:pt x="308" y="215"/>
                    <a:pt x="309" y="213"/>
                  </a:cubicBezTo>
                  <a:cubicBezTo>
                    <a:pt x="312" y="208"/>
                    <a:pt x="309" y="202"/>
                    <a:pt x="305" y="201"/>
                  </a:cubicBezTo>
                  <a:cubicBezTo>
                    <a:pt x="304" y="200"/>
                    <a:pt x="92" y="100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393218" y="2592281"/>
              <a:ext cx="172004" cy="36957"/>
            </a:xfrm>
            <a:custGeom>
              <a:avLst/>
              <a:gdLst/>
              <a:ahLst/>
              <a:cxnLst/>
              <a:rect l="l" t="t" r="r" b="b"/>
              <a:pathLst>
                <a:path w="1117" h="240" extrusionOk="0">
                  <a:moveTo>
                    <a:pt x="944" y="0"/>
                  </a:moveTo>
                  <a:cubicBezTo>
                    <a:pt x="809" y="0"/>
                    <a:pt x="675" y="13"/>
                    <a:pt x="544" y="39"/>
                  </a:cubicBezTo>
                  <a:cubicBezTo>
                    <a:pt x="357" y="78"/>
                    <a:pt x="178" y="140"/>
                    <a:pt x="7" y="222"/>
                  </a:cubicBezTo>
                  <a:cubicBezTo>
                    <a:pt x="0" y="226"/>
                    <a:pt x="3" y="238"/>
                    <a:pt x="11" y="239"/>
                  </a:cubicBezTo>
                  <a:lnTo>
                    <a:pt x="11" y="239"/>
                  </a:lnTo>
                  <a:cubicBezTo>
                    <a:pt x="12" y="239"/>
                    <a:pt x="13" y="238"/>
                    <a:pt x="14" y="238"/>
                  </a:cubicBezTo>
                  <a:cubicBezTo>
                    <a:pt x="184" y="156"/>
                    <a:pt x="362" y="95"/>
                    <a:pt x="547" y="56"/>
                  </a:cubicBezTo>
                  <a:cubicBezTo>
                    <a:pt x="677" y="30"/>
                    <a:pt x="810" y="18"/>
                    <a:pt x="943" y="18"/>
                  </a:cubicBezTo>
                  <a:cubicBezTo>
                    <a:pt x="998" y="18"/>
                    <a:pt x="1052" y="20"/>
                    <a:pt x="1107" y="24"/>
                  </a:cubicBezTo>
                  <a:cubicBezTo>
                    <a:pt x="1112" y="24"/>
                    <a:pt x="1115" y="21"/>
                    <a:pt x="1117" y="17"/>
                  </a:cubicBezTo>
                  <a:cubicBezTo>
                    <a:pt x="1117" y="12"/>
                    <a:pt x="1114" y="8"/>
                    <a:pt x="1110" y="7"/>
                  </a:cubicBezTo>
                  <a:cubicBezTo>
                    <a:pt x="1054" y="2"/>
                    <a:pt x="999" y="0"/>
                    <a:pt x="944" y="0"/>
                  </a:cubicBezTo>
                  <a:close/>
                  <a:moveTo>
                    <a:pt x="11" y="239"/>
                  </a:moveTo>
                  <a:cubicBezTo>
                    <a:pt x="11" y="240"/>
                    <a:pt x="10" y="240"/>
                    <a:pt x="10" y="240"/>
                  </a:cubicBezTo>
                  <a:lnTo>
                    <a:pt x="12" y="240"/>
                  </a:lnTo>
                  <a:cubicBezTo>
                    <a:pt x="11" y="240"/>
                    <a:pt x="11" y="240"/>
                    <a:pt x="11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558445" y="2694990"/>
              <a:ext cx="13089" cy="32799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25" y="1"/>
                  </a:moveTo>
                  <a:cubicBezTo>
                    <a:pt x="25" y="1"/>
                    <a:pt x="24" y="1"/>
                    <a:pt x="24" y="1"/>
                  </a:cubicBezTo>
                  <a:cubicBezTo>
                    <a:pt x="6" y="4"/>
                    <a:pt x="0" y="54"/>
                    <a:pt x="12" y="112"/>
                  </a:cubicBezTo>
                  <a:cubicBezTo>
                    <a:pt x="22" y="168"/>
                    <a:pt x="44" y="212"/>
                    <a:pt x="60" y="212"/>
                  </a:cubicBezTo>
                  <a:cubicBezTo>
                    <a:pt x="60" y="212"/>
                    <a:pt x="61" y="212"/>
                    <a:pt x="61" y="212"/>
                  </a:cubicBezTo>
                  <a:cubicBezTo>
                    <a:pt x="79" y="209"/>
                    <a:pt x="84" y="159"/>
                    <a:pt x="74" y="101"/>
                  </a:cubicBezTo>
                  <a:cubicBezTo>
                    <a:pt x="63" y="45"/>
                    <a:pt x="42" y="1"/>
                    <a:pt x="2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472829" y="2710389"/>
              <a:ext cx="13089" cy="32645"/>
            </a:xfrm>
            <a:custGeom>
              <a:avLst/>
              <a:gdLst/>
              <a:ahLst/>
              <a:cxnLst/>
              <a:rect l="l" t="t" r="r" b="b"/>
              <a:pathLst>
                <a:path w="85" h="212" extrusionOk="0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5" y="4"/>
                    <a:pt x="1" y="54"/>
                    <a:pt x="11" y="112"/>
                  </a:cubicBezTo>
                  <a:cubicBezTo>
                    <a:pt x="22" y="168"/>
                    <a:pt x="43" y="212"/>
                    <a:pt x="60" y="212"/>
                  </a:cubicBezTo>
                  <a:cubicBezTo>
                    <a:pt x="61" y="212"/>
                    <a:pt x="61" y="212"/>
                    <a:pt x="62" y="212"/>
                  </a:cubicBezTo>
                  <a:cubicBezTo>
                    <a:pt x="79" y="209"/>
                    <a:pt x="85" y="158"/>
                    <a:pt x="73" y="100"/>
                  </a:cubicBezTo>
                  <a:cubicBezTo>
                    <a:pt x="63" y="44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463590" y="2973091"/>
              <a:ext cx="55128" cy="57745"/>
            </a:xfrm>
            <a:custGeom>
              <a:avLst/>
              <a:gdLst/>
              <a:ahLst/>
              <a:cxnLst/>
              <a:rect l="l" t="t" r="r" b="b"/>
              <a:pathLst>
                <a:path w="358" h="375" extrusionOk="0">
                  <a:moveTo>
                    <a:pt x="176" y="1"/>
                  </a:moveTo>
                  <a:cubicBezTo>
                    <a:pt x="170" y="1"/>
                    <a:pt x="165" y="1"/>
                    <a:pt x="159" y="2"/>
                  </a:cubicBezTo>
                  <a:cubicBezTo>
                    <a:pt x="67" y="10"/>
                    <a:pt x="0" y="102"/>
                    <a:pt x="12" y="204"/>
                  </a:cubicBezTo>
                  <a:cubicBezTo>
                    <a:pt x="21" y="301"/>
                    <a:pt x="96" y="374"/>
                    <a:pt x="182" y="374"/>
                  </a:cubicBezTo>
                  <a:cubicBezTo>
                    <a:pt x="187" y="374"/>
                    <a:pt x="193" y="374"/>
                    <a:pt x="198" y="374"/>
                  </a:cubicBezTo>
                  <a:cubicBezTo>
                    <a:pt x="291" y="363"/>
                    <a:pt x="357" y="272"/>
                    <a:pt x="346" y="170"/>
                  </a:cubicBezTo>
                  <a:cubicBezTo>
                    <a:pt x="336" y="73"/>
                    <a:pt x="26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473907" y="2990030"/>
              <a:ext cx="31721" cy="26794"/>
            </a:xfrm>
            <a:custGeom>
              <a:avLst/>
              <a:gdLst/>
              <a:ahLst/>
              <a:cxnLst/>
              <a:rect l="l" t="t" r="r" b="b"/>
              <a:pathLst>
                <a:path w="206" h="174" extrusionOk="0">
                  <a:moveTo>
                    <a:pt x="113" y="1"/>
                  </a:moveTo>
                  <a:cubicBezTo>
                    <a:pt x="87" y="1"/>
                    <a:pt x="61" y="12"/>
                    <a:pt x="43" y="36"/>
                  </a:cubicBezTo>
                  <a:cubicBezTo>
                    <a:pt x="0" y="94"/>
                    <a:pt x="43" y="173"/>
                    <a:pt x="112" y="173"/>
                  </a:cubicBezTo>
                  <a:cubicBezTo>
                    <a:pt x="115" y="173"/>
                    <a:pt x="119" y="173"/>
                    <a:pt x="123" y="172"/>
                  </a:cubicBezTo>
                  <a:cubicBezTo>
                    <a:pt x="172" y="165"/>
                    <a:pt x="205" y="119"/>
                    <a:pt x="198" y="68"/>
                  </a:cubicBezTo>
                  <a:cubicBezTo>
                    <a:pt x="188" y="25"/>
                    <a:pt x="151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1642" name="Google Shape;1642;p34"/>
          <p:cNvGrpSpPr/>
          <p:nvPr/>
        </p:nvGrpSpPr>
        <p:grpSpPr>
          <a:xfrm>
            <a:off x="9595037" y="2975170"/>
            <a:ext cx="1469577" cy="3331956"/>
            <a:chOff x="7124925" y="2556950"/>
            <a:chExt cx="995199" cy="2256404"/>
          </a:xfrm>
        </p:grpSpPr>
        <p:sp>
          <p:nvSpPr>
            <p:cNvPr id="1643" name="Google Shape;1643;p34"/>
            <p:cNvSpPr/>
            <p:nvPr/>
          </p:nvSpPr>
          <p:spPr>
            <a:xfrm flipH="1">
              <a:off x="7124925" y="3657851"/>
              <a:ext cx="159339" cy="248802"/>
            </a:xfrm>
            <a:custGeom>
              <a:avLst/>
              <a:gdLst/>
              <a:ahLst/>
              <a:cxnLst/>
              <a:rect l="l" t="t" r="r" b="b"/>
              <a:pathLst>
                <a:path w="1001" h="1563" extrusionOk="0">
                  <a:moveTo>
                    <a:pt x="325" y="1"/>
                  </a:moveTo>
                  <a:cubicBezTo>
                    <a:pt x="278" y="53"/>
                    <a:pt x="237" y="108"/>
                    <a:pt x="196" y="165"/>
                  </a:cubicBezTo>
                  <a:cubicBezTo>
                    <a:pt x="180" y="189"/>
                    <a:pt x="163" y="215"/>
                    <a:pt x="144" y="242"/>
                  </a:cubicBezTo>
                  <a:cubicBezTo>
                    <a:pt x="77" y="343"/>
                    <a:pt x="28" y="455"/>
                    <a:pt x="1" y="572"/>
                  </a:cubicBezTo>
                  <a:lnTo>
                    <a:pt x="248" y="819"/>
                  </a:lnTo>
                  <a:cubicBezTo>
                    <a:pt x="394" y="965"/>
                    <a:pt x="614" y="1244"/>
                    <a:pt x="679" y="1244"/>
                  </a:cubicBezTo>
                  <a:cubicBezTo>
                    <a:pt x="682" y="1244"/>
                    <a:pt x="685" y="1243"/>
                    <a:pt x="688" y="1242"/>
                  </a:cubicBezTo>
                  <a:cubicBezTo>
                    <a:pt x="698" y="1235"/>
                    <a:pt x="702" y="1216"/>
                    <a:pt x="702" y="1190"/>
                  </a:cubicBezTo>
                  <a:cubicBezTo>
                    <a:pt x="702" y="1100"/>
                    <a:pt x="656" y="939"/>
                    <a:pt x="653" y="929"/>
                  </a:cubicBezTo>
                  <a:lnTo>
                    <a:pt x="653" y="929"/>
                  </a:lnTo>
                  <a:cubicBezTo>
                    <a:pt x="746" y="1002"/>
                    <a:pt x="835" y="1495"/>
                    <a:pt x="859" y="1544"/>
                  </a:cubicBezTo>
                  <a:cubicBezTo>
                    <a:pt x="860" y="1550"/>
                    <a:pt x="863" y="1554"/>
                    <a:pt x="867" y="1559"/>
                  </a:cubicBezTo>
                  <a:cubicBezTo>
                    <a:pt x="870" y="1561"/>
                    <a:pt x="874" y="1562"/>
                    <a:pt x="879" y="1562"/>
                  </a:cubicBezTo>
                  <a:cubicBezTo>
                    <a:pt x="880" y="1562"/>
                    <a:pt x="882" y="1562"/>
                    <a:pt x="883" y="1561"/>
                  </a:cubicBezTo>
                  <a:cubicBezTo>
                    <a:pt x="909" y="1553"/>
                    <a:pt x="944" y="1482"/>
                    <a:pt x="967" y="1308"/>
                  </a:cubicBezTo>
                  <a:cubicBezTo>
                    <a:pt x="1000" y="1067"/>
                    <a:pt x="973" y="764"/>
                    <a:pt x="902" y="682"/>
                  </a:cubicBezTo>
                  <a:cubicBezTo>
                    <a:pt x="830" y="599"/>
                    <a:pt x="633" y="527"/>
                    <a:pt x="633" y="527"/>
                  </a:cubicBezTo>
                  <a:cubicBezTo>
                    <a:pt x="633" y="527"/>
                    <a:pt x="419" y="144"/>
                    <a:pt x="325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4" name="Google Shape;1644;p34"/>
            <p:cNvSpPr/>
            <p:nvPr/>
          </p:nvSpPr>
          <p:spPr>
            <a:xfrm flipH="1">
              <a:off x="7172361" y="3684116"/>
              <a:ext cx="111904" cy="171917"/>
            </a:xfrm>
            <a:custGeom>
              <a:avLst/>
              <a:gdLst/>
              <a:ahLst/>
              <a:cxnLst/>
              <a:rect l="l" t="t" r="r" b="b"/>
              <a:pathLst>
                <a:path w="703" h="1080" extrusionOk="0">
                  <a:moveTo>
                    <a:pt x="196" y="0"/>
                  </a:moveTo>
                  <a:cubicBezTo>
                    <a:pt x="180" y="24"/>
                    <a:pt x="163" y="50"/>
                    <a:pt x="144" y="77"/>
                  </a:cubicBezTo>
                  <a:cubicBezTo>
                    <a:pt x="77" y="178"/>
                    <a:pt x="28" y="290"/>
                    <a:pt x="1" y="407"/>
                  </a:cubicBezTo>
                  <a:lnTo>
                    <a:pt x="248" y="654"/>
                  </a:lnTo>
                  <a:cubicBezTo>
                    <a:pt x="394" y="800"/>
                    <a:pt x="614" y="1079"/>
                    <a:pt x="679" y="1079"/>
                  </a:cubicBezTo>
                  <a:cubicBezTo>
                    <a:pt x="682" y="1079"/>
                    <a:pt x="685" y="1078"/>
                    <a:pt x="688" y="1077"/>
                  </a:cubicBezTo>
                  <a:cubicBezTo>
                    <a:pt x="698" y="1070"/>
                    <a:pt x="702" y="1051"/>
                    <a:pt x="702" y="1025"/>
                  </a:cubicBezTo>
                  <a:cubicBezTo>
                    <a:pt x="666" y="952"/>
                    <a:pt x="601" y="860"/>
                    <a:pt x="491" y="756"/>
                  </a:cubicBezTo>
                  <a:cubicBezTo>
                    <a:pt x="286" y="563"/>
                    <a:pt x="177" y="285"/>
                    <a:pt x="177" y="285"/>
                  </a:cubicBezTo>
                  <a:cubicBezTo>
                    <a:pt x="157" y="217"/>
                    <a:pt x="174" y="103"/>
                    <a:pt x="19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5" name="Google Shape;1645;p34"/>
            <p:cNvSpPr/>
            <p:nvPr/>
          </p:nvSpPr>
          <p:spPr>
            <a:xfrm flipH="1">
              <a:off x="7432622" y="3937374"/>
              <a:ext cx="202318" cy="388246"/>
            </a:xfrm>
            <a:custGeom>
              <a:avLst/>
              <a:gdLst/>
              <a:ahLst/>
              <a:cxnLst/>
              <a:rect l="l" t="t" r="r" b="b"/>
              <a:pathLst>
                <a:path w="1271" h="2439" extrusionOk="0">
                  <a:moveTo>
                    <a:pt x="983" y="1"/>
                  </a:moveTo>
                  <a:cubicBezTo>
                    <a:pt x="983" y="1"/>
                    <a:pt x="887" y="76"/>
                    <a:pt x="659" y="124"/>
                  </a:cubicBezTo>
                  <a:cubicBezTo>
                    <a:pt x="535" y="149"/>
                    <a:pt x="410" y="162"/>
                    <a:pt x="284" y="162"/>
                  </a:cubicBezTo>
                  <a:cubicBezTo>
                    <a:pt x="272" y="162"/>
                    <a:pt x="259" y="162"/>
                    <a:pt x="246" y="161"/>
                  </a:cubicBezTo>
                  <a:cubicBezTo>
                    <a:pt x="173" y="161"/>
                    <a:pt x="92" y="157"/>
                    <a:pt x="3" y="150"/>
                  </a:cubicBezTo>
                  <a:cubicBezTo>
                    <a:pt x="3" y="280"/>
                    <a:pt x="2" y="407"/>
                    <a:pt x="0" y="530"/>
                  </a:cubicBezTo>
                  <a:cubicBezTo>
                    <a:pt x="125" y="943"/>
                    <a:pt x="287" y="1534"/>
                    <a:pt x="261" y="1670"/>
                  </a:cubicBezTo>
                  <a:cubicBezTo>
                    <a:pt x="220" y="1884"/>
                    <a:pt x="145" y="2281"/>
                    <a:pt x="145" y="2281"/>
                  </a:cubicBezTo>
                  <a:cubicBezTo>
                    <a:pt x="145" y="2281"/>
                    <a:pt x="249" y="2321"/>
                    <a:pt x="387" y="2362"/>
                  </a:cubicBezTo>
                  <a:cubicBezTo>
                    <a:pt x="482" y="2391"/>
                    <a:pt x="579" y="2414"/>
                    <a:pt x="677" y="2430"/>
                  </a:cubicBezTo>
                  <a:cubicBezTo>
                    <a:pt x="744" y="2436"/>
                    <a:pt x="805" y="2438"/>
                    <a:pt x="858" y="2438"/>
                  </a:cubicBezTo>
                  <a:cubicBezTo>
                    <a:pt x="994" y="2434"/>
                    <a:pt x="1127" y="2411"/>
                    <a:pt x="1258" y="2372"/>
                  </a:cubicBezTo>
                  <a:cubicBezTo>
                    <a:pt x="1269" y="2143"/>
                    <a:pt x="1271" y="1857"/>
                    <a:pt x="1266" y="1560"/>
                  </a:cubicBezTo>
                  <a:lnTo>
                    <a:pt x="1266" y="1524"/>
                  </a:lnTo>
                  <a:cubicBezTo>
                    <a:pt x="1226" y="1528"/>
                    <a:pt x="1185" y="1530"/>
                    <a:pt x="1143" y="1531"/>
                  </a:cubicBezTo>
                  <a:cubicBezTo>
                    <a:pt x="1143" y="1531"/>
                    <a:pt x="1069" y="786"/>
                    <a:pt x="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6" name="Google Shape;1646;p34"/>
            <p:cNvSpPr/>
            <p:nvPr/>
          </p:nvSpPr>
          <p:spPr>
            <a:xfrm flipH="1">
              <a:off x="7433577" y="3937374"/>
              <a:ext cx="96622" cy="248643"/>
            </a:xfrm>
            <a:custGeom>
              <a:avLst/>
              <a:gdLst/>
              <a:ahLst/>
              <a:cxnLst/>
              <a:rect l="l" t="t" r="r" b="b"/>
              <a:pathLst>
                <a:path w="607" h="1562" extrusionOk="0">
                  <a:moveTo>
                    <a:pt x="325" y="1"/>
                  </a:moveTo>
                  <a:cubicBezTo>
                    <a:pt x="323" y="1"/>
                    <a:pt x="227" y="76"/>
                    <a:pt x="1" y="124"/>
                  </a:cubicBezTo>
                  <a:lnTo>
                    <a:pt x="19" y="305"/>
                  </a:lnTo>
                  <a:cubicBezTo>
                    <a:pt x="142" y="766"/>
                    <a:pt x="342" y="1530"/>
                    <a:pt x="342" y="1530"/>
                  </a:cubicBezTo>
                  <a:cubicBezTo>
                    <a:pt x="342" y="1530"/>
                    <a:pt x="459" y="1562"/>
                    <a:pt x="570" y="1562"/>
                  </a:cubicBezTo>
                  <a:cubicBezTo>
                    <a:pt x="583" y="1562"/>
                    <a:pt x="595" y="1561"/>
                    <a:pt x="607" y="1560"/>
                  </a:cubicBezTo>
                  <a:lnTo>
                    <a:pt x="607" y="1524"/>
                  </a:lnTo>
                  <a:cubicBezTo>
                    <a:pt x="568" y="1528"/>
                    <a:pt x="527" y="1531"/>
                    <a:pt x="484" y="1531"/>
                  </a:cubicBezTo>
                  <a:cubicBezTo>
                    <a:pt x="484" y="1531"/>
                    <a:pt x="410" y="786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7" name="Google Shape;1647;p34"/>
            <p:cNvSpPr/>
            <p:nvPr/>
          </p:nvSpPr>
          <p:spPr>
            <a:xfrm flipH="1">
              <a:off x="7553758" y="3960933"/>
              <a:ext cx="81182" cy="352430"/>
            </a:xfrm>
            <a:custGeom>
              <a:avLst/>
              <a:gdLst/>
              <a:ahLst/>
              <a:cxnLst/>
              <a:rect l="l" t="t" r="r" b="b"/>
              <a:pathLst>
                <a:path w="510" h="2214" extrusionOk="0">
                  <a:moveTo>
                    <a:pt x="3" y="0"/>
                  </a:moveTo>
                  <a:cubicBezTo>
                    <a:pt x="3" y="132"/>
                    <a:pt x="2" y="259"/>
                    <a:pt x="0" y="382"/>
                  </a:cubicBezTo>
                  <a:cubicBezTo>
                    <a:pt x="125" y="795"/>
                    <a:pt x="287" y="1386"/>
                    <a:pt x="261" y="1522"/>
                  </a:cubicBezTo>
                  <a:cubicBezTo>
                    <a:pt x="220" y="1736"/>
                    <a:pt x="145" y="2133"/>
                    <a:pt x="145" y="2133"/>
                  </a:cubicBezTo>
                  <a:cubicBezTo>
                    <a:pt x="145" y="2133"/>
                    <a:pt x="249" y="2173"/>
                    <a:pt x="387" y="2214"/>
                  </a:cubicBezTo>
                  <a:cubicBezTo>
                    <a:pt x="410" y="1969"/>
                    <a:pt x="442" y="1655"/>
                    <a:pt x="466" y="1503"/>
                  </a:cubicBezTo>
                  <a:cubicBezTo>
                    <a:pt x="510" y="1246"/>
                    <a:pt x="339" y="382"/>
                    <a:pt x="246" y="12"/>
                  </a:cubicBezTo>
                  <a:cubicBezTo>
                    <a:pt x="173" y="12"/>
                    <a:pt x="92" y="9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8" name="Google Shape;1648;p34"/>
            <p:cNvSpPr/>
            <p:nvPr/>
          </p:nvSpPr>
          <p:spPr>
            <a:xfrm flipH="1">
              <a:off x="7765630" y="2992153"/>
              <a:ext cx="354494" cy="620493"/>
            </a:xfrm>
            <a:custGeom>
              <a:avLst/>
              <a:gdLst/>
              <a:ahLst/>
              <a:cxnLst/>
              <a:rect l="l" t="t" r="r" b="b"/>
              <a:pathLst>
                <a:path w="2227" h="3898" extrusionOk="0">
                  <a:moveTo>
                    <a:pt x="1364" y="1648"/>
                  </a:moveTo>
                  <a:cubicBezTo>
                    <a:pt x="1364" y="1648"/>
                    <a:pt x="1505" y="2160"/>
                    <a:pt x="1512" y="2548"/>
                  </a:cubicBezTo>
                  <a:cubicBezTo>
                    <a:pt x="1515" y="2675"/>
                    <a:pt x="1512" y="2837"/>
                    <a:pt x="1508" y="3001"/>
                  </a:cubicBezTo>
                  <a:cubicBezTo>
                    <a:pt x="1508" y="3001"/>
                    <a:pt x="1390" y="2899"/>
                    <a:pt x="1278" y="2795"/>
                  </a:cubicBezTo>
                  <a:cubicBezTo>
                    <a:pt x="1192" y="2714"/>
                    <a:pt x="1108" y="2632"/>
                    <a:pt x="1084" y="2588"/>
                  </a:cubicBezTo>
                  <a:cubicBezTo>
                    <a:pt x="1084" y="2588"/>
                    <a:pt x="1191" y="2109"/>
                    <a:pt x="1292" y="1823"/>
                  </a:cubicBezTo>
                  <a:lnTo>
                    <a:pt x="1289" y="1814"/>
                  </a:lnTo>
                  <a:lnTo>
                    <a:pt x="1330" y="1725"/>
                  </a:lnTo>
                  <a:cubicBezTo>
                    <a:pt x="1334" y="1714"/>
                    <a:pt x="1338" y="1704"/>
                    <a:pt x="1343" y="1696"/>
                  </a:cubicBezTo>
                  <a:lnTo>
                    <a:pt x="1364" y="1648"/>
                  </a:lnTo>
                  <a:close/>
                  <a:moveTo>
                    <a:pt x="984" y="0"/>
                  </a:moveTo>
                  <a:lnTo>
                    <a:pt x="984" y="0"/>
                  </a:lnTo>
                  <a:cubicBezTo>
                    <a:pt x="786" y="100"/>
                    <a:pt x="547" y="627"/>
                    <a:pt x="308" y="1253"/>
                  </a:cubicBezTo>
                  <a:cubicBezTo>
                    <a:pt x="80" y="1859"/>
                    <a:pt x="0" y="2436"/>
                    <a:pt x="9" y="2718"/>
                  </a:cubicBezTo>
                  <a:cubicBezTo>
                    <a:pt x="9" y="2745"/>
                    <a:pt x="10" y="2766"/>
                    <a:pt x="12" y="2786"/>
                  </a:cubicBezTo>
                  <a:cubicBezTo>
                    <a:pt x="31" y="2964"/>
                    <a:pt x="291" y="3367"/>
                    <a:pt x="666" y="3646"/>
                  </a:cubicBezTo>
                  <a:cubicBezTo>
                    <a:pt x="758" y="3715"/>
                    <a:pt x="857" y="3775"/>
                    <a:pt x="961" y="3824"/>
                  </a:cubicBezTo>
                  <a:cubicBezTo>
                    <a:pt x="1024" y="3854"/>
                    <a:pt x="1091" y="3879"/>
                    <a:pt x="1158" y="3898"/>
                  </a:cubicBezTo>
                  <a:cubicBezTo>
                    <a:pt x="1163" y="3871"/>
                    <a:pt x="1172" y="3844"/>
                    <a:pt x="1181" y="3819"/>
                  </a:cubicBezTo>
                  <a:lnTo>
                    <a:pt x="1158" y="3809"/>
                  </a:lnTo>
                  <a:cubicBezTo>
                    <a:pt x="1166" y="3764"/>
                    <a:pt x="1176" y="3721"/>
                    <a:pt x="1189" y="3678"/>
                  </a:cubicBezTo>
                  <a:cubicBezTo>
                    <a:pt x="1195" y="3659"/>
                    <a:pt x="1201" y="3640"/>
                    <a:pt x="1208" y="3620"/>
                  </a:cubicBezTo>
                  <a:cubicBezTo>
                    <a:pt x="1237" y="3536"/>
                    <a:pt x="1275" y="3456"/>
                    <a:pt x="1322" y="3381"/>
                  </a:cubicBezTo>
                  <a:cubicBezTo>
                    <a:pt x="1441" y="3192"/>
                    <a:pt x="1548" y="3119"/>
                    <a:pt x="1567" y="3108"/>
                  </a:cubicBezTo>
                  <a:lnTo>
                    <a:pt x="1570" y="3106"/>
                  </a:lnTo>
                  <a:cubicBezTo>
                    <a:pt x="1570" y="3106"/>
                    <a:pt x="1579" y="3113"/>
                    <a:pt x="1596" y="3128"/>
                  </a:cubicBezTo>
                  <a:lnTo>
                    <a:pt x="1599" y="3129"/>
                  </a:lnTo>
                  <a:lnTo>
                    <a:pt x="1602" y="3132"/>
                  </a:lnTo>
                  <a:lnTo>
                    <a:pt x="1667" y="3187"/>
                  </a:lnTo>
                  <a:lnTo>
                    <a:pt x="1680" y="3197"/>
                  </a:lnTo>
                  <a:cubicBezTo>
                    <a:pt x="1726" y="3236"/>
                    <a:pt x="1784" y="3284"/>
                    <a:pt x="1845" y="3333"/>
                  </a:cubicBezTo>
                  <a:cubicBezTo>
                    <a:pt x="1987" y="3448"/>
                    <a:pt x="2147" y="3573"/>
                    <a:pt x="2225" y="3623"/>
                  </a:cubicBezTo>
                  <a:cubicBezTo>
                    <a:pt x="2225" y="3614"/>
                    <a:pt x="2227" y="3607"/>
                    <a:pt x="2227" y="3599"/>
                  </a:cubicBezTo>
                  <a:cubicBezTo>
                    <a:pt x="2227" y="3568"/>
                    <a:pt x="2224" y="3536"/>
                    <a:pt x="2219" y="3504"/>
                  </a:cubicBezTo>
                  <a:cubicBezTo>
                    <a:pt x="2212" y="3442"/>
                    <a:pt x="2202" y="3381"/>
                    <a:pt x="2189" y="3320"/>
                  </a:cubicBezTo>
                  <a:cubicBezTo>
                    <a:pt x="2094" y="2834"/>
                    <a:pt x="1874" y="2352"/>
                    <a:pt x="1683" y="1890"/>
                  </a:cubicBezTo>
                  <a:cubicBezTo>
                    <a:pt x="1649" y="1808"/>
                    <a:pt x="1616" y="1727"/>
                    <a:pt x="1586" y="1648"/>
                  </a:cubicBezTo>
                  <a:cubicBezTo>
                    <a:pt x="1495" y="1414"/>
                    <a:pt x="1376" y="1146"/>
                    <a:pt x="1269" y="893"/>
                  </a:cubicBezTo>
                  <a:cubicBezTo>
                    <a:pt x="1104" y="505"/>
                    <a:pt x="964" y="151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49" name="Google Shape;1649;p34"/>
            <p:cNvSpPr/>
            <p:nvPr/>
          </p:nvSpPr>
          <p:spPr>
            <a:xfrm flipH="1">
              <a:off x="7820706" y="3134462"/>
              <a:ext cx="163160" cy="388405"/>
            </a:xfrm>
            <a:custGeom>
              <a:avLst/>
              <a:gdLst/>
              <a:ahLst/>
              <a:cxnLst/>
              <a:rect l="l" t="t" r="r" b="b"/>
              <a:pathLst>
                <a:path w="1025" h="2440" extrusionOk="0">
                  <a:moveTo>
                    <a:pt x="508" y="755"/>
                  </a:moveTo>
                  <a:cubicBezTo>
                    <a:pt x="508" y="755"/>
                    <a:pt x="649" y="1266"/>
                    <a:pt x="656" y="1654"/>
                  </a:cubicBezTo>
                  <a:cubicBezTo>
                    <a:pt x="659" y="1781"/>
                    <a:pt x="656" y="1943"/>
                    <a:pt x="652" y="2107"/>
                  </a:cubicBezTo>
                  <a:cubicBezTo>
                    <a:pt x="652" y="2107"/>
                    <a:pt x="534" y="2005"/>
                    <a:pt x="422" y="1901"/>
                  </a:cubicBezTo>
                  <a:cubicBezTo>
                    <a:pt x="336" y="1820"/>
                    <a:pt x="252" y="1739"/>
                    <a:pt x="229" y="1696"/>
                  </a:cubicBezTo>
                  <a:lnTo>
                    <a:pt x="228" y="1696"/>
                  </a:lnTo>
                  <a:cubicBezTo>
                    <a:pt x="228" y="1696"/>
                    <a:pt x="335" y="1215"/>
                    <a:pt x="436" y="929"/>
                  </a:cubicBezTo>
                  <a:lnTo>
                    <a:pt x="435" y="920"/>
                  </a:lnTo>
                  <a:lnTo>
                    <a:pt x="474" y="832"/>
                  </a:lnTo>
                  <a:cubicBezTo>
                    <a:pt x="478" y="822"/>
                    <a:pt x="482" y="812"/>
                    <a:pt x="487" y="802"/>
                  </a:cubicBezTo>
                  <a:lnTo>
                    <a:pt x="508" y="755"/>
                  </a:lnTo>
                  <a:close/>
                  <a:moveTo>
                    <a:pt x="414" y="0"/>
                  </a:moveTo>
                  <a:cubicBezTo>
                    <a:pt x="202" y="475"/>
                    <a:pt x="1" y="1376"/>
                    <a:pt x="72" y="1662"/>
                  </a:cubicBezTo>
                  <a:cubicBezTo>
                    <a:pt x="72" y="1662"/>
                    <a:pt x="45" y="1772"/>
                    <a:pt x="380" y="1992"/>
                  </a:cubicBezTo>
                  <a:cubicBezTo>
                    <a:pt x="576" y="2121"/>
                    <a:pt x="669" y="2185"/>
                    <a:pt x="711" y="2214"/>
                  </a:cubicBezTo>
                  <a:cubicBezTo>
                    <a:pt x="730" y="2227"/>
                    <a:pt x="738" y="2232"/>
                    <a:pt x="743" y="2235"/>
                  </a:cubicBezTo>
                  <a:lnTo>
                    <a:pt x="746" y="2238"/>
                  </a:lnTo>
                  <a:lnTo>
                    <a:pt x="812" y="2293"/>
                  </a:lnTo>
                  <a:lnTo>
                    <a:pt x="824" y="2303"/>
                  </a:lnTo>
                  <a:cubicBezTo>
                    <a:pt x="872" y="2342"/>
                    <a:pt x="929" y="2390"/>
                    <a:pt x="990" y="2439"/>
                  </a:cubicBezTo>
                  <a:lnTo>
                    <a:pt x="1025" y="2429"/>
                  </a:lnTo>
                  <a:cubicBezTo>
                    <a:pt x="1025" y="2429"/>
                    <a:pt x="912" y="2075"/>
                    <a:pt x="880" y="1720"/>
                  </a:cubicBezTo>
                  <a:cubicBezTo>
                    <a:pt x="857" y="1480"/>
                    <a:pt x="854" y="1237"/>
                    <a:pt x="828" y="996"/>
                  </a:cubicBezTo>
                  <a:cubicBezTo>
                    <a:pt x="795" y="914"/>
                    <a:pt x="762" y="835"/>
                    <a:pt x="731" y="755"/>
                  </a:cubicBezTo>
                  <a:cubicBezTo>
                    <a:pt x="640" y="521"/>
                    <a:pt x="521" y="253"/>
                    <a:pt x="414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0" name="Google Shape;1650;p34"/>
            <p:cNvSpPr/>
            <p:nvPr/>
          </p:nvSpPr>
          <p:spPr>
            <a:xfrm flipH="1">
              <a:off x="7927676" y="3424809"/>
              <a:ext cx="191175" cy="187835"/>
            </a:xfrm>
            <a:custGeom>
              <a:avLst/>
              <a:gdLst/>
              <a:ahLst/>
              <a:cxnLst/>
              <a:rect l="l" t="t" r="r" b="b"/>
              <a:pathLst>
                <a:path w="1201" h="1180" extrusionOk="0">
                  <a:moveTo>
                    <a:pt x="1" y="0"/>
                  </a:moveTo>
                  <a:cubicBezTo>
                    <a:pt x="1" y="27"/>
                    <a:pt x="2" y="48"/>
                    <a:pt x="4" y="68"/>
                  </a:cubicBezTo>
                  <a:cubicBezTo>
                    <a:pt x="23" y="246"/>
                    <a:pt x="283" y="649"/>
                    <a:pt x="658" y="928"/>
                  </a:cubicBezTo>
                  <a:cubicBezTo>
                    <a:pt x="750" y="997"/>
                    <a:pt x="849" y="1057"/>
                    <a:pt x="953" y="1106"/>
                  </a:cubicBezTo>
                  <a:cubicBezTo>
                    <a:pt x="1016" y="1136"/>
                    <a:pt x="1083" y="1161"/>
                    <a:pt x="1150" y="1180"/>
                  </a:cubicBezTo>
                  <a:cubicBezTo>
                    <a:pt x="1155" y="1153"/>
                    <a:pt x="1164" y="1126"/>
                    <a:pt x="1173" y="1101"/>
                  </a:cubicBezTo>
                  <a:lnTo>
                    <a:pt x="1150" y="1091"/>
                  </a:lnTo>
                  <a:cubicBezTo>
                    <a:pt x="1158" y="1046"/>
                    <a:pt x="1168" y="1003"/>
                    <a:pt x="1181" y="960"/>
                  </a:cubicBezTo>
                  <a:cubicBezTo>
                    <a:pt x="1187" y="941"/>
                    <a:pt x="1193" y="922"/>
                    <a:pt x="1200" y="902"/>
                  </a:cubicBezTo>
                  <a:cubicBezTo>
                    <a:pt x="907" y="822"/>
                    <a:pt x="577" y="691"/>
                    <a:pt x="341" y="440"/>
                  </a:cubicBezTo>
                  <a:cubicBezTo>
                    <a:pt x="215" y="304"/>
                    <a:pt x="101" y="15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1" name="Google Shape;1651;p34"/>
            <p:cNvSpPr/>
            <p:nvPr/>
          </p:nvSpPr>
          <p:spPr>
            <a:xfrm flipH="1">
              <a:off x="7478467" y="2890595"/>
              <a:ext cx="274585" cy="1072413"/>
            </a:xfrm>
            <a:custGeom>
              <a:avLst/>
              <a:gdLst/>
              <a:ahLst/>
              <a:cxnLst/>
              <a:rect l="l" t="t" r="r" b="b"/>
              <a:pathLst>
                <a:path w="1725" h="6737" extrusionOk="0">
                  <a:moveTo>
                    <a:pt x="87" y="0"/>
                  </a:moveTo>
                  <a:cubicBezTo>
                    <a:pt x="87" y="15"/>
                    <a:pt x="12" y="104"/>
                    <a:pt x="5" y="307"/>
                  </a:cubicBezTo>
                  <a:cubicBezTo>
                    <a:pt x="0" y="425"/>
                    <a:pt x="18" y="583"/>
                    <a:pt x="88" y="787"/>
                  </a:cubicBezTo>
                  <a:cubicBezTo>
                    <a:pt x="278" y="1340"/>
                    <a:pt x="564" y="2543"/>
                    <a:pt x="644" y="3384"/>
                  </a:cubicBezTo>
                  <a:cubicBezTo>
                    <a:pt x="657" y="3520"/>
                    <a:pt x="670" y="3727"/>
                    <a:pt x="682" y="3980"/>
                  </a:cubicBezTo>
                  <a:cubicBezTo>
                    <a:pt x="686" y="4062"/>
                    <a:pt x="690" y="4149"/>
                    <a:pt x="693" y="4240"/>
                  </a:cubicBezTo>
                  <a:cubicBezTo>
                    <a:pt x="724" y="4948"/>
                    <a:pt x="747" y="5904"/>
                    <a:pt x="745" y="6724"/>
                  </a:cubicBezTo>
                  <a:cubicBezTo>
                    <a:pt x="838" y="6733"/>
                    <a:pt x="923" y="6736"/>
                    <a:pt x="1001" y="6736"/>
                  </a:cubicBezTo>
                  <a:cubicBezTo>
                    <a:pt x="1178" y="6736"/>
                    <a:pt x="1318" y="6718"/>
                    <a:pt x="1427" y="6693"/>
                  </a:cubicBezTo>
                  <a:cubicBezTo>
                    <a:pt x="1636" y="6645"/>
                    <a:pt x="1725" y="6575"/>
                    <a:pt x="1725" y="6575"/>
                  </a:cubicBezTo>
                  <a:cubicBezTo>
                    <a:pt x="1651" y="5900"/>
                    <a:pt x="1567" y="5192"/>
                    <a:pt x="1515" y="4900"/>
                  </a:cubicBezTo>
                  <a:cubicBezTo>
                    <a:pt x="1479" y="4696"/>
                    <a:pt x="1444" y="4428"/>
                    <a:pt x="1414" y="4133"/>
                  </a:cubicBezTo>
                  <a:cubicBezTo>
                    <a:pt x="1405" y="4047"/>
                    <a:pt x="1396" y="3958"/>
                    <a:pt x="1388" y="3867"/>
                  </a:cubicBezTo>
                  <a:cubicBezTo>
                    <a:pt x="1370" y="3669"/>
                    <a:pt x="1351" y="3465"/>
                    <a:pt x="1334" y="3265"/>
                  </a:cubicBezTo>
                  <a:cubicBezTo>
                    <a:pt x="1334" y="3264"/>
                    <a:pt x="1334" y="3264"/>
                    <a:pt x="1334" y="3262"/>
                  </a:cubicBezTo>
                  <a:cubicBezTo>
                    <a:pt x="1302" y="2901"/>
                    <a:pt x="1272" y="2554"/>
                    <a:pt x="1241" y="2286"/>
                  </a:cubicBezTo>
                  <a:cubicBezTo>
                    <a:pt x="1159" y="1578"/>
                    <a:pt x="1036" y="927"/>
                    <a:pt x="961" y="647"/>
                  </a:cubicBezTo>
                  <a:cubicBezTo>
                    <a:pt x="946" y="593"/>
                    <a:pt x="933" y="544"/>
                    <a:pt x="920" y="501"/>
                  </a:cubicBezTo>
                  <a:cubicBezTo>
                    <a:pt x="897" y="420"/>
                    <a:pt x="871" y="340"/>
                    <a:pt x="839" y="26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2" name="Google Shape;1652;p34"/>
            <p:cNvSpPr/>
            <p:nvPr/>
          </p:nvSpPr>
          <p:spPr>
            <a:xfrm flipH="1">
              <a:off x="7478466" y="3410324"/>
              <a:ext cx="66378" cy="545837"/>
            </a:xfrm>
            <a:custGeom>
              <a:avLst/>
              <a:gdLst/>
              <a:ahLst/>
              <a:cxnLst/>
              <a:rect l="l" t="t" r="r" b="b"/>
              <a:pathLst>
                <a:path w="417" h="3429" extrusionOk="0">
                  <a:moveTo>
                    <a:pt x="26" y="0"/>
                  </a:moveTo>
                  <a:cubicBezTo>
                    <a:pt x="12" y="229"/>
                    <a:pt x="0" y="430"/>
                    <a:pt x="0" y="440"/>
                  </a:cubicBezTo>
                  <a:cubicBezTo>
                    <a:pt x="0" y="465"/>
                    <a:pt x="83" y="1298"/>
                    <a:pt x="127" y="2014"/>
                  </a:cubicBezTo>
                  <a:cubicBezTo>
                    <a:pt x="162" y="2531"/>
                    <a:pt x="136" y="3132"/>
                    <a:pt x="119" y="3429"/>
                  </a:cubicBezTo>
                  <a:cubicBezTo>
                    <a:pt x="328" y="3381"/>
                    <a:pt x="417" y="3310"/>
                    <a:pt x="417" y="3310"/>
                  </a:cubicBezTo>
                  <a:cubicBezTo>
                    <a:pt x="343" y="2635"/>
                    <a:pt x="259" y="1929"/>
                    <a:pt x="207" y="1635"/>
                  </a:cubicBezTo>
                  <a:cubicBezTo>
                    <a:pt x="171" y="1433"/>
                    <a:pt x="136" y="1163"/>
                    <a:pt x="107" y="870"/>
                  </a:cubicBezTo>
                  <a:cubicBezTo>
                    <a:pt x="97" y="783"/>
                    <a:pt x="88" y="693"/>
                    <a:pt x="81" y="604"/>
                  </a:cubicBezTo>
                  <a:cubicBezTo>
                    <a:pt x="62" y="404"/>
                    <a:pt x="45" y="20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3" name="Google Shape;1653;p34"/>
            <p:cNvSpPr/>
            <p:nvPr/>
          </p:nvSpPr>
          <p:spPr>
            <a:xfrm flipH="1">
              <a:off x="7527654" y="3506310"/>
              <a:ext cx="316131" cy="60808"/>
            </a:xfrm>
            <a:custGeom>
              <a:avLst/>
              <a:gdLst/>
              <a:ahLst/>
              <a:cxnLst/>
              <a:rect l="l" t="t" r="r" b="b"/>
              <a:pathLst>
                <a:path w="1986" h="382" extrusionOk="0">
                  <a:moveTo>
                    <a:pt x="1959" y="1"/>
                  </a:moveTo>
                  <a:cubicBezTo>
                    <a:pt x="1919" y="11"/>
                    <a:pt x="1864" y="24"/>
                    <a:pt x="1796" y="37"/>
                  </a:cubicBezTo>
                  <a:cubicBezTo>
                    <a:pt x="1616" y="74"/>
                    <a:pt x="1435" y="99"/>
                    <a:pt x="1253" y="113"/>
                  </a:cubicBezTo>
                  <a:cubicBezTo>
                    <a:pt x="1156" y="121"/>
                    <a:pt x="1059" y="125"/>
                    <a:pt x="963" y="125"/>
                  </a:cubicBezTo>
                  <a:cubicBezTo>
                    <a:pt x="793" y="125"/>
                    <a:pt x="624" y="113"/>
                    <a:pt x="456" y="90"/>
                  </a:cubicBezTo>
                  <a:cubicBezTo>
                    <a:pt x="252" y="61"/>
                    <a:pt x="103" y="35"/>
                    <a:pt x="0" y="14"/>
                  </a:cubicBezTo>
                  <a:lnTo>
                    <a:pt x="0" y="14"/>
                  </a:lnTo>
                  <a:lnTo>
                    <a:pt x="421" y="364"/>
                  </a:lnTo>
                  <a:cubicBezTo>
                    <a:pt x="444" y="367"/>
                    <a:pt x="468" y="368"/>
                    <a:pt x="492" y="369"/>
                  </a:cubicBezTo>
                  <a:cubicBezTo>
                    <a:pt x="600" y="377"/>
                    <a:pt x="722" y="382"/>
                    <a:pt x="860" y="382"/>
                  </a:cubicBezTo>
                  <a:cubicBezTo>
                    <a:pt x="889" y="382"/>
                    <a:pt x="920" y="382"/>
                    <a:pt x="951" y="381"/>
                  </a:cubicBezTo>
                  <a:cubicBezTo>
                    <a:pt x="1066" y="381"/>
                    <a:pt x="1171" y="378"/>
                    <a:pt x="1265" y="372"/>
                  </a:cubicBezTo>
                  <a:cubicBezTo>
                    <a:pt x="1444" y="367"/>
                    <a:pt x="1623" y="348"/>
                    <a:pt x="1801" y="316"/>
                  </a:cubicBezTo>
                  <a:cubicBezTo>
                    <a:pt x="1864" y="304"/>
                    <a:pt x="1924" y="287"/>
                    <a:pt x="1985" y="267"/>
                  </a:cubicBezTo>
                  <a:cubicBezTo>
                    <a:pt x="1976" y="180"/>
                    <a:pt x="1966" y="90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4" name="Google Shape;1654;p34"/>
            <p:cNvSpPr/>
            <p:nvPr/>
          </p:nvSpPr>
          <p:spPr>
            <a:xfrm flipH="1">
              <a:off x="7606289" y="2890754"/>
              <a:ext cx="146127" cy="90575"/>
            </a:xfrm>
            <a:custGeom>
              <a:avLst/>
              <a:gdLst/>
              <a:ahLst/>
              <a:cxnLst/>
              <a:rect l="l" t="t" r="r" b="b"/>
              <a:pathLst>
                <a:path w="918" h="569" extrusionOk="0">
                  <a:moveTo>
                    <a:pt x="84" y="1"/>
                  </a:moveTo>
                  <a:cubicBezTo>
                    <a:pt x="84" y="15"/>
                    <a:pt x="9" y="103"/>
                    <a:pt x="1" y="306"/>
                  </a:cubicBezTo>
                  <a:cubicBezTo>
                    <a:pt x="294" y="492"/>
                    <a:pt x="524" y="569"/>
                    <a:pt x="691" y="569"/>
                  </a:cubicBezTo>
                  <a:cubicBezTo>
                    <a:pt x="787" y="569"/>
                    <a:pt x="863" y="544"/>
                    <a:pt x="918" y="500"/>
                  </a:cubicBezTo>
                  <a:cubicBezTo>
                    <a:pt x="895" y="419"/>
                    <a:pt x="867" y="339"/>
                    <a:pt x="837" y="2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5" name="Google Shape;1655;p34"/>
            <p:cNvSpPr/>
            <p:nvPr/>
          </p:nvSpPr>
          <p:spPr>
            <a:xfrm flipH="1">
              <a:off x="7634306" y="2890595"/>
              <a:ext cx="430104" cy="1332517"/>
            </a:xfrm>
            <a:custGeom>
              <a:avLst/>
              <a:gdLst/>
              <a:ahLst/>
              <a:cxnLst/>
              <a:rect l="l" t="t" r="r" b="b"/>
              <a:pathLst>
                <a:path w="2702" h="8371" extrusionOk="0">
                  <a:moveTo>
                    <a:pt x="2044" y="0"/>
                  </a:moveTo>
                  <a:lnTo>
                    <a:pt x="2044" y="0"/>
                  </a:lnTo>
                  <a:cubicBezTo>
                    <a:pt x="1829" y="33"/>
                    <a:pt x="1618" y="86"/>
                    <a:pt x="1412" y="159"/>
                  </a:cubicBezTo>
                  <a:cubicBezTo>
                    <a:pt x="1376" y="172"/>
                    <a:pt x="1340" y="187"/>
                    <a:pt x="1302" y="201"/>
                  </a:cubicBezTo>
                  <a:cubicBezTo>
                    <a:pt x="915" y="356"/>
                    <a:pt x="667" y="392"/>
                    <a:pt x="634" y="640"/>
                  </a:cubicBezTo>
                  <a:cubicBezTo>
                    <a:pt x="614" y="796"/>
                    <a:pt x="767" y="1175"/>
                    <a:pt x="942" y="1583"/>
                  </a:cubicBezTo>
                  <a:cubicBezTo>
                    <a:pt x="1043" y="1822"/>
                    <a:pt x="1152" y="2067"/>
                    <a:pt x="1237" y="2286"/>
                  </a:cubicBezTo>
                  <a:cubicBezTo>
                    <a:pt x="1469" y="2879"/>
                    <a:pt x="1790" y="3507"/>
                    <a:pt x="1872" y="4142"/>
                  </a:cubicBezTo>
                  <a:cubicBezTo>
                    <a:pt x="1878" y="4191"/>
                    <a:pt x="1880" y="4240"/>
                    <a:pt x="1875" y="4290"/>
                  </a:cubicBezTo>
                  <a:cubicBezTo>
                    <a:pt x="1855" y="4495"/>
                    <a:pt x="1713" y="4561"/>
                    <a:pt x="1562" y="4561"/>
                  </a:cubicBezTo>
                  <a:cubicBezTo>
                    <a:pt x="1386" y="4561"/>
                    <a:pt x="1196" y="4470"/>
                    <a:pt x="1171" y="4405"/>
                  </a:cubicBezTo>
                  <a:cubicBezTo>
                    <a:pt x="1149" y="4346"/>
                    <a:pt x="1148" y="4168"/>
                    <a:pt x="1150" y="3955"/>
                  </a:cubicBezTo>
                  <a:lnTo>
                    <a:pt x="1150" y="3955"/>
                  </a:lnTo>
                  <a:cubicBezTo>
                    <a:pt x="984" y="4113"/>
                    <a:pt x="865" y="4314"/>
                    <a:pt x="809" y="4536"/>
                  </a:cubicBezTo>
                  <a:cubicBezTo>
                    <a:pt x="741" y="4517"/>
                    <a:pt x="674" y="4492"/>
                    <a:pt x="612" y="4462"/>
                  </a:cubicBezTo>
                  <a:cubicBezTo>
                    <a:pt x="424" y="5056"/>
                    <a:pt x="209" y="5800"/>
                    <a:pt x="142" y="6416"/>
                  </a:cubicBezTo>
                  <a:cubicBezTo>
                    <a:pt x="16" y="7539"/>
                    <a:pt x="25" y="8239"/>
                    <a:pt x="0" y="8239"/>
                  </a:cubicBezTo>
                  <a:cubicBezTo>
                    <a:pt x="8" y="8239"/>
                    <a:pt x="113" y="8236"/>
                    <a:pt x="275" y="8235"/>
                  </a:cubicBezTo>
                  <a:cubicBezTo>
                    <a:pt x="372" y="8233"/>
                    <a:pt x="489" y="8232"/>
                    <a:pt x="618" y="8230"/>
                  </a:cubicBezTo>
                  <a:cubicBezTo>
                    <a:pt x="779" y="8229"/>
                    <a:pt x="956" y="8228"/>
                    <a:pt x="1132" y="8228"/>
                  </a:cubicBezTo>
                  <a:cubicBezTo>
                    <a:pt x="1276" y="8228"/>
                    <a:pt x="1418" y="8228"/>
                    <a:pt x="1550" y="8230"/>
                  </a:cubicBezTo>
                  <a:cubicBezTo>
                    <a:pt x="1689" y="8232"/>
                    <a:pt x="1817" y="8239"/>
                    <a:pt x="1935" y="8251"/>
                  </a:cubicBezTo>
                  <a:cubicBezTo>
                    <a:pt x="2358" y="8290"/>
                    <a:pt x="2622" y="8371"/>
                    <a:pt x="2622" y="8371"/>
                  </a:cubicBezTo>
                  <a:cubicBezTo>
                    <a:pt x="2669" y="8197"/>
                    <a:pt x="2693" y="7712"/>
                    <a:pt x="2698" y="7106"/>
                  </a:cubicBezTo>
                  <a:cubicBezTo>
                    <a:pt x="2700" y="6983"/>
                    <a:pt x="2701" y="6856"/>
                    <a:pt x="2701" y="6724"/>
                  </a:cubicBezTo>
                  <a:lnTo>
                    <a:pt x="2701" y="6672"/>
                  </a:lnTo>
                  <a:cubicBezTo>
                    <a:pt x="2701" y="5427"/>
                    <a:pt x="2646" y="3895"/>
                    <a:pt x="2600" y="3384"/>
                  </a:cubicBezTo>
                  <a:cubicBezTo>
                    <a:pt x="2520" y="2543"/>
                    <a:pt x="2234" y="1340"/>
                    <a:pt x="2044" y="787"/>
                  </a:cubicBezTo>
                  <a:cubicBezTo>
                    <a:pt x="2000" y="666"/>
                    <a:pt x="1972" y="538"/>
                    <a:pt x="1962" y="410"/>
                  </a:cubicBezTo>
                  <a:cubicBezTo>
                    <a:pt x="1943" y="133"/>
                    <a:pt x="2044" y="16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6" name="Google Shape;1656;p34"/>
            <p:cNvSpPr/>
            <p:nvPr/>
          </p:nvSpPr>
          <p:spPr>
            <a:xfrm flipH="1">
              <a:off x="7690019" y="3142421"/>
              <a:ext cx="374391" cy="1059837"/>
            </a:xfrm>
            <a:custGeom>
              <a:avLst/>
              <a:gdLst/>
              <a:ahLst/>
              <a:cxnLst/>
              <a:rect l="l" t="t" r="r" b="b"/>
              <a:pathLst>
                <a:path w="2352" h="6658" extrusionOk="0">
                  <a:moveTo>
                    <a:pt x="941" y="1"/>
                  </a:moveTo>
                  <a:lnTo>
                    <a:pt x="941" y="1"/>
                  </a:lnTo>
                  <a:cubicBezTo>
                    <a:pt x="1042" y="240"/>
                    <a:pt x="1150" y="487"/>
                    <a:pt x="1236" y="705"/>
                  </a:cubicBezTo>
                  <a:cubicBezTo>
                    <a:pt x="1467" y="1297"/>
                    <a:pt x="1788" y="1925"/>
                    <a:pt x="1871" y="2560"/>
                  </a:cubicBezTo>
                  <a:cubicBezTo>
                    <a:pt x="1877" y="2609"/>
                    <a:pt x="1878" y="2658"/>
                    <a:pt x="1874" y="2708"/>
                  </a:cubicBezTo>
                  <a:cubicBezTo>
                    <a:pt x="1853" y="2913"/>
                    <a:pt x="1711" y="2979"/>
                    <a:pt x="1560" y="2979"/>
                  </a:cubicBezTo>
                  <a:cubicBezTo>
                    <a:pt x="1384" y="2979"/>
                    <a:pt x="1194" y="2889"/>
                    <a:pt x="1169" y="2823"/>
                  </a:cubicBezTo>
                  <a:cubicBezTo>
                    <a:pt x="1148" y="2764"/>
                    <a:pt x="1146" y="2586"/>
                    <a:pt x="1149" y="2373"/>
                  </a:cubicBezTo>
                  <a:lnTo>
                    <a:pt x="1149" y="2373"/>
                  </a:lnTo>
                  <a:cubicBezTo>
                    <a:pt x="983" y="2531"/>
                    <a:pt x="864" y="2732"/>
                    <a:pt x="808" y="2954"/>
                  </a:cubicBezTo>
                  <a:cubicBezTo>
                    <a:pt x="740" y="2935"/>
                    <a:pt x="673" y="2910"/>
                    <a:pt x="611" y="2880"/>
                  </a:cubicBezTo>
                  <a:cubicBezTo>
                    <a:pt x="423" y="3474"/>
                    <a:pt x="207" y="4218"/>
                    <a:pt x="141" y="4836"/>
                  </a:cubicBezTo>
                  <a:cubicBezTo>
                    <a:pt x="16" y="5957"/>
                    <a:pt x="25" y="6657"/>
                    <a:pt x="0" y="6657"/>
                  </a:cubicBezTo>
                  <a:cubicBezTo>
                    <a:pt x="8" y="6657"/>
                    <a:pt x="113" y="6654"/>
                    <a:pt x="275" y="6653"/>
                  </a:cubicBezTo>
                  <a:cubicBezTo>
                    <a:pt x="411" y="6178"/>
                    <a:pt x="850" y="5879"/>
                    <a:pt x="854" y="5860"/>
                  </a:cubicBezTo>
                  <a:cubicBezTo>
                    <a:pt x="872" y="5867"/>
                    <a:pt x="1041" y="5907"/>
                    <a:pt x="1243" y="5907"/>
                  </a:cubicBezTo>
                  <a:cubicBezTo>
                    <a:pt x="1436" y="5907"/>
                    <a:pt x="1660" y="5871"/>
                    <a:pt x="1813" y="5738"/>
                  </a:cubicBezTo>
                  <a:cubicBezTo>
                    <a:pt x="2144" y="5453"/>
                    <a:pt x="2351" y="4937"/>
                    <a:pt x="2266" y="3746"/>
                  </a:cubicBezTo>
                  <a:cubicBezTo>
                    <a:pt x="2179" y="2556"/>
                    <a:pt x="1823" y="1375"/>
                    <a:pt x="1582" y="969"/>
                  </a:cubicBezTo>
                  <a:cubicBezTo>
                    <a:pt x="1433" y="715"/>
                    <a:pt x="1140" y="287"/>
                    <a:pt x="94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7" name="Google Shape;1657;p34"/>
            <p:cNvSpPr/>
            <p:nvPr/>
          </p:nvSpPr>
          <p:spPr>
            <a:xfrm flipH="1">
              <a:off x="7756397" y="4200183"/>
              <a:ext cx="220146" cy="111269"/>
            </a:xfrm>
            <a:custGeom>
              <a:avLst/>
              <a:gdLst/>
              <a:ahLst/>
              <a:cxnLst/>
              <a:rect l="l" t="t" r="r" b="b"/>
              <a:pathLst>
                <a:path w="1383" h="699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193" y="568"/>
                    <a:pt x="406" y="641"/>
                    <a:pt x="627" y="670"/>
                  </a:cubicBezTo>
                  <a:cubicBezTo>
                    <a:pt x="774" y="690"/>
                    <a:pt x="922" y="699"/>
                    <a:pt x="1070" y="699"/>
                  </a:cubicBezTo>
                  <a:cubicBezTo>
                    <a:pt x="1118" y="699"/>
                    <a:pt x="1165" y="698"/>
                    <a:pt x="1212" y="696"/>
                  </a:cubicBezTo>
                  <a:cubicBezTo>
                    <a:pt x="1212" y="696"/>
                    <a:pt x="1297" y="339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8" name="Google Shape;1658;p34"/>
            <p:cNvSpPr/>
            <p:nvPr/>
          </p:nvSpPr>
          <p:spPr>
            <a:xfrm flipH="1">
              <a:off x="7315625" y="2930550"/>
              <a:ext cx="304671" cy="1250379"/>
            </a:xfrm>
            <a:custGeom>
              <a:avLst/>
              <a:gdLst/>
              <a:ahLst/>
              <a:cxnLst/>
              <a:rect l="l" t="t" r="r" b="b"/>
              <a:pathLst>
                <a:path w="1914" h="7855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112" y="335"/>
                    <a:pt x="120" y="364"/>
                    <a:pt x="128" y="396"/>
                  </a:cubicBezTo>
                  <a:cubicBezTo>
                    <a:pt x="164" y="532"/>
                    <a:pt x="211" y="753"/>
                    <a:pt x="260" y="1028"/>
                  </a:cubicBezTo>
                  <a:cubicBezTo>
                    <a:pt x="292" y="1205"/>
                    <a:pt x="324" y="1404"/>
                    <a:pt x="354" y="1614"/>
                  </a:cubicBezTo>
                  <a:cubicBezTo>
                    <a:pt x="373" y="1751"/>
                    <a:pt x="392" y="1892"/>
                    <a:pt x="407" y="2036"/>
                  </a:cubicBezTo>
                  <a:cubicBezTo>
                    <a:pt x="490" y="2744"/>
                    <a:pt x="565" y="4015"/>
                    <a:pt x="679" y="4649"/>
                  </a:cubicBezTo>
                  <a:cubicBezTo>
                    <a:pt x="732" y="4938"/>
                    <a:pt x="814" y="5627"/>
                    <a:pt x="886" y="6293"/>
                  </a:cubicBezTo>
                  <a:cubicBezTo>
                    <a:pt x="888" y="6303"/>
                    <a:pt x="889" y="6314"/>
                    <a:pt x="891" y="6324"/>
                  </a:cubicBezTo>
                  <a:cubicBezTo>
                    <a:pt x="895" y="6365"/>
                    <a:pt x="899" y="6405"/>
                    <a:pt x="904" y="6444"/>
                  </a:cubicBezTo>
                  <a:cubicBezTo>
                    <a:pt x="983" y="7185"/>
                    <a:pt x="1050" y="7855"/>
                    <a:pt x="1050" y="7855"/>
                  </a:cubicBezTo>
                  <a:cubicBezTo>
                    <a:pt x="1093" y="7855"/>
                    <a:pt x="1134" y="7852"/>
                    <a:pt x="1173" y="7848"/>
                  </a:cubicBezTo>
                  <a:cubicBezTo>
                    <a:pt x="1604" y="7812"/>
                    <a:pt x="1869" y="7631"/>
                    <a:pt x="1890" y="7616"/>
                  </a:cubicBezTo>
                  <a:cubicBezTo>
                    <a:pt x="1913" y="7600"/>
                    <a:pt x="1792" y="6758"/>
                    <a:pt x="1636" y="6034"/>
                  </a:cubicBezTo>
                  <a:cubicBezTo>
                    <a:pt x="1566" y="5715"/>
                    <a:pt x="1436" y="5283"/>
                    <a:pt x="1304" y="4870"/>
                  </a:cubicBezTo>
                  <a:cubicBezTo>
                    <a:pt x="1208" y="4568"/>
                    <a:pt x="1111" y="4276"/>
                    <a:pt x="1038" y="4050"/>
                  </a:cubicBezTo>
                  <a:cubicBezTo>
                    <a:pt x="985" y="3887"/>
                    <a:pt x="944" y="3756"/>
                    <a:pt x="927" y="3684"/>
                  </a:cubicBezTo>
                  <a:cubicBezTo>
                    <a:pt x="853" y="3379"/>
                    <a:pt x="1025" y="2645"/>
                    <a:pt x="1181" y="1838"/>
                  </a:cubicBezTo>
                  <a:cubicBezTo>
                    <a:pt x="1310" y="1173"/>
                    <a:pt x="1306" y="675"/>
                    <a:pt x="1300" y="519"/>
                  </a:cubicBezTo>
                  <a:cubicBezTo>
                    <a:pt x="1286" y="477"/>
                    <a:pt x="1277" y="452"/>
                    <a:pt x="1276" y="451"/>
                  </a:cubicBezTo>
                  <a:cubicBezTo>
                    <a:pt x="1124" y="331"/>
                    <a:pt x="898" y="228"/>
                    <a:pt x="675" y="151"/>
                  </a:cubicBezTo>
                  <a:cubicBezTo>
                    <a:pt x="623" y="133"/>
                    <a:pt x="571" y="115"/>
                    <a:pt x="519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59" name="Google Shape;1659;p34"/>
            <p:cNvSpPr/>
            <p:nvPr/>
          </p:nvSpPr>
          <p:spPr>
            <a:xfrm flipH="1">
              <a:off x="7754805" y="4272770"/>
              <a:ext cx="238770" cy="540584"/>
            </a:xfrm>
            <a:custGeom>
              <a:avLst/>
              <a:gdLst/>
              <a:ahLst/>
              <a:cxnLst/>
              <a:rect l="l" t="t" r="r" b="b"/>
              <a:pathLst>
                <a:path w="1500" h="3396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920" y="3393"/>
                    <a:pt x="1327" y="3396"/>
                    <a:pt x="1457" y="3396"/>
                  </a:cubicBezTo>
                  <a:cubicBezTo>
                    <a:pt x="1485" y="3396"/>
                    <a:pt x="1500" y="3396"/>
                    <a:pt x="1500" y="3396"/>
                  </a:cubicBezTo>
                  <a:cubicBezTo>
                    <a:pt x="1500" y="3396"/>
                    <a:pt x="875" y="2876"/>
                    <a:pt x="833" y="2836"/>
                  </a:cubicBezTo>
                  <a:cubicBezTo>
                    <a:pt x="792" y="2794"/>
                    <a:pt x="891" y="2292"/>
                    <a:pt x="973" y="1822"/>
                  </a:cubicBezTo>
                  <a:cubicBezTo>
                    <a:pt x="1056" y="1351"/>
                    <a:pt x="1319" y="239"/>
                    <a:pt x="1319" y="239"/>
                  </a:cubicBezTo>
                  <a:lnTo>
                    <a:pt x="1319" y="239"/>
                  </a:lnTo>
                  <a:cubicBezTo>
                    <a:pt x="1269" y="241"/>
                    <a:pt x="1220" y="242"/>
                    <a:pt x="1171" y="242"/>
                  </a:cubicBezTo>
                  <a:cubicBezTo>
                    <a:pt x="1025" y="242"/>
                    <a:pt x="879" y="233"/>
                    <a:pt x="734" y="214"/>
                  </a:cubicBezTo>
                  <a:cubicBezTo>
                    <a:pt x="616" y="200"/>
                    <a:pt x="501" y="172"/>
                    <a:pt x="390" y="130"/>
                  </a:cubicBezTo>
                  <a:cubicBezTo>
                    <a:pt x="292" y="96"/>
                    <a:pt x="198" y="52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0" name="Google Shape;1660;p34"/>
            <p:cNvSpPr/>
            <p:nvPr/>
          </p:nvSpPr>
          <p:spPr>
            <a:xfrm flipH="1">
              <a:off x="7318331" y="4300309"/>
              <a:ext cx="298622" cy="502698"/>
            </a:xfrm>
            <a:custGeom>
              <a:avLst/>
              <a:gdLst/>
              <a:ahLst/>
              <a:cxnLst/>
              <a:rect l="l" t="t" r="r" b="b"/>
              <a:pathLst>
                <a:path w="1876" h="3158" extrusionOk="0">
                  <a:moveTo>
                    <a:pt x="33" y="1"/>
                  </a:moveTo>
                  <a:cubicBezTo>
                    <a:pt x="33" y="1"/>
                    <a:pt x="0" y="545"/>
                    <a:pt x="125" y="1048"/>
                  </a:cubicBezTo>
                  <a:cubicBezTo>
                    <a:pt x="248" y="1550"/>
                    <a:pt x="444" y="2127"/>
                    <a:pt x="486" y="2350"/>
                  </a:cubicBezTo>
                  <a:cubicBezTo>
                    <a:pt x="527" y="2572"/>
                    <a:pt x="398" y="3102"/>
                    <a:pt x="398" y="3102"/>
                  </a:cubicBezTo>
                  <a:cubicBezTo>
                    <a:pt x="398" y="3102"/>
                    <a:pt x="573" y="3124"/>
                    <a:pt x="796" y="3140"/>
                  </a:cubicBezTo>
                  <a:cubicBezTo>
                    <a:pt x="922" y="3150"/>
                    <a:pt x="1064" y="3157"/>
                    <a:pt x="1195" y="3157"/>
                  </a:cubicBezTo>
                  <a:cubicBezTo>
                    <a:pt x="1558" y="3157"/>
                    <a:pt x="1875" y="3130"/>
                    <a:pt x="1875" y="3130"/>
                  </a:cubicBezTo>
                  <a:cubicBezTo>
                    <a:pt x="1875" y="3130"/>
                    <a:pt x="1683" y="3017"/>
                    <a:pt x="1467" y="2901"/>
                  </a:cubicBezTo>
                  <a:cubicBezTo>
                    <a:pt x="1253" y="2786"/>
                    <a:pt x="941" y="2556"/>
                    <a:pt x="941" y="2556"/>
                  </a:cubicBezTo>
                  <a:cubicBezTo>
                    <a:pt x="1048" y="2070"/>
                    <a:pt x="1155" y="199"/>
                    <a:pt x="1146" y="92"/>
                  </a:cubicBezTo>
                  <a:lnTo>
                    <a:pt x="1146" y="92"/>
                  </a:lnTo>
                  <a:cubicBezTo>
                    <a:pt x="1146" y="92"/>
                    <a:pt x="1027" y="158"/>
                    <a:pt x="755" y="158"/>
                  </a:cubicBezTo>
                  <a:cubicBezTo>
                    <a:pt x="753" y="158"/>
                    <a:pt x="750" y="158"/>
                    <a:pt x="747" y="158"/>
                  </a:cubicBezTo>
                  <a:cubicBezTo>
                    <a:pt x="737" y="159"/>
                    <a:pt x="727" y="159"/>
                    <a:pt x="717" y="159"/>
                  </a:cubicBezTo>
                  <a:cubicBezTo>
                    <a:pt x="693" y="159"/>
                    <a:pt x="669" y="158"/>
                    <a:pt x="644" y="157"/>
                  </a:cubicBezTo>
                  <a:cubicBezTo>
                    <a:pt x="618" y="156"/>
                    <a:pt x="592" y="153"/>
                    <a:pt x="566" y="150"/>
                  </a:cubicBezTo>
                  <a:cubicBezTo>
                    <a:pt x="469" y="134"/>
                    <a:pt x="373" y="112"/>
                    <a:pt x="279" y="83"/>
                  </a:cubicBezTo>
                  <a:cubicBezTo>
                    <a:pt x="141" y="43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1" name="Google Shape;1661;p34"/>
            <p:cNvSpPr/>
            <p:nvPr/>
          </p:nvSpPr>
          <p:spPr>
            <a:xfrm flipH="1">
              <a:off x="7434532" y="4314794"/>
              <a:ext cx="63672" cy="10824"/>
            </a:xfrm>
            <a:custGeom>
              <a:avLst/>
              <a:gdLst/>
              <a:ahLst/>
              <a:cxnLst/>
              <a:rect l="l" t="t" r="r" b="b"/>
              <a:pathLst>
                <a:path w="400" h="68" extrusionOk="0">
                  <a:moveTo>
                    <a:pt x="400" y="1"/>
                  </a:moveTo>
                  <a:lnTo>
                    <a:pt x="400" y="1"/>
                  </a:lnTo>
                  <a:cubicBezTo>
                    <a:pt x="270" y="40"/>
                    <a:pt x="135" y="63"/>
                    <a:pt x="1" y="67"/>
                  </a:cubicBezTo>
                  <a:cubicBezTo>
                    <a:pt x="4" y="67"/>
                    <a:pt x="7" y="67"/>
                    <a:pt x="9" y="67"/>
                  </a:cubicBezTo>
                  <a:cubicBezTo>
                    <a:pt x="281" y="67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2" name="Google Shape;1662;p34"/>
            <p:cNvSpPr/>
            <p:nvPr/>
          </p:nvSpPr>
          <p:spPr>
            <a:xfrm flipH="1">
              <a:off x="7537363" y="2930550"/>
              <a:ext cx="82933" cy="49028"/>
            </a:xfrm>
            <a:custGeom>
              <a:avLst/>
              <a:gdLst/>
              <a:ahLst/>
              <a:cxnLst/>
              <a:rect l="l" t="t" r="r" b="b"/>
              <a:pathLst>
                <a:path w="521" h="308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328" y="283"/>
                    <a:pt x="449" y="193"/>
                    <a:pt x="520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3" name="Google Shape;1663;p34"/>
            <p:cNvSpPr/>
            <p:nvPr/>
          </p:nvSpPr>
          <p:spPr>
            <a:xfrm flipH="1">
              <a:off x="7908413" y="3266901"/>
              <a:ext cx="6367" cy="15441"/>
            </a:xfrm>
            <a:custGeom>
              <a:avLst/>
              <a:gdLst/>
              <a:ahLst/>
              <a:cxnLst/>
              <a:rect l="l" t="t" r="r" b="b"/>
              <a:pathLst>
                <a:path w="40" h="97" extrusionOk="0">
                  <a:moveTo>
                    <a:pt x="40" y="0"/>
                  </a:moveTo>
                  <a:lnTo>
                    <a:pt x="1" y="88"/>
                  </a:lnTo>
                  <a:lnTo>
                    <a:pt x="2" y="97"/>
                  </a:lnTo>
                  <a:cubicBezTo>
                    <a:pt x="15" y="61"/>
                    <a:pt x="28" y="28"/>
                    <a:pt x="40" y="0"/>
                  </a:cubicBez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4" name="Google Shape;1664;p34"/>
            <p:cNvSpPr/>
            <p:nvPr/>
          </p:nvSpPr>
          <p:spPr>
            <a:xfrm flipH="1">
              <a:off x="7878965" y="3254644"/>
              <a:ext cx="37885" cy="215215"/>
            </a:xfrm>
            <a:custGeom>
              <a:avLst/>
              <a:gdLst/>
              <a:ahLst/>
              <a:cxnLst/>
              <a:rect l="l" t="t" r="r" b="b"/>
              <a:pathLst>
                <a:path w="238" h="1352" extrusionOk="0">
                  <a:moveTo>
                    <a:pt x="87" y="0"/>
                  </a:moveTo>
                  <a:lnTo>
                    <a:pt x="66" y="48"/>
                  </a:lnTo>
                  <a:lnTo>
                    <a:pt x="53" y="77"/>
                  </a:lnTo>
                  <a:cubicBezTo>
                    <a:pt x="41" y="106"/>
                    <a:pt x="28" y="138"/>
                    <a:pt x="15" y="174"/>
                  </a:cubicBezTo>
                  <a:lnTo>
                    <a:pt x="45" y="282"/>
                  </a:lnTo>
                  <a:cubicBezTo>
                    <a:pt x="45" y="282"/>
                    <a:pt x="45" y="850"/>
                    <a:pt x="1" y="1146"/>
                  </a:cubicBezTo>
                  <a:cubicBezTo>
                    <a:pt x="113" y="1252"/>
                    <a:pt x="231" y="1352"/>
                    <a:pt x="231" y="1352"/>
                  </a:cubicBezTo>
                  <a:cubicBezTo>
                    <a:pt x="235" y="1190"/>
                    <a:pt x="238" y="1028"/>
                    <a:pt x="235" y="900"/>
                  </a:cubicBezTo>
                  <a:cubicBezTo>
                    <a:pt x="228" y="512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5" name="Google Shape;1665;p34"/>
            <p:cNvSpPr/>
            <p:nvPr/>
          </p:nvSpPr>
          <p:spPr>
            <a:xfrm flipH="1">
              <a:off x="7463982" y="2556950"/>
              <a:ext cx="368343" cy="333965"/>
            </a:xfrm>
            <a:custGeom>
              <a:avLst/>
              <a:gdLst/>
              <a:ahLst/>
              <a:cxnLst/>
              <a:rect l="l" t="t" r="r" b="b"/>
              <a:pathLst>
                <a:path w="2314" h="2098" extrusionOk="0">
                  <a:moveTo>
                    <a:pt x="1023" y="1"/>
                  </a:moveTo>
                  <a:cubicBezTo>
                    <a:pt x="1001" y="1"/>
                    <a:pt x="980" y="1"/>
                    <a:pt x="958" y="3"/>
                  </a:cubicBezTo>
                  <a:cubicBezTo>
                    <a:pt x="819" y="10"/>
                    <a:pt x="685" y="61"/>
                    <a:pt x="575" y="147"/>
                  </a:cubicBezTo>
                  <a:cubicBezTo>
                    <a:pt x="382" y="298"/>
                    <a:pt x="252" y="551"/>
                    <a:pt x="155" y="856"/>
                  </a:cubicBezTo>
                  <a:cubicBezTo>
                    <a:pt x="1" y="1329"/>
                    <a:pt x="63" y="1907"/>
                    <a:pt x="343" y="2056"/>
                  </a:cubicBezTo>
                  <a:cubicBezTo>
                    <a:pt x="399" y="2085"/>
                    <a:pt x="444" y="2097"/>
                    <a:pt x="480" y="2097"/>
                  </a:cubicBezTo>
                  <a:cubicBezTo>
                    <a:pt x="629" y="2097"/>
                    <a:pt x="640" y="1893"/>
                    <a:pt x="659" y="1784"/>
                  </a:cubicBezTo>
                  <a:cubicBezTo>
                    <a:pt x="659" y="1784"/>
                    <a:pt x="779" y="1371"/>
                    <a:pt x="806" y="1179"/>
                  </a:cubicBezTo>
                  <a:cubicBezTo>
                    <a:pt x="808" y="1173"/>
                    <a:pt x="809" y="1167"/>
                    <a:pt x="809" y="1162"/>
                  </a:cubicBezTo>
                  <a:cubicBezTo>
                    <a:pt x="832" y="981"/>
                    <a:pt x="803" y="887"/>
                    <a:pt x="1044" y="807"/>
                  </a:cubicBezTo>
                  <a:cubicBezTo>
                    <a:pt x="1207" y="752"/>
                    <a:pt x="1419" y="724"/>
                    <a:pt x="1595" y="724"/>
                  </a:cubicBezTo>
                  <a:cubicBezTo>
                    <a:pt x="1684" y="724"/>
                    <a:pt x="1764" y="731"/>
                    <a:pt x="1823" y="746"/>
                  </a:cubicBezTo>
                  <a:cubicBezTo>
                    <a:pt x="1907" y="767"/>
                    <a:pt x="1945" y="1263"/>
                    <a:pt x="1933" y="1571"/>
                  </a:cubicBezTo>
                  <a:cubicBezTo>
                    <a:pt x="1926" y="1771"/>
                    <a:pt x="1871" y="1950"/>
                    <a:pt x="1757" y="2086"/>
                  </a:cubicBezTo>
                  <a:cubicBezTo>
                    <a:pt x="1851" y="2064"/>
                    <a:pt x="1955" y="1996"/>
                    <a:pt x="2075" y="1873"/>
                  </a:cubicBezTo>
                  <a:cubicBezTo>
                    <a:pt x="2314" y="1630"/>
                    <a:pt x="2189" y="1454"/>
                    <a:pt x="2075" y="1313"/>
                  </a:cubicBezTo>
                  <a:cubicBezTo>
                    <a:pt x="1959" y="1173"/>
                    <a:pt x="1943" y="1033"/>
                    <a:pt x="1935" y="856"/>
                  </a:cubicBezTo>
                  <a:cubicBezTo>
                    <a:pt x="1905" y="234"/>
                    <a:pt x="1430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6" name="Google Shape;1666;p34"/>
            <p:cNvSpPr/>
            <p:nvPr/>
          </p:nvSpPr>
          <p:spPr>
            <a:xfrm flipH="1">
              <a:off x="7620774" y="2841090"/>
              <a:ext cx="118271" cy="129256"/>
            </a:xfrm>
            <a:custGeom>
              <a:avLst/>
              <a:gdLst/>
              <a:ahLst/>
              <a:cxnLst/>
              <a:rect l="l" t="t" r="r" b="b"/>
              <a:pathLst>
                <a:path w="743" h="812" extrusionOk="0">
                  <a:moveTo>
                    <a:pt x="71" y="0"/>
                  </a:moveTo>
                  <a:cubicBezTo>
                    <a:pt x="54" y="126"/>
                    <a:pt x="31" y="250"/>
                    <a:pt x="0" y="373"/>
                  </a:cubicBezTo>
                  <a:cubicBezTo>
                    <a:pt x="12" y="459"/>
                    <a:pt x="126" y="576"/>
                    <a:pt x="255" y="667"/>
                  </a:cubicBezTo>
                  <a:cubicBezTo>
                    <a:pt x="368" y="750"/>
                    <a:pt x="493" y="812"/>
                    <a:pt x="560" y="812"/>
                  </a:cubicBezTo>
                  <a:cubicBezTo>
                    <a:pt x="562" y="812"/>
                    <a:pt x="564" y="812"/>
                    <a:pt x="566" y="812"/>
                  </a:cubicBezTo>
                  <a:cubicBezTo>
                    <a:pt x="704" y="807"/>
                    <a:pt x="719" y="609"/>
                    <a:pt x="743" y="519"/>
                  </a:cubicBezTo>
                  <a:lnTo>
                    <a:pt x="741" y="519"/>
                  </a:lnTo>
                  <a:cubicBezTo>
                    <a:pt x="594" y="519"/>
                    <a:pt x="450" y="469"/>
                    <a:pt x="336" y="376"/>
                  </a:cubicBezTo>
                  <a:cubicBezTo>
                    <a:pt x="215" y="278"/>
                    <a:pt x="122" y="148"/>
                    <a:pt x="71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7" name="Google Shape;1667;p34"/>
            <p:cNvSpPr/>
            <p:nvPr/>
          </p:nvSpPr>
          <p:spPr>
            <a:xfrm flipH="1">
              <a:off x="7522878" y="2672039"/>
              <a:ext cx="204865" cy="251668"/>
            </a:xfrm>
            <a:custGeom>
              <a:avLst/>
              <a:gdLst/>
              <a:ahLst/>
              <a:cxnLst/>
              <a:rect l="l" t="t" r="r" b="b"/>
              <a:pathLst>
                <a:path w="1287" h="1581" extrusionOk="0">
                  <a:moveTo>
                    <a:pt x="933" y="0"/>
                  </a:moveTo>
                  <a:cubicBezTo>
                    <a:pt x="758" y="0"/>
                    <a:pt x="548" y="28"/>
                    <a:pt x="385" y="83"/>
                  </a:cubicBezTo>
                  <a:cubicBezTo>
                    <a:pt x="335" y="97"/>
                    <a:pt x="288" y="120"/>
                    <a:pt x="246" y="151"/>
                  </a:cubicBezTo>
                  <a:cubicBezTo>
                    <a:pt x="154" y="222"/>
                    <a:pt x="170" y="314"/>
                    <a:pt x="148" y="457"/>
                  </a:cubicBezTo>
                  <a:cubicBezTo>
                    <a:pt x="122" y="650"/>
                    <a:pt x="0" y="1062"/>
                    <a:pt x="0" y="1062"/>
                  </a:cubicBezTo>
                  <a:cubicBezTo>
                    <a:pt x="54" y="1218"/>
                    <a:pt x="154" y="1354"/>
                    <a:pt x="287" y="1454"/>
                  </a:cubicBezTo>
                  <a:cubicBezTo>
                    <a:pt x="397" y="1537"/>
                    <a:pt x="531" y="1580"/>
                    <a:pt x="670" y="1580"/>
                  </a:cubicBezTo>
                  <a:cubicBezTo>
                    <a:pt x="737" y="1580"/>
                    <a:pt x="802" y="1566"/>
                    <a:pt x="864" y="1540"/>
                  </a:cubicBezTo>
                  <a:cubicBezTo>
                    <a:pt x="954" y="1499"/>
                    <a:pt x="1035" y="1438"/>
                    <a:pt x="1098" y="1363"/>
                  </a:cubicBezTo>
                  <a:cubicBezTo>
                    <a:pt x="1213" y="1227"/>
                    <a:pt x="1268" y="1048"/>
                    <a:pt x="1275" y="847"/>
                  </a:cubicBezTo>
                  <a:cubicBezTo>
                    <a:pt x="1286" y="540"/>
                    <a:pt x="1250" y="44"/>
                    <a:pt x="1165" y="23"/>
                  </a:cubicBezTo>
                  <a:cubicBezTo>
                    <a:pt x="1105" y="8"/>
                    <a:pt x="1024" y="0"/>
                    <a:pt x="933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8" name="Google Shape;1668;p34"/>
            <p:cNvSpPr/>
            <p:nvPr/>
          </p:nvSpPr>
          <p:spPr>
            <a:xfrm flipH="1">
              <a:off x="7616794" y="2717724"/>
              <a:ext cx="74019" cy="25788"/>
            </a:xfrm>
            <a:custGeom>
              <a:avLst/>
              <a:gdLst/>
              <a:ahLst/>
              <a:cxnLst/>
              <a:rect l="l" t="t" r="r" b="b"/>
              <a:pathLst>
                <a:path w="465" h="162" extrusionOk="0">
                  <a:moveTo>
                    <a:pt x="185" y="0"/>
                  </a:moveTo>
                  <a:cubicBezTo>
                    <a:pt x="143" y="0"/>
                    <a:pt x="102" y="9"/>
                    <a:pt x="68" y="27"/>
                  </a:cubicBezTo>
                  <a:cubicBezTo>
                    <a:pt x="11" y="59"/>
                    <a:pt x="0" y="115"/>
                    <a:pt x="82" y="115"/>
                  </a:cubicBezTo>
                  <a:cubicBezTo>
                    <a:pt x="83" y="115"/>
                    <a:pt x="84" y="115"/>
                    <a:pt x="85" y="115"/>
                  </a:cubicBezTo>
                  <a:cubicBezTo>
                    <a:pt x="88" y="115"/>
                    <a:pt x="90" y="115"/>
                    <a:pt x="93" y="115"/>
                  </a:cubicBezTo>
                  <a:cubicBezTo>
                    <a:pt x="181" y="115"/>
                    <a:pt x="385" y="162"/>
                    <a:pt x="424" y="162"/>
                  </a:cubicBezTo>
                  <a:cubicBezTo>
                    <a:pt x="424" y="162"/>
                    <a:pt x="425" y="162"/>
                    <a:pt x="425" y="162"/>
                  </a:cubicBezTo>
                  <a:cubicBezTo>
                    <a:pt x="464" y="159"/>
                    <a:pt x="445" y="89"/>
                    <a:pt x="354" y="42"/>
                  </a:cubicBezTo>
                  <a:cubicBezTo>
                    <a:pt x="302" y="15"/>
                    <a:pt x="242" y="0"/>
                    <a:pt x="185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69" name="Google Shape;1669;p34"/>
            <p:cNvSpPr/>
            <p:nvPr/>
          </p:nvSpPr>
          <p:spPr>
            <a:xfrm flipH="1">
              <a:off x="7220912" y="3013484"/>
              <a:ext cx="258827" cy="743382"/>
            </a:xfrm>
            <a:custGeom>
              <a:avLst/>
              <a:gdLst/>
              <a:ahLst/>
              <a:cxnLst/>
              <a:rect l="l" t="t" r="r" b="b"/>
              <a:pathLst>
                <a:path w="1626" h="4670" extrusionOk="0">
                  <a:moveTo>
                    <a:pt x="420" y="1"/>
                  </a:moveTo>
                  <a:cubicBezTo>
                    <a:pt x="426" y="155"/>
                    <a:pt x="432" y="653"/>
                    <a:pt x="301" y="1319"/>
                  </a:cubicBezTo>
                  <a:cubicBezTo>
                    <a:pt x="239" y="1641"/>
                    <a:pt x="176" y="1952"/>
                    <a:pt x="123" y="2229"/>
                  </a:cubicBezTo>
                  <a:cubicBezTo>
                    <a:pt x="45" y="2644"/>
                    <a:pt x="0" y="2981"/>
                    <a:pt x="45" y="3165"/>
                  </a:cubicBezTo>
                  <a:cubicBezTo>
                    <a:pt x="64" y="3237"/>
                    <a:pt x="103" y="3366"/>
                    <a:pt x="157" y="3531"/>
                  </a:cubicBezTo>
                  <a:cubicBezTo>
                    <a:pt x="226" y="3654"/>
                    <a:pt x="306" y="3772"/>
                    <a:pt x="394" y="3884"/>
                  </a:cubicBezTo>
                  <a:cubicBezTo>
                    <a:pt x="607" y="4161"/>
                    <a:pt x="1013" y="4477"/>
                    <a:pt x="1013" y="4477"/>
                  </a:cubicBezTo>
                  <a:lnTo>
                    <a:pt x="1054" y="4556"/>
                  </a:lnTo>
                  <a:cubicBezTo>
                    <a:pt x="1119" y="4619"/>
                    <a:pt x="1230" y="4669"/>
                    <a:pt x="1230" y="4669"/>
                  </a:cubicBezTo>
                  <a:cubicBezTo>
                    <a:pt x="1255" y="4578"/>
                    <a:pt x="1287" y="4487"/>
                    <a:pt x="1321" y="4399"/>
                  </a:cubicBezTo>
                  <a:cubicBezTo>
                    <a:pt x="1337" y="4362"/>
                    <a:pt x="1353" y="4326"/>
                    <a:pt x="1372" y="4292"/>
                  </a:cubicBezTo>
                  <a:cubicBezTo>
                    <a:pt x="1451" y="4147"/>
                    <a:pt x="1603" y="4017"/>
                    <a:pt x="1625" y="3999"/>
                  </a:cubicBezTo>
                  <a:lnTo>
                    <a:pt x="1472" y="3765"/>
                  </a:lnTo>
                  <a:lnTo>
                    <a:pt x="1417" y="3818"/>
                  </a:lnTo>
                  <a:cubicBezTo>
                    <a:pt x="1395" y="3736"/>
                    <a:pt x="1004" y="2852"/>
                    <a:pt x="967" y="2758"/>
                  </a:cubicBezTo>
                  <a:cubicBezTo>
                    <a:pt x="929" y="2665"/>
                    <a:pt x="851" y="1703"/>
                    <a:pt x="769" y="1220"/>
                  </a:cubicBezTo>
                  <a:cubicBezTo>
                    <a:pt x="701" y="822"/>
                    <a:pt x="491" y="205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0" name="Google Shape;1670;p34"/>
            <p:cNvSpPr/>
            <p:nvPr/>
          </p:nvSpPr>
          <p:spPr>
            <a:xfrm flipH="1">
              <a:off x="7417021" y="3002500"/>
              <a:ext cx="159" cy="1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1" name="Google Shape;1671;p34"/>
            <p:cNvSpPr/>
            <p:nvPr/>
          </p:nvSpPr>
          <p:spPr>
            <a:xfrm flipH="1">
              <a:off x="7413042" y="3002500"/>
              <a:ext cx="4139" cy="10984"/>
            </a:xfrm>
            <a:custGeom>
              <a:avLst/>
              <a:gdLst/>
              <a:ahLst/>
              <a:cxnLst/>
              <a:rect l="l" t="t" r="r" b="b"/>
              <a:pathLst>
                <a:path w="26" h="69" extrusionOk="0">
                  <a:moveTo>
                    <a:pt x="1" y="0"/>
                  </a:moveTo>
                  <a:lnTo>
                    <a:pt x="26" y="68"/>
                  </a:lnTo>
                  <a:cubicBezTo>
                    <a:pt x="24" y="36"/>
                    <a:pt x="23" y="18"/>
                    <a:pt x="23" y="18"/>
                  </a:cubicBezTo>
                  <a:cubicBezTo>
                    <a:pt x="15" y="12"/>
                    <a:pt x="8" y="6"/>
                    <a:pt x="1" y="0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2" name="Google Shape;1672;p34"/>
            <p:cNvSpPr/>
            <p:nvPr/>
          </p:nvSpPr>
          <p:spPr>
            <a:xfrm flipH="1">
              <a:off x="7512691" y="2944717"/>
              <a:ext cx="252778" cy="703587"/>
            </a:xfrm>
            <a:custGeom>
              <a:avLst/>
              <a:gdLst/>
              <a:ahLst/>
              <a:cxnLst/>
              <a:rect l="l" t="t" r="r" b="b"/>
              <a:pathLst>
                <a:path w="1588" h="4420" extrusionOk="0">
                  <a:moveTo>
                    <a:pt x="1389" y="0"/>
                  </a:moveTo>
                  <a:cubicBezTo>
                    <a:pt x="1353" y="165"/>
                    <a:pt x="1270" y="528"/>
                    <a:pt x="1172" y="939"/>
                  </a:cubicBezTo>
                  <a:cubicBezTo>
                    <a:pt x="1033" y="1512"/>
                    <a:pt x="864" y="2177"/>
                    <a:pt x="744" y="2525"/>
                  </a:cubicBezTo>
                  <a:cubicBezTo>
                    <a:pt x="514" y="3190"/>
                    <a:pt x="0" y="4310"/>
                    <a:pt x="0" y="4310"/>
                  </a:cubicBezTo>
                  <a:lnTo>
                    <a:pt x="198" y="4420"/>
                  </a:lnTo>
                  <a:cubicBezTo>
                    <a:pt x="369" y="4123"/>
                    <a:pt x="940" y="2580"/>
                    <a:pt x="1198" y="1749"/>
                  </a:cubicBezTo>
                  <a:cubicBezTo>
                    <a:pt x="1221" y="1675"/>
                    <a:pt x="1244" y="1600"/>
                    <a:pt x="1265" y="1525"/>
                  </a:cubicBezTo>
                  <a:cubicBezTo>
                    <a:pt x="1441" y="904"/>
                    <a:pt x="1552" y="276"/>
                    <a:pt x="1587" y="62"/>
                  </a:cubicBezTo>
                  <a:cubicBezTo>
                    <a:pt x="1521" y="39"/>
                    <a:pt x="1453" y="17"/>
                    <a:pt x="1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3" name="Google Shape;1673;p34"/>
            <p:cNvSpPr/>
            <p:nvPr/>
          </p:nvSpPr>
          <p:spPr>
            <a:xfrm flipH="1">
              <a:off x="7730452" y="3648141"/>
              <a:ext cx="377257" cy="375352"/>
            </a:xfrm>
            <a:custGeom>
              <a:avLst/>
              <a:gdLst/>
              <a:ahLst/>
              <a:cxnLst/>
              <a:rect l="l" t="t" r="r" b="b"/>
              <a:pathLst>
                <a:path w="2370" h="2358" extrusionOk="0">
                  <a:moveTo>
                    <a:pt x="2207" y="1"/>
                  </a:moveTo>
                  <a:cubicBezTo>
                    <a:pt x="2169" y="125"/>
                    <a:pt x="2127" y="244"/>
                    <a:pt x="2081" y="355"/>
                  </a:cubicBezTo>
                  <a:lnTo>
                    <a:pt x="2085" y="358"/>
                  </a:lnTo>
                  <a:cubicBezTo>
                    <a:pt x="1988" y="605"/>
                    <a:pt x="1858" y="902"/>
                    <a:pt x="1774" y="985"/>
                  </a:cubicBezTo>
                  <a:cubicBezTo>
                    <a:pt x="1564" y="1192"/>
                    <a:pt x="1351" y="1292"/>
                    <a:pt x="1113" y="1292"/>
                  </a:cubicBezTo>
                  <a:cubicBezTo>
                    <a:pt x="965" y="1292"/>
                    <a:pt x="808" y="1254"/>
                    <a:pt x="637" y="1178"/>
                  </a:cubicBezTo>
                  <a:cubicBezTo>
                    <a:pt x="416" y="1081"/>
                    <a:pt x="303" y="935"/>
                    <a:pt x="256" y="775"/>
                  </a:cubicBezTo>
                  <a:lnTo>
                    <a:pt x="256" y="775"/>
                  </a:lnTo>
                  <a:cubicBezTo>
                    <a:pt x="197" y="998"/>
                    <a:pt x="0" y="1861"/>
                    <a:pt x="446" y="2172"/>
                  </a:cubicBezTo>
                  <a:cubicBezTo>
                    <a:pt x="633" y="2301"/>
                    <a:pt x="850" y="2357"/>
                    <a:pt x="1064" y="2357"/>
                  </a:cubicBezTo>
                  <a:cubicBezTo>
                    <a:pt x="1443" y="2357"/>
                    <a:pt x="1812" y="2183"/>
                    <a:pt x="1985" y="1931"/>
                  </a:cubicBezTo>
                  <a:cubicBezTo>
                    <a:pt x="2257" y="1534"/>
                    <a:pt x="2335" y="804"/>
                    <a:pt x="2347" y="500"/>
                  </a:cubicBezTo>
                  <a:cubicBezTo>
                    <a:pt x="2357" y="273"/>
                    <a:pt x="2370" y="62"/>
                    <a:pt x="2370" y="62"/>
                  </a:cubicBezTo>
                  <a:lnTo>
                    <a:pt x="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4" name="Google Shape;1674;p34"/>
            <p:cNvSpPr/>
            <p:nvPr/>
          </p:nvSpPr>
          <p:spPr>
            <a:xfrm flipH="1">
              <a:off x="7775499" y="3572371"/>
              <a:ext cx="300850" cy="281275"/>
            </a:xfrm>
            <a:custGeom>
              <a:avLst/>
              <a:gdLst/>
              <a:ahLst/>
              <a:cxnLst/>
              <a:rect l="l" t="t" r="r" b="b"/>
              <a:pathLst>
                <a:path w="1890" h="1767" extrusionOk="0">
                  <a:moveTo>
                    <a:pt x="391" y="1"/>
                  </a:moveTo>
                  <a:cubicBezTo>
                    <a:pt x="311" y="170"/>
                    <a:pt x="182" y="451"/>
                    <a:pt x="110" y="647"/>
                  </a:cubicBezTo>
                  <a:cubicBezTo>
                    <a:pt x="49" y="818"/>
                    <a:pt x="0" y="1045"/>
                    <a:pt x="61" y="1249"/>
                  </a:cubicBezTo>
                  <a:cubicBezTo>
                    <a:pt x="106" y="1410"/>
                    <a:pt x="219" y="1557"/>
                    <a:pt x="440" y="1654"/>
                  </a:cubicBezTo>
                  <a:cubicBezTo>
                    <a:pt x="612" y="1729"/>
                    <a:pt x="769" y="1767"/>
                    <a:pt x="917" y="1767"/>
                  </a:cubicBezTo>
                  <a:cubicBezTo>
                    <a:pt x="1155" y="1767"/>
                    <a:pt x="1368" y="1667"/>
                    <a:pt x="1578" y="1461"/>
                  </a:cubicBezTo>
                  <a:cubicBezTo>
                    <a:pt x="1662" y="1377"/>
                    <a:pt x="1791" y="1080"/>
                    <a:pt x="1889" y="833"/>
                  </a:cubicBezTo>
                  <a:lnTo>
                    <a:pt x="1884" y="830"/>
                  </a:lnTo>
                  <a:cubicBezTo>
                    <a:pt x="1863" y="817"/>
                    <a:pt x="1843" y="804"/>
                    <a:pt x="1823" y="789"/>
                  </a:cubicBezTo>
                  <a:cubicBezTo>
                    <a:pt x="1548" y="603"/>
                    <a:pt x="1505" y="428"/>
                    <a:pt x="1505" y="428"/>
                  </a:cubicBezTo>
                  <a:lnTo>
                    <a:pt x="906" y="174"/>
                  </a:lnTo>
                  <a:cubicBezTo>
                    <a:pt x="890" y="224"/>
                    <a:pt x="883" y="253"/>
                    <a:pt x="883" y="253"/>
                  </a:cubicBezTo>
                  <a:cubicBezTo>
                    <a:pt x="816" y="234"/>
                    <a:pt x="749" y="209"/>
                    <a:pt x="686" y="179"/>
                  </a:cubicBezTo>
                  <a:cubicBezTo>
                    <a:pt x="582" y="130"/>
                    <a:pt x="483" y="70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5" name="Google Shape;1675;p34"/>
            <p:cNvSpPr/>
            <p:nvPr/>
          </p:nvSpPr>
          <p:spPr>
            <a:xfrm flipH="1">
              <a:off x="7269303" y="3367981"/>
              <a:ext cx="210436" cy="388883"/>
            </a:xfrm>
            <a:custGeom>
              <a:avLst/>
              <a:gdLst/>
              <a:ahLst/>
              <a:cxnLst/>
              <a:rect l="l" t="t" r="r" b="b"/>
              <a:pathLst>
                <a:path w="1322" h="2443" extrusionOk="0">
                  <a:moveTo>
                    <a:pt x="122" y="0"/>
                  </a:moveTo>
                  <a:cubicBezTo>
                    <a:pt x="45" y="417"/>
                    <a:pt x="0" y="754"/>
                    <a:pt x="45" y="938"/>
                  </a:cubicBezTo>
                  <a:cubicBezTo>
                    <a:pt x="64" y="1010"/>
                    <a:pt x="103" y="1139"/>
                    <a:pt x="157" y="1304"/>
                  </a:cubicBezTo>
                  <a:cubicBezTo>
                    <a:pt x="226" y="1427"/>
                    <a:pt x="306" y="1545"/>
                    <a:pt x="394" y="1657"/>
                  </a:cubicBezTo>
                  <a:cubicBezTo>
                    <a:pt x="607" y="1934"/>
                    <a:pt x="1013" y="2250"/>
                    <a:pt x="1013" y="2250"/>
                  </a:cubicBezTo>
                  <a:lnTo>
                    <a:pt x="1054" y="2329"/>
                  </a:lnTo>
                  <a:cubicBezTo>
                    <a:pt x="1119" y="2392"/>
                    <a:pt x="1230" y="2442"/>
                    <a:pt x="1230" y="2442"/>
                  </a:cubicBezTo>
                  <a:cubicBezTo>
                    <a:pt x="1255" y="2351"/>
                    <a:pt x="1287" y="2260"/>
                    <a:pt x="1321" y="2172"/>
                  </a:cubicBezTo>
                  <a:cubicBezTo>
                    <a:pt x="1247" y="2105"/>
                    <a:pt x="1168" y="2046"/>
                    <a:pt x="1084" y="1992"/>
                  </a:cubicBezTo>
                  <a:cubicBezTo>
                    <a:pt x="1084" y="1992"/>
                    <a:pt x="680" y="1703"/>
                    <a:pt x="419" y="1181"/>
                  </a:cubicBezTo>
                  <a:cubicBezTo>
                    <a:pt x="235" y="813"/>
                    <a:pt x="135" y="411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6" name="Google Shape;1676;p34"/>
            <p:cNvSpPr/>
            <p:nvPr/>
          </p:nvSpPr>
          <p:spPr>
            <a:xfrm flipH="1">
              <a:off x="7738886" y="2890754"/>
              <a:ext cx="100602" cy="65106"/>
            </a:xfrm>
            <a:custGeom>
              <a:avLst/>
              <a:gdLst/>
              <a:ahLst/>
              <a:cxnLst/>
              <a:rect l="l" t="t" r="r" b="b"/>
              <a:pathLst>
                <a:path w="632" h="409" extrusionOk="0">
                  <a:moveTo>
                    <a:pt x="631" y="1"/>
                  </a:moveTo>
                  <a:lnTo>
                    <a:pt x="631" y="1"/>
                  </a:lnTo>
                  <a:cubicBezTo>
                    <a:pt x="416" y="32"/>
                    <a:pt x="205" y="85"/>
                    <a:pt x="1" y="158"/>
                  </a:cubicBezTo>
                  <a:cubicBezTo>
                    <a:pt x="174" y="261"/>
                    <a:pt x="358" y="345"/>
                    <a:pt x="549" y="409"/>
                  </a:cubicBezTo>
                  <a:cubicBezTo>
                    <a:pt x="532" y="132"/>
                    <a:pt x="631" y="15"/>
                    <a:pt x="63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7" name="Google Shape;1677;p34"/>
            <p:cNvSpPr/>
            <p:nvPr/>
          </p:nvSpPr>
          <p:spPr>
            <a:xfrm flipH="1">
              <a:off x="7703389" y="2580350"/>
              <a:ext cx="128936" cy="310565"/>
            </a:xfrm>
            <a:custGeom>
              <a:avLst/>
              <a:gdLst/>
              <a:ahLst/>
              <a:cxnLst/>
              <a:rect l="l" t="t" r="r" b="b"/>
              <a:pathLst>
                <a:path w="810" h="1951" extrusionOk="0">
                  <a:moveTo>
                    <a:pt x="573" y="0"/>
                  </a:moveTo>
                  <a:cubicBezTo>
                    <a:pt x="382" y="151"/>
                    <a:pt x="252" y="404"/>
                    <a:pt x="154" y="709"/>
                  </a:cubicBezTo>
                  <a:cubicBezTo>
                    <a:pt x="1" y="1182"/>
                    <a:pt x="63" y="1760"/>
                    <a:pt x="343" y="1909"/>
                  </a:cubicBezTo>
                  <a:cubicBezTo>
                    <a:pt x="399" y="1938"/>
                    <a:pt x="444" y="1950"/>
                    <a:pt x="480" y="1950"/>
                  </a:cubicBezTo>
                  <a:cubicBezTo>
                    <a:pt x="629" y="1950"/>
                    <a:pt x="640" y="1746"/>
                    <a:pt x="659" y="1637"/>
                  </a:cubicBezTo>
                  <a:cubicBezTo>
                    <a:pt x="659" y="1637"/>
                    <a:pt x="779" y="1224"/>
                    <a:pt x="806" y="1032"/>
                  </a:cubicBezTo>
                  <a:cubicBezTo>
                    <a:pt x="808" y="1026"/>
                    <a:pt x="809" y="1020"/>
                    <a:pt x="809" y="1015"/>
                  </a:cubicBezTo>
                  <a:cubicBezTo>
                    <a:pt x="691" y="816"/>
                    <a:pt x="547" y="475"/>
                    <a:pt x="57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8" name="Google Shape;1678;p34"/>
            <p:cNvSpPr/>
            <p:nvPr/>
          </p:nvSpPr>
          <p:spPr>
            <a:xfrm flipH="1">
              <a:off x="7315465" y="3705765"/>
              <a:ext cx="161090" cy="475160"/>
            </a:xfrm>
            <a:custGeom>
              <a:avLst/>
              <a:gdLst/>
              <a:ahLst/>
              <a:cxnLst/>
              <a:rect l="l" t="t" r="r" b="b"/>
              <a:pathLst>
                <a:path w="1012" h="2985" extrusionOk="0">
                  <a:moveTo>
                    <a:pt x="403" y="0"/>
                  </a:moveTo>
                  <a:cubicBezTo>
                    <a:pt x="367" y="662"/>
                    <a:pt x="148" y="1247"/>
                    <a:pt x="1" y="1574"/>
                  </a:cubicBezTo>
                  <a:cubicBezTo>
                    <a:pt x="82" y="2315"/>
                    <a:pt x="148" y="2985"/>
                    <a:pt x="148" y="2985"/>
                  </a:cubicBezTo>
                  <a:cubicBezTo>
                    <a:pt x="190" y="2985"/>
                    <a:pt x="231" y="2982"/>
                    <a:pt x="271" y="2978"/>
                  </a:cubicBezTo>
                  <a:cubicBezTo>
                    <a:pt x="701" y="2942"/>
                    <a:pt x="966" y="2761"/>
                    <a:pt x="989" y="2746"/>
                  </a:cubicBezTo>
                  <a:cubicBezTo>
                    <a:pt x="1012" y="2730"/>
                    <a:pt x="890" y="1888"/>
                    <a:pt x="733" y="1164"/>
                  </a:cubicBezTo>
                  <a:cubicBezTo>
                    <a:pt x="665" y="845"/>
                    <a:pt x="535" y="413"/>
                    <a:pt x="40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79" name="Google Shape;1679;p34"/>
            <p:cNvSpPr/>
            <p:nvPr/>
          </p:nvSpPr>
          <p:spPr>
            <a:xfrm flipH="1">
              <a:off x="7756397" y="4200183"/>
              <a:ext cx="220146" cy="90734"/>
            </a:xfrm>
            <a:custGeom>
              <a:avLst/>
              <a:gdLst/>
              <a:ahLst/>
              <a:cxnLst/>
              <a:rect l="l" t="t" r="r" b="b"/>
              <a:pathLst>
                <a:path w="1383" h="570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75" y="500"/>
                    <a:pt x="153" y="537"/>
                    <a:pt x="234" y="569"/>
                  </a:cubicBezTo>
                  <a:cubicBezTo>
                    <a:pt x="306" y="420"/>
                    <a:pt x="420" y="236"/>
                    <a:pt x="420" y="236"/>
                  </a:cubicBezTo>
                  <a:cubicBezTo>
                    <a:pt x="534" y="159"/>
                    <a:pt x="994" y="131"/>
                    <a:pt x="1274" y="131"/>
                  </a:cubicBezTo>
                  <a:cubicBezTo>
                    <a:pt x="1302" y="131"/>
                    <a:pt x="1328" y="132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0" name="Google Shape;1680;p34"/>
            <p:cNvSpPr/>
            <p:nvPr/>
          </p:nvSpPr>
          <p:spPr>
            <a:xfrm flipH="1">
              <a:off x="7527652" y="3506310"/>
              <a:ext cx="30403" cy="50302"/>
            </a:xfrm>
            <a:custGeom>
              <a:avLst/>
              <a:gdLst/>
              <a:ahLst/>
              <a:cxnLst/>
              <a:rect l="l" t="t" r="r" b="b"/>
              <a:pathLst>
                <a:path w="191" h="316" extrusionOk="0">
                  <a:moveTo>
                    <a:pt x="164" y="1"/>
                  </a:moveTo>
                  <a:cubicBezTo>
                    <a:pt x="124" y="11"/>
                    <a:pt x="69" y="24"/>
                    <a:pt x="1" y="37"/>
                  </a:cubicBezTo>
                  <a:cubicBezTo>
                    <a:pt x="5" y="144"/>
                    <a:pt x="6" y="236"/>
                    <a:pt x="5" y="316"/>
                  </a:cubicBezTo>
                  <a:cubicBezTo>
                    <a:pt x="69" y="304"/>
                    <a:pt x="129" y="287"/>
                    <a:pt x="190" y="267"/>
                  </a:cubicBezTo>
                  <a:cubicBezTo>
                    <a:pt x="180" y="180"/>
                    <a:pt x="171" y="90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7490245" y="4300309"/>
              <a:ext cx="126548" cy="499992"/>
            </a:xfrm>
            <a:custGeom>
              <a:avLst/>
              <a:gdLst/>
              <a:ahLst/>
              <a:cxnLst/>
              <a:rect l="l" t="t" r="r" b="b"/>
              <a:pathLst>
                <a:path w="795" h="3141" extrusionOk="0">
                  <a:moveTo>
                    <a:pt x="34" y="1"/>
                  </a:moveTo>
                  <a:cubicBezTo>
                    <a:pt x="34" y="1"/>
                    <a:pt x="1" y="545"/>
                    <a:pt x="124" y="1048"/>
                  </a:cubicBezTo>
                  <a:cubicBezTo>
                    <a:pt x="248" y="1550"/>
                    <a:pt x="443" y="2127"/>
                    <a:pt x="485" y="2350"/>
                  </a:cubicBezTo>
                  <a:cubicBezTo>
                    <a:pt x="526" y="2572"/>
                    <a:pt x="397" y="3102"/>
                    <a:pt x="397" y="3102"/>
                  </a:cubicBezTo>
                  <a:cubicBezTo>
                    <a:pt x="397" y="3102"/>
                    <a:pt x="572" y="3124"/>
                    <a:pt x="795" y="3140"/>
                  </a:cubicBezTo>
                  <a:cubicBezTo>
                    <a:pt x="731" y="2939"/>
                    <a:pt x="637" y="2624"/>
                    <a:pt x="655" y="2564"/>
                  </a:cubicBezTo>
                  <a:cubicBezTo>
                    <a:pt x="682" y="2476"/>
                    <a:pt x="354" y="1498"/>
                    <a:pt x="293" y="1048"/>
                  </a:cubicBezTo>
                  <a:cubicBezTo>
                    <a:pt x="251" y="736"/>
                    <a:pt x="264" y="323"/>
                    <a:pt x="278" y="83"/>
                  </a:cubicBezTo>
                  <a:cubicBezTo>
                    <a:pt x="141" y="43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7916373" y="4272770"/>
              <a:ext cx="77202" cy="534853"/>
            </a:xfrm>
            <a:custGeom>
              <a:avLst/>
              <a:gdLst/>
              <a:ahLst/>
              <a:cxnLst/>
              <a:rect l="l" t="t" r="r" b="b"/>
              <a:pathLst>
                <a:path w="485" h="3360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474" y="3189"/>
                    <a:pt x="457" y="2956"/>
                    <a:pt x="441" y="2857"/>
                  </a:cubicBezTo>
                  <a:cubicBezTo>
                    <a:pt x="415" y="2692"/>
                    <a:pt x="380" y="2429"/>
                    <a:pt x="289" y="1752"/>
                  </a:cubicBezTo>
                  <a:cubicBezTo>
                    <a:pt x="205" y="1123"/>
                    <a:pt x="289" y="796"/>
                    <a:pt x="390" y="130"/>
                  </a:cubicBezTo>
                  <a:cubicBezTo>
                    <a:pt x="292" y="97"/>
                    <a:pt x="198" y="52"/>
                    <a:pt x="108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7644175" y="3486572"/>
              <a:ext cx="291777" cy="252145"/>
            </a:xfrm>
            <a:custGeom>
              <a:avLst/>
              <a:gdLst/>
              <a:ahLst/>
              <a:cxnLst/>
              <a:rect l="l" t="t" r="r" b="b"/>
              <a:pathLst>
                <a:path w="1833" h="1584" extrusionOk="0">
                  <a:moveTo>
                    <a:pt x="413" y="0"/>
                  </a:moveTo>
                  <a:cubicBezTo>
                    <a:pt x="413" y="0"/>
                    <a:pt x="297" y="65"/>
                    <a:pt x="165" y="274"/>
                  </a:cubicBezTo>
                  <a:cubicBezTo>
                    <a:pt x="138" y="318"/>
                    <a:pt x="113" y="366"/>
                    <a:pt x="92" y="414"/>
                  </a:cubicBezTo>
                  <a:cubicBezTo>
                    <a:pt x="69" y="465"/>
                    <a:pt x="48" y="518"/>
                    <a:pt x="32" y="572"/>
                  </a:cubicBezTo>
                  <a:cubicBezTo>
                    <a:pt x="19" y="615"/>
                    <a:pt x="9" y="658"/>
                    <a:pt x="1" y="703"/>
                  </a:cubicBezTo>
                  <a:lnTo>
                    <a:pt x="24" y="712"/>
                  </a:lnTo>
                  <a:lnTo>
                    <a:pt x="621" y="965"/>
                  </a:lnTo>
                  <a:cubicBezTo>
                    <a:pt x="621" y="965"/>
                    <a:pt x="666" y="1142"/>
                    <a:pt x="941" y="1328"/>
                  </a:cubicBezTo>
                  <a:cubicBezTo>
                    <a:pt x="963" y="1344"/>
                    <a:pt x="984" y="1359"/>
                    <a:pt x="1006" y="1372"/>
                  </a:cubicBezTo>
                  <a:cubicBezTo>
                    <a:pt x="1232" y="1514"/>
                    <a:pt x="1421" y="1583"/>
                    <a:pt x="1507" y="1583"/>
                  </a:cubicBezTo>
                  <a:cubicBezTo>
                    <a:pt x="1515" y="1583"/>
                    <a:pt x="1522" y="1583"/>
                    <a:pt x="1528" y="1581"/>
                  </a:cubicBezTo>
                  <a:cubicBezTo>
                    <a:pt x="1605" y="1566"/>
                    <a:pt x="1540" y="1515"/>
                    <a:pt x="1540" y="1515"/>
                  </a:cubicBezTo>
                  <a:lnTo>
                    <a:pt x="1540" y="1515"/>
                  </a:lnTo>
                  <a:cubicBezTo>
                    <a:pt x="1540" y="1515"/>
                    <a:pt x="1551" y="1519"/>
                    <a:pt x="1570" y="1525"/>
                  </a:cubicBezTo>
                  <a:cubicBezTo>
                    <a:pt x="1604" y="1534"/>
                    <a:pt x="1659" y="1547"/>
                    <a:pt x="1703" y="1547"/>
                  </a:cubicBezTo>
                  <a:cubicBezTo>
                    <a:pt x="1737" y="1547"/>
                    <a:pt x="1765" y="1539"/>
                    <a:pt x="1770" y="1515"/>
                  </a:cubicBezTo>
                  <a:cubicBezTo>
                    <a:pt x="1786" y="1448"/>
                    <a:pt x="1625" y="1405"/>
                    <a:pt x="1608" y="1401"/>
                  </a:cubicBezTo>
                  <a:lnTo>
                    <a:pt x="1608" y="1401"/>
                  </a:lnTo>
                  <a:cubicBezTo>
                    <a:pt x="1617" y="1401"/>
                    <a:pt x="1656" y="1405"/>
                    <a:pt x="1698" y="1405"/>
                  </a:cubicBezTo>
                  <a:cubicBezTo>
                    <a:pt x="1748" y="1405"/>
                    <a:pt x="1802" y="1400"/>
                    <a:pt x="1813" y="1377"/>
                  </a:cubicBezTo>
                  <a:cubicBezTo>
                    <a:pt x="1832" y="1337"/>
                    <a:pt x="1705" y="1269"/>
                    <a:pt x="1689" y="1260"/>
                  </a:cubicBezTo>
                  <a:lnTo>
                    <a:pt x="1689" y="1260"/>
                  </a:lnTo>
                  <a:cubicBezTo>
                    <a:pt x="1719" y="1271"/>
                    <a:pt x="1749" y="1279"/>
                    <a:pt x="1773" y="1279"/>
                  </a:cubicBezTo>
                  <a:cubicBezTo>
                    <a:pt x="1814" y="1279"/>
                    <a:pt x="1832" y="1256"/>
                    <a:pt x="1787" y="1186"/>
                  </a:cubicBezTo>
                  <a:cubicBezTo>
                    <a:pt x="1716" y="1077"/>
                    <a:pt x="1292" y="792"/>
                    <a:pt x="1292" y="792"/>
                  </a:cubicBezTo>
                  <a:cubicBezTo>
                    <a:pt x="1298" y="758"/>
                    <a:pt x="1754" y="472"/>
                    <a:pt x="1687" y="411"/>
                  </a:cubicBezTo>
                  <a:cubicBezTo>
                    <a:pt x="1678" y="402"/>
                    <a:pt x="1660" y="399"/>
                    <a:pt x="1637" y="399"/>
                  </a:cubicBezTo>
                  <a:cubicBezTo>
                    <a:pt x="1499" y="399"/>
                    <a:pt x="1158" y="528"/>
                    <a:pt x="1116" y="538"/>
                  </a:cubicBezTo>
                  <a:cubicBezTo>
                    <a:pt x="1099" y="534"/>
                    <a:pt x="1083" y="527"/>
                    <a:pt x="1070" y="517"/>
                  </a:cubicBezTo>
                  <a:cubicBezTo>
                    <a:pt x="957" y="446"/>
                    <a:pt x="679" y="220"/>
                    <a:pt x="523" y="91"/>
                  </a:cubicBezTo>
                  <a:cubicBezTo>
                    <a:pt x="518" y="88"/>
                    <a:pt x="514" y="84"/>
                    <a:pt x="510" y="80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7680468" y="3552314"/>
              <a:ext cx="255484" cy="186403"/>
            </a:xfrm>
            <a:custGeom>
              <a:avLst/>
              <a:gdLst/>
              <a:ahLst/>
              <a:cxnLst/>
              <a:rect l="l" t="t" r="r" b="b"/>
              <a:pathLst>
                <a:path w="1605" h="1171" extrusionOk="0">
                  <a:moveTo>
                    <a:pt x="92" y="1"/>
                  </a:moveTo>
                  <a:cubicBezTo>
                    <a:pt x="69" y="52"/>
                    <a:pt x="48" y="104"/>
                    <a:pt x="32" y="157"/>
                  </a:cubicBezTo>
                  <a:cubicBezTo>
                    <a:pt x="19" y="201"/>
                    <a:pt x="9" y="245"/>
                    <a:pt x="1" y="290"/>
                  </a:cubicBezTo>
                  <a:lnTo>
                    <a:pt x="24" y="299"/>
                  </a:lnTo>
                  <a:lnTo>
                    <a:pt x="621" y="552"/>
                  </a:lnTo>
                  <a:cubicBezTo>
                    <a:pt x="621" y="552"/>
                    <a:pt x="666" y="729"/>
                    <a:pt x="941" y="915"/>
                  </a:cubicBezTo>
                  <a:cubicBezTo>
                    <a:pt x="963" y="931"/>
                    <a:pt x="984" y="946"/>
                    <a:pt x="1006" y="959"/>
                  </a:cubicBezTo>
                  <a:cubicBezTo>
                    <a:pt x="1232" y="1101"/>
                    <a:pt x="1421" y="1170"/>
                    <a:pt x="1507" y="1170"/>
                  </a:cubicBezTo>
                  <a:cubicBezTo>
                    <a:pt x="1515" y="1170"/>
                    <a:pt x="1522" y="1170"/>
                    <a:pt x="1528" y="1168"/>
                  </a:cubicBezTo>
                  <a:cubicBezTo>
                    <a:pt x="1605" y="1153"/>
                    <a:pt x="1540" y="1102"/>
                    <a:pt x="1540" y="1102"/>
                  </a:cubicBezTo>
                  <a:lnTo>
                    <a:pt x="1540" y="1102"/>
                  </a:lnTo>
                  <a:cubicBezTo>
                    <a:pt x="1540" y="1102"/>
                    <a:pt x="1551" y="1106"/>
                    <a:pt x="1570" y="1112"/>
                  </a:cubicBezTo>
                  <a:cubicBezTo>
                    <a:pt x="1220" y="928"/>
                    <a:pt x="724" y="512"/>
                    <a:pt x="724" y="512"/>
                  </a:cubicBezTo>
                  <a:cubicBezTo>
                    <a:pt x="575" y="428"/>
                    <a:pt x="287" y="209"/>
                    <a:pt x="9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7682058" y="2696234"/>
              <a:ext cx="45685" cy="207415"/>
            </a:xfrm>
            <a:custGeom>
              <a:avLst/>
              <a:gdLst/>
              <a:ahLst/>
              <a:cxnLst/>
              <a:rect l="l" t="t" r="r" b="b"/>
              <a:pathLst>
                <a:path w="287" h="1303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54" y="71"/>
                    <a:pt x="170" y="162"/>
                    <a:pt x="149" y="305"/>
                  </a:cubicBezTo>
                  <a:cubicBezTo>
                    <a:pt x="122" y="498"/>
                    <a:pt x="0" y="910"/>
                    <a:pt x="0" y="910"/>
                  </a:cubicBezTo>
                  <a:cubicBezTo>
                    <a:pt x="54" y="1066"/>
                    <a:pt x="154" y="1202"/>
                    <a:pt x="287" y="1302"/>
                  </a:cubicBezTo>
                  <a:cubicBezTo>
                    <a:pt x="170" y="975"/>
                    <a:pt x="188" y="533"/>
                    <a:pt x="24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7565060" y="2756087"/>
              <a:ext cx="52370" cy="93440"/>
            </a:xfrm>
            <a:custGeom>
              <a:avLst/>
              <a:gdLst/>
              <a:ahLst/>
              <a:cxnLst/>
              <a:rect l="l" t="t" r="r" b="b"/>
              <a:pathLst>
                <a:path w="329" h="587" extrusionOk="0">
                  <a:moveTo>
                    <a:pt x="219" y="0"/>
                  </a:moveTo>
                  <a:cubicBezTo>
                    <a:pt x="214" y="2"/>
                    <a:pt x="212" y="6"/>
                    <a:pt x="213" y="10"/>
                  </a:cubicBezTo>
                  <a:cubicBezTo>
                    <a:pt x="214" y="15"/>
                    <a:pt x="308" y="392"/>
                    <a:pt x="308" y="567"/>
                  </a:cubicBezTo>
                  <a:cubicBezTo>
                    <a:pt x="268" y="560"/>
                    <a:pt x="109" y="528"/>
                    <a:pt x="16" y="472"/>
                  </a:cubicBezTo>
                  <a:cubicBezTo>
                    <a:pt x="15" y="471"/>
                    <a:pt x="14" y="471"/>
                    <a:pt x="13" y="471"/>
                  </a:cubicBezTo>
                  <a:cubicBezTo>
                    <a:pt x="6" y="471"/>
                    <a:pt x="0" y="483"/>
                    <a:pt x="9" y="486"/>
                  </a:cubicBezTo>
                  <a:cubicBezTo>
                    <a:pt x="118" y="551"/>
                    <a:pt x="307" y="585"/>
                    <a:pt x="314" y="586"/>
                  </a:cubicBezTo>
                  <a:lnTo>
                    <a:pt x="316" y="586"/>
                  </a:lnTo>
                  <a:cubicBezTo>
                    <a:pt x="320" y="586"/>
                    <a:pt x="324" y="582"/>
                    <a:pt x="324" y="578"/>
                  </a:cubicBezTo>
                  <a:cubicBezTo>
                    <a:pt x="329" y="405"/>
                    <a:pt x="233" y="23"/>
                    <a:pt x="229" y="8"/>
                  </a:cubicBezTo>
                  <a:cubicBezTo>
                    <a:pt x="229" y="2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7584639" y="2868469"/>
              <a:ext cx="51256" cy="13212"/>
            </a:xfrm>
            <a:custGeom>
              <a:avLst/>
              <a:gdLst/>
              <a:ahLst/>
              <a:cxnLst/>
              <a:rect l="l" t="t" r="r" b="b"/>
              <a:pathLst>
                <a:path w="322" h="83" extrusionOk="0">
                  <a:moveTo>
                    <a:pt x="42" y="1"/>
                  </a:moveTo>
                  <a:cubicBezTo>
                    <a:pt x="30" y="1"/>
                    <a:pt x="18" y="2"/>
                    <a:pt x="8" y="3"/>
                  </a:cubicBezTo>
                  <a:cubicBezTo>
                    <a:pt x="3" y="5"/>
                    <a:pt x="1" y="9"/>
                    <a:pt x="2" y="13"/>
                  </a:cubicBezTo>
                  <a:cubicBezTo>
                    <a:pt x="2" y="18"/>
                    <a:pt x="6" y="21"/>
                    <a:pt x="11" y="21"/>
                  </a:cubicBezTo>
                  <a:cubicBezTo>
                    <a:pt x="21" y="19"/>
                    <a:pt x="31" y="18"/>
                    <a:pt x="43" y="18"/>
                  </a:cubicBezTo>
                  <a:cubicBezTo>
                    <a:pt x="151" y="18"/>
                    <a:pt x="307" y="81"/>
                    <a:pt x="309" y="81"/>
                  </a:cubicBezTo>
                  <a:cubicBezTo>
                    <a:pt x="310" y="81"/>
                    <a:pt x="312" y="83"/>
                    <a:pt x="313" y="83"/>
                  </a:cubicBezTo>
                  <a:cubicBezTo>
                    <a:pt x="316" y="81"/>
                    <a:pt x="319" y="80"/>
                    <a:pt x="320" y="77"/>
                  </a:cubicBezTo>
                  <a:cubicBezTo>
                    <a:pt x="322" y="73"/>
                    <a:pt x="320" y="68"/>
                    <a:pt x="316" y="67"/>
                  </a:cubicBezTo>
                  <a:cubicBezTo>
                    <a:pt x="308" y="63"/>
                    <a:pt x="153" y="1"/>
                    <a:pt x="4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7665185" y="3696851"/>
              <a:ext cx="79431" cy="43298"/>
            </a:xfrm>
            <a:custGeom>
              <a:avLst/>
              <a:gdLst/>
              <a:ahLst/>
              <a:cxnLst/>
              <a:rect l="l" t="t" r="r" b="b"/>
              <a:pathLst>
                <a:path w="499" h="272" extrusionOk="0">
                  <a:moveTo>
                    <a:pt x="10" y="1"/>
                  </a:moveTo>
                  <a:cubicBezTo>
                    <a:pt x="8" y="1"/>
                    <a:pt x="7" y="1"/>
                    <a:pt x="5" y="3"/>
                  </a:cubicBezTo>
                  <a:cubicBezTo>
                    <a:pt x="1" y="6"/>
                    <a:pt x="1" y="10"/>
                    <a:pt x="5" y="14"/>
                  </a:cubicBezTo>
                  <a:cubicBezTo>
                    <a:pt x="195" y="181"/>
                    <a:pt x="483" y="271"/>
                    <a:pt x="485" y="271"/>
                  </a:cubicBezTo>
                  <a:lnTo>
                    <a:pt x="488" y="272"/>
                  </a:lnTo>
                  <a:cubicBezTo>
                    <a:pt x="493" y="272"/>
                    <a:pt x="496" y="269"/>
                    <a:pt x="497" y="266"/>
                  </a:cubicBezTo>
                  <a:cubicBezTo>
                    <a:pt x="498" y="262"/>
                    <a:pt x="496" y="258"/>
                    <a:pt x="491" y="256"/>
                  </a:cubicBezTo>
                  <a:cubicBezTo>
                    <a:pt x="488" y="255"/>
                    <a:pt x="203" y="166"/>
                    <a:pt x="17" y="3"/>
                  </a:cubicBezTo>
                  <a:cubicBezTo>
                    <a:pt x="15" y="1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7648153" y="3692235"/>
              <a:ext cx="68129" cy="27698"/>
            </a:xfrm>
            <a:custGeom>
              <a:avLst/>
              <a:gdLst/>
              <a:ahLst/>
              <a:cxnLst/>
              <a:rect l="l" t="t" r="r" b="b"/>
              <a:pathLst>
                <a:path w="428" h="174" extrusionOk="0">
                  <a:moveTo>
                    <a:pt x="9" y="0"/>
                  </a:moveTo>
                  <a:cubicBezTo>
                    <a:pt x="6" y="0"/>
                    <a:pt x="4" y="2"/>
                    <a:pt x="2" y="4"/>
                  </a:cubicBezTo>
                  <a:cubicBezTo>
                    <a:pt x="1" y="9"/>
                    <a:pt x="2" y="13"/>
                    <a:pt x="6" y="16"/>
                  </a:cubicBezTo>
                  <a:cubicBezTo>
                    <a:pt x="174" y="106"/>
                    <a:pt x="413" y="172"/>
                    <a:pt x="416" y="172"/>
                  </a:cubicBezTo>
                  <a:cubicBezTo>
                    <a:pt x="416" y="174"/>
                    <a:pt x="417" y="174"/>
                    <a:pt x="417" y="174"/>
                  </a:cubicBezTo>
                  <a:cubicBezTo>
                    <a:pt x="422" y="174"/>
                    <a:pt x="425" y="171"/>
                    <a:pt x="426" y="168"/>
                  </a:cubicBezTo>
                  <a:cubicBezTo>
                    <a:pt x="427" y="162"/>
                    <a:pt x="425" y="158"/>
                    <a:pt x="420" y="156"/>
                  </a:cubicBezTo>
                  <a:cubicBezTo>
                    <a:pt x="417" y="156"/>
                    <a:pt x="180" y="91"/>
                    <a:pt x="14" y="2"/>
                  </a:cubicBezTo>
                  <a:cubicBezTo>
                    <a:pt x="12" y="0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7640989" y="3667243"/>
              <a:ext cx="57464" cy="27857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9" y="1"/>
                  </a:moveTo>
                  <a:cubicBezTo>
                    <a:pt x="6" y="1"/>
                    <a:pt x="4" y="2"/>
                    <a:pt x="3" y="4"/>
                  </a:cubicBezTo>
                  <a:cubicBezTo>
                    <a:pt x="0" y="8"/>
                    <a:pt x="0" y="12"/>
                    <a:pt x="4" y="15"/>
                  </a:cubicBezTo>
                  <a:cubicBezTo>
                    <a:pt x="208" y="169"/>
                    <a:pt x="334" y="174"/>
                    <a:pt x="350" y="174"/>
                  </a:cubicBezTo>
                  <a:lnTo>
                    <a:pt x="352" y="174"/>
                  </a:lnTo>
                  <a:cubicBezTo>
                    <a:pt x="356" y="174"/>
                    <a:pt x="360" y="170"/>
                    <a:pt x="359" y="166"/>
                  </a:cubicBezTo>
                  <a:cubicBezTo>
                    <a:pt x="359" y="161"/>
                    <a:pt x="356" y="157"/>
                    <a:pt x="350" y="157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46" y="157"/>
                    <a:pt x="219" y="156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7135589" y="3820217"/>
              <a:ext cx="10665" cy="86595"/>
            </a:xfrm>
            <a:custGeom>
              <a:avLst/>
              <a:gdLst/>
              <a:ahLst/>
              <a:cxnLst/>
              <a:rect l="l" t="t" r="r" b="b"/>
              <a:pathLst>
                <a:path w="67" h="544" extrusionOk="0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5"/>
                    <a:pt x="10" y="9"/>
                  </a:cubicBezTo>
                  <a:cubicBezTo>
                    <a:pt x="10" y="13"/>
                    <a:pt x="51" y="322"/>
                    <a:pt x="0" y="539"/>
                  </a:cubicBezTo>
                  <a:cubicBezTo>
                    <a:pt x="4" y="542"/>
                    <a:pt x="8" y="543"/>
                    <a:pt x="12" y="543"/>
                  </a:cubicBezTo>
                  <a:cubicBezTo>
                    <a:pt x="13" y="543"/>
                    <a:pt x="15" y="543"/>
                    <a:pt x="16" y="543"/>
                  </a:cubicBezTo>
                  <a:cubicBezTo>
                    <a:pt x="67" y="322"/>
                    <a:pt x="26" y="11"/>
                    <a:pt x="26" y="8"/>
                  </a:cubicBezTo>
                  <a:cubicBezTo>
                    <a:pt x="26" y="4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7616316" y="2757360"/>
              <a:ext cx="19261" cy="42820"/>
            </a:xfrm>
            <a:custGeom>
              <a:avLst/>
              <a:gdLst/>
              <a:ahLst/>
              <a:cxnLst/>
              <a:rect l="l" t="t" r="r" b="b"/>
              <a:pathLst>
                <a:path w="121" h="269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4"/>
                    <a:pt x="49" y="269"/>
                    <a:pt x="75" y="269"/>
                  </a:cubicBezTo>
                  <a:cubicBezTo>
                    <a:pt x="76" y="269"/>
                    <a:pt x="77" y="269"/>
                    <a:pt x="78" y="269"/>
                  </a:cubicBezTo>
                  <a:cubicBezTo>
                    <a:pt x="106" y="264"/>
                    <a:pt x="120" y="202"/>
                    <a:pt x="110" y="128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7536248" y="2750197"/>
              <a:ext cx="19420" cy="42661"/>
            </a:xfrm>
            <a:custGeom>
              <a:avLst/>
              <a:gdLst/>
              <a:ahLst/>
              <a:cxnLst/>
              <a:rect l="l" t="t" r="r" b="b"/>
              <a:pathLst>
                <a:path w="122" h="268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3"/>
                    <a:pt x="50" y="268"/>
                    <a:pt x="77" y="268"/>
                  </a:cubicBezTo>
                  <a:cubicBezTo>
                    <a:pt x="78" y="268"/>
                    <a:pt x="79" y="267"/>
                    <a:pt x="80" y="267"/>
                  </a:cubicBezTo>
                  <a:cubicBezTo>
                    <a:pt x="107" y="263"/>
                    <a:pt x="122" y="201"/>
                    <a:pt x="111" y="127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7528289" y="2706422"/>
              <a:ext cx="49983" cy="36930"/>
            </a:xfrm>
            <a:custGeom>
              <a:avLst/>
              <a:gdLst/>
              <a:ahLst/>
              <a:cxnLst/>
              <a:rect l="l" t="t" r="r" b="b"/>
              <a:pathLst>
                <a:path w="314" h="232" extrusionOk="0">
                  <a:moveTo>
                    <a:pt x="274" y="1"/>
                  </a:moveTo>
                  <a:cubicBezTo>
                    <a:pt x="255" y="1"/>
                    <a:pt x="228" y="11"/>
                    <a:pt x="191" y="33"/>
                  </a:cubicBezTo>
                  <a:cubicBezTo>
                    <a:pt x="97" y="87"/>
                    <a:pt x="0" y="202"/>
                    <a:pt x="51" y="230"/>
                  </a:cubicBezTo>
                  <a:cubicBezTo>
                    <a:pt x="53" y="231"/>
                    <a:pt x="57" y="232"/>
                    <a:pt x="61" y="232"/>
                  </a:cubicBezTo>
                  <a:cubicBezTo>
                    <a:pt x="116" y="232"/>
                    <a:pt x="311" y="115"/>
                    <a:pt x="313" y="72"/>
                  </a:cubicBezTo>
                  <a:cubicBezTo>
                    <a:pt x="314" y="25"/>
                    <a:pt x="303" y="1"/>
                    <a:pt x="274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0"/>
          <p:cNvSpPr txBox="1">
            <a:spLocks noGrp="1"/>
          </p:cNvSpPr>
          <p:nvPr>
            <p:ph type="title"/>
          </p:nvPr>
        </p:nvSpPr>
        <p:spPr>
          <a:xfrm>
            <a:off x="0" y="540270"/>
            <a:ext cx="121920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60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목차</a:t>
            </a:r>
            <a:endParaRPr sz="6000" dirty="0">
              <a:solidFill>
                <a:schemeClr val="dk2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035" name="Google Shape;1035;p30"/>
          <p:cNvSpPr txBox="1">
            <a:spLocks noGrp="1"/>
          </p:cNvSpPr>
          <p:nvPr>
            <p:ph type="title" idx="2"/>
          </p:nvPr>
        </p:nvSpPr>
        <p:spPr>
          <a:xfrm flipH="1">
            <a:off x="856120" y="1466790"/>
            <a:ext cx="1301260" cy="90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b="1" dirty="0">
                <a:latin typeface="+mj-ea"/>
                <a:ea typeface="한컴 윤체 L" panose="02020603020101020101" pitchFamily="18" charset="-127"/>
              </a:rPr>
              <a:t>01</a:t>
            </a:r>
            <a:endParaRPr sz="54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037" name="Google Shape;1037;p30"/>
          <p:cNvSpPr txBox="1">
            <a:spLocks noGrp="1"/>
          </p:cNvSpPr>
          <p:nvPr>
            <p:ph type="subTitle" idx="3"/>
          </p:nvPr>
        </p:nvSpPr>
        <p:spPr>
          <a:xfrm>
            <a:off x="4141" y="2500922"/>
            <a:ext cx="3005219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sz="400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개요</a:t>
            </a:r>
            <a:endParaRPr sz="280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038" name="Google Shape;1038;p30"/>
          <p:cNvGrpSpPr/>
          <p:nvPr/>
        </p:nvGrpSpPr>
        <p:grpSpPr>
          <a:xfrm>
            <a:off x="7290995" y="4235236"/>
            <a:ext cx="1246319" cy="2461601"/>
            <a:chOff x="6793438" y="3239601"/>
            <a:chExt cx="880500" cy="1739074"/>
          </a:xfrm>
        </p:grpSpPr>
        <p:sp>
          <p:nvSpPr>
            <p:cNvPr id="1039" name="Google Shape;1039;p30"/>
            <p:cNvSpPr/>
            <p:nvPr/>
          </p:nvSpPr>
          <p:spPr>
            <a:xfrm>
              <a:off x="6793438" y="4863774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grpSp>
          <p:nvGrpSpPr>
            <p:cNvPr id="1040" name="Google Shape;1040;p30"/>
            <p:cNvGrpSpPr/>
            <p:nvPr/>
          </p:nvGrpSpPr>
          <p:grpSpPr>
            <a:xfrm>
              <a:off x="6928225" y="3239601"/>
              <a:ext cx="610924" cy="1704843"/>
              <a:chOff x="6928225" y="3239601"/>
              <a:chExt cx="610924" cy="1704843"/>
            </a:xfrm>
          </p:grpSpPr>
          <p:sp>
            <p:nvSpPr>
              <p:cNvPr id="1041" name="Google Shape;1041;p30"/>
              <p:cNvSpPr/>
              <p:nvPr/>
            </p:nvSpPr>
            <p:spPr>
              <a:xfrm>
                <a:off x="6931011" y="3530224"/>
                <a:ext cx="565493" cy="1414218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1674" extrusionOk="0">
                    <a:moveTo>
                      <a:pt x="1604" y="0"/>
                    </a:moveTo>
                    <a:cubicBezTo>
                      <a:pt x="1402" y="49"/>
                      <a:pt x="1209" y="122"/>
                      <a:pt x="1026" y="216"/>
                    </a:cubicBezTo>
                    <a:cubicBezTo>
                      <a:pt x="872" y="300"/>
                      <a:pt x="740" y="400"/>
                      <a:pt x="656" y="517"/>
                    </a:cubicBezTo>
                    <a:cubicBezTo>
                      <a:pt x="391" y="891"/>
                      <a:pt x="267" y="1409"/>
                      <a:pt x="267" y="1409"/>
                    </a:cubicBezTo>
                    <a:cubicBezTo>
                      <a:pt x="354" y="1453"/>
                      <a:pt x="436" y="1503"/>
                      <a:pt x="513" y="1564"/>
                    </a:cubicBezTo>
                    <a:cubicBezTo>
                      <a:pt x="588" y="1621"/>
                      <a:pt x="672" y="1694"/>
                      <a:pt x="733" y="1751"/>
                    </a:cubicBezTo>
                    <a:cubicBezTo>
                      <a:pt x="783" y="1797"/>
                      <a:pt x="819" y="1832"/>
                      <a:pt x="819" y="1832"/>
                    </a:cubicBezTo>
                    <a:cubicBezTo>
                      <a:pt x="832" y="1855"/>
                      <a:pt x="844" y="1879"/>
                      <a:pt x="856" y="1906"/>
                    </a:cubicBezTo>
                    <a:cubicBezTo>
                      <a:pt x="863" y="1923"/>
                      <a:pt x="870" y="1942"/>
                      <a:pt x="879" y="1962"/>
                    </a:cubicBezTo>
                    <a:cubicBezTo>
                      <a:pt x="935" y="2108"/>
                      <a:pt x="1005" y="2337"/>
                      <a:pt x="1080" y="2603"/>
                    </a:cubicBezTo>
                    <a:cubicBezTo>
                      <a:pt x="1165" y="2904"/>
                      <a:pt x="1123" y="3231"/>
                      <a:pt x="1104" y="3346"/>
                    </a:cubicBezTo>
                    <a:cubicBezTo>
                      <a:pt x="1100" y="3375"/>
                      <a:pt x="1096" y="3390"/>
                      <a:pt x="1096" y="3390"/>
                    </a:cubicBezTo>
                    <a:cubicBezTo>
                      <a:pt x="1096" y="3390"/>
                      <a:pt x="1051" y="3445"/>
                      <a:pt x="973" y="3588"/>
                    </a:cubicBezTo>
                    <a:cubicBezTo>
                      <a:pt x="898" y="3727"/>
                      <a:pt x="831" y="3870"/>
                      <a:pt x="772" y="4016"/>
                    </a:cubicBezTo>
                    <a:cubicBezTo>
                      <a:pt x="576" y="4486"/>
                      <a:pt x="1" y="6069"/>
                      <a:pt x="1" y="8058"/>
                    </a:cubicBezTo>
                    <a:cubicBezTo>
                      <a:pt x="1" y="8906"/>
                      <a:pt x="32" y="10223"/>
                      <a:pt x="54" y="11011"/>
                    </a:cubicBezTo>
                    <a:lnTo>
                      <a:pt x="54" y="11028"/>
                    </a:lnTo>
                    <a:cubicBezTo>
                      <a:pt x="66" y="11417"/>
                      <a:pt x="73" y="11674"/>
                      <a:pt x="73" y="11674"/>
                    </a:cubicBezTo>
                    <a:cubicBezTo>
                      <a:pt x="73" y="11674"/>
                      <a:pt x="398" y="11672"/>
                      <a:pt x="657" y="11656"/>
                    </a:cubicBezTo>
                    <a:cubicBezTo>
                      <a:pt x="694" y="11653"/>
                      <a:pt x="793" y="11652"/>
                      <a:pt x="940" y="11649"/>
                    </a:cubicBezTo>
                    <a:cubicBezTo>
                      <a:pt x="1238" y="11645"/>
                      <a:pt x="1724" y="11640"/>
                      <a:pt x="2250" y="11637"/>
                    </a:cubicBezTo>
                    <a:lnTo>
                      <a:pt x="2266" y="11637"/>
                    </a:lnTo>
                    <a:lnTo>
                      <a:pt x="2396" y="11636"/>
                    </a:lnTo>
                    <a:lnTo>
                      <a:pt x="2412" y="11636"/>
                    </a:lnTo>
                    <a:cubicBezTo>
                      <a:pt x="2855" y="11633"/>
                      <a:pt x="3315" y="11630"/>
                      <a:pt x="3700" y="11629"/>
                    </a:cubicBezTo>
                    <a:cubicBezTo>
                      <a:pt x="4250" y="11626"/>
                      <a:pt x="4653" y="11623"/>
                      <a:pt x="4653" y="11623"/>
                    </a:cubicBezTo>
                    <a:cubicBezTo>
                      <a:pt x="4668" y="11444"/>
                      <a:pt x="4665" y="11203"/>
                      <a:pt x="4650" y="10926"/>
                    </a:cubicBezTo>
                    <a:cubicBezTo>
                      <a:pt x="4650" y="10920"/>
                      <a:pt x="4650" y="10914"/>
                      <a:pt x="4650" y="10908"/>
                    </a:cubicBezTo>
                    <a:cubicBezTo>
                      <a:pt x="4614" y="10244"/>
                      <a:pt x="4507" y="9378"/>
                      <a:pt x="4394" y="8627"/>
                    </a:cubicBezTo>
                    <a:cubicBezTo>
                      <a:pt x="4232" y="7555"/>
                      <a:pt x="3769" y="5176"/>
                      <a:pt x="3518" y="4397"/>
                    </a:cubicBezTo>
                    <a:cubicBezTo>
                      <a:pt x="3403" y="4042"/>
                      <a:pt x="3309" y="3747"/>
                      <a:pt x="3243" y="3533"/>
                    </a:cubicBezTo>
                    <a:cubicBezTo>
                      <a:pt x="3211" y="3430"/>
                      <a:pt x="3185" y="3346"/>
                      <a:pt x="3165" y="3281"/>
                    </a:cubicBezTo>
                    <a:cubicBezTo>
                      <a:pt x="3134" y="3183"/>
                      <a:pt x="3120" y="3131"/>
                      <a:pt x="3120" y="3131"/>
                    </a:cubicBezTo>
                    <a:cubicBezTo>
                      <a:pt x="3136" y="2920"/>
                      <a:pt x="3412" y="1842"/>
                      <a:pt x="3412" y="1842"/>
                    </a:cubicBezTo>
                    <a:cubicBezTo>
                      <a:pt x="3412" y="1842"/>
                      <a:pt x="3497" y="1725"/>
                      <a:pt x="3704" y="1570"/>
                    </a:cubicBezTo>
                    <a:cubicBezTo>
                      <a:pt x="3742" y="1542"/>
                      <a:pt x="3782" y="1513"/>
                      <a:pt x="3829" y="1485"/>
                    </a:cubicBezTo>
                    <a:cubicBezTo>
                      <a:pt x="4125" y="1289"/>
                      <a:pt x="4244" y="1279"/>
                      <a:pt x="4244" y="1279"/>
                    </a:cubicBezTo>
                    <a:cubicBezTo>
                      <a:pt x="4244" y="1279"/>
                      <a:pt x="4077" y="920"/>
                      <a:pt x="3897" y="656"/>
                    </a:cubicBezTo>
                    <a:cubicBezTo>
                      <a:pt x="3885" y="638"/>
                      <a:pt x="3875" y="624"/>
                      <a:pt x="3863" y="608"/>
                    </a:cubicBezTo>
                    <a:cubicBezTo>
                      <a:pt x="3831" y="712"/>
                      <a:pt x="3765" y="929"/>
                      <a:pt x="3697" y="1127"/>
                    </a:cubicBezTo>
                    <a:cubicBezTo>
                      <a:pt x="3606" y="1398"/>
                      <a:pt x="3432" y="1664"/>
                      <a:pt x="3432" y="1664"/>
                    </a:cubicBezTo>
                    <a:cubicBezTo>
                      <a:pt x="3432" y="1664"/>
                      <a:pt x="3419" y="1634"/>
                      <a:pt x="3396" y="1581"/>
                    </a:cubicBezTo>
                    <a:cubicBezTo>
                      <a:pt x="3315" y="1401"/>
                      <a:pt x="3123" y="949"/>
                      <a:pt x="3037" y="608"/>
                    </a:cubicBezTo>
                    <a:cubicBezTo>
                      <a:pt x="2988" y="407"/>
                      <a:pt x="2958" y="278"/>
                      <a:pt x="2939" y="198"/>
                    </a:cubicBezTo>
                    <a:cubicBezTo>
                      <a:pt x="2919" y="104"/>
                      <a:pt x="2913" y="77"/>
                      <a:pt x="2913" y="77"/>
                    </a:cubicBezTo>
                    <a:cubicBezTo>
                      <a:pt x="2913" y="77"/>
                      <a:pt x="2809" y="41"/>
                      <a:pt x="2663" y="2"/>
                    </a:cubicBezTo>
                    <a:cubicBezTo>
                      <a:pt x="2632" y="90"/>
                      <a:pt x="2589" y="172"/>
                      <a:pt x="2532" y="246"/>
                    </a:cubicBezTo>
                    <a:cubicBezTo>
                      <a:pt x="2500" y="288"/>
                      <a:pt x="2463" y="324"/>
                      <a:pt x="2421" y="355"/>
                    </a:cubicBezTo>
                    <a:cubicBezTo>
                      <a:pt x="2373" y="384"/>
                      <a:pt x="2323" y="405"/>
                      <a:pt x="2268" y="417"/>
                    </a:cubicBezTo>
                    <a:cubicBezTo>
                      <a:pt x="2257" y="505"/>
                      <a:pt x="2230" y="700"/>
                      <a:pt x="2185" y="945"/>
                    </a:cubicBezTo>
                    <a:cubicBezTo>
                      <a:pt x="2123" y="1278"/>
                      <a:pt x="2087" y="1590"/>
                      <a:pt x="2087" y="1590"/>
                    </a:cubicBezTo>
                    <a:cubicBezTo>
                      <a:pt x="2087" y="1590"/>
                      <a:pt x="1949" y="1367"/>
                      <a:pt x="1902" y="925"/>
                    </a:cubicBezTo>
                    <a:cubicBezTo>
                      <a:pt x="1871" y="643"/>
                      <a:pt x="1890" y="496"/>
                      <a:pt x="1910" y="421"/>
                    </a:cubicBezTo>
                    <a:cubicBezTo>
                      <a:pt x="1852" y="411"/>
                      <a:pt x="1797" y="388"/>
                      <a:pt x="1750" y="355"/>
                    </a:cubicBezTo>
                    <a:cubicBezTo>
                      <a:pt x="1724" y="334"/>
                      <a:pt x="1702" y="311"/>
                      <a:pt x="1685" y="285"/>
                    </a:cubicBezTo>
                    <a:cubicBezTo>
                      <a:pt x="1609" y="177"/>
                      <a:pt x="1604" y="33"/>
                      <a:pt x="1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7267184" y="3604001"/>
                <a:ext cx="233320" cy="133499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1020" extrusionOk="0">
                    <a:moveTo>
                      <a:pt x="1087" y="0"/>
                    </a:moveTo>
                    <a:cubicBezTo>
                      <a:pt x="1056" y="103"/>
                      <a:pt x="988" y="320"/>
                      <a:pt x="922" y="520"/>
                    </a:cubicBezTo>
                    <a:cubicBezTo>
                      <a:pt x="829" y="790"/>
                      <a:pt x="656" y="1055"/>
                      <a:pt x="656" y="1055"/>
                    </a:cubicBezTo>
                    <a:cubicBezTo>
                      <a:pt x="656" y="1055"/>
                      <a:pt x="643" y="1025"/>
                      <a:pt x="620" y="974"/>
                    </a:cubicBezTo>
                    <a:cubicBezTo>
                      <a:pt x="607" y="1019"/>
                      <a:pt x="593" y="1064"/>
                      <a:pt x="578" y="1110"/>
                    </a:cubicBezTo>
                    <a:cubicBezTo>
                      <a:pt x="465" y="1451"/>
                      <a:pt x="0" y="1670"/>
                      <a:pt x="0" y="1670"/>
                    </a:cubicBezTo>
                    <a:cubicBezTo>
                      <a:pt x="12" y="1670"/>
                      <a:pt x="23" y="1671"/>
                      <a:pt x="34" y="1671"/>
                    </a:cubicBezTo>
                    <a:cubicBezTo>
                      <a:pt x="324" y="1671"/>
                      <a:pt x="510" y="1484"/>
                      <a:pt x="529" y="1465"/>
                    </a:cubicBezTo>
                    <a:lnTo>
                      <a:pt x="529" y="1465"/>
                    </a:lnTo>
                    <a:cubicBezTo>
                      <a:pt x="490" y="1551"/>
                      <a:pt x="205" y="2212"/>
                      <a:pt x="158" y="2451"/>
                    </a:cubicBezTo>
                    <a:cubicBezTo>
                      <a:pt x="120" y="2646"/>
                      <a:pt x="472" y="3929"/>
                      <a:pt x="685" y="4926"/>
                    </a:cubicBezTo>
                    <a:cubicBezTo>
                      <a:pt x="899" y="5922"/>
                      <a:pt x="1068" y="6636"/>
                      <a:pt x="1106" y="8379"/>
                    </a:cubicBezTo>
                    <a:cubicBezTo>
                      <a:pt x="1124" y="9262"/>
                      <a:pt x="1065" y="10146"/>
                      <a:pt x="925" y="11020"/>
                    </a:cubicBezTo>
                    <a:cubicBezTo>
                      <a:pt x="1475" y="11017"/>
                      <a:pt x="1878" y="11014"/>
                      <a:pt x="1878" y="11014"/>
                    </a:cubicBezTo>
                    <a:cubicBezTo>
                      <a:pt x="1926" y="10398"/>
                      <a:pt x="1778" y="9090"/>
                      <a:pt x="1616" y="8018"/>
                    </a:cubicBezTo>
                    <a:cubicBezTo>
                      <a:pt x="1454" y="6947"/>
                      <a:pt x="991" y="4567"/>
                      <a:pt x="740" y="3789"/>
                    </a:cubicBezTo>
                    <a:cubicBezTo>
                      <a:pt x="625" y="3433"/>
                      <a:pt x="533" y="3140"/>
                      <a:pt x="466" y="2924"/>
                    </a:cubicBezTo>
                    <a:cubicBezTo>
                      <a:pt x="434" y="2823"/>
                      <a:pt x="408" y="2737"/>
                      <a:pt x="388" y="2674"/>
                    </a:cubicBezTo>
                    <a:cubicBezTo>
                      <a:pt x="358" y="2575"/>
                      <a:pt x="342" y="2523"/>
                      <a:pt x="342" y="2523"/>
                    </a:cubicBezTo>
                    <a:cubicBezTo>
                      <a:pt x="359" y="2312"/>
                      <a:pt x="634" y="1234"/>
                      <a:pt x="634" y="1234"/>
                    </a:cubicBezTo>
                    <a:cubicBezTo>
                      <a:pt x="634" y="1234"/>
                      <a:pt x="721" y="1117"/>
                      <a:pt x="928" y="962"/>
                    </a:cubicBezTo>
                    <a:cubicBezTo>
                      <a:pt x="957" y="727"/>
                      <a:pt x="1014" y="342"/>
                      <a:pt x="1120" y="47"/>
                    </a:cubicBezTo>
                    <a:cubicBezTo>
                      <a:pt x="1109" y="31"/>
                      <a:pt x="1098" y="16"/>
                      <a:pt x="108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6931011" y="3668449"/>
                <a:ext cx="167540" cy="127599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533" extrusionOk="0">
                    <a:moveTo>
                      <a:pt x="1021" y="0"/>
                    </a:moveTo>
                    <a:cubicBezTo>
                      <a:pt x="1006" y="0"/>
                      <a:pt x="948" y="18"/>
                      <a:pt x="856" y="268"/>
                    </a:cubicBezTo>
                    <a:cubicBezTo>
                      <a:pt x="776" y="484"/>
                      <a:pt x="743" y="576"/>
                      <a:pt x="731" y="610"/>
                    </a:cubicBezTo>
                    <a:cubicBezTo>
                      <a:pt x="727" y="621"/>
                      <a:pt x="725" y="626"/>
                      <a:pt x="725" y="626"/>
                    </a:cubicBezTo>
                    <a:lnTo>
                      <a:pt x="854" y="765"/>
                    </a:lnTo>
                    <a:lnTo>
                      <a:pt x="898" y="809"/>
                    </a:lnTo>
                    <a:cubicBezTo>
                      <a:pt x="898" y="809"/>
                      <a:pt x="890" y="814"/>
                      <a:pt x="879" y="821"/>
                    </a:cubicBezTo>
                    <a:cubicBezTo>
                      <a:pt x="935" y="967"/>
                      <a:pt x="1005" y="1196"/>
                      <a:pt x="1080" y="1462"/>
                    </a:cubicBezTo>
                    <a:cubicBezTo>
                      <a:pt x="1165" y="1763"/>
                      <a:pt x="1123" y="2090"/>
                      <a:pt x="1104" y="2205"/>
                    </a:cubicBezTo>
                    <a:cubicBezTo>
                      <a:pt x="1100" y="2234"/>
                      <a:pt x="1096" y="2249"/>
                      <a:pt x="1096" y="2249"/>
                    </a:cubicBezTo>
                    <a:cubicBezTo>
                      <a:pt x="1096" y="2249"/>
                      <a:pt x="1051" y="2304"/>
                      <a:pt x="973" y="2447"/>
                    </a:cubicBezTo>
                    <a:cubicBezTo>
                      <a:pt x="898" y="2586"/>
                      <a:pt x="831" y="2729"/>
                      <a:pt x="772" y="2875"/>
                    </a:cubicBezTo>
                    <a:cubicBezTo>
                      <a:pt x="576" y="3345"/>
                      <a:pt x="1" y="4930"/>
                      <a:pt x="1" y="6919"/>
                    </a:cubicBezTo>
                    <a:cubicBezTo>
                      <a:pt x="1" y="8193"/>
                      <a:pt x="73" y="10533"/>
                      <a:pt x="73" y="10533"/>
                    </a:cubicBezTo>
                    <a:cubicBezTo>
                      <a:pt x="73" y="10533"/>
                      <a:pt x="398" y="10531"/>
                      <a:pt x="657" y="10515"/>
                    </a:cubicBezTo>
                    <a:cubicBezTo>
                      <a:pt x="694" y="10512"/>
                      <a:pt x="793" y="10511"/>
                      <a:pt x="940" y="10508"/>
                    </a:cubicBezTo>
                    <a:cubicBezTo>
                      <a:pt x="863" y="10167"/>
                      <a:pt x="685" y="9423"/>
                      <a:pt x="607" y="8452"/>
                    </a:cubicBezTo>
                    <a:cubicBezTo>
                      <a:pt x="498" y="7111"/>
                      <a:pt x="411" y="5595"/>
                      <a:pt x="563" y="4772"/>
                    </a:cubicBezTo>
                    <a:cubicBezTo>
                      <a:pt x="715" y="3950"/>
                      <a:pt x="1178" y="2713"/>
                      <a:pt x="1235" y="2331"/>
                    </a:cubicBezTo>
                    <a:cubicBezTo>
                      <a:pt x="1291" y="1951"/>
                      <a:pt x="1031" y="1082"/>
                      <a:pt x="1031" y="1081"/>
                    </a:cubicBezTo>
                    <a:lnTo>
                      <a:pt x="1031" y="1081"/>
                    </a:lnTo>
                    <a:cubicBezTo>
                      <a:pt x="1094" y="1142"/>
                      <a:pt x="1190" y="1156"/>
                      <a:pt x="1267" y="1156"/>
                    </a:cubicBezTo>
                    <a:cubicBezTo>
                      <a:pt x="1332" y="1156"/>
                      <a:pt x="1382" y="1146"/>
                      <a:pt x="1382" y="1145"/>
                    </a:cubicBezTo>
                    <a:cubicBezTo>
                      <a:pt x="912" y="967"/>
                      <a:pt x="893" y="268"/>
                      <a:pt x="1025" y="1"/>
                    </a:cubicBezTo>
                    <a:cubicBezTo>
                      <a:pt x="1025" y="1"/>
                      <a:pt x="1024" y="0"/>
                      <a:pt x="102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7201282" y="4634934"/>
                <a:ext cx="9086" cy="305158"/>
              </a:xfrm>
              <a:custGeom>
                <a:avLst/>
                <a:gdLst/>
                <a:ahLst/>
                <a:cxnLst/>
                <a:rect l="l" t="t" r="r" b="b"/>
                <a:pathLst>
                  <a:path w="75" h="2519" extrusionOk="0">
                    <a:moveTo>
                      <a:pt x="8" y="1"/>
                    </a:moveTo>
                    <a:cubicBezTo>
                      <a:pt x="4" y="1"/>
                      <a:pt x="0" y="3"/>
                      <a:pt x="0" y="8"/>
                    </a:cubicBezTo>
                    <a:cubicBezTo>
                      <a:pt x="0" y="16"/>
                      <a:pt x="29" y="711"/>
                      <a:pt x="52" y="1498"/>
                    </a:cubicBezTo>
                    <a:cubicBezTo>
                      <a:pt x="55" y="1647"/>
                      <a:pt x="57" y="1781"/>
                      <a:pt x="55" y="1899"/>
                    </a:cubicBezTo>
                    <a:lnTo>
                      <a:pt x="55" y="1915"/>
                    </a:lnTo>
                    <a:cubicBezTo>
                      <a:pt x="55" y="2116"/>
                      <a:pt x="42" y="2317"/>
                      <a:pt x="19" y="2518"/>
                    </a:cubicBezTo>
                    <a:lnTo>
                      <a:pt x="35" y="2518"/>
                    </a:lnTo>
                    <a:cubicBezTo>
                      <a:pt x="58" y="2317"/>
                      <a:pt x="71" y="2116"/>
                      <a:pt x="71" y="1915"/>
                    </a:cubicBezTo>
                    <a:lnTo>
                      <a:pt x="71" y="1899"/>
                    </a:lnTo>
                    <a:cubicBezTo>
                      <a:pt x="74" y="1781"/>
                      <a:pt x="73" y="1647"/>
                      <a:pt x="68" y="1498"/>
                    </a:cubicBezTo>
                    <a:cubicBezTo>
                      <a:pt x="45" y="711"/>
                      <a:pt x="16" y="16"/>
                      <a:pt x="16" y="8"/>
                    </a:cubicBezTo>
                    <a:cubicBezTo>
                      <a:pt x="16" y="3"/>
                      <a:pt x="12" y="1"/>
                      <a:pt x="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7216304" y="4625606"/>
                <a:ext cx="8601" cy="314244"/>
              </a:xfrm>
              <a:custGeom>
                <a:avLst/>
                <a:gdLst/>
                <a:ahLst/>
                <a:cxnLst/>
                <a:rect l="l" t="t" r="r" b="b"/>
                <a:pathLst>
                  <a:path w="71" h="2594" extrusionOk="0">
                    <a:moveTo>
                      <a:pt x="17" y="0"/>
                    </a:moveTo>
                    <a:cubicBezTo>
                      <a:pt x="12" y="0"/>
                      <a:pt x="8" y="3"/>
                      <a:pt x="8" y="7"/>
                    </a:cubicBezTo>
                    <a:cubicBezTo>
                      <a:pt x="8" y="13"/>
                      <a:pt x="1" y="503"/>
                      <a:pt x="37" y="1250"/>
                    </a:cubicBezTo>
                    <a:cubicBezTo>
                      <a:pt x="49" y="1505"/>
                      <a:pt x="53" y="1755"/>
                      <a:pt x="53" y="1973"/>
                    </a:cubicBezTo>
                    <a:lnTo>
                      <a:pt x="53" y="1989"/>
                    </a:lnTo>
                    <a:cubicBezTo>
                      <a:pt x="53" y="2253"/>
                      <a:pt x="47" y="2468"/>
                      <a:pt x="41" y="2594"/>
                    </a:cubicBezTo>
                    <a:lnTo>
                      <a:pt x="57" y="2594"/>
                    </a:lnTo>
                    <a:cubicBezTo>
                      <a:pt x="63" y="2468"/>
                      <a:pt x="69" y="2251"/>
                      <a:pt x="69" y="1989"/>
                    </a:cubicBezTo>
                    <a:lnTo>
                      <a:pt x="69" y="1973"/>
                    </a:lnTo>
                    <a:cubicBezTo>
                      <a:pt x="70" y="1753"/>
                      <a:pt x="66" y="1505"/>
                      <a:pt x="53" y="1250"/>
                    </a:cubicBezTo>
                    <a:cubicBezTo>
                      <a:pt x="17" y="503"/>
                      <a:pt x="24" y="13"/>
                      <a:pt x="24" y="7"/>
                    </a:cubicBezTo>
                    <a:cubicBezTo>
                      <a:pt x="24" y="3"/>
                      <a:pt x="21" y="0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6937553" y="4845966"/>
                <a:ext cx="556892" cy="21079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74" extrusionOk="0">
                    <a:moveTo>
                      <a:pt x="775" y="0"/>
                    </a:moveTo>
                    <a:cubicBezTo>
                      <a:pt x="521" y="0"/>
                      <a:pt x="315" y="60"/>
                      <a:pt x="114" y="118"/>
                    </a:cubicBezTo>
                    <a:cubicBezTo>
                      <a:pt x="77" y="128"/>
                      <a:pt x="39" y="140"/>
                      <a:pt x="0" y="150"/>
                    </a:cubicBezTo>
                    <a:lnTo>
                      <a:pt x="0" y="167"/>
                    </a:lnTo>
                    <a:cubicBezTo>
                      <a:pt x="41" y="156"/>
                      <a:pt x="80" y="144"/>
                      <a:pt x="119" y="134"/>
                    </a:cubicBezTo>
                    <a:cubicBezTo>
                      <a:pt x="319" y="76"/>
                      <a:pt x="524" y="16"/>
                      <a:pt x="775" y="16"/>
                    </a:cubicBezTo>
                    <a:cubicBezTo>
                      <a:pt x="886" y="16"/>
                      <a:pt x="1006" y="28"/>
                      <a:pt x="1139" y="56"/>
                    </a:cubicBezTo>
                    <a:cubicBezTo>
                      <a:pt x="1497" y="134"/>
                      <a:pt x="1865" y="173"/>
                      <a:pt x="2232" y="173"/>
                    </a:cubicBezTo>
                    <a:lnTo>
                      <a:pt x="2248" y="173"/>
                    </a:lnTo>
                    <a:cubicBezTo>
                      <a:pt x="2283" y="173"/>
                      <a:pt x="2319" y="172"/>
                      <a:pt x="2354" y="170"/>
                    </a:cubicBezTo>
                    <a:lnTo>
                      <a:pt x="2370" y="170"/>
                    </a:lnTo>
                    <a:cubicBezTo>
                      <a:pt x="2568" y="164"/>
                      <a:pt x="2765" y="144"/>
                      <a:pt x="2960" y="114"/>
                    </a:cubicBezTo>
                    <a:cubicBezTo>
                      <a:pt x="3378" y="47"/>
                      <a:pt x="3735" y="21"/>
                      <a:pt x="4024" y="21"/>
                    </a:cubicBezTo>
                    <a:cubicBezTo>
                      <a:pt x="4261" y="21"/>
                      <a:pt x="4453" y="39"/>
                      <a:pt x="4596" y="66"/>
                    </a:cubicBezTo>
                    <a:cubicBezTo>
                      <a:pt x="4596" y="60"/>
                      <a:pt x="4596" y="54"/>
                      <a:pt x="4595" y="47"/>
                    </a:cubicBezTo>
                    <a:cubicBezTo>
                      <a:pt x="4438" y="17"/>
                      <a:pt x="4249" y="5"/>
                      <a:pt x="4048" y="5"/>
                    </a:cubicBezTo>
                    <a:cubicBezTo>
                      <a:pt x="3686" y="5"/>
                      <a:pt x="3284" y="45"/>
                      <a:pt x="2957" y="96"/>
                    </a:cubicBezTo>
                    <a:cubicBezTo>
                      <a:pt x="2763" y="128"/>
                      <a:pt x="2567" y="147"/>
                      <a:pt x="2370" y="154"/>
                    </a:cubicBezTo>
                    <a:lnTo>
                      <a:pt x="2354" y="154"/>
                    </a:lnTo>
                    <a:cubicBezTo>
                      <a:pt x="2319" y="156"/>
                      <a:pt x="2284" y="156"/>
                      <a:pt x="2250" y="156"/>
                    </a:cubicBezTo>
                    <a:lnTo>
                      <a:pt x="2234" y="156"/>
                    </a:lnTo>
                    <a:cubicBezTo>
                      <a:pt x="2227" y="156"/>
                      <a:pt x="2221" y="156"/>
                      <a:pt x="2214" y="156"/>
                    </a:cubicBezTo>
                    <a:cubicBezTo>
                      <a:pt x="1853" y="156"/>
                      <a:pt x="1494" y="117"/>
                      <a:pt x="1142" y="40"/>
                    </a:cubicBezTo>
                    <a:cubicBezTo>
                      <a:pt x="1008" y="12"/>
                      <a:pt x="887" y="0"/>
                      <a:pt x="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7389902" y="3931695"/>
                <a:ext cx="149248" cy="14537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00" extrusionOk="0">
                    <a:moveTo>
                      <a:pt x="418" y="1"/>
                    </a:moveTo>
                    <a:lnTo>
                      <a:pt x="272" y="56"/>
                    </a:lnTo>
                    <a:lnTo>
                      <a:pt x="414" y="500"/>
                    </a:lnTo>
                    <a:cubicBezTo>
                      <a:pt x="404" y="518"/>
                      <a:pt x="363" y="591"/>
                      <a:pt x="313" y="682"/>
                    </a:cubicBezTo>
                    <a:cubicBezTo>
                      <a:pt x="192" y="890"/>
                      <a:pt x="12" y="1200"/>
                      <a:pt x="0" y="1200"/>
                    </a:cubicBezTo>
                    <a:lnTo>
                      <a:pt x="1231" y="1188"/>
                    </a:lnTo>
                    <a:lnTo>
                      <a:pt x="841" y="766"/>
                    </a:lnTo>
                    <a:lnTo>
                      <a:pt x="573" y="47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7422853" y="3931695"/>
                <a:ext cx="68930" cy="9279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66" extrusionOk="0">
                    <a:moveTo>
                      <a:pt x="146" y="1"/>
                    </a:moveTo>
                    <a:lnTo>
                      <a:pt x="0" y="56"/>
                    </a:lnTo>
                    <a:lnTo>
                      <a:pt x="142" y="500"/>
                    </a:lnTo>
                    <a:cubicBezTo>
                      <a:pt x="132" y="518"/>
                      <a:pt x="91" y="591"/>
                      <a:pt x="41" y="682"/>
                    </a:cubicBezTo>
                    <a:cubicBezTo>
                      <a:pt x="218" y="696"/>
                      <a:pt x="395" y="725"/>
                      <a:pt x="569" y="766"/>
                    </a:cubicBezTo>
                    <a:lnTo>
                      <a:pt x="301" y="475"/>
                    </a:lnTo>
                    <a:lnTo>
                      <a:pt x="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7061119" y="3966947"/>
                <a:ext cx="272449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5523" extrusionOk="0">
                    <a:moveTo>
                      <a:pt x="1636" y="0"/>
                    </a:moveTo>
                    <a:cubicBezTo>
                      <a:pt x="1636" y="0"/>
                      <a:pt x="1247" y="60"/>
                      <a:pt x="889" y="60"/>
                    </a:cubicBezTo>
                    <a:cubicBezTo>
                      <a:pt x="859" y="60"/>
                      <a:pt x="829" y="59"/>
                      <a:pt x="800" y="58"/>
                    </a:cubicBezTo>
                    <a:cubicBezTo>
                      <a:pt x="421" y="45"/>
                      <a:pt x="256" y="37"/>
                      <a:pt x="256" y="37"/>
                    </a:cubicBezTo>
                    <a:cubicBezTo>
                      <a:pt x="256" y="41"/>
                      <a:pt x="0" y="980"/>
                      <a:pt x="23" y="2432"/>
                    </a:cubicBezTo>
                    <a:cubicBezTo>
                      <a:pt x="48" y="3886"/>
                      <a:pt x="132" y="5404"/>
                      <a:pt x="132" y="5404"/>
                    </a:cubicBezTo>
                    <a:cubicBezTo>
                      <a:pt x="132" y="5404"/>
                      <a:pt x="646" y="5523"/>
                      <a:pt x="1273" y="5523"/>
                    </a:cubicBezTo>
                    <a:cubicBezTo>
                      <a:pt x="1587" y="5523"/>
                      <a:pt x="1928" y="5493"/>
                      <a:pt x="2248" y="5404"/>
                    </a:cubicBezTo>
                    <a:cubicBezTo>
                      <a:pt x="2248" y="5404"/>
                      <a:pt x="2203" y="4031"/>
                      <a:pt x="2119" y="2959"/>
                    </a:cubicBezTo>
                    <a:cubicBezTo>
                      <a:pt x="2096" y="2651"/>
                      <a:pt x="2067" y="2369"/>
                      <a:pt x="2037" y="2149"/>
                    </a:cubicBezTo>
                    <a:cubicBezTo>
                      <a:pt x="1996" y="1864"/>
                      <a:pt x="1947" y="1564"/>
                      <a:pt x="1895" y="1281"/>
                    </a:cubicBezTo>
                    <a:cubicBezTo>
                      <a:pt x="1769" y="588"/>
                      <a:pt x="1636" y="0"/>
                      <a:pt x="16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7155473" y="4106989"/>
                <a:ext cx="162573" cy="21829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802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232"/>
                      <a:pt x="27" y="1621"/>
                      <a:pt x="1341" y="1801"/>
                    </a:cubicBezTo>
                    <a:cubicBezTo>
                      <a:pt x="1316" y="1495"/>
                      <a:pt x="1289" y="1211"/>
                      <a:pt x="1259" y="993"/>
                    </a:cubicBezTo>
                    <a:cubicBezTo>
                      <a:pt x="1218" y="708"/>
                      <a:pt x="1167" y="408"/>
                      <a:pt x="1117" y="125"/>
                    </a:cubicBezTo>
                    <a:cubicBezTo>
                      <a:pt x="1032" y="130"/>
                      <a:pt x="936" y="134"/>
                      <a:pt x="841" y="134"/>
                    </a:cubicBezTo>
                    <a:cubicBezTo>
                      <a:pt x="704" y="134"/>
                      <a:pt x="568" y="126"/>
                      <a:pt x="469" y="103"/>
                    </a:cubicBezTo>
                    <a:cubicBezTo>
                      <a:pt x="171" y="3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7029985" y="3239601"/>
                <a:ext cx="371181" cy="492202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4063" extrusionOk="0">
                    <a:moveTo>
                      <a:pt x="1265" y="546"/>
                    </a:moveTo>
                    <a:cubicBezTo>
                      <a:pt x="1265" y="546"/>
                      <a:pt x="1453" y="978"/>
                      <a:pt x="1815" y="978"/>
                    </a:cubicBezTo>
                    <a:cubicBezTo>
                      <a:pt x="1843" y="978"/>
                      <a:pt x="1872" y="975"/>
                      <a:pt x="1902" y="970"/>
                    </a:cubicBezTo>
                    <a:lnTo>
                      <a:pt x="1911" y="968"/>
                    </a:lnTo>
                    <a:cubicBezTo>
                      <a:pt x="1963" y="1135"/>
                      <a:pt x="1973" y="1311"/>
                      <a:pt x="1938" y="1482"/>
                    </a:cubicBezTo>
                    <a:cubicBezTo>
                      <a:pt x="1900" y="1653"/>
                      <a:pt x="1767" y="1884"/>
                      <a:pt x="1601" y="2033"/>
                    </a:cubicBezTo>
                    <a:cubicBezTo>
                      <a:pt x="1506" y="2120"/>
                      <a:pt x="1400" y="2179"/>
                      <a:pt x="1293" y="2185"/>
                    </a:cubicBezTo>
                    <a:cubicBezTo>
                      <a:pt x="1280" y="2186"/>
                      <a:pt x="1266" y="2186"/>
                      <a:pt x="1253" y="2186"/>
                    </a:cubicBezTo>
                    <a:cubicBezTo>
                      <a:pt x="1155" y="2186"/>
                      <a:pt x="1058" y="2163"/>
                      <a:pt x="970" y="2119"/>
                    </a:cubicBezTo>
                    <a:cubicBezTo>
                      <a:pt x="931" y="2098"/>
                      <a:pt x="896" y="2075"/>
                      <a:pt x="863" y="2048"/>
                    </a:cubicBezTo>
                    <a:cubicBezTo>
                      <a:pt x="859" y="2043"/>
                      <a:pt x="853" y="2039"/>
                      <a:pt x="849" y="2035"/>
                    </a:cubicBezTo>
                    <a:cubicBezTo>
                      <a:pt x="828" y="2016"/>
                      <a:pt x="808" y="1997"/>
                      <a:pt x="791" y="1975"/>
                    </a:cubicBezTo>
                    <a:cubicBezTo>
                      <a:pt x="785" y="1970"/>
                      <a:pt x="781" y="1964"/>
                      <a:pt x="775" y="1958"/>
                    </a:cubicBezTo>
                    <a:cubicBezTo>
                      <a:pt x="775" y="1957"/>
                      <a:pt x="774" y="1957"/>
                      <a:pt x="774" y="1955"/>
                    </a:cubicBezTo>
                    <a:cubicBezTo>
                      <a:pt x="720" y="1887"/>
                      <a:pt x="678" y="1812"/>
                      <a:pt x="649" y="1731"/>
                    </a:cubicBezTo>
                    <a:cubicBezTo>
                      <a:pt x="565" y="1501"/>
                      <a:pt x="536" y="1006"/>
                      <a:pt x="596" y="876"/>
                    </a:cubicBezTo>
                    <a:cubicBezTo>
                      <a:pt x="711" y="876"/>
                      <a:pt x="826" y="851"/>
                      <a:pt x="933" y="806"/>
                    </a:cubicBezTo>
                    <a:cubicBezTo>
                      <a:pt x="1111" y="728"/>
                      <a:pt x="1265" y="546"/>
                      <a:pt x="1265" y="546"/>
                    </a:cubicBezTo>
                    <a:close/>
                    <a:moveTo>
                      <a:pt x="1351" y="0"/>
                    </a:moveTo>
                    <a:cubicBezTo>
                      <a:pt x="1174" y="0"/>
                      <a:pt x="1006" y="43"/>
                      <a:pt x="915" y="90"/>
                    </a:cubicBezTo>
                    <a:cubicBezTo>
                      <a:pt x="596" y="258"/>
                      <a:pt x="457" y="728"/>
                      <a:pt x="326" y="1113"/>
                    </a:cubicBezTo>
                    <a:cubicBezTo>
                      <a:pt x="196" y="1496"/>
                      <a:pt x="1" y="2393"/>
                      <a:pt x="1" y="2393"/>
                    </a:cubicBezTo>
                    <a:cubicBezTo>
                      <a:pt x="40" y="2515"/>
                      <a:pt x="164" y="2592"/>
                      <a:pt x="208" y="2616"/>
                    </a:cubicBezTo>
                    <a:cubicBezTo>
                      <a:pt x="347" y="2542"/>
                      <a:pt x="491" y="2485"/>
                      <a:pt x="642" y="2440"/>
                    </a:cubicBezTo>
                    <a:lnTo>
                      <a:pt x="679" y="2428"/>
                    </a:lnTo>
                    <a:lnTo>
                      <a:pt x="701" y="2422"/>
                    </a:lnTo>
                    <a:cubicBezTo>
                      <a:pt x="717" y="2418"/>
                      <a:pt x="732" y="2414"/>
                      <a:pt x="747" y="2409"/>
                    </a:cubicBezTo>
                    <a:cubicBezTo>
                      <a:pt x="755" y="2406"/>
                      <a:pt x="762" y="2405"/>
                      <a:pt x="769" y="2404"/>
                    </a:cubicBezTo>
                    <a:cubicBezTo>
                      <a:pt x="931" y="2360"/>
                      <a:pt x="1098" y="2333"/>
                      <a:pt x="1265" y="2323"/>
                    </a:cubicBezTo>
                    <a:lnTo>
                      <a:pt x="1267" y="2323"/>
                    </a:lnTo>
                    <a:cubicBezTo>
                      <a:pt x="1283" y="2321"/>
                      <a:pt x="1300" y="2321"/>
                      <a:pt x="1315" y="2321"/>
                    </a:cubicBezTo>
                    <a:cubicBezTo>
                      <a:pt x="1338" y="2321"/>
                      <a:pt x="1361" y="2321"/>
                      <a:pt x="1384" y="2323"/>
                    </a:cubicBezTo>
                    <a:cubicBezTo>
                      <a:pt x="1712" y="2341"/>
                      <a:pt x="2094" y="2477"/>
                      <a:pt x="2094" y="2477"/>
                    </a:cubicBezTo>
                    <a:cubicBezTo>
                      <a:pt x="2094" y="2477"/>
                      <a:pt x="2110" y="2570"/>
                      <a:pt x="2219" y="3008"/>
                    </a:cubicBezTo>
                    <a:cubicBezTo>
                      <a:pt x="2327" y="3447"/>
                      <a:pt x="2614" y="4063"/>
                      <a:pt x="2614" y="4063"/>
                    </a:cubicBezTo>
                    <a:cubicBezTo>
                      <a:pt x="2614" y="4063"/>
                      <a:pt x="2625" y="4047"/>
                      <a:pt x="2643" y="4018"/>
                    </a:cubicBezTo>
                    <a:cubicBezTo>
                      <a:pt x="2696" y="3931"/>
                      <a:pt x="2810" y="3730"/>
                      <a:pt x="2880" y="3528"/>
                    </a:cubicBezTo>
                    <a:cubicBezTo>
                      <a:pt x="2946" y="3329"/>
                      <a:pt x="3014" y="3112"/>
                      <a:pt x="3045" y="3008"/>
                    </a:cubicBezTo>
                    <a:lnTo>
                      <a:pt x="3064" y="2949"/>
                    </a:lnTo>
                    <a:cubicBezTo>
                      <a:pt x="3064" y="2949"/>
                      <a:pt x="2836" y="2440"/>
                      <a:pt x="2604" y="1780"/>
                    </a:cubicBezTo>
                    <a:cubicBezTo>
                      <a:pt x="2372" y="1119"/>
                      <a:pt x="2100" y="426"/>
                      <a:pt x="1847" y="171"/>
                    </a:cubicBezTo>
                    <a:cubicBezTo>
                      <a:pt x="1719" y="44"/>
                      <a:pt x="1530" y="0"/>
                      <a:pt x="1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7107638" y="3340392"/>
                <a:ext cx="242770" cy="391411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3231" extrusionOk="0">
                    <a:moveTo>
                      <a:pt x="1239" y="0"/>
                    </a:moveTo>
                    <a:lnTo>
                      <a:pt x="1239" y="0"/>
                    </a:lnTo>
                    <a:cubicBezTo>
                      <a:pt x="1251" y="44"/>
                      <a:pt x="1258" y="90"/>
                      <a:pt x="1262" y="136"/>
                    </a:cubicBezTo>
                    <a:lnTo>
                      <a:pt x="1271" y="135"/>
                    </a:lnTo>
                    <a:cubicBezTo>
                      <a:pt x="1323" y="300"/>
                      <a:pt x="1332" y="478"/>
                      <a:pt x="1299" y="649"/>
                    </a:cubicBezTo>
                    <a:cubicBezTo>
                      <a:pt x="1261" y="821"/>
                      <a:pt x="1126" y="1051"/>
                      <a:pt x="960" y="1200"/>
                    </a:cubicBezTo>
                    <a:cubicBezTo>
                      <a:pt x="865" y="1287"/>
                      <a:pt x="759" y="1346"/>
                      <a:pt x="653" y="1352"/>
                    </a:cubicBezTo>
                    <a:cubicBezTo>
                      <a:pt x="640" y="1353"/>
                      <a:pt x="626" y="1353"/>
                      <a:pt x="613" y="1353"/>
                    </a:cubicBezTo>
                    <a:cubicBezTo>
                      <a:pt x="514" y="1353"/>
                      <a:pt x="417" y="1330"/>
                      <a:pt x="329" y="1285"/>
                    </a:cubicBezTo>
                    <a:cubicBezTo>
                      <a:pt x="253" y="1245"/>
                      <a:pt x="186" y="1190"/>
                      <a:pt x="133" y="1122"/>
                    </a:cubicBezTo>
                    <a:cubicBezTo>
                      <a:pt x="102" y="1287"/>
                      <a:pt x="59" y="1449"/>
                      <a:pt x="1" y="1606"/>
                    </a:cubicBezTo>
                    <a:cubicBezTo>
                      <a:pt x="231" y="1535"/>
                      <a:pt x="459" y="1496"/>
                      <a:pt x="624" y="1489"/>
                    </a:cubicBezTo>
                    <a:lnTo>
                      <a:pt x="626" y="1489"/>
                    </a:lnTo>
                    <a:cubicBezTo>
                      <a:pt x="643" y="1488"/>
                      <a:pt x="659" y="1488"/>
                      <a:pt x="675" y="1488"/>
                    </a:cubicBezTo>
                    <a:cubicBezTo>
                      <a:pt x="698" y="1488"/>
                      <a:pt x="720" y="1488"/>
                      <a:pt x="743" y="1489"/>
                    </a:cubicBezTo>
                    <a:cubicBezTo>
                      <a:pt x="1071" y="1508"/>
                      <a:pt x="1455" y="1644"/>
                      <a:pt x="1455" y="1644"/>
                    </a:cubicBezTo>
                    <a:cubicBezTo>
                      <a:pt x="1455" y="1644"/>
                      <a:pt x="1471" y="1736"/>
                      <a:pt x="1579" y="2175"/>
                    </a:cubicBezTo>
                    <a:cubicBezTo>
                      <a:pt x="1688" y="2613"/>
                      <a:pt x="1974" y="3231"/>
                      <a:pt x="1974" y="3231"/>
                    </a:cubicBezTo>
                    <a:cubicBezTo>
                      <a:pt x="1974" y="3231"/>
                      <a:pt x="1984" y="3214"/>
                      <a:pt x="2003" y="3185"/>
                    </a:cubicBezTo>
                    <a:cubicBezTo>
                      <a:pt x="1893" y="2986"/>
                      <a:pt x="1678" y="2463"/>
                      <a:pt x="1599" y="2026"/>
                    </a:cubicBezTo>
                    <a:cubicBezTo>
                      <a:pt x="1507" y="1509"/>
                      <a:pt x="1514" y="1336"/>
                      <a:pt x="1423" y="756"/>
                    </a:cubicBezTo>
                    <a:cubicBezTo>
                      <a:pt x="1338" y="210"/>
                      <a:pt x="1249" y="21"/>
                      <a:pt x="12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094918" y="3305503"/>
                <a:ext cx="174082" cy="199037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643" extrusionOk="0">
                    <a:moveTo>
                      <a:pt x="729" y="1"/>
                    </a:moveTo>
                    <a:cubicBezTo>
                      <a:pt x="729" y="1"/>
                      <a:pt x="576" y="184"/>
                      <a:pt x="397" y="261"/>
                    </a:cubicBezTo>
                    <a:cubicBezTo>
                      <a:pt x="291" y="307"/>
                      <a:pt x="175" y="332"/>
                      <a:pt x="60" y="332"/>
                    </a:cubicBezTo>
                    <a:cubicBezTo>
                      <a:pt x="0" y="462"/>
                      <a:pt x="31" y="957"/>
                      <a:pt x="115" y="1187"/>
                    </a:cubicBezTo>
                    <a:cubicBezTo>
                      <a:pt x="181" y="1371"/>
                      <a:pt x="294" y="1502"/>
                      <a:pt x="434" y="1575"/>
                    </a:cubicBezTo>
                    <a:cubicBezTo>
                      <a:pt x="522" y="1619"/>
                      <a:pt x="619" y="1642"/>
                      <a:pt x="718" y="1642"/>
                    </a:cubicBezTo>
                    <a:cubicBezTo>
                      <a:pt x="731" y="1642"/>
                      <a:pt x="745" y="1642"/>
                      <a:pt x="758" y="1641"/>
                    </a:cubicBezTo>
                    <a:cubicBezTo>
                      <a:pt x="864" y="1635"/>
                      <a:pt x="970" y="1576"/>
                      <a:pt x="1065" y="1489"/>
                    </a:cubicBezTo>
                    <a:cubicBezTo>
                      <a:pt x="1142" y="1418"/>
                      <a:pt x="1210" y="1337"/>
                      <a:pt x="1265" y="1249"/>
                    </a:cubicBezTo>
                    <a:cubicBezTo>
                      <a:pt x="1327" y="1154"/>
                      <a:pt x="1375" y="1048"/>
                      <a:pt x="1402" y="938"/>
                    </a:cubicBezTo>
                    <a:cubicBezTo>
                      <a:pt x="1437" y="766"/>
                      <a:pt x="1427" y="589"/>
                      <a:pt x="1375" y="423"/>
                    </a:cubicBezTo>
                    <a:cubicBezTo>
                      <a:pt x="1345" y="430"/>
                      <a:pt x="1315" y="433"/>
                      <a:pt x="1285" y="433"/>
                    </a:cubicBezTo>
                    <a:cubicBezTo>
                      <a:pt x="1270" y="433"/>
                      <a:pt x="1254" y="432"/>
                      <a:pt x="1239" y="430"/>
                    </a:cubicBezTo>
                    <a:cubicBezTo>
                      <a:pt x="902" y="400"/>
                      <a:pt x="729" y="1"/>
                      <a:pt x="729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055062" y="3530224"/>
                <a:ext cx="79954" cy="34647"/>
              </a:xfrm>
              <a:custGeom>
                <a:avLst/>
                <a:gdLst/>
                <a:ahLst/>
                <a:cxnLst/>
                <a:rect l="l" t="t" r="r" b="b"/>
                <a:pathLst>
                  <a:path w="660" h="286" extrusionOk="0">
                    <a:moveTo>
                      <a:pt x="578" y="0"/>
                    </a:moveTo>
                    <a:cubicBezTo>
                      <a:pt x="378" y="49"/>
                      <a:pt x="185" y="122"/>
                      <a:pt x="1" y="217"/>
                    </a:cubicBezTo>
                    <a:cubicBezTo>
                      <a:pt x="1" y="217"/>
                      <a:pt x="154" y="282"/>
                      <a:pt x="659" y="285"/>
                    </a:cubicBezTo>
                    <a:cubicBezTo>
                      <a:pt x="585" y="177"/>
                      <a:pt x="578" y="33"/>
                      <a:pt x="57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237746" y="3530588"/>
                <a:ext cx="49305" cy="29559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44" extrusionOk="0">
                    <a:moveTo>
                      <a:pt x="131" y="0"/>
                    </a:moveTo>
                    <a:cubicBezTo>
                      <a:pt x="100" y="87"/>
                      <a:pt x="55" y="169"/>
                      <a:pt x="0" y="243"/>
                    </a:cubicBezTo>
                    <a:cubicBezTo>
                      <a:pt x="171" y="229"/>
                      <a:pt x="304" y="213"/>
                      <a:pt x="407" y="197"/>
                    </a:cubicBezTo>
                    <a:cubicBezTo>
                      <a:pt x="385" y="103"/>
                      <a:pt x="381" y="75"/>
                      <a:pt x="381" y="75"/>
                    </a:cubicBezTo>
                    <a:cubicBezTo>
                      <a:pt x="381" y="75"/>
                      <a:pt x="277" y="38"/>
                      <a:pt x="1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7261005" y="3366196"/>
                <a:ext cx="485" cy="485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0"/>
                    </a:move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0"/>
                    </a:cubicBezTo>
                    <a:close/>
                  </a:path>
                </a:pathLst>
              </a:custGeom>
              <a:solidFill>
                <a:srgbClr val="B7927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7048763" y="3928060"/>
                <a:ext cx="274993" cy="4615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381" extrusionOk="0">
                    <a:moveTo>
                      <a:pt x="2191" y="0"/>
                    </a:moveTo>
                    <a:cubicBezTo>
                      <a:pt x="1824" y="57"/>
                      <a:pt x="1452" y="86"/>
                      <a:pt x="1079" y="86"/>
                    </a:cubicBezTo>
                    <a:cubicBezTo>
                      <a:pt x="623" y="84"/>
                      <a:pt x="305" y="73"/>
                      <a:pt x="132" y="64"/>
                    </a:cubicBezTo>
                    <a:cubicBezTo>
                      <a:pt x="128" y="93"/>
                      <a:pt x="124" y="107"/>
                      <a:pt x="124" y="107"/>
                    </a:cubicBezTo>
                    <a:cubicBezTo>
                      <a:pt x="124" y="107"/>
                      <a:pt x="79" y="162"/>
                      <a:pt x="1" y="305"/>
                    </a:cubicBezTo>
                    <a:cubicBezTo>
                      <a:pt x="131" y="339"/>
                      <a:pt x="391" y="381"/>
                      <a:pt x="885" y="381"/>
                    </a:cubicBezTo>
                    <a:cubicBezTo>
                      <a:pt x="1349" y="376"/>
                      <a:pt x="1812" y="333"/>
                      <a:pt x="2269" y="250"/>
                    </a:cubicBezTo>
                    <a:cubicBezTo>
                      <a:pt x="2237" y="148"/>
                      <a:pt x="2211" y="64"/>
                      <a:pt x="21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7108607" y="3357958"/>
                <a:ext cx="47609" cy="16597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7" extrusionOk="0">
                    <a:moveTo>
                      <a:pt x="165" y="1"/>
                    </a:moveTo>
                    <a:cubicBezTo>
                      <a:pt x="81" y="1"/>
                      <a:pt x="3" y="22"/>
                      <a:pt x="0" y="44"/>
                    </a:cubicBezTo>
                    <a:cubicBezTo>
                      <a:pt x="0" y="44"/>
                      <a:pt x="19" y="48"/>
                      <a:pt x="149" y="84"/>
                    </a:cubicBezTo>
                    <a:cubicBezTo>
                      <a:pt x="240" y="110"/>
                      <a:pt x="324" y="136"/>
                      <a:pt x="361" y="136"/>
                    </a:cubicBezTo>
                    <a:cubicBezTo>
                      <a:pt x="373" y="136"/>
                      <a:pt x="380" y="134"/>
                      <a:pt x="382" y="129"/>
                    </a:cubicBezTo>
                    <a:cubicBezTo>
                      <a:pt x="392" y="106"/>
                      <a:pt x="365" y="35"/>
                      <a:pt x="256" y="10"/>
                    </a:cubicBezTo>
                    <a:cubicBezTo>
                      <a:pt x="227" y="4"/>
                      <a:pt x="196" y="1"/>
                      <a:pt x="165" y="1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7157428" y="3580862"/>
                <a:ext cx="48336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173" extrusionOk="0">
                    <a:moveTo>
                      <a:pt x="399" y="0"/>
                    </a:moveTo>
                    <a:lnTo>
                      <a:pt x="399" y="0"/>
                    </a:lnTo>
                    <a:cubicBezTo>
                      <a:pt x="337" y="15"/>
                      <a:pt x="273" y="22"/>
                      <a:pt x="210" y="22"/>
                    </a:cubicBezTo>
                    <a:cubicBezTo>
                      <a:pt x="153" y="22"/>
                      <a:pt x="97" y="16"/>
                      <a:pt x="41" y="5"/>
                    </a:cubicBezTo>
                    <a:cubicBezTo>
                      <a:pt x="21" y="80"/>
                      <a:pt x="1" y="225"/>
                      <a:pt x="31" y="507"/>
                    </a:cubicBezTo>
                    <a:cubicBezTo>
                      <a:pt x="80" y="949"/>
                      <a:pt x="218" y="1172"/>
                      <a:pt x="218" y="1172"/>
                    </a:cubicBezTo>
                    <a:cubicBezTo>
                      <a:pt x="218" y="1172"/>
                      <a:pt x="254" y="860"/>
                      <a:pt x="315" y="527"/>
                    </a:cubicBezTo>
                    <a:cubicBezTo>
                      <a:pt x="360" y="282"/>
                      <a:pt x="387" y="87"/>
                      <a:pt x="3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7125204" y="3485886"/>
                <a:ext cx="128532" cy="9764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806" extrusionOk="0">
                    <a:moveTo>
                      <a:pt x="816" y="0"/>
                    </a:moveTo>
                    <a:lnTo>
                      <a:pt x="816" y="0"/>
                    </a:lnTo>
                    <a:cubicBezTo>
                      <a:pt x="721" y="87"/>
                      <a:pt x="614" y="146"/>
                      <a:pt x="510" y="152"/>
                    </a:cubicBezTo>
                    <a:cubicBezTo>
                      <a:pt x="496" y="153"/>
                      <a:pt x="483" y="153"/>
                      <a:pt x="469" y="153"/>
                    </a:cubicBezTo>
                    <a:cubicBezTo>
                      <a:pt x="370" y="153"/>
                      <a:pt x="274" y="130"/>
                      <a:pt x="186" y="86"/>
                    </a:cubicBezTo>
                    <a:lnTo>
                      <a:pt x="186" y="86"/>
                    </a:lnTo>
                    <a:cubicBezTo>
                      <a:pt x="218" y="164"/>
                      <a:pt x="254" y="316"/>
                      <a:pt x="245" y="316"/>
                    </a:cubicBezTo>
                    <a:cubicBezTo>
                      <a:pt x="163" y="326"/>
                      <a:pt x="82" y="340"/>
                      <a:pt x="1" y="359"/>
                    </a:cubicBezTo>
                    <a:lnTo>
                      <a:pt x="1" y="366"/>
                    </a:lnTo>
                    <a:lnTo>
                      <a:pt x="1" y="379"/>
                    </a:lnTo>
                    <a:cubicBezTo>
                      <a:pt x="2" y="441"/>
                      <a:pt x="21" y="627"/>
                      <a:pt x="145" y="721"/>
                    </a:cubicBezTo>
                    <a:cubicBezTo>
                      <a:pt x="194" y="754"/>
                      <a:pt x="249" y="777"/>
                      <a:pt x="307" y="787"/>
                    </a:cubicBezTo>
                    <a:cubicBezTo>
                      <a:pt x="363" y="800"/>
                      <a:pt x="421" y="806"/>
                      <a:pt x="479" y="806"/>
                    </a:cubicBezTo>
                    <a:cubicBezTo>
                      <a:pt x="541" y="806"/>
                      <a:pt x="604" y="799"/>
                      <a:pt x="665" y="784"/>
                    </a:cubicBezTo>
                    <a:cubicBezTo>
                      <a:pt x="718" y="771"/>
                      <a:pt x="770" y="751"/>
                      <a:pt x="816" y="721"/>
                    </a:cubicBezTo>
                    <a:cubicBezTo>
                      <a:pt x="973" y="615"/>
                      <a:pt x="1048" y="401"/>
                      <a:pt x="1060" y="369"/>
                    </a:cubicBezTo>
                    <a:cubicBezTo>
                      <a:pt x="1061" y="366"/>
                      <a:pt x="1061" y="365"/>
                      <a:pt x="1061" y="365"/>
                    </a:cubicBezTo>
                    <a:lnTo>
                      <a:pt x="1012" y="350"/>
                    </a:lnTo>
                    <a:cubicBezTo>
                      <a:pt x="946" y="331"/>
                      <a:pt x="834" y="302"/>
                      <a:pt x="805" y="302"/>
                    </a:cubicBezTo>
                    <a:cubicBezTo>
                      <a:pt x="801" y="302"/>
                      <a:pt x="798" y="303"/>
                      <a:pt x="798" y="304"/>
                    </a:cubicBezTo>
                    <a:cubicBezTo>
                      <a:pt x="798" y="304"/>
                      <a:pt x="797" y="304"/>
                      <a:pt x="797" y="304"/>
                    </a:cubicBezTo>
                    <a:cubicBezTo>
                      <a:pt x="793" y="304"/>
                      <a:pt x="808" y="116"/>
                      <a:pt x="816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7279904" y="3826421"/>
                <a:ext cx="105152" cy="58633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84" extrusionOk="0">
                    <a:moveTo>
                      <a:pt x="542" y="1"/>
                    </a:moveTo>
                    <a:cubicBezTo>
                      <a:pt x="508" y="1"/>
                      <a:pt x="472" y="3"/>
                      <a:pt x="434" y="9"/>
                    </a:cubicBezTo>
                    <a:cubicBezTo>
                      <a:pt x="164" y="49"/>
                      <a:pt x="31" y="318"/>
                      <a:pt x="1" y="392"/>
                    </a:cubicBezTo>
                    <a:lnTo>
                      <a:pt x="63" y="483"/>
                    </a:lnTo>
                    <a:cubicBezTo>
                      <a:pt x="118" y="343"/>
                      <a:pt x="218" y="223"/>
                      <a:pt x="348" y="146"/>
                    </a:cubicBezTo>
                    <a:cubicBezTo>
                      <a:pt x="423" y="103"/>
                      <a:pt x="501" y="89"/>
                      <a:pt x="570" y="89"/>
                    </a:cubicBezTo>
                    <a:cubicBezTo>
                      <a:pt x="683" y="89"/>
                      <a:pt x="769" y="126"/>
                      <a:pt x="769" y="126"/>
                    </a:cubicBezTo>
                    <a:lnTo>
                      <a:pt x="868" y="90"/>
                    </a:lnTo>
                    <a:cubicBezTo>
                      <a:pt x="868" y="90"/>
                      <a:pt x="745" y="1"/>
                      <a:pt x="5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7198496" y="3685288"/>
                <a:ext cx="317151" cy="306975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534" extrusionOk="0">
                    <a:moveTo>
                      <a:pt x="2036" y="1"/>
                    </a:moveTo>
                    <a:cubicBezTo>
                      <a:pt x="2036" y="1"/>
                      <a:pt x="1881" y="21"/>
                      <a:pt x="1580" y="232"/>
                    </a:cubicBezTo>
                    <a:cubicBezTo>
                      <a:pt x="1519" y="273"/>
                      <a:pt x="1470" y="312"/>
                      <a:pt x="1427" y="345"/>
                    </a:cubicBezTo>
                    <a:cubicBezTo>
                      <a:pt x="1255" y="481"/>
                      <a:pt x="1214" y="549"/>
                      <a:pt x="1214" y="549"/>
                    </a:cubicBezTo>
                    <a:cubicBezTo>
                      <a:pt x="1226" y="601"/>
                      <a:pt x="1566" y="1164"/>
                      <a:pt x="1605" y="1227"/>
                    </a:cubicBezTo>
                    <a:cubicBezTo>
                      <a:pt x="1606" y="1230"/>
                      <a:pt x="1606" y="1232"/>
                      <a:pt x="1609" y="1235"/>
                    </a:cubicBezTo>
                    <a:cubicBezTo>
                      <a:pt x="1609" y="1235"/>
                      <a:pt x="1364" y="1298"/>
                      <a:pt x="1004" y="1494"/>
                    </a:cubicBezTo>
                    <a:cubicBezTo>
                      <a:pt x="643" y="1689"/>
                      <a:pt x="135" y="2030"/>
                      <a:pt x="0" y="2159"/>
                    </a:cubicBezTo>
                    <a:cubicBezTo>
                      <a:pt x="0" y="2159"/>
                      <a:pt x="47" y="2301"/>
                      <a:pt x="96" y="2412"/>
                    </a:cubicBezTo>
                    <a:cubicBezTo>
                      <a:pt x="112" y="2456"/>
                      <a:pt x="135" y="2496"/>
                      <a:pt x="164" y="2534"/>
                    </a:cubicBezTo>
                    <a:cubicBezTo>
                      <a:pt x="164" y="2534"/>
                      <a:pt x="910" y="2399"/>
                      <a:pt x="1353" y="2282"/>
                    </a:cubicBezTo>
                    <a:cubicBezTo>
                      <a:pt x="1796" y="2163"/>
                      <a:pt x="2519" y="1900"/>
                      <a:pt x="2588" y="1738"/>
                    </a:cubicBezTo>
                    <a:cubicBezTo>
                      <a:pt x="2617" y="1669"/>
                      <a:pt x="2594" y="1518"/>
                      <a:pt x="2549" y="1343"/>
                    </a:cubicBezTo>
                    <a:cubicBezTo>
                      <a:pt x="2486" y="1110"/>
                      <a:pt x="2406" y="880"/>
                      <a:pt x="2311" y="657"/>
                    </a:cubicBezTo>
                    <a:cubicBezTo>
                      <a:pt x="2185" y="365"/>
                      <a:pt x="2036" y="1"/>
                      <a:pt x="2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7210004" y="3847984"/>
                <a:ext cx="305643" cy="14428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1191" extrusionOk="0">
                    <a:moveTo>
                      <a:pt x="2454" y="0"/>
                    </a:moveTo>
                    <a:cubicBezTo>
                      <a:pt x="2247" y="201"/>
                      <a:pt x="1714" y="589"/>
                      <a:pt x="1158" y="762"/>
                    </a:cubicBezTo>
                    <a:cubicBezTo>
                      <a:pt x="545" y="953"/>
                      <a:pt x="252" y="1056"/>
                      <a:pt x="1" y="1069"/>
                    </a:cubicBezTo>
                    <a:cubicBezTo>
                      <a:pt x="17" y="1113"/>
                      <a:pt x="40" y="1153"/>
                      <a:pt x="69" y="1191"/>
                    </a:cubicBezTo>
                    <a:cubicBezTo>
                      <a:pt x="69" y="1191"/>
                      <a:pt x="815" y="1056"/>
                      <a:pt x="1258" y="939"/>
                    </a:cubicBezTo>
                    <a:cubicBezTo>
                      <a:pt x="1701" y="820"/>
                      <a:pt x="2424" y="557"/>
                      <a:pt x="2493" y="395"/>
                    </a:cubicBezTo>
                    <a:cubicBezTo>
                      <a:pt x="2522" y="326"/>
                      <a:pt x="2499" y="175"/>
                      <a:pt x="2454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6928225" y="3700916"/>
                <a:ext cx="280929" cy="252946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88" extrusionOk="0">
                    <a:moveTo>
                      <a:pt x="290" y="0"/>
                    </a:moveTo>
                    <a:cubicBezTo>
                      <a:pt x="259" y="29"/>
                      <a:pt x="73" y="656"/>
                      <a:pt x="40" y="1090"/>
                    </a:cubicBezTo>
                    <a:cubicBezTo>
                      <a:pt x="18" y="1388"/>
                      <a:pt x="0" y="1603"/>
                      <a:pt x="29" y="1757"/>
                    </a:cubicBezTo>
                    <a:cubicBezTo>
                      <a:pt x="38" y="1819"/>
                      <a:pt x="61" y="1878"/>
                      <a:pt x="96" y="1929"/>
                    </a:cubicBezTo>
                    <a:cubicBezTo>
                      <a:pt x="171" y="2032"/>
                      <a:pt x="269" y="2087"/>
                      <a:pt x="551" y="2087"/>
                    </a:cubicBezTo>
                    <a:cubicBezTo>
                      <a:pt x="681" y="2087"/>
                      <a:pt x="849" y="2076"/>
                      <a:pt x="1071" y="2052"/>
                    </a:cubicBezTo>
                    <a:cubicBezTo>
                      <a:pt x="1777" y="1974"/>
                      <a:pt x="1967" y="1895"/>
                      <a:pt x="1967" y="1895"/>
                    </a:cubicBezTo>
                    <a:cubicBezTo>
                      <a:pt x="1967" y="1895"/>
                      <a:pt x="2010" y="1807"/>
                      <a:pt x="2078" y="1693"/>
                    </a:cubicBezTo>
                    <a:cubicBezTo>
                      <a:pt x="2105" y="1645"/>
                      <a:pt x="2139" y="1592"/>
                      <a:pt x="2175" y="1538"/>
                    </a:cubicBezTo>
                    <a:cubicBezTo>
                      <a:pt x="2296" y="1360"/>
                      <a:pt x="2318" y="1321"/>
                      <a:pt x="2318" y="1321"/>
                    </a:cubicBezTo>
                    <a:cubicBezTo>
                      <a:pt x="2318" y="1321"/>
                      <a:pt x="2280" y="1284"/>
                      <a:pt x="1823" y="1252"/>
                    </a:cubicBezTo>
                    <a:cubicBezTo>
                      <a:pt x="1437" y="1224"/>
                      <a:pt x="1075" y="1208"/>
                      <a:pt x="890" y="1207"/>
                    </a:cubicBezTo>
                    <a:lnTo>
                      <a:pt x="803" y="1207"/>
                    </a:lnTo>
                    <a:cubicBezTo>
                      <a:pt x="803" y="1205"/>
                      <a:pt x="803" y="1205"/>
                      <a:pt x="803" y="1205"/>
                    </a:cubicBezTo>
                    <a:cubicBezTo>
                      <a:pt x="809" y="1178"/>
                      <a:pt x="906" y="750"/>
                      <a:pt x="921" y="605"/>
                    </a:cubicBezTo>
                    <a:cubicBezTo>
                      <a:pt x="921" y="605"/>
                      <a:pt x="926" y="476"/>
                      <a:pt x="715" y="287"/>
                    </a:cubicBezTo>
                    <a:cubicBezTo>
                      <a:pt x="711" y="282"/>
                      <a:pt x="705" y="278"/>
                      <a:pt x="701" y="274"/>
                    </a:cubicBezTo>
                    <a:cubicBezTo>
                      <a:pt x="576" y="164"/>
                      <a:pt x="439" y="71"/>
                      <a:pt x="2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7151492" y="3936904"/>
                <a:ext cx="387656" cy="3400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2807" extrusionOk="0">
                    <a:moveTo>
                      <a:pt x="935" y="1"/>
                    </a:moveTo>
                    <a:lnTo>
                      <a:pt x="848" y="31"/>
                    </a:lnTo>
                    <a:lnTo>
                      <a:pt x="873" y="308"/>
                    </a:lnTo>
                    <a:lnTo>
                      <a:pt x="550" y="1236"/>
                    </a:lnTo>
                    <a:lnTo>
                      <a:pt x="15" y="1286"/>
                    </a:lnTo>
                    <a:lnTo>
                      <a:pt x="16" y="1302"/>
                    </a:lnTo>
                    <a:cubicBezTo>
                      <a:pt x="1" y="1446"/>
                      <a:pt x="69" y="2076"/>
                      <a:pt x="461" y="2427"/>
                    </a:cubicBezTo>
                    <a:cubicBezTo>
                      <a:pt x="468" y="2433"/>
                      <a:pt x="474" y="2437"/>
                      <a:pt x="479" y="2443"/>
                    </a:cubicBezTo>
                    <a:lnTo>
                      <a:pt x="484" y="2446"/>
                    </a:lnTo>
                    <a:cubicBezTo>
                      <a:pt x="584" y="2531"/>
                      <a:pt x="718" y="2605"/>
                      <a:pt x="873" y="2664"/>
                    </a:cubicBezTo>
                    <a:lnTo>
                      <a:pt x="895" y="2672"/>
                    </a:lnTo>
                    <a:cubicBezTo>
                      <a:pt x="1143" y="2761"/>
                      <a:pt x="1406" y="2807"/>
                      <a:pt x="1671" y="2807"/>
                    </a:cubicBezTo>
                    <a:cubicBezTo>
                      <a:pt x="1714" y="2807"/>
                      <a:pt x="1757" y="2806"/>
                      <a:pt x="1800" y="2803"/>
                    </a:cubicBezTo>
                    <a:cubicBezTo>
                      <a:pt x="1809" y="2803"/>
                      <a:pt x="1818" y="2803"/>
                      <a:pt x="1826" y="2802"/>
                    </a:cubicBezTo>
                    <a:cubicBezTo>
                      <a:pt x="2065" y="2786"/>
                      <a:pt x="2296" y="2728"/>
                      <a:pt x="2489" y="2617"/>
                    </a:cubicBezTo>
                    <a:cubicBezTo>
                      <a:pt x="2561" y="2576"/>
                      <a:pt x="2628" y="2528"/>
                      <a:pt x="2688" y="2473"/>
                    </a:cubicBezTo>
                    <a:cubicBezTo>
                      <a:pt x="2693" y="2469"/>
                      <a:pt x="2699" y="2465"/>
                      <a:pt x="2703" y="2460"/>
                    </a:cubicBezTo>
                    <a:cubicBezTo>
                      <a:pt x="2943" y="2238"/>
                      <a:pt x="3073" y="1929"/>
                      <a:pt x="3138" y="1652"/>
                    </a:cubicBezTo>
                    <a:cubicBezTo>
                      <a:pt x="3140" y="1644"/>
                      <a:pt x="3141" y="1637"/>
                      <a:pt x="3143" y="1630"/>
                    </a:cubicBezTo>
                    <a:cubicBezTo>
                      <a:pt x="3182" y="1461"/>
                      <a:pt x="3199" y="1289"/>
                      <a:pt x="3196" y="1115"/>
                    </a:cubicBezTo>
                    <a:lnTo>
                      <a:pt x="3196" y="1115"/>
                    </a:lnTo>
                    <a:lnTo>
                      <a:pt x="1556" y="1171"/>
                    </a:lnTo>
                    <a:lnTo>
                      <a:pt x="942" y="308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7166271" y="3859735"/>
                <a:ext cx="130107" cy="99943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25" extrusionOk="0">
                    <a:moveTo>
                      <a:pt x="518" y="1"/>
                    </a:moveTo>
                    <a:cubicBezTo>
                      <a:pt x="444" y="1"/>
                      <a:pt x="381" y="6"/>
                      <a:pt x="353" y="12"/>
                    </a:cubicBezTo>
                    <a:cubicBezTo>
                      <a:pt x="353" y="12"/>
                      <a:pt x="320" y="75"/>
                      <a:pt x="191" y="255"/>
                    </a:cubicBezTo>
                    <a:cubicBezTo>
                      <a:pt x="152" y="308"/>
                      <a:pt x="120" y="357"/>
                      <a:pt x="93" y="402"/>
                    </a:cubicBezTo>
                    <a:cubicBezTo>
                      <a:pt x="58" y="461"/>
                      <a:pt x="28" y="522"/>
                      <a:pt x="0" y="584"/>
                    </a:cubicBezTo>
                    <a:lnTo>
                      <a:pt x="255" y="557"/>
                    </a:lnTo>
                    <a:cubicBezTo>
                      <a:pt x="411" y="655"/>
                      <a:pt x="636" y="824"/>
                      <a:pt x="703" y="824"/>
                    </a:cubicBezTo>
                    <a:cubicBezTo>
                      <a:pt x="705" y="824"/>
                      <a:pt x="708" y="824"/>
                      <a:pt x="710" y="823"/>
                    </a:cubicBezTo>
                    <a:cubicBezTo>
                      <a:pt x="725" y="819"/>
                      <a:pt x="735" y="806"/>
                      <a:pt x="736" y="791"/>
                    </a:cubicBezTo>
                    <a:cubicBezTo>
                      <a:pt x="738" y="777"/>
                      <a:pt x="738" y="764"/>
                      <a:pt x="736" y="751"/>
                    </a:cubicBezTo>
                    <a:cubicBezTo>
                      <a:pt x="734" y="733"/>
                      <a:pt x="729" y="718"/>
                      <a:pt x="723" y="702"/>
                    </a:cubicBezTo>
                    <a:lnTo>
                      <a:pt x="723" y="702"/>
                    </a:lnTo>
                    <a:cubicBezTo>
                      <a:pt x="734" y="720"/>
                      <a:pt x="745" y="739"/>
                      <a:pt x="758" y="757"/>
                    </a:cubicBezTo>
                    <a:cubicBezTo>
                      <a:pt x="774" y="776"/>
                      <a:pt x="793" y="795"/>
                      <a:pt x="812" y="795"/>
                    </a:cubicBezTo>
                    <a:cubicBezTo>
                      <a:pt x="820" y="795"/>
                      <a:pt x="828" y="792"/>
                      <a:pt x="835" y="784"/>
                    </a:cubicBezTo>
                    <a:cubicBezTo>
                      <a:pt x="857" y="762"/>
                      <a:pt x="858" y="728"/>
                      <a:pt x="854" y="696"/>
                    </a:cubicBezTo>
                    <a:cubicBezTo>
                      <a:pt x="852" y="683"/>
                      <a:pt x="849" y="670"/>
                      <a:pt x="846" y="657"/>
                    </a:cubicBezTo>
                    <a:lnTo>
                      <a:pt x="846" y="657"/>
                    </a:lnTo>
                    <a:cubicBezTo>
                      <a:pt x="852" y="676"/>
                      <a:pt x="862" y="693"/>
                      <a:pt x="877" y="707"/>
                    </a:cubicBezTo>
                    <a:cubicBezTo>
                      <a:pt x="882" y="712"/>
                      <a:pt x="888" y="714"/>
                      <a:pt x="895" y="714"/>
                    </a:cubicBezTo>
                    <a:cubicBezTo>
                      <a:pt x="903" y="714"/>
                      <a:pt x="911" y="710"/>
                      <a:pt x="916" y="703"/>
                    </a:cubicBezTo>
                    <a:cubicBezTo>
                      <a:pt x="955" y="664"/>
                      <a:pt x="966" y="589"/>
                      <a:pt x="969" y="558"/>
                    </a:cubicBezTo>
                    <a:cubicBezTo>
                      <a:pt x="971" y="551"/>
                      <a:pt x="971" y="545"/>
                      <a:pt x="971" y="545"/>
                    </a:cubicBezTo>
                    <a:cubicBezTo>
                      <a:pt x="975" y="553"/>
                      <a:pt x="981" y="558"/>
                      <a:pt x="988" y="564"/>
                    </a:cubicBezTo>
                    <a:cubicBezTo>
                      <a:pt x="995" y="569"/>
                      <a:pt x="1001" y="571"/>
                      <a:pt x="1007" y="571"/>
                    </a:cubicBezTo>
                    <a:cubicBezTo>
                      <a:pt x="1040" y="571"/>
                      <a:pt x="1064" y="501"/>
                      <a:pt x="1068" y="427"/>
                    </a:cubicBezTo>
                    <a:cubicBezTo>
                      <a:pt x="1074" y="330"/>
                      <a:pt x="1008" y="190"/>
                      <a:pt x="910" y="87"/>
                    </a:cubicBezTo>
                    <a:cubicBezTo>
                      <a:pt x="846" y="19"/>
                      <a:pt x="661" y="1"/>
                      <a:pt x="518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7012298" y="3733988"/>
                <a:ext cx="28226" cy="11338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36" extrusionOk="0">
                    <a:moveTo>
                      <a:pt x="5" y="1"/>
                    </a:moveTo>
                    <a:lnTo>
                      <a:pt x="5" y="1"/>
                    </a:lnTo>
                    <a:cubicBezTo>
                      <a:pt x="17" y="200"/>
                      <a:pt x="40" y="675"/>
                      <a:pt x="1" y="935"/>
                    </a:cubicBezTo>
                    <a:cubicBezTo>
                      <a:pt x="1" y="935"/>
                      <a:pt x="31" y="932"/>
                      <a:pt x="109" y="932"/>
                    </a:cubicBezTo>
                    <a:cubicBezTo>
                      <a:pt x="115" y="905"/>
                      <a:pt x="211" y="477"/>
                      <a:pt x="227" y="332"/>
                    </a:cubicBezTo>
                    <a:cubicBezTo>
                      <a:pt x="227" y="332"/>
                      <a:pt x="232" y="203"/>
                      <a:pt x="21" y="14"/>
                    </a:cubicBezTo>
                    <a:cubicBezTo>
                      <a:pt x="17" y="9"/>
                      <a:pt x="11" y="5"/>
                      <a:pt x="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7345563" y="3726962"/>
                <a:ext cx="62752" cy="10866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97" extrusionOk="0">
                    <a:moveTo>
                      <a:pt x="213" y="1"/>
                    </a:moveTo>
                    <a:cubicBezTo>
                      <a:pt x="41" y="137"/>
                      <a:pt x="0" y="205"/>
                      <a:pt x="0" y="205"/>
                    </a:cubicBezTo>
                    <a:cubicBezTo>
                      <a:pt x="12" y="257"/>
                      <a:pt x="352" y="820"/>
                      <a:pt x="391" y="883"/>
                    </a:cubicBezTo>
                    <a:cubicBezTo>
                      <a:pt x="433" y="885"/>
                      <a:pt x="476" y="888"/>
                      <a:pt x="518" y="896"/>
                    </a:cubicBezTo>
                    <a:cubicBezTo>
                      <a:pt x="518" y="896"/>
                      <a:pt x="307" y="370"/>
                      <a:pt x="21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6931738" y="3906133"/>
                <a:ext cx="248221" cy="478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395" extrusionOk="0">
                    <a:moveTo>
                      <a:pt x="2049" y="0"/>
                    </a:moveTo>
                    <a:cubicBezTo>
                      <a:pt x="1752" y="124"/>
                      <a:pt x="1135" y="188"/>
                      <a:pt x="691" y="188"/>
                    </a:cubicBezTo>
                    <a:cubicBezTo>
                      <a:pt x="600" y="188"/>
                      <a:pt x="516" y="185"/>
                      <a:pt x="443" y="180"/>
                    </a:cubicBezTo>
                    <a:cubicBezTo>
                      <a:pt x="200" y="161"/>
                      <a:pt x="70" y="112"/>
                      <a:pt x="0" y="63"/>
                    </a:cubicBezTo>
                    <a:lnTo>
                      <a:pt x="0" y="63"/>
                    </a:lnTo>
                    <a:cubicBezTo>
                      <a:pt x="9" y="125"/>
                      <a:pt x="32" y="184"/>
                      <a:pt x="67" y="235"/>
                    </a:cubicBezTo>
                    <a:cubicBezTo>
                      <a:pt x="142" y="338"/>
                      <a:pt x="240" y="394"/>
                      <a:pt x="522" y="394"/>
                    </a:cubicBezTo>
                    <a:cubicBezTo>
                      <a:pt x="651" y="394"/>
                      <a:pt x="820" y="382"/>
                      <a:pt x="1042" y="358"/>
                    </a:cubicBezTo>
                    <a:cubicBezTo>
                      <a:pt x="1748" y="280"/>
                      <a:pt x="1938" y="201"/>
                      <a:pt x="1938" y="201"/>
                    </a:cubicBezTo>
                    <a:cubicBezTo>
                      <a:pt x="1938" y="201"/>
                      <a:pt x="1981" y="113"/>
                      <a:pt x="204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7244893" y="3356625"/>
                <a:ext cx="24107" cy="10030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828" extrusionOk="0">
                    <a:moveTo>
                      <a:pt x="137" y="1"/>
                    </a:moveTo>
                    <a:cubicBezTo>
                      <a:pt x="107" y="8"/>
                      <a:pt x="78" y="11"/>
                      <a:pt x="48" y="11"/>
                    </a:cubicBezTo>
                    <a:cubicBezTo>
                      <a:pt x="32" y="11"/>
                      <a:pt x="17" y="10"/>
                      <a:pt x="1" y="8"/>
                    </a:cubicBezTo>
                    <a:lnTo>
                      <a:pt x="1" y="8"/>
                    </a:lnTo>
                    <a:cubicBezTo>
                      <a:pt x="44" y="263"/>
                      <a:pt x="90" y="551"/>
                      <a:pt x="27" y="827"/>
                    </a:cubicBezTo>
                    <a:cubicBezTo>
                      <a:pt x="89" y="732"/>
                      <a:pt x="137" y="626"/>
                      <a:pt x="164" y="516"/>
                    </a:cubicBezTo>
                    <a:cubicBezTo>
                      <a:pt x="199" y="344"/>
                      <a:pt x="189" y="167"/>
                      <a:pt x="137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7125204" y="3485886"/>
                <a:ext cx="122475" cy="55968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462" extrusionOk="0">
                    <a:moveTo>
                      <a:pt x="816" y="0"/>
                    </a:moveTo>
                    <a:cubicBezTo>
                      <a:pt x="720" y="87"/>
                      <a:pt x="614" y="146"/>
                      <a:pt x="508" y="152"/>
                    </a:cubicBezTo>
                    <a:cubicBezTo>
                      <a:pt x="495" y="153"/>
                      <a:pt x="482" y="153"/>
                      <a:pt x="468" y="153"/>
                    </a:cubicBezTo>
                    <a:cubicBezTo>
                      <a:pt x="370" y="153"/>
                      <a:pt x="273" y="130"/>
                      <a:pt x="184" y="86"/>
                    </a:cubicBezTo>
                    <a:lnTo>
                      <a:pt x="184" y="86"/>
                    </a:lnTo>
                    <a:cubicBezTo>
                      <a:pt x="216" y="164"/>
                      <a:pt x="254" y="316"/>
                      <a:pt x="244" y="316"/>
                    </a:cubicBezTo>
                    <a:cubicBezTo>
                      <a:pt x="161" y="326"/>
                      <a:pt x="80" y="340"/>
                      <a:pt x="1" y="359"/>
                    </a:cubicBezTo>
                    <a:lnTo>
                      <a:pt x="1" y="366"/>
                    </a:lnTo>
                    <a:lnTo>
                      <a:pt x="1" y="379"/>
                    </a:lnTo>
                    <a:cubicBezTo>
                      <a:pt x="113" y="420"/>
                      <a:pt x="295" y="462"/>
                      <a:pt x="497" y="462"/>
                    </a:cubicBezTo>
                    <a:cubicBezTo>
                      <a:pt x="665" y="462"/>
                      <a:pt x="845" y="433"/>
                      <a:pt x="1010" y="350"/>
                    </a:cubicBezTo>
                    <a:cubicBezTo>
                      <a:pt x="944" y="331"/>
                      <a:pt x="834" y="302"/>
                      <a:pt x="804" y="302"/>
                    </a:cubicBezTo>
                    <a:cubicBezTo>
                      <a:pt x="800" y="302"/>
                      <a:pt x="797" y="303"/>
                      <a:pt x="796" y="304"/>
                    </a:cubicBezTo>
                    <a:cubicBezTo>
                      <a:pt x="796" y="304"/>
                      <a:pt x="796" y="304"/>
                      <a:pt x="796" y="304"/>
                    </a:cubicBezTo>
                    <a:cubicBezTo>
                      <a:pt x="793" y="304"/>
                      <a:pt x="807" y="116"/>
                      <a:pt x="816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7166393" y="3906981"/>
                <a:ext cx="89161" cy="5269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35" extrusionOk="0">
                    <a:moveTo>
                      <a:pt x="237" y="1"/>
                    </a:moveTo>
                    <a:cubicBezTo>
                      <a:pt x="190" y="1"/>
                      <a:pt x="134" y="7"/>
                      <a:pt x="93" y="12"/>
                    </a:cubicBezTo>
                    <a:cubicBezTo>
                      <a:pt x="57" y="70"/>
                      <a:pt x="27" y="132"/>
                      <a:pt x="1" y="194"/>
                    </a:cubicBezTo>
                    <a:lnTo>
                      <a:pt x="255" y="167"/>
                    </a:lnTo>
                    <a:cubicBezTo>
                      <a:pt x="410" y="265"/>
                      <a:pt x="636" y="434"/>
                      <a:pt x="702" y="434"/>
                    </a:cubicBezTo>
                    <a:cubicBezTo>
                      <a:pt x="705" y="434"/>
                      <a:pt x="707" y="434"/>
                      <a:pt x="709" y="433"/>
                    </a:cubicBezTo>
                    <a:cubicBezTo>
                      <a:pt x="724" y="427"/>
                      <a:pt x="734" y="416"/>
                      <a:pt x="735" y="400"/>
                    </a:cubicBezTo>
                    <a:cubicBezTo>
                      <a:pt x="553" y="304"/>
                      <a:pt x="340" y="56"/>
                      <a:pt x="325" y="22"/>
                    </a:cubicBezTo>
                    <a:cubicBezTo>
                      <a:pt x="317" y="6"/>
                      <a:pt x="281" y="1"/>
                      <a:pt x="237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7156095" y="3946959"/>
                <a:ext cx="64932" cy="12865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062" extrusionOk="0">
                    <a:moveTo>
                      <a:pt x="352" y="0"/>
                    </a:moveTo>
                    <a:cubicBezTo>
                      <a:pt x="349" y="2"/>
                      <a:pt x="347" y="3"/>
                      <a:pt x="344" y="5"/>
                    </a:cubicBezTo>
                    <a:cubicBezTo>
                      <a:pt x="262" y="74"/>
                      <a:pt x="0" y="325"/>
                      <a:pt x="16" y="542"/>
                    </a:cubicBezTo>
                    <a:cubicBezTo>
                      <a:pt x="23" y="637"/>
                      <a:pt x="45" y="731"/>
                      <a:pt x="83" y="818"/>
                    </a:cubicBezTo>
                    <a:cubicBezTo>
                      <a:pt x="101" y="867"/>
                      <a:pt x="127" y="913"/>
                      <a:pt x="158" y="957"/>
                    </a:cubicBezTo>
                    <a:cubicBezTo>
                      <a:pt x="177" y="986"/>
                      <a:pt x="200" y="1012"/>
                      <a:pt x="226" y="1035"/>
                    </a:cubicBezTo>
                    <a:cubicBezTo>
                      <a:pt x="235" y="1042"/>
                      <a:pt x="245" y="1049"/>
                      <a:pt x="256" y="1055"/>
                    </a:cubicBezTo>
                    <a:lnTo>
                      <a:pt x="258" y="1055"/>
                    </a:lnTo>
                    <a:cubicBezTo>
                      <a:pt x="264" y="1059"/>
                      <a:pt x="272" y="1062"/>
                      <a:pt x="280" y="1062"/>
                    </a:cubicBezTo>
                    <a:cubicBezTo>
                      <a:pt x="283" y="1062"/>
                      <a:pt x="286" y="1062"/>
                      <a:pt x="289" y="1061"/>
                    </a:cubicBezTo>
                    <a:cubicBezTo>
                      <a:pt x="304" y="1059"/>
                      <a:pt x="311" y="1045"/>
                      <a:pt x="313" y="1025"/>
                    </a:cubicBezTo>
                    <a:cubicBezTo>
                      <a:pt x="313" y="1017"/>
                      <a:pt x="313" y="1010"/>
                      <a:pt x="311" y="1003"/>
                    </a:cubicBezTo>
                    <a:cubicBezTo>
                      <a:pt x="310" y="996"/>
                      <a:pt x="308" y="990"/>
                      <a:pt x="307" y="983"/>
                    </a:cubicBezTo>
                    <a:cubicBezTo>
                      <a:pt x="301" y="966"/>
                      <a:pt x="293" y="949"/>
                      <a:pt x="282" y="933"/>
                    </a:cubicBezTo>
                    <a:lnTo>
                      <a:pt x="282" y="933"/>
                    </a:lnTo>
                    <a:cubicBezTo>
                      <a:pt x="289" y="943"/>
                      <a:pt x="297" y="953"/>
                      <a:pt x="305" y="961"/>
                    </a:cubicBezTo>
                    <a:cubicBezTo>
                      <a:pt x="324" y="980"/>
                      <a:pt x="347" y="999"/>
                      <a:pt x="365" y="999"/>
                    </a:cubicBezTo>
                    <a:cubicBezTo>
                      <a:pt x="372" y="999"/>
                      <a:pt x="378" y="996"/>
                      <a:pt x="384" y="990"/>
                    </a:cubicBezTo>
                    <a:cubicBezTo>
                      <a:pt x="399" y="971"/>
                      <a:pt x="386" y="915"/>
                      <a:pt x="369" y="861"/>
                    </a:cubicBezTo>
                    <a:cubicBezTo>
                      <a:pt x="353" y="812"/>
                      <a:pt x="333" y="766"/>
                      <a:pt x="330" y="759"/>
                    </a:cubicBezTo>
                    <a:lnTo>
                      <a:pt x="330" y="759"/>
                    </a:lnTo>
                    <a:cubicBezTo>
                      <a:pt x="331" y="761"/>
                      <a:pt x="334" y="766"/>
                      <a:pt x="340" y="772"/>
                    </a:cubicBezTo>
                    <a:cubicBezTo>
                      <a:pt x="356" y="795"/>
                      <a:pt x="373" y="816"/>
                      <a:pt x="395" y="837"/>
                    </a:cubicBezTo>
                    <a:cubicBezTo>
                      <a:pt x="408" y="848"/>
                      <a:pt x="422" y="856"/>
                      <a:pt x="433" y="856"/>
                    </a:cubicBezTo>
                    <a:cubicBezTo>
                      <a:pt x="436" y="856"/>
                      <a:pt x="438" y="856"/>
                      <a:pt x="440" y="855"/>
                    </a:cubicBezTo>
                    <a:cubicBezTo>
                      <a:pt x="441" y="855"/>
                      <a:pt x="443" y="854"/>
                      <a:pt x="444" y="854"/>
                    </a:cubicBezTo>
                    <a:cubicBezTo>
                      <a:pt x="446" y="853"/>
                      <a:pt x="447" y="853"/>
                      <a:pt x="449" y="851"/>
                    </a:cubicBezTo>
                    <a:cubicBezTo>
                      <a:pt x="450" y="848"/>
                      <a:pt x="452" y="847"/>
                      <a:pt x="453" y="844"/>
                    </a:cubicBezTo>
                    <a:cubicBezTo>
                      <a:pt x="486" y="790"/>
                      <a:pt x="384" y="607"/>
                      <a:pt x="384" y="607"/>
                    </a:cubicBezTo>
                    <a:cubicBezTo>
                      <a:pt x="384" y="607"/>
                      <a:pt x="535" y="568"/>
                      <a:pt x="514" y="374"/>
                    </a:cubicBezTo>
                    <a:cubicBezTo>
                      <a:pt x="514" y="374"/>
                      <a:pt x="485" y="319"/>
                      <a:pt x="454" y="257"/>
                    </a:cubicBezTo>
                    <a:cubicBezTo>
                      <a:pt x="433" y="213"/>
                      <a:pt x="412" y="168"/>
                      <a:pt x="401" y="136"/>
                    </a:cubicBezTo>
                    <a:cubicBezTo>
                      <a:pt x="379" y="76"/>
                      <a:pt x="362" y="26"/>
                      <a:pt x="355" y="9"/>
                    </a:cubicBez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7196557" y="3977487"/>
                <a:ext cx="24471" cy="7329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605" extrusionOk="0">
                    <a:moveTo>
                      <a:pt x="110" y="0"/>
                    </a:moveTo>
                    <a:cubicBezTo>
                      <a:pt x="60" y="143"/>
                      <a:pt x="0" y="240"/>
                      <a:pt x="0" y="311"/>
                    </a:cubicBezTo>
                    <a:cubicBezTo>
                      <a:pt x="6" y="404"/>
                      <a:pt x="26" y="496"/>
                      <a:pt x="61" y="585"/>
                    </a:cubicBezTo>
                    <a:cubicBezTo>
                      <a:pt x="74" y="596"/>
                      <a:pt x="88" y="604"/>
                      <a:pt x="99" y="604"/>
                    </a:cubicBezTo>
                    <a:cubicBezTo>
                      <a:pt x="107" y="604"/>
                      <a:pt x="114" y="601"/>
                      <a:pt x="119" y="592"/>
                    </a:cubicBezTo>
                    <a:cubicBezTo>
                      <a:pt x="152" y="538"/>
                      <a:pt x="50" y="355"/>
                      <a:pt x="50" y="355"/>
                    </a:cubicBezTo>
                    <a:cubicBezTo>
                      <a:pt x="50" y="355"/>
                      <a:pt x="201" y="316"/>
                      <a:pt x="178" y="122"/>
                    </a:cubicBezTo>
                    <a:cubicBezTo>
                      <a:pt x="178" y="122"/>
                      <a:pt x="149" y="65"/>
                      <a:pt x="119" y="5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7129807" y="3386669"/>
                <a:ext cx="10418" cy="291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1" extrusionOk="0">
                    <a:moveTo>
                      <a:pt x="42" y="0"/>
                    </a:moveTo>
                    <a:cubicBezTo>
                      <a:pt x="18" y="0"/>
                      <a:pt x="0" y="55"/>
                      <a:pt x="0" y="120"/>
                    </a:cubicBezTo>
                    <a:cubicBezTo>
                      <a:pt x="0" y="186"/>
                      <a:pt x="19" y="241"/>
                      <a:pt x="42" y="241"/>
                    </a:cubicBezTo>
                    <a:cubicBezTo>
                      <a:pt x="65" y="241"/>
                      <a:pt x="86" y="187"/>
                      <a:pt x="86" y="120"/>
                    </a:cubicBezTo>
                    <a:cubicBezTo>
                      <a:pt x="86" y="54"/>
                      <a:pt x="67" y="0"/>
                      <a:pt x="4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7199222" y="3386669"/>
                <a:ext cx="10418" cy="29195"/>
              </a:xfrm>
              <a:custGeom>
                <a:avLst/>
                <a:gdLst/>
                <a:ahLst/>
                <a:cxnLst/>
                <a:rect l="l" t="t" r="r" b="b"/>
                <a:pathLst>
                  <a:path w="86" h="241" extrusionOk="0">
                    <a:moveTo>
                      <a:pt x="42" y="0"/>
                    </a:moveTo>
                    <a:cubicBezTo>
                      <a:pt x="17" y="0"/>
                      <a:pt x="0" y="55"/>
                      <a:pt x="0" y="120"/>
                    </a:cubicBezTo>
                    <a:cubicBezTo>
                      <a:pt x="0" y="186"/>
                      <a:pt x="19" y="241"/>
                      <a:pt x="42" y="241"/>
                    </a:cubicBezTo>
                    <a:cubicBezTo>
                      <a:pt x="65" y="241"/>
                      <a:pt x="85" y="187"/>
                      <a:pt x="85" y="120"/>
                    </a:cubicBezTo>
                    <a:cubicBezTo>
                      <a:pt x="85" y="54"/>
                      <a:pt x="67" y="0"/>
                      <a:pt x="4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7153915" y="3388244"/>
                <a:ext cx="21200" cy="6493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6" extrusionOk="0">
                    <a:moveTo>
                      <a:pt x="46" y="0"/>
                    </a:moveTo>
                    <a:cubicBezTo>
                      <a:pt x="41" y="0"/>
                      <a:pt x="37" y="3"/>
                      <a:pt x="37" y="8"/>
                    </a:cubicBezTo>
                    <a:lnTo>
                      <a:pt x="2" y="527"/>
                    </a:lnTo>
                    <a:cubicBezTo>
                      <a:pt x="1" y="530"/>
                      <a:pt x="2" y="533"/>
                      <a:pt x="5" y="534"/>
                    </a:cubicBezTo>
                    <a:cubicBezTo>
                      <a:pt x="7" y="536"/>
                      <a:pt x="8" y="536"/>
                      <a:pt x="9" y="536"/>
                    </a:cubicBezTo>
                    <a:lnTo>
                      <a:pt x="12" y="536"/>
                    </a:lnTo>
                    <a:cubicBezTo>
                      <a:pt x="17" y="534"/>
                      <a:pt x="118" y="497"/>
                      <a:pt x="172" y="432"/>
                    </a:cubicBezTo>
                    <a:cubicBezTo>
                      <a:pt x="174" y="427"/>
                      <a:pt x="174" y="423"/>
                      <a:pt x="172" y="420"/>
                    </a:cubicBezTo>
                    <a:cubicBezTo>
                      <a:pt x="170" y="419"/>
                      <a:pt x="168" y="418"/>
                      <a:pt x="166" y="418"/>
                    </a:cubicBezTo>
                    <a:cubicBezTo>
                      <a:pt x="164" y="418"/>
                      <a:pt x="162" y="419"/>
                      <a:pt x="160" y="421"/>
                    </a:cubicBezTo>
                    <a:cubicBezTo>
                      <a:pt x="119" y="471"/>
                      <a:pt x="47" y="504"/>
                      <a:pt x="18" y="515"/>
                    </a:cubicBezTo>
                    <a:lnTo>
                      <a:pt x="53" y="9"/>
                    </a:lnTo>
                    <a:cubicBezTo>
                      <a:pt x="53" y="5"/>
                      <a:pt x="50" y="0"/>
                      <a:pt x="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7158155" y="3466382"/>
                <a:ext cx="37070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50" extrusionOk="0">
                    <a:moveTo>
                      <a:pt x="9" y="1"/>
                    </a:moveTo>
                    <a:cubicBezTo>
                      <a:pt x="6" y="1"/>
                      <a:pt x="4" y="2"/>
                      <a:pt x="2" y="5"/>
                    </a:cubicBezTo>
                    <a:cubicBezTo>
                      <a:pt x="1" y="9"/>
                      <a:pt x="2" y="14"/>
                      <a:pt x="6" y="17"/>
                    </a:cubicBezTo>
                    <a:cubicBezTo>
                      <a:pt x="55" y="38"/>
                      <a:pt x="108" y="50"/>
                      <a:pt x="161" y="50"/>
                    </a:cubicBezTo>
                    <a:cubicBezTo>
                      <a:pt x="210" y="50"/>
                      <a:pt x="258" y="38"/>
                      <a:pt x="301" y="15"/>
                    </a:cubicBezTo>
                    <a:cubicBezTo>
                      <a:pt x="304" y="14"/>
                      <a:pt x="306" y="9"/>
                      <a:pt x="304" y="5"/>
                    </a:cubicBezTo>
                    <a:cubicBezTo>
                      <a:pt x="303" y="2"/>
                      <a:pt x="301" y="1"/>
                      <a:pt x="298" y="1"/>
                    </a:cubicBezTo>
                    <a:cubicBezTo>
                      <a:pt x="296" y="1"/>
                      <a:pt x="294" y="1"/>
                      <a:pt x="293" y="2"/>
                    </a:cubicBezTo>
                    <a:cubicBezTo>
                      <a:pt x="249" y="25"/>
                      <a:pt x="203" y="33"/>
                      <a:pt x="162" y="33"/>
                    </a:cubicBezTo>
                    <a:cubicBezTo>
                      <a:pt x="80" y="33"/>
                      <a:pt x="14" y="2"/>
                      <a:pt x="14" y="2"/>
                    </a:cubicBezTo>
                    <a:cubicBezTo>
                      <a:pt x="12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7100006" y="3270856"/>
                <a:ext cx="162210" cy="88192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28" extrusionOk="0">
                    <a:moveTo>
                      <a:pt x="684" y="0"/>
                    </a:moveTo>
                    <a:cubicBezTo>
                      <a:pt x="584" y="0"/>
                      <a:pt x="474" y="28"/>
                      <a:pt x="356" y="97"/>
                    </a:cubicBezTo>
                    <a:cubicBezTo>
                      <a:pt x="0" y="302"/>
                      <a:pt x="19" y="618"/>
                      <a:pt x="19" y="618"/>
                    </a:cubicBezTo>
                    <a:cubicBezTo>
                      <a:pt x="135" y="618"/>
                      <a:pt x="249" y="593"/>
                      <a:pt x="356" y="547"/>
                    </a:cubicBezTo>
                    <a:cubicBezTo>
                      <a:pt x="534" y="470"/>
                      <a:pt x="689" y="288"/>
                      <a:pt x="689" y="288"/>
                    </a:cubicBezTo>
                    <a:cubicBezTo>
                      <a:pt x="689" y="288"/>
                      <a:pt x="779" y="498"/>
                      <a:pt x="959" y="627"/>
                    </a:cubicBezTo>
                    <a:cubicBezTo>
                      <a:pt x="1046" y="693"/>
                      <a:pt x="1151" y="727"/>
                      <a:pt x="1258" y="727"/>
                    </a:cubicBezTo>
                    <a:cubicBezTo>
                      <a:pt x="1285" y="727"/>
                      <a:pt x="1312" y="725"/>
                      <a:pt x="1338" y="721"/>
                    </a:cubicBezTo>
                    <a:cubicBezTo>
                      <a:pt x="1338" y="721"/>
                      <a:pt x="1272" y="381"/>
                      <a:pt x="1136" y="219"/>
                    </a:cubicBezTo>
                    <a:cubicBezTo>
                      <a:pt x="1087" y="162"/>
                      <a:pt x="1029" y="114"/>
                      <a:pt x="965" y="77"/>
                    </a:cubicBezTo>
                    <a:cubicBezTo>
                      <a:pt x="885" y="31"/>
                      <a:pt x="791" y="0"/>
                      <a:pt x="684" y="0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7146283" y="3602911"/>
                <a:ext cx="68567" cy="823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8" extrusionOk="0">
                    <a:moveTo>
                      <a:pt x="556" y="1"/>
                    </a:moveTo>
                    <a:cubicBezTo>
                      <a:pt x="554" y="1"/>
                      <a:pt x="553" y="1"/>
                      <a:pt x="551" y="2"/>
                    </a:cubicBezTo>
                    <a:cubicBezTo>
                      <a:pt x="469" y="39"/>
                      <a:pt x="381" y="51"/>
                      <a:pt x="302" y="51"/>
                    </a:cubicBezTo>
                    <a:cubicBezTo>
                      <a:pt x="143" y="51"/>
                      <a:pt x="15" y="3"/>
                      <a:pt x="12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5" y="2"/>
                      <a:pt x="3" y="3"/>
                      <a:pt x="2" y="6"/>
                    </a:cubicBezTo>
                    <a:cubicBezTo>
                      <a:pt x="0" y="11"/>
                      <a:pt x="3" y="15"/>
                      <a:pt x="6" y="17"/>
                    </a:cubicBezTo>
                    <a:cubicBezTo>
                      <a:pt x="101" y="50"/>
                      <a:pt x="201" y="67"/>
                      <a:pt x="302" y="67"/>
                    </a:cubicBezTo>
                    <a:cubicBezTo>
                      <a:pt x="306" y="67"/>
                      <a:pt x="309" y="67"/>
                      <a:pt x="313" y="67"/>
                    </a:cubicBezTo>
                    <a:cubicBezTo>
                      <a:pt x="396" y="67"/>
                      <a:pt x="481" y="50"/>
                      <a:pt x="557" y="17"/>
                    </a:cubicBezTo>
                    <a:cubicBezTo>
                      <a:pt x="566" y="13"/>
                      <a:pt x="563" y="1"/>
                      <a:pt x="556" y="1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7148706" y="3628593"/>
                <a:ext cx="58148" cy="533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4" extrusionOk="0">
                    <a:moveTo>
                      <a:pt x="470" y="1"/>
                    </a:moveTo>
                    <a:cubicBezTo>
                      <a:pt x="469" y="1"/>
                      <a:pt x="468" y="1"/>
                      <a:pt x="468" y="1"/>
                    </a:cubicBezTo>
                    <a:cubicBezTo>
                      <a:pt x="411" y="20"/>
                      <a:pt x="342" y="26"/>
                      <a:pt x="275" y="26"/>
                    </a:cubicBezTo>
                    <a:cubicBezTo>
                      <a:pt x="141" y="26"/>
                      <a:pt x="14" y="1"/>
                      <a:pt x="12" y="1"/>
                    </a:cubicBezTo>
                    <a:cubicBezTo>
                      <a:pt x="8" y="1"/>
                      <a:pt x="3" y="3"/>
                      <a:pt x="2" y="8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96" y="33"/>
                      <a:pt x="184" y="42"/>
                      <a:pt x="274" y="43"/>
                    </a:cubicBezTo>
                    <a:cubicBezTo>
                      <a:pt x="279" y="43"/>
                      <a:pt x="283" y="43"/>
                      <a:pt x="288" y="43"/>
                    </a:cubicBezTo>
                    <a:cubicBezTo>
                      <a:pt x="350" y="43"/>
                      <a:pt x="413" y="35"/>
                      <a:pt x="473" y="17"/>
                    </a:cubicBezTo>
                    <a:cubicBezTo>
                      <a:pt x="476" y="16"/>
                      <a:pt x="479" y="10"/>
                      <a:pt x="478" y="7"/>
                    </a:cubicBezTo>
                    <a:cubicBezTo>
                      <a:pt x="477" y="3"/>
                      <a:pt x="473" y="1"/>
                      <a:pt x="470" y="1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7153673" y="3650883"/>
                <a:ext cx="46882" cy="7026"/>
              </a:xfrm>
              <a:custGeom>
                <a:avLst/>
                <a:gdLst/>
                <a:ahLst/>
                <a:cxnLst/>
                <a:rect l="l" t="t" r="r" b="b"/>
                <a:pathLst>
                  <a:path w="387" h="58" extrusionOk="0">
                    <a:moveTo>
                      <a:pt x="376" y="0"/>
                    </a:moveTo>
                    <a:cubicBezTo>
                      <a:pt x="375" y="0"/>
                      <a:pt x="373" y="0"/>
                      <a:pt x="372" y="1"/>
                    </a:cubicBezTo>
                    <a:cubicBezTo>
                      <a:pt x="325" y="31"/>
                      <a:pt x="262" y="40"/>
                      <a:pt x="201" y="40"/>
                    </a:cubicBezTo>
                    <a:cubicBezTo>
                      <a:pt x="105" y="40"/>
                      <a:pt x="15" y="17"/>
                      <a:pt x="14" y="17"/>
                    </a:cubicBezTo>
                    <a:cubicBezTo>
                      <a:pt x="13" y="17"/>
                      <a:pt x="13" y="17"/>
                      <a:pt x="12" y="17"/>
                    </a:cubicBezTo>
                    <a:cubicBezTo>
                      <a:pt x="2" y="17"/>
                      <a:pt x="1" y="30"/>
                      <a:pt x="10" y="33"/>
                    </a:cubicBezTo>
                    <a:cubicBezTo>
                      <a:pt x="72" y="49"/>
                      <a:pt x="137" y="56"/>
                      <a:pt x="201" y="57"/>
                    </a:cubicBezTo>
                    <a:cubicBezTo>
                      <a:pt x="265" y="57"/>
                      <a:pt x="331" y="47"/>
                      <a:pt x="380" y="15"/>
                    </a:cubicBezTo>
                    <a:cubicBezTo>
                      <a:pt x="385" y="13"/>
                      <a:pt x="386" y="7"/>
                      <a:pt x="383" y="4"/>
                    </a:cubicBezTo>
                    <a:cubicBezTo>
                      <a:pt x="381" y="1"/>
                      <a:pt x="379" y="0"/>
                      <a:pt x="376" y="0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7158155" y="3677535"/>
                <a:ext cx="42763" cy="7147"/>
              </a:xfrm>
              <a:custGeom>
                <a:avLst/>
                <a:gdLst/>
                <a:ahLst/>
                <a:cxnLst/>
                <a:rect l="l" t="t" r="r" b="b"/>
                <a:pathLst>
                  <a:path w="353" h="59" extrusionOk="0">
                    <a:moveTo>
                      <a:pt x="340" y="0"/>
                    </a:moveTo>
                    <a:cubicBezTo>
                      <a:pt x="339" y="0"/>
                      <a:pt x="337" y="0"/>
                      <a:pt x="336" y="1"/>
                    </a:cubicBezTo>
                    <a:cubicBezTo>
                      <a:pt x="253" y="33"/>
                      <a:pt x="182" y="42"/>
                      <a:pt x="128" y="42"/>
                    </a:cubicBezTo>
                    <a:cubicBezTo>
                      <a:pt x="55" y="42"/>
                      <a:pt x="14" y="25"/>
                      <a:pt x="14" y="25"/>
                    </a:cubicBezTo>
                    <a:cubicBezTo>
                      <a:pt x="12" y="25"/>
                      <a:pt x="11" y="24"/>
                      <a:pt x="10" y="24"/>
                    </a:cubicBezTo>
                    <a:cubicBezTo>
                      <a:pt x="6" y="24"/>
                      <a:pt x="3" y="27"/>
                      <a:pt x="2" y="30"/>
                    </a:cubicBezTo>
                    <a:cubicBezTo>
                      <a:pt x="1" y="34"/>
                      <a:pt x="2" y="38"/>
                      <a:pt x="6" y="40"/>
                    </a:cubicBezTo>
                    <a:cubicBezTo>
                      <a:pt x="45" y="53"/>
                      <a:pt x="86" y="59"/>
                      <a:pt x="128" y="59"/>
                    </a:cubicBezTo>
                    <a:cubicBezTo>
                      <a:pt x="200" y="57"/>
                      <a:pt x="274" y="43"/>
                      <a:pt x="342" y="15"/>
                    </a:cubicBezTo>
                    <a:cubicBezTo>
                      <a:pt x="352" y="13"/>
                      <a:pt x="348" y="0"/>
                      <a:pt x="340" y="0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7168452" y="3710850"/>
                <a:ext cx="2701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5" extrusionOk="0">
                    <a:moveTo>
                      <a:pt x="212" y="0"/>
                    </a:moveTo>
                    <a:cubicBezTo>
                      <a:pt x="211" y="0"/>
                      <a:pt x="210" y="0"/>
                      <a:pt x="209" y="1"/>
                    </a:cubicBezTo>
                    <a:cubicBezTo>
                      <a:pt x="182" y="14"/>
                      <a:pt x="151" y="18"/>
                      <a:pt x="122" y="18"/>
                    </a:cubicBezTo>
                    <a:cubicBezTo>
                      <a:pt x="65" y="18"/>
                      <a:pt x="13" y="1"/>
                      <a:pt x="12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7" y="0"/>
                      <a:pt x="4" y="3"/>
                      <a:pt x="2" y="7"/>
                    </a:cubicBezTo>
                    <a:cubicBezTo>
                      <a:pt x="1" y="11"/>
                      <a:pt x="2" y="15"/>
                      <a:pt x="7" y="17"/>
                    </a:cubicBezTo>
                    <a:cubicBezTo>
                      <a:pt x="44" y="28"/>
                      <a:pt x="83" y="34"/>
                      <a:pt x="122" y="34"/>
                    </a:cubicBezTo>
                    <a:cubicBezTo>
                      <a:pt x="125" y="34"/>
                      <a:pt x="128" y="34"/>
                      <a:pt x="130" y="34"/>
                    </a:cubicBezTo>
                    <a:cubicBezTo>
                      <a:pt x="160" y="34"/>
                      <a:pt x="189" y="27"/>
                      <a:pt x="216" y="15"/>
                    </a:cubicBezTo>
                    <a:cubicBezTo>
                      <a:pt x="219" y="14"/>
                      <a:pt x="222" y="9"/>
                      <a:pt x="219" y="5"/>
                    </a:cubicBezTo>
                    <a:cubicBezTo>
                      <a:pt x="218" y="2"/>
                      <a:pt x="216" y="0"/>
                      <a:pt x="212" y="0"/>
                    </a:cubicBezTo>
                    <a:close/>
                  </a:path>
                </a:pathLst>
              </a:custGeom>
              <a:solidFill>
                <a:srgbClr val="C5A8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7260036" y="3886266"/>
                <a:ext cx="26046" cy="4191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46" extrusionOk="0">
                    <a:moveTo>
                      <a:pt x="9" y="0"/>
                    </a:moveTo>
                    <a:cubicBezTo>
                      <a:pt x="7" y="0"/>
                      <a:pt x="5" y="1"/>
                      <a:pt x="3" y="2"/>
                    </a:cubicBezTo>
                    <a:cubicBezTo>
                      <a:pt x="0" y="5"/>
                      <a:pt x="0" y="11"/>
                      <a:pt x="3" y="14"/>
                    </a:cubicBezTo>
                    <a:cubicBezTo>
                      <a:pt x="91" y="107"/>
                      <a:pt x="156" y="218"/>
                      <a:pt x="195" y="339"/>
                    </a:cubicBezTo>
                    <a:cubicBezTo>
                      <a:pt x="197" y="332"/>
                      <a:pt x="197" y="326"/>
                      <a:pt x="197" y="326"/>
                    </a:cubicBezTo>
                    <a:cubicBezTo>
                      <a:pt x="201" y="334"/>
                      <a:pt x="207" y="339"/>
                      <a:pt x="214" y="345"/>
                    </a:cubicBezTo>
                    <a:cubicBezTo>
                      <a:pt x="175" y="216"/>
                      <a:pt x="107" y="99"/>
                      <a:pt x="15" y="2"/>
                    </a:cubicBezTo>
                    <a:cubicBezTo>
                      <a:pt x="13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7242834" y="3905043"/>
                <a:ext cx="29680" cy="4046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34" extrusionOk="0">
                    <a:moveTo>
                      <a:pt x="11" y="0"/>
                    </a:moveTo>
                    <a:cubicBezTo>
                      <a:pt x="5" y="0"/>
                      <a:pt x="0" y="7"/>
                      <a:pt x="5" y="14"/>
                    </a:cubicBezTo>
                    <a:cubicBezTo>
                      <a:pt x="7" y="17"/>
                      <a:pt x="158" y="196"/>
                      <a:pt x="222" y="322"/>
                    </a:cubicBezTo>
                    <a:cubicBezTo>
                      <a:pt x="219" y="310"/>
                      <a:pt x="217" y="297"/>
                      <a:pt x="214" y="285"/>
                    </a:cubicBezTo>
                    <a:lnTo>
                      <a:pt x="214" y="285"/>
                    </a:lnTo>
                    <a:cubicBezTo>
                      <a:pt x="220" y="303"/>
                      <a:pt x="231" y="320"/>
                      <a:pt x="245" y="333"/>
                    </a:cubicBezTo>
                    <a:cubicBezTo>
                      <a:pt x="185" y="203"/>
                      <a:pt x="26" y="12"/>
                      <a:pt x="18" y="4"/>
                    </a:cubicBezTo>
                    <a:cubicBezTo>
                      <a:pt x="16" y="1"/>
                      <a:pt x="13" y="0"/>
                      <a:pt x="11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7228902" y="3919096"/>
                <a:ext cx="29074" cy="3234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67" extrusionOk="0">
                    <a:moveTo>
                      <a:pt x="9" y="0"/>
                    </a:moveTo>
                    <a:cubicBezTo>
                      <a:pt x="6" y="0"/>
                      <a:pt x="3" y="2"/>
                      <a:pt x="2" y="5"/>
                    </a:cubicBezTo>
                    <a:cubicBezTo>
                      <a:pt x="1" y="9"/>
                      <a:pt x="2" y="13"/>
                      <a:pt x="5" y="16"/>
                    </a:cubicBezTo>
                    <a:cubicBezTo>
                      <a:pt x="20" y="22"/>
                      <a:pt x="162" y="154"/>
                      <a:pt x="219" y="259"/>
                    </a:cubicBezTo>
                    <a:cubicBezTo>
                      <a:pt x="217" y="243"/>
                      <a:pt x="212" y="228"/>
                      <a:pt x="206" y="212"/>
                    </a:cubicBezTo>
                    <a:lnTo>
                      <a:pt x="206" y="212"/>
                    </a:lnTo>
                    <a:cubicBezTo>
                      <a:pt x="217" y="230"/>
                      <a:pt x="227" y="249"/>
                      <a:pt x="240" y="267"/>
                    </a:cubicBezTo>
                    <a:cubicBezTo>
                      <a:pt x="186" y="151"/>
                      <a:pt x="28" y="9"/>
                      <a:pt x="13" y="2"/>
                    </a:cubicBezTo>
                    <a:cubicBezTo>
                      <a:pt x="12" y="1"/>
                      <a:pt x="10" y="0"/>
                      <a:pt x="9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7178628" y="4029942"/>
                <a:ext cx="16233" cy="39492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26" extrusionOk="0">
                    <a:moveTo>
                      <a:pt x="10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1"/>
                    </a:cubicBezTo>
                    <a:cubicBezTo>
                      <a:pt x="27" y="114"/>
                      <a:pt x="66" y="212"/>
                      <a:pt x="117" y="305"/>
                    </a:cubicBezTo>
                    <a:cubicBezTo>
                      <a:pt x="119" y="309"/>
                      <a:pt x="122" y="314"/>
                      <a:pt x="125" y="318"/>
                    </a:cubicBezTo>
                    <a:cubicBezTo>
                      <a:pt x="127" y="319"/>
                      <a:pt x="128" y="322"/>
                      <a:pt x="131" y="325"/>
                    </a:cubicBezTo>
                    <a:cubicBezTo>
                      <a:pt x="132" y="318"/>
                      <a:pt x="134" y="311"/>
                      <a:pt x="134" y="304"/>
                    </a:cubicBezTo>
                    <a:cubicBezTo>
                      <a:pt x="134" y="299"/>
                      <a:pt x="130" y="295"/>
                      <a:pt x="125" y="295"/>
                    </a:cubicBezTo>
                    <a:cubicBezTo>
                      <a:pt x="124" y="295"/>
                      <a:pt x="121" y="295"/>
                      <a:pt x="119" y="298"/>
                    </a:cubicBezTo>
                    <a:cubicBezTo>
                      <a:pt x="114" y="279"/>
                      <a:pt x="105" y="262"/>
                      <a:pt x="95" y="247"/>
                    </a:cubicBezTo>
                    <a:lnTo>
                      <a:pt x="95" y="247"/>
                    </a:lnTo>
                    <a:cubicBezTo>
                      <a:pt x="102" y="257"/>
                      <a:pt x="111" y="266"/>
                      <a:pt x="119" y="276"/>
                    </a:cubicBezTo>
                    <a:cubicBezTo>
                      <a:pt x="76" y="189"/>
                      <a:pt x="41" y="100"/>
                      <a:pt x="18" y="7"/>
                    </a:cubicBezTo>
                    <a:cubicBezTo>
                      <a:pt x="17" y="3"/>
                      <a:pt x="14" y="1"/>
                      <a:pt x="10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7190621" y="4025096"/>
                <a:ext cx="10297" cy="26288"/>
              </a:xfrm>
              <a:custGeom>
                <a:avLst/>
                <a:gdLst/>
                <a:ahLst/>
                <a:cxnLst/>
                <a:rect l="l" t="t" r="r" b="b"/>
                <a:pathLst>
                  <a:path w="85" h="217" extrusionOk="0">
                    <a:moveTo>
                      <a:pt x="10" y="0"/>
                    </a:moveTo>
                    <a:cubicBezTo>
                      <a:pt x="9" y="0"/>
                      <a:pt x="8" y="0"/>
                      <a:pt x="7" y="1"/>
                    </a:cubicBezTo>
                    <a:cubicBezTo>
                      <a:pt x="3" y="1"/>
                      <a:pt x="0" y="5"/>
                      <a:pt x="0" y="9"/>
                    </a:cubicBezTo>
                    <a:cubicBezTo>
                      <a:pt x="2" y="11"/>
                      <a:pt x="26" y="135"/>
                      <a:pt x="84" y="216"/>
                    </a:cubicBezTo>
                    <a:cubicBezTo>
                      <a:pt x="68" y="166"/>
                      <a:pt x="48" y="121"/>
                      <a:pt x="45" y="114"/>
                    </a:cubicBezTo>
                    <a:lnTo>
                      <a:pt x="45" y="114"/>
                    </a:lnTo>
                    <a:cubicBezTo>
                      <a:pt x="46" y="115"/>
                      <a:pt x="49" y="119"/>
                      <a:pt x="54" y="127"/>
                    </a:cubicBezTo>
                    <a:cubicBezTo>
                      <a:pt x="38" y="87"/>
                      <a:pt x="26" y="47"/>
                      <a:pt x="16" y="6"/>
                    </a:cubicBezTo>
                    <a:cubicBezTo>
                      <a:pt x="16" y="3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7216182" y="3280063"/>
                <a:ext cx="46034" cy="7898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652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37" y="183"/>
                      <a:pt x="35" y="370"/>
                      <a:pt x="0" y="551"/>
                    </a:cubicBezTo>
                    <a:cubicBezTo>
                      <a:pt x="87" y="617"/>
                      <a:pt x="192" y="651"/>
                      <a:pt x="299" y="651"/>
                    </a:cubicBezTo>
                    <a:cubicBezTo>
                      <a:pt x="326" y="651"/>
                      <a:pt x="353" y="649"/>
                      <a:pt x="379" y="645"/>
                    </a:cubicBezTo>
                    <a:cubicBezTo>
                      <a:pt x="379" y="645"/>
                      <a:pt x="313" y="305"/>
                      <a:pt x="177" y="143"/>
                    </a:cubicBezTo>
                    <a:cubicBezTo>
                      <a:pt x="128" y="86"/>
                      <a:pt x="70" y="38"/>
                      <a:pt x="6" y="1"/>
                    </a:cubicBezTo>
                    <a:close/>
                  </a:path>
                </a:pathLst>
              </a:custGeom>
              <a:solidFill>
                <a:srgbClr val="533A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7202614" y="3358079"/>
                <a:ext cx="49547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136" extrusionOk="0">
                    <a:moveTo>
                      <a:pt x="214" y="0"/>
                    </a:moveTo>
                    <a:cubicBezTo>
                      <a:pt x="192" y="0"/>
                      <a:pt x="170" y="3"/>
                      <a:pt x="147" y="9"/>
                    </a:cubicBezTo>
                    <a:cubicBezTo>
                      <a:pt x="40" y="38"/>
                      <a:pt x="1" y="100"/>
                      <a:pt x="20" y="128"/>
                    </a:cubicBezTo>
                    <a:cubicBezTo>
                      <a:pt x="23" y="133"/>
                      <a:pt x="35" y="135"/>
                      <a:pt x="51" y="135"/>
                    </a:cubicBezTo>
                    <a:cubicBezTo>
                      <a:pt x="146" y="135"/>
                      <a:pt x="409" y="64"/>
                      <a:pt x="409" y="64"/>
                    </a:cubicBezTo>
                    <a:cubicBezTo>
                      <a:pt x="409" y="64"/>
                      <a:pt x="321" y="0"/>
                      <a:pt x="214" y="0"/>
                    </a:cubicBezTo>
                    <a:close/>
                  </a:path>
                </a:pathLst>
              </a:custGeom>
              <a:solidFill>
                <a:srgbClr val="5B43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8" name="Google Shape;1098;p30"/>
          <p:cNvSpPr/>
          <p:nvPr/>
        </p:nvSpPr>
        <p:spPr>
          <a:xfrm flipH="1">
            <a:off x="2651299" y="4243197"/>
            <a:ext cx="4189765" cy="451200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한컴 윤체 L" panose="02020603020101020101" pitchFamily="18" charset="-127"/>
              <a:ea typeface="한컴 윤체 L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" name="Google Shape;1035;p30">
            <a:extLst>
              <a:ext uri="{FF2B5EF4-FFF2-40B4-BE49-F238E27FC236}">
                <a16:creationId xmlns:a16="http://schemas.microsoft.com/office/drawing/2014/main" id="{4200E993-24F5-7573-CBD9-3F0C43F7242B}"/>
              </a:ext>
            </a:extLst>
          </p:cNvPr>
          <p:cNvSpPr txBox="1">
            <a:spLocks/>
          </p:cNvSpPr>
          <p:nvPr/>
        </p:nvSpPr>
        <p:spPr>
          <a:xfrm flipH="1">
            <a:off x="496969" y="3188466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1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4" name="Google Shape;1037;p30">
            <a:extLst>
              <a:ext uri="{FF2B5EF4-FFF2-40B4-BE49-F238E27FC236}">
                <a16:creationId xmlns:a16="http://schemas.microsoft.com/office/drawing/2014/main" id="{0317072E-4F18-598A-1267-FCECE9C20D90}"/>
              </a:ext>
            </a:extLst>
          </p:cNvPr>
          <p:cNvSpPr txBox="1">
            <a:spLocks/>
          </p:cNvSpPr>
          <p:nvPr/>
        </p:nvSpPr>
        <p:spPr>
          <a:xfrm>
            <a:off x="1063537" y="3241138"/>
            <a:ext cx="111397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정의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3" name="Google Shape;1035;p30">
            <a:extLst>
              <a:ext uri="{FF2B5EF4-FFF2-40B4-BE49-F238E27FC236}">
                <a16:creationId xmlns:a16="http://schemas.microsoft.com/office/drawing/2014/main" id="{AD1041DE-7FB3-FA5E-EDEE-FA825083580D}"/>
              </a:ext>
            </a:extLst>
          </p:cNvPr>
          <p:cNvSpPr txBox="1">
            <a:spLocks/>
          </p:cNvSpPr>
          <p:nvPr/>
        </p:nvSpPr>
        <p:spPr>
          <a:xfrm flipH="1">
            <a:off x="494092" y="3720439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2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4" name="Google Shape;1037;p30">
            <a:extLst>
              <a:ext uri="{FF2B5EF4-FFF2-40B4-BE49-F238E27FC236}">
                <a16:creationId xmlns:a16="http://schemas.microsoft.com/office/drawing/2014/main" id="{46244962-0B37-436A-932A-CCD942C6062A}"/>
              </a:ext>
            </a:extLst>
          </p:cNvPr>
          <p:cNvSpPr txBox="1">
            <a:spLocks/>
          </p:cNvSpPr>
          <p:nvPr/>
        </p:nvSpPr>
        <p:spPr>
          <a:xfrm>
            <a:off x="1060660" y="3773111"/>
            <a:ext cx="2148366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>
                <a:latin typeface="한컴 윤체 L" panose="02020603020101020101" pitchFamily="18" charset="-127"/>
                <a:ea typeface="한컴 윤체 L" panose="02020603020101020101" pitchFamily="18" charset="-127"/>
              </a:rPr>
              <a:t>목적과 의도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7" name="Google Shape;1035;p30">
            <a:extLst>
              <a:ext uri="{FF2B5EF4-FFF2-40B4-BE49-F238E27FC236}">
                <a16:creationId xmlns:a16="http://schemas.microsoft.com/office/drawing/2014/main" id="{0BDA717A-F278-1F35-4EF6-B6C4AE0FACEF}"/>
              </a:ext>
            </a:extLst>
          </p:cNvPr>
          <p:cNvSpPr txBox="1">
            <a:spLocks/>
          </p:cNvSpPr>
          <p:nvPr/>
        </p:nvSpPr>
        <p:spPr>
          <a:xfrm flipH="1">
            <a:off x="3883972" y="1465167"/>
            <a:ext cx="130126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5400" b="1" kern="0" dirty="0">
                <a:solidFill>
                  <a:srgbClr val="FF5F5F"/>
                </a:solidFill>
                <a:latin typeface="+mj-ea"/>
                <a:ea typeface="한컴 윤체 L" panose="02020603020101020101" pitchFamily="18" charset="-127"/>
              </a:rPr>
              <a:t>02</a:t>
            </a:r>
          </a:p>
        </p:txBody>
      </p:sp>
      <p:sp>
        <p:nvSpPr>
          <p:cNvPr id="18" name="Google Shape;1037;p30">
            <a:extLst>
              <a:ext uri="{FF2B5EF4-FFF2-40B4-BE49-F238E27FC236}">
                <a16:creationId xmlns:a16="http://schemas.microsoft.com/office/drawing/2014/main" id="{78219B5A-1491-1400-EB1C-B6BC594A8567}"/>
              </a:ext>
            </a:extLst>
          </p:cNvPr>
          <p:cNvSpPr txBox="1">
            <a:spLocks/>
          </p:cNvSpPr>
          <p:nvPr/>
        </p:nvSpPr>
        <p:spPr>
          <a:xfrm>
            <a:off x="3020512" y="2498045"/>
            <a:ext cx="3005219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latinLnBrk="0"/>
            <a:r>
              <a:rPr lang="ko-KR" altLang="en-US" sz="4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행동 종류</a:t>
            </a:r>
            <a:endParaRPr lang="ko-KR" altLang="en-US" sz="28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9" name="Google Shape;1035;p30">
            <a:extLst>
              <a:ext uri="{FF2B5EF4-FFF2-40B4-BE49-F238E27FC236}">
                <a16:creationId xmlns:a16="http://schemas.microsoft.com/office/drawing/2014/main" id="{460AC2FA-2423-5057-4FE2-0725E4705050}"/>
              </a:ext>
            </a:extLst>
          </p:cNvPr>
          <p:cNvSpPr txBox="1">
            <a:spLocks/>
          </p:cNvSpPr>
          <p:nvPr/>
        </p:nvSpPr>
        <p:spPr>
          <a:xfrm flipH="1">
            <a:off x="3513337" y="3185589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1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20" name="Google Shape;1037;p30">
            <a:extLst>
              <a:ext uri="{FF2B5EF4-FFF2-40B4-BE49-F238E27FC236}">
                <a16:creationId xmlns:a16="http://schemas.microsoft.com/office/drawing/2014/main" id="{452DC6EB-04B2-48AD-E720-D5482B6D6867}"/>
              </a:ext>
            </a:extLst>
          </p:cNvPr>
          <p:cNvSpPr txBox="1">
            <a:spLocks/>
          </p:cNvSpPr>
          <p:nvPr/>
        </p:nvSpPr>
        <p:spPr>
          <a:xfrm>
            <a:off x="4079905" y="3238261"/>
            <a:ext cx="107659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벌목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21" name="Google Shape;1035;p30">
            <a:extLst>
              <a:ext uri="{FF2B5EF4-FFF2-40B4-BE49-F238E27FC236}">
                <a16:creationId xmlns:a16="http://schemas.microsoft.com/office/drawing/2014/main" id="{83658858-E855-C6BA-21AB-A88D357160FA}"/>
              </a:ext>
            </a:extLst>
          </p:cNvPr>
          <p:cNvSpPr txBox="1">
            <a:spLocks/>
          </p:cNvSpPr>
          <p:nvPr/>
        </p:nvSpPr>
        <p:spPr>
          <a:xfrm flipH="1">
            <a:off x="3510460" y="3717562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2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22" name="Google Shape;1037;p30">
            <a:extLst>
              <a:ext uri="{FF2B5EF4-FFF2-40B4-BE49-F238E27FC236}">
                <a16:creationId xmlns:a16="http://schemas.microsoft.com/office/drawing/2014/main" id="{3DC4571D-229F-DA4A-9B84-29197CB610B5}"/>
              </a:ext>
            </a:extLst>
          </p:cNvPr>
          <p:cNvSpPr txBox="1">
            <a:spLocks/>
          </p:cNvSpPr>
          <p:nvPr/>
        </p:nvSpPr>
        <p:spPr>
          <a:xfrm>
            <a:off x="4077028" y="3770234"/>
            <a:ext cx="107659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낚시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02" name="Google Shape;1035;p30">
            <a:extLst>
              <a:ext uri="{FF2B5EF4-FFF2-40B4-BE49-F238E27FC236}">
                <a16:creationId xmlns:a16="http://schemas.microsoft.com/office/drawing/2014/main" id="{856696E2-0683-102F-DF49-EE26E17DC509}"/>
              </a:ext>
            </a:extLst>
          </p:cNvPr>
          <p:cNvSpPr txBox="1">
            <a:spLocks/>
          </p:cNvSpPr>
          <p:nvPr/>
        </p:nvSpPr>
        <p:spPr>
          <a:xfrm flipH="1">
            <a:off x="491215" y="4235152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3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103" name="Google Shape;1037;p30">
            <a:extLst>
              <a:ext uri="{FF2B5EF4-FFF2-40B4-BE49-F238E27FC236}">
                <a16:creationId xmlns:a16="http://schemas.microsoft.com/office/drawing/2014/main" id="{63A0663C-4EAC-78FE-61B9-E116217F7976}"/>
              </a:ext>
            </a:extLst>
          </p:cNvPr>
          <p:cNvSpPr txBox="1">
            <a:spLocks/>
          </p:cNvSpPr>
          <p:nvPr/>
        </p:nvSpPr>
        <p:spPr>
          <a:xfrm>
            <a:off x="1057783" y="4287824"/>
            <a:ext cx="111397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규칙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04" name="Google Shape;1035;p30">
            <a:extLst>
              <a:ext uri="{FF2B5EF4-FFF2-40B4-BE49-F238E27FC236}">
                <a16:creationId xmlns:a16="http://schemas.microsoft.com/office/drawing/2014/main" id="{BF41E87D-E987-B952-969E-560E167F89AE}"/>
              </a:ext>
            </a:extLst>
          </p:cNvPr>
          <p:cNvSpPr txBox="1">
            <a:spLocks/>
          </p:cNvSpPr>
          <p:nvPr/>
        </p:nvSpPr>
        <p:spPr>
          <a:xfrm flipH="1">
            <a:off x="3507583" y="4232275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3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105" name="Google Shape;1037;p30">
            <a:extLst>
              <a:ext uri="{FF2B5EF4-FFF2-40B4-BE49-F238E27FC236}">
                <a16:creationId xmlns:a16="http://schemas.microsoft.com/office/drawing/2014/main" id="{F0C39A6E-65C1-BA7E-A3B4-EAEFAE985CB6}"/>
              </a:ext>
            </a:extLst>
          </p:cNvPr>
          <p:cNvSpPr txBox="1">
            <a:spLocks/>
          </p:cNvSpPr>
          <p:nvPr/>
        </p:nvSpPr>
        <p:spPr>
          <a:xfrm>
            <a:off x="4074151" y="4284947"/>
            <a:ext cx="107659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채집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06" name="Google Shape;1035;p30">
            <a:extLst>
              <a:ext uri="{FF2B5EF4-FFF2-40B4-BE49-F238E27FC236}">
                <a16:creationId xmlns:a16="http://schemas.microsoft.com/office/drawing/2014/main" id="{760A53B2-6C2F-1DB3-750E-4A989786C0CD}"/>
              </a:ext>
            </a:extLst>
          </p:cNvPr>
          <p:cNvSpPr txBox="1">
            <a:spLocks/>
          </p:cNvSpPr>
          <p:nvPr/>
        </p:nvSpPr>
        <p:spPr>
          <a:xfrm flipH="1">
            <a:off x="3504706" y="4746988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4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107" name="Google Shape;1037;p30">
            <a:extLst>
              <a:ext uri="{FF2B5EF4-FFF2-40B4-BE49-F238E27FC236}">
                <a16:creationId xmlns:a16="http://schemas.microsoft.com/office/drawing/2014/main" id="{429AEA4C-32D4-BFDF-7040-9311B0070A5F}"/>
              </a:ext>
            </a:extLst>
          </p:cNvPr>
          <p:cNvSpPr txBox="1">
            <a:spLocks/>
          </p:cNvSpPr>
          <p:nvPr/>
        </p:nvSpPr>
        <p:spPr>
          <a:xfrm>
            <a:off x="4071274" y="4799660"/>
            <a:ext cx="107659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>
                <a:latin typeface="한컴 윤체 L" panose="02020603020101020101" pitchFamily="18" charset="-127"/>
                <a:ea typeface="한컴 윤체 L" panose="02020603020101020101" pitchFamily="18" charset="-127"/>
              </a:rPr>
              <a:t>광질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08" name="Google Shape;1035;p30">
            <a:extLst>
              <a:ext uri="{FF2B5EF4-FFF2-40B4-BE49-F238E27FC236}">
                <a16:creationId xmlns:a16="http://schemas.microsoft.com/office/drawing/2014/main" id="{ECA03265-EBAD-D037-1A2B-EADD34BDBFB9}"/>
              </a:ext>
            </a:extLst>
          </p:cNvPr>
          <p:cNvSpPr txBox="1">
            <a:spLocks/>
          </p:cNvSpPr>
          <p:nvPr/>
        </p:nvSpPr>
        <p:spPr>
          <a:xfrm flipH="1">
            <a:off x="3501829" y="5261701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5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109" name="Google Shape;1037;p30">
            <a:extLst>
              <a:ext uri="{FF2B5EF4-FFF2-40B4-BE49-F238E27FC236}">
                <a16:creationId xmlns:a16="http://schemas.microsoft.com/office/drawing/2014/main" id="{EBC5B3CB-12BF-5875-35C3-986FACFAC473}"/>
              </a:ext>
            </a:extLst>
          </p:cNvPr>
          <p:cNvSpPr txBox="1">
            <a:spLocks/>
          </p:cNvSpPr>
          <p:nvPr/>
        </p:nvSpPr>
        <p:spPr>
          <a:xfrm>
            <a:off x="4068397" y="5314373"/>
            <a:ext cx="107659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사냥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35" name="Google Shape;1035;p30">
            <a:extLst>
              <a:ext uri="{FF2B5EF4-FFF2-40B4-BE49-F238E27FC236}">
                <a16:creationId xmlns:a16="http://schemas.microsoft.com/office/drawing/2014/main" id="{93D3051C-5D30-039C-5362-E7CB73299A03}"/>
              </a:ext>
            </a:extLst>
          </p:cNvPr>
          <p:cNvSpPr txBox="1">
            <a:spLocks/>
          </p:cNvSpPr>
          <p:nvPr/>
        </p:nvSpPr>
        <p:spPr>
          <a:xfrm flipH="1">
            <a:off x="7012504" y="1463913"/>
            <a:ext cx="130126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5400" b="1" kern="0" dirty="0">
                <a:latin typeface="+mj-ea"/>
                <a:ea typeface="한컴 윤체 L" panose="02020603020101020101" pitchFamily="18" charset="-127"/>
              </a:rPr>
              <a:t>03</a:t>
            </a:r>
          </a:p>
        </p:txBody>
      </p:sp>
      <p:sp>
        <p:nvSpPr>
          <p:cNvPr id="1136" name="Google Shape;1037;p30">
            <a:extLst>
              <a:ext uri="{FF2B5EF4-FFF2-40B4-BE49-F238E27FC236}">
                <a16:creationId xmlns:a16="http://schemas.microsoft.com/office/drawing/2014/main" id="{8EFB9FFD-FD59-4C48-635F-0A70A3CA077A}"/>
              </a:ext>
            </a:extLst>
          </p:cNvPr>
          <p:cNvSpPr txBox="1">
            <a:spLocks/>
          </p:cNvSpPr>
          <p:nvPr/>
        </p:nvSpPr>
        <p:spPr>
          <a:xfrm>
            <a:off x="6160525" y="2498045"/>
            <a:ext cx="3005219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latinLnBrk="0"/>
            <a:r>
              <a:rPr lang="ko-KR" altLang="en-US" sz="4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플로우 차트</a:t>
            </a:r>
          </a:p>
        </p:txBody>
      </p:sp>
      <p:sp>
        <p:nvSpPr>
          <p:cNvPr id="1143" name="Google Shape;1035;p30">
            <a:extLst>
              <a:ext uri="{FF2B5EF4-FFF2-40B4-BE49-F238E27FC236}">
                <a16:creationId xmlns:a16="http://schemas.microsoft.com/office/drawing/2014/main" id="{55B04788-0158-7B68-B10E-BC40FDA9811A}"/>
              </a:ext>
            </a:extLst>
          </p:cNvPr>
          <p:cNvSpPr txBox="1">
            <a:spLocks/>
          </p:cNvSpPr>
          <p:nvPr/>
        </p:nvSpPr>
        <p:spPr>
          <a:xfrm flipH="1">
            <a:off x="9669721" y="3176721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1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144" name="Google Shape;1037;p30">
            <a:extLst>
              <a:ext uri="{FF2B5EF4-FFF2-40B4-BE49-F238E27FC236}">
                <a16:creationId xmlns:a16="http://schemas.microsoft.com/office/drawing/2014/main" id="{93D24627-BF4D-88A8-87CB-04A872307BD2}"/>
              </a:ext>
            </a:extLst>
          </p:cNvPr>
          <p:cNvSpPr txBox="1">
            <a:spLocks/>
          </p:cNvSpPr>
          <p:nvPr/>
        </p:nvSpPr>
        <p:spPr>
          <a:xfrm>
            <a:off x="10236289" y="3229393"/>
            <a:ext cx="1076593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미션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56" name="Google Shape;1035;p30">
            <a:extLst>
              <a:ext uri="{FF2B5EF4-FFF2-40B4-BE49-F238E27FC236}">
                <a16:creationId xmlns:a16="http://schemas.microsoft.com/office/drawing/2014/main" id="{12845C3A-2F72-862F-23EB-37CBD6EED1AA}"/>
              </a:ext>
            </a:extLst>
          </p:cNvPr>
          <p:cNvSpPr txBox="1">
            <a:spLocks/>
          </p:cNvSpPr>
          <p:nvPr/>
        </p:nvSpPr>
        <p:spPr>
          <a:xfrm flipH="1">
            <a:off x="9663610" y="3711571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2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1157" name="Google Shape;1037;p30">
            <a:extLst>
              <a:ext uri="{FF2B5EF4-FFF2-40B4-BE49-F238E27FC236}">
                <a16:creationId xmlns:a16="http://schemas.microsoft.com/office/drawing/2014/main" id="{9CC701D3-8469-4B5F-25BD-6A3B939874EF}"/>
              </a:ext>
            </a:extLst>
          </p:cNvPr>
          <p:cNvSpPr txBox="1">
            <a:spLocks/>
          </p:cNvSpPr>
          <p:nvPr/>
        </p:nvSpPr>
        <p:spPr>
          <a:xfrm>
            <a:off x="10228003" y="3764243"/>
            <a:ext cx="1687099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" name="Google Shape;1035;p30">
            <a:extLst>
              <a:ext uri="{FF2B5EF4-FFF2-40B4-BE49-F238E27FC236}">
                <a16:creationId xmlns:a16="http://schemas.microsoft.com/office/drawing/2014/main" id="{AD59D1ED-6B6E-C951-A893-54C11E908581}"/>
              </a:ext>
            </a:extLst>
          </p:cNvPr>
          <p:cNvSpPr txBox="1">
            <a:spLocks/>
          </p:cNvSpPr>
          <p:nvPr/>
        </p:nvSpPr>
        <p:spPr>
          <a:xfrm flipH="1">
            <a:off x="5810595" y="3182712"/>
            <a:ext cx="739098" cy="55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3600" b="1" kern="0" dirty="0">
                <a:latin typeface="+mj-ea"/>
                <a:ea typeface="한컴 윤체 L" panose="02020603020101020101" pitchFamily="18" charset="-127"/>
              </a:rPr>
              <a:t>1</a:t>
            </a:r>
            <a:endParaRPr lang="en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5" name="Google Shape;1037;p30">
            <a:extLst>
              <a:ext uri="{FF2B5EF4-FFF2-40B4-BE49-F238E27FC236}">
                <a16:creationId xmlns:a16="http://schemas.microsoft.com/office/drawing/2014/main" id="{7F98D0F5-C48E-8849-C6AA-9A3766B92551}"/>
              </a:ext>
            </a:extLst>
          </p:cNvPr>
          <p:cNvSpPr txBox="1">
            <a:spLocks/>
          </p:cNvSpPr>
          <p:nvPr/>
        </p:nvSpPr>
        <p:spPr>
          <a:xfrm>
            <a:off x="6377162" y="3235384"/>
            <a:ext cx="3222948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행동 플로우 차트</a:t>
            </a:r>
            <a:endParaRPr lang="ko-KR" altLang="en-US" sz="32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8" name="Google Shape;1035;p30">
            <a:extLst>
              <a:ext uri="{FF2B5EF4-FFF2-40B4-BE49-F238E27FC236}">
                <a16:creationId xmlns:a16="http://schemas.microsoft.com/office/drawing/2014/main" id="{3F74F94B-B7C4-A1DB-52B5-2A60CF5BAA8C}"/>
              </a:ext>
            </a:extLst>
          </p:cNvPr>
          <p:cNvSpPr txBox="1">
            <a:spLocks/>
          </p:cNvSpPr>
          <p:nvPr/>
        </p:nvSpPr>
        <p:spPr>
          <a:xfrm flipH="1">
            <a:off x="10040356" y="1523677"/>
            <a:ext cx="130126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Grenze"/>
              <a:buNone/>
              <a:defRPr sz="6667" b="0" i="0" u="none" strike="noStrike" cap="none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3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" sz="5400" b="1" kern="0" dirty="0" smtClean="0">
                <a:latin typeface="+mj-ea"/>
                <a:ea typeface="한컴 윤체 L" panose="02020603020101020101" pitchFamily="18" charset="-127"/>
              </a:rPr>
              <a:t>04</a:t>
            </a:r>
            <a:endParaRPr lang="en" sz="5400" b="1" kern="0" dirty="0">
              <a:latin typeface="+mj-ea"/>
              <a:ea typeface="한컴 윤체 L" panose="02020603020101020101" pitchFamily="18" charset="-127"/>
            </a:endParaRPr>
          </a:p>
        </p:txBody>
      </p:sp>
      <p:sp>
        <p:nvSpPr>
          <p:cNvPr id="9" name="Google Shape;1037;p30">
            <a:extLst>
              <a:ext uri="{FF2B5EF4-FFF2-40B4-BE49-F238E27FC236}">
                <a16:creationId xmlns:a16="http://schemas.microsoft.com/office/drawing/2014/main" id="{0BCEFD70-CD3E-E82B-F917-ACAD81122680}"/>
              </a:ext>
            </a:extLst>
          </p:cNvPr>
          <p:cNvSpPr txBox="1">
            <a:spLocks/>
          </p:cNvSpPr>
          <p:nvPr/>
        </p:nvSpPr>
        <p:spPr>
          <a:xfrm>
            <a:off x="9183394" y="2429349"/>
            <a:ext cx="3005219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3333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Semi Condensed"/>
              <a:buNone/>
              <a:defRPr sz="2667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latinLnBrk="0"/>
            <a:r>
              <a:rPr lang="ko-KR" altLang="en-US" sz="40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연관 시스템</a:t>
            </a:r>
            <a:endParaRPr lang="ko-KR" altLang="en-US" sz="28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705431" y="1031070"/>
            <a:ext cx="2836712" cy="1499957"/>
          </a:xfrm>
          <a:prstGeom prst="rect">
            <a:avLst/>
          </a:prstGeom>
        </p:spPr>
        <p:txBody>
          <a:bodyPr spcFirstLastPara="1" wrap="square" lIns="121900" tIns="121900" rIns="121900" bIns="487667" anchor="ctr" anchorCtr="0">
            <a:noAutofit/>
          </a:bodyPr>
          <a:lstStyle/>
          <a:p>
            <a:pPr algn="r"/>
            <a:r>
              <a:rPr lang="en" sz="11500" b="1" dirty="0">
                <a:latin typeface="+mj-ea"/>
                <a:ea typeface="한컴 윤체 L" panose="02020603020101020101" pitchFamily="18" charset="-127"/>
              </a:rPr>
              <a:t>01</a:t>
            </a:r>
            <a:endParaRPr sz="115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209222" y="2578364"/>
            <a:ext cx="7332921" cy="17368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ko-KR" altLang="en-US" sz="9600" b="1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개요</a:t>
            </a:r>
            <a:endParaRPr sz="96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608836" y="3758783"/>
            <a:ext cx="3026400" cy="2722631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12롯데마트드림Bold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1249881" y="6614756"/>
            <a:ext cx="827153" cy="270833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1523" name="Google Shape;1394;p31">
            <a:extLst>
              <a:ext uri="{FF2B5EF4-FFF2-40B4-BE49-F238E27FC236}">
                <a16:creationId xmlns:a16="http://schemas.microsoft.com/office/drawing/2014/main" id="{C3FC5F3B-4708-289D-D9BC-57A572F7B618}"/>
              </a:ext>
            </a:extLst>
          </p:cNvPr>
          <p:cNvGrpSpPr/>
          <p:nvPr/>
        </p:nvGrpSpPr>
        <p:grpSpPr>
          <a:xfrm>
            <a:off x="3754827" y="938501"/>
            <a:ext cx="2020111" cy="5763100"/>
            <a:chOff x="2816120" y="703875"/>
            <a:chExt cx="1515083" cy="4322325"/>
          </a:xfrm>
        </p:grpSpPr>
        <p:grpSp>
          <p:nvGrpSpPr>
            <p:cNvPr id="1524" name="Google Shape;1395;p31">
              <a:extLst>
                <a:ext uri="{FF2B5EF4-FFF2-40B4-BE49-F238E27FC236}">
                  <a16:creationId xmlns:a16="http://schemas.microsoft.com/office/drawing/2014/main" id="{1FAC5CFD-73E4-4270-E155-04413AA9C510}"/>
                </a:ext>
              </a:extLst>
            </p:cNvPr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526" name="Google Shape;1396;p31">
                <a:extLst>
                  <a:ext uri="{FF2B5EF4-FFF2-40B4-BE49-F238E27FC236}">
                    <a16:creationId xmlns:a16="http://schemas.microsoft.com/office/drawing/2014/main" id="{4C61DD84-521C-1AEA-EFB5-32C064BA2F26}"/>
                  </a:ext>
                </a:extLst>
              </p:cNvPr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7" name="Google Shape;1397;p31">
                <a:extLst>
                  <a:ext uri="{FF2B5EF4-FFF2-40B4-BE49-F238E27FC236}">
                    <a16:creationId xmlns:a16="http://schemas.microsoft.com/office/drawing/2014/main" id="{C9BF1810-8B9D-12B9-9E39-40B41F6DD6B8}"/>
                  </a:ext>
                </a:extLst>
              </p:cNvPr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8" name="Google Shape;1398;p31">
                <a:extLst>
                  <a:ext uri="{FF2B5EF4-FFF2-40B4-BE49-F238E27FC236}">
                    <a16:creationId xmlns:a16="http://schemas.microsoft.com/office/drawing/2014/main" id="{3A52F318-956A-F404-449A-6433C84492C3}"/>
                  </a:ext>
                </a:extLst>
              </p:cNvPr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9" name="Google Shape;1399;p31">
                <a:extLst>
                  <a:ext uri="{FF2B5EF4-FFF2-40B4-BE49-F238E27FC236}">
                    <a16:creationId xmlns:a16="http://schemas.microsoft.com/office/drawing/2014/main" id="{0D784368-1323-BBAC-F3F2-6EE9F8FB54DD}"/>
                  </a:ext>
                </a:extLst>
              </p:cNvPr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0" name="Google Shape;1400;p31">
                <a:extLst>
                  <a:ext uri="{FF2B5EF4-FFF2-40B4-BE49-F238E27FC236}">
                    <a16:creationId xmlns:a16="http://schemas.microsoft.com/office/drawing/2014/main" id="{143AF9BC-5DC5-5269-FD9B-721F9128C080}"/>
                  </a:ext>
                </a:extLst>
              </p:cNvPr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1" name="Google Shape;1401;p31">
                <a:extLst>
                  <a:ext uri="{FF2B5EF4-FFF2-40B4-BE49-F238E27FC236}">
                    <a16:creationId xmlns:a16="http://schemas.microsoft.com/office/drawing/2014/main" id="{7FE7DF06-3BBA-0404-60C8-727CF873535F}"/>
                  </a:ext>
                </a:extLst>
              </p:cNvPr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2" name="Google Shape;1402;p31">
                <a:extLst>
                  <a:ext uri="{FF2B5EF4-FFF2-40B4-BE49-F238E27FC236}">
                    <a16:creationId xmlns:a16="http://schemas.microsoft.com/office/drawing/2014/main" id="{91AF81A5-B26B-0DD6-4F65-1ACFFF0F71C5}"/>
                  </a:ext>
                </a:extLst>
              </p:cNvPr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3" name="Google Shape;1403;p31">
                <a:extLst>
                  <a:ext uri="{FF2B5EF4-FFF2-40B4-BE49-F238E27FC236}">
                    <a16:creationId xmlns:a16="http://schemas.microsoft.com/office/drawing/2014/main" id="{88F48934-1B16-ACB9-C89E-879A59BF218D}"/>
                  </a:ext>
                </a:extLst>
              </p:cNvPr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4" name="Google Shape;1404;p31">
                <a:extLst>
                  <a:ext uri="{FF2B5EF4-FFF2-40B4-BE49-F238E27FC236}">
                    <a16:creationId xmlns:a16="http://schemas.microsoft.com/office/drawing/2014/main" id="{2E64305E-73D5-197A-265D-3B89313F39E8}"/>
                  </a:ext>
                </a:extLst>
              </p:cNvPr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5" name="Google Shape;1405;p31">
                <a:extLst>
                  <a:ext uri="{FF2B5EF4-FFF2-40B4-BE49-F238E27FC236}">
                    <a16:creationId xmlns:a16="http://schemas.microsoft.com/office/drawing/2014/main" id="{52EC0BEB-1415-9264-A247-1599F68F3099}"/>
                  </a:ext>
                </a:extLst>
              </p:cNvPr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6" name="Google Shape;1406;p31">
                <a:extLst>
                  <a:ext uri="{FF2B5EF4-FFF2-40B4-BE49-F238E27FC236}">
                    <a16:creationId xmlns:a16="http://schemas.microsoft.com/office/drawing/2014/main" id="{3A4007D9-A488-150B-71D9-0CBC6A760406}"/>
                  </a:ext>
                </a:extLst>
              </p:cNvPr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7" name="Google Shape;1407;p31">
                <a:extLst>
                  <a:ext uri="{FF2B5EF4-FFF2-40B4-BE49-F238E27FC236}">
                    <a16:creationId xmlns:a16="http://schemas.microsoft.com/office/drawing/2014/main" id="{02C845A3-AAF9-5255-E16E-9F29C54E42E3}"/>
                  </a:ext>
                </a:extLst>
              </p:cNvPr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8" name="Google Shape;1408;p31">
                <a:extLst>
                  <a:ext uri="{FF2B5EF4-FFF2-40B4-BE49-F238E27FC236}">
                    <a16:creationId xmlns:a16="http://schemas.microsoft.com/office/drawing/2014/main" id="{5D26F97F-D43E-BDAC-B723-9F33EC8B2621}"/>
                  </a:ext>
                </a:extLst>
              </p:cNvPr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9" name="Google Shape;1409;p31">
                <a:extLst>
                  <a:ext uri="{FF2B5EF4-FFF2-40B4-BE49-F238E27FC236}">
                    <a16:creationId xmlns:a16="http://schemas.microsoft.com/office/drawing/2014/main" id="{68352F97-3265-C4C3-97A7-594F004D9B38}"/>
                  </a:ext>
                </a:extLst>
              </p:cNvPr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0" name="Google Shape;1410;p31">
                <a:extLst>
                  <a:ext uri="{FF2B5EF4-FFF2-40B4-BE49-F238E27FC236}">
                    <a16:creationId xmlns:a16="http://schemas.microsoft.com/office/drawing/2014/main" id="{42DCB37B-4A35-1A56-B318-B88ABDA746E1}"/>
                  </a:ext>
                </a:extLst>
              </p:cNvPr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1" name="Google Shape;1411;p31">
                <a:extLst>
                  <a:ext uri="{FF2B5EF4-FFF2-40B4-BE49-F238E27FC236}">
                    <a16:creationId xmlns:a16="http://schemas.microsoft.com/office/drawing/2014/main" id="{A3551038-4802-F7E9-8432-86966AF61311}"/>
                  </a:ext>
                </a:extLst>
              </p:cNvPr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2" name="Google Shape;1412;p31">
                <a:extLst>
                  <a:ext uri="{FF2B5EF4-FFF2-40B4-BE49-F238E27FC236}">
                    <a16:creationId xmlns:a16="http://schemas.microsoft.com/office/drawing/2014/main" id="{BA8FDD07-B635-9352-E7A6-7AF84CB99531}"/>
                  </a:ext>
                </a:extLst>
              </p:cNvPr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3" name="Google Shape;1413;p31">
                <a:extLst>
                  <a:ext uri="{FF2B5EF4-FFF2-40B4-BE49-F238E27FC236}">
                    <a16:creationId xmlns:a16="http://schemas.microsoft.com/office/drawing/2014/main" id="{13849782-2FD5-F37E-B8D8-701AD96BDC07}"/>
                  </a:ext>
                </a:extLst>
              </p:cNvPr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4" name="Google Shape;1414;p31">
                <a:extLst>
                  <a:ext uri="{FF2B5EF4-FFF2-40B4-BE49-F238E27FC236}">
                    <a16:creationId xmlns:a16="http://schemas.microsoft.com/office/drawing/2014/main" id="{71C352E5-D8FD-9A46-79A1-D90009F6C348}"/>
                  </a:ext>
                </a:extLst>
              </p:cNvPr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5" name="Google Shape;1415;p31">
                <a:extLst>
                  <a:ext uri="{FF2B5EF4-FFF2-40B4-BE49-F238E27FC236}">
                    <a16:creationId xmlns:a16="http://schemas.microsoft.com/office/drawing/2014/main" id="{3EAE891E-4E15-4D62-D58F-044585931B60}"/>
                  </a:ext>
                </a:extLst>
              </p:cNvPr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6" name="Google Shape;1416;p31">
                <a:extLst>
                  <a:ext uri="{FF2B5EF4-FFF2-40B4-BE49-F238E27FC236}">
                    <a16:creationId xmlns:a16="http://schemas.microsoft.com/office/drawing/2014/main" id="{4059E703-F91B-5028-EA09-5ADC42E9A527}"/>
                  </a:ext>
                </a:extLst>
              </p:cNvPr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7" name="Google Shape;1417;p31">
                <a:extLst>
                  <a:ext uri="{FF2B5EF4-FFF2-40B4-BE49-F238E27FC236}">
                    <a16:creationId xmlns:a16="http://schemas.microsoft.com/office/drawing/2014/main" id="{AE146408-08F4-723D-CCA4-89B3115C9708}"/>
                  </a:ext>
                </a:extLst>
              </p:cNvPr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8" name="Google Shape;1418;p31">
                <a:extLst>
                  <a:ext uri="{FF2B5EF4-FFF2-40B4-BE49-F238E27FC236}">
                    <a16:creationId xmlns:a16="http://schemas.microsoft.com/office/drawing/2014/main" id="{31D64CB8-6177-C651-DEB6-3C31D36E22C1}"/>
                  </a:ext>
                </a:extLst>
              </p:cNvPr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9" name="Google Shape;1419;p31">
                <a:extLst>
                  <a:ext uri="{FF2B5EF4-FFF2-40B4-BE49-F238E27FC236}">
                    <a16:creationId xmlns:a16="http://schemas.microsoft.com/office/drawing/2014/main" id="{338A7912-83CE-C7E1-1A2D-D2DF2F7B94D9}"/>
                  </a:ext>
                </a:extLst>
              </p:cNvPr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0" name="Google Shape;1420;p31">
                <a:extLst>
                  <a:ext uri="{FF2B5EF4-FFF2-40B4-BE49-F238E27FC236}">
                    <a16:creationId xmlns:a16="http://schemas.microsoft.com/office/drawing/2014/main" id="{CDDCCB23-311D-9F4C-B157-69D59837B67E}"/>
                  </a:ext>
                </a:extLst>
              </p:cNvPr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1" name="Google Shape;1421;p31">
                <a:extLst>
                  <a:ext uri="{FF2B5EF4-FFF2-40B4-BE49-F238E27FC236}">
                    <a16:creationId xmlns:a16="http://schemas.microsoft.com/office/drawing/2014/main" id="{3EEB8F24-577E-712B-CE03-BABE10486999}"/>
                  </a:ext>
                </a:extLst>
              </p:cNvPr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2" name="Google Shape;1422;p31">
                <a:extLst>
                  <a:ext uri="{FF2B5EF4-FFF2-40B4-BE49-F238E27FC236}">
                    <a16:creationId xmlns:a16="http://schemas.microsoft.com/office/drawing/2014/main" id="{20CBAE70-CB56-23E1-6134-948093CBAFF6}"/>
                  </a:ext>
                </a:extLst>
              </p:cNvPr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3" name="Google Shape;1423;p31">
                <a:extLst>
                  <a:ext uri="{FF2B5EF4-FFF2-40B4-BE49-F238E27FC236}">
                    <a16:creationId xmlns:a16="http://schemas.microsoft.com/office/drawing/2014/main" id="{6FC6C539-3B4F-0BFD-094A-B988A651B8DC}"/>
                  </a:ext>
                </a:extLst>
              </p:cNvPr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4" name="Google Shape;1424;p31">
                <a:extLst>
                  <a:ext uri="{FF2B5EF4-FFF2-40B4-BE49-F238E27FC236}">
                    <a16:creationId xmlns:a16="http://schemas.microsoft.com/office/drawing/2014/main" id="{F9212370-0136-A56E-FD73-BE38986FFD86}"/>
                  </a:ext>
                </a:extLst>
              </p:cNvPr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5" name="Google Shape;1425;p31">
                <a:extLst>
                  <a:ext uri="{FF2B5EF4-FFF2-40B4-BE49-F238E27FC236}">
                    <a16:creationId xmlns:a16="http://schemas.microsoft.com/office/drawing/2014/main" id="{73D107F4-BC01-A7BE-EED2-89AB36F7F0BB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6" name="Google Shape;1426;p31">
                <a:extLst>
                  <a:ext uri="{FF2B5EF4-FFF2-40B4-BE49-F238E27FC236}">
                    <a16:creationId xmlns:a16="http://schemas.microsoft.com/office/drawing/2014/main" id="{EC283FB7-21C0-92C6-2C78-2AD48D20BF5F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7" name="Google Shape;1427;p31">
                <a:extLst>
                  <a:ext uri="{FF2B5EF4-FFF2-40B4-BE49-F238E27FC236}">
                    <a16:creationId xmlns:a16="http://schemas.microsoft.com/office/drawing/2014/main" id="{BA65CD61-D348-F16A-4959-B3C6745A65D3}"/>
                  </a:ext>
                </a:extLst>
              </p:cNvPr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8" name="Google Shape;1428;p31">
                <a:extLst>
                  <a:ext uri="{FF2B5EF4-FFF2-40B4-BE49-F238E27FC236}">
                    <a16:creationId xmlns:a16="http://schemas.microsoft.com/office/drawing/2014/main" id="{02943F5C-81A4-A706-E97F-4A41A3BF54E9}"/>
                  </a:ext>
                </a:extLst>
              </p:cNvPr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9" name="Google Shape;1429;p31">
                <a:extLst>
                  <a:ext uri="{FF2B5EF4-FFF2-40B4-BE49-F238E27FC236}">
                    <a16:creationId xmlns:a16="http://schemas.microsoft.com/office/drawing/2014/main" id="{22FDB50C-28E8-46FB-18CA-37A5AF8968E0}"/>
                  </a:ext>
                </a:extLst>
              </p:cNvPr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0" name="Google Shape;1430;p31">
                <a:extLst>
                  <a:ext uri="{FF2B5EF4-FFF2-40B4-BE49-F238E27FC236}">
                    <a16:creationId xmlns:a16="http://schemas.microsoft.com/office/drawing/2014/main" id="{846E2E20-DD28-B041-BFD9-DD6C0C66310A}"/>
                  </a:ext>
                </a:extLst>
              </p:cNvPr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1" name="Google Shape;1431;p31">
                <a:extLst>
                  <a:ext uri="{FF2B5EF4-FFF2-40B4-BE49-F238E27FC236}">
                    <a16:creationId xmlns:a16="http://schemas.microsoft.com/office/drawing/2014/main" id="{C0E23074-77F0-468B-FFA2-245E12EFC7B5}"/>
                  </a:ext>
                </a:extLst>
              </p:cNvPr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2" name="Google Shape;1432;p31">
                <a:extLst>
                  <a:ext uri="{FF2B5EF4-FFF2-40B4-BE49-F238E27FC236}">
                    <a16:creationId xmlns:a16="http://schemas.microsoft.com/office/drawing/2014/main" id="{C8DB9C9E-B3CB-81CA-C186-C23B226B3ACA}"/>
                  </a:ext>
                </a:extLst>
              </p:cNvPr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3" name="Google Shape;1433;p31">
                <a:extLst>
                  <a:ext uri="{FF2B5EF4-FFF2-40B4-BE49-F238E27FC236}">
                    <a16:creationId xmlns:a16="http://schemas.microsoft.com/office/drawing/2014/main" id="{77286115-4AC4-923D-150B-C9539E93C9A2}"/>
                  </a:ext>
                </a:extLst>
              </p:cNvPr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4" name="Google Shape;1434;p31">
                <a:extLst>
                  <a:ext uri="{FF2B5EF4-FFF2-40B4-BE49-F238E27FC236}">
                    <a16:creationId xmlns:a16="http://schemas.microsoft.com/office/drawing/2014/main" id="{0CBF141A-8604-3580-6867-CB6404BECAE4}"/>
                  </a:ext>
                </a:extLst>
              </p:cNvPr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5" name="Google Shape;1435;p31">
                <a:extLst>
                  <a:ext uri="{FF2B5EF4-FFF2-40B4-BE49-F238E27FC236}">
                    <a16:creationId xmlns:a16="http://schemas.microsoft.com/office/drawing/2014/main" id="{571E821C-9CB8-C81D-B2A6-B70F0E31AB23}"/>
                  </a:ext>
                </a:extLst>
              </p:cNvPr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6" name="Google Shape;1436;p31">
                <a:extLst>
                  <a:ext uri="{FF2B5EF4-FFF2-40B4-BE49-F238E27FC236}">
                    <a16:creationId xmlns:a16="http://schemas.microsoft.com/office/drawing/2014/main" id="{30994331-5162-D769-F7B8-7E878C3FFF67}"/>
                  </a:ext>
                </a:extLst>
              </p:cNvPr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7" name="Google Shape;1437;p31">
                <a:extLst>
                  <a:ext uri="{FF2B5EF4-FFF2-40B4-BE49-F238E27FC236}">
                    <a16:creationId xmlns:a16="http://schemas.microsoft.com/office/drawing/2014/main" id="{1E9D34CA-1063-7297-28BE-C3987098C8BB}"/>
                  </a:ext>
                </a:extLst>
              </p:cNvPr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8" name="Google Shape;1438;p31">
                <a:extLst>
                  <a:ext uri="{FF2B5EF4-FFF2-40B4-BE49-F238E27FC236}">
                    <a16:creationId xmlns:a16="http://schemas.microsoft.com/office/drawing/2014/main" id="{0E109F52-B76E-D8C5-BCEE-D27966518A33}"/>
                  </a:ext>
                </a:extLst>
              </p:cNvPr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9" name="Google Shape;1439;p31">
                <a:extLst>
                  <a:ext uri="{FF2B5EF4-FFF2-40B4-BE49-F238E27FC236}">
                    <a16:creationId xmlns:a16="http://schemas.microsoft.com/office/drawing/2014/main" id="{66DC16A1-0D76-FC38-5C79-5237688E0FA4}"/>
                  </a:ext>
                </a:extLst>
              </p:cNvPr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0" name="Google Shape;1440;p31">
                <a:extLst>
                  <a:ext uri="{FF2B5EF4-FFF2-40B4-BE49-F238E27FC236}">
                    <a16:creationId xmlns:a16="http://schemas.microsoft.com/office/drawing/2014/main" id="{718BA416-0018-7E3E-4F06-D0CDC29D2460}"/>
                  </a:ext>
                </a:extLst>
              </p:cNvPr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1" name="Google Shape;1441;p31">
                <a:extLst>
                  <a:ext uri="{FF2B5EF4-FFF2-40B4-BE49-F238E27FC236}">
                    <a16:creationId xmlns:a16="http://schemas.microsoft.com/office/drawing/2014/main" id="{BF366E64-0507-6087-792C-D7811DB32965}"/>
                  </a:ext>
                </a:extLst>
              </p:cNvPr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2" name="Google Shape;1442;p31">
                <a:extLst>
                  <a:ext uri="{FF2B5EF4-FFF2-40B4-BE49-F238E27FC236}">
                    <a16:creationId xmlns:a16="http://schemas.microsoft.com/office/drawing/2014/main" id="{31E1D1E5-9B9C-D696-84AA-E8BBBF5A56AC}"/>
                  </a:ext>
                </a:extLst>
              </p:cNvPr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3" name="Google Shape;1443;p31">
                <a:extLst>
                  <a:ext uri="{FF2B5EF4-FFF2-40B4-BE49-F238E27FC236}">
                    <a16:creationId xmlns:a16="http://schemas.microsoft.com/office/drawing/2014/main" id="{9F15DD45-3E0D-1B72-D323-F9D30B2DF06A}"/>
                  </a:ext>
                </a:extLst>
              </p:cNvPr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4" name="Google Shape;1444;p31">
                <a:extLst>
                  <a:ext uri="{FF2B5EF4-FFF2-40B4-BE49-F238E27FC236}">
                    <a16:creationId xmlns:a16="http://schemas.microsoft.com/office/drawing/2014/main" id="{9C02FE6D-E50A-07EB-AB67-D12CA99F3724}"/>
                  </a:ext>
                </a:extLst>
              </p:cNvPr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5" name="Google Shape;1445;p31">
                <a:extLst>
                  <a:ext uri="{FF2B5EF4-FFF2-40B4-BE49-F238E27FC236}">
                    <a16:creationId xmlns:a16="http://schemas.microsoft.com/office/drawing/2014/main" id="{1ECF3769-0336-DD9E-B64A-A12897AE0107}"/>
                  </a:ext>
                </a:extLst>
              </p:cNvPr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6" name="Google Shape;1446;p31">
                <a:extLst>
                  <a:ext uri="{FF2B5EF4-FFF2-40B4-BE49-F238E27FC236}">
                    <a16:creationId xmlns:a16="http://schemas.microsoft.com/office/drawing/2014/main" id="{76F85518-4459-B191-1AFF-336BC7DEE780}"/>
                  </a:ext>
                </a:extLst>
              </p:cNvPr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7" name="Google Shape;1447;p31">
                <a:extLst>
                  <a:ext uri="{FF2B5EF4-FFF2-40B4-BE49-F238E27FC236}">
                    <a16:creationId xmlns:a16="http://schemas.microsoft.com/office/drawing/2014/main" id="{02EA0F52-D590-56A1-4EC6-E6A817C4B66B}"/>
                  </a:ext>
                </a:extLst>
              </p:cNvPr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8" name="Google Shape;1448;p31">
                <a:extLst>
                  <a:ext uri="{FF2B5EF4-FFF2-40B4-BE49-F238E27FC236}">
                    <a16:creationId xmlns:a16="http://schemas.microsoft.com/office/drawing/2014/main" id="{B7C5A915-B4A3-7B2F-B056-06BCE2B11508}"/>
                  </a:ext>
                </a:extLst>
              </p:cNvPr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9" name="Google Shape;1449;p31">
                <a:extLst>
                  <a:ext uri="{FF2B5EF4-FFF2-40B4-BE49-F238E27FC236}">
                    <a16:creationId xmlns:a16="http://schemas.microsoft.com/office/drawing/2014/main" id="{8DA13813-9A2F-F5FC-2115-F8AC92EBEBCB}"/>
                  </a:ext>
                </a:extLst>
              </p:cNvPr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0" name="Google Shape;1450;p31">
                <a:extLst>
                  <a:ext uri="{FF2B5EF4-FFF2-40B4-BE49-F238E27FC236}">
                    <a16:creationId xmlns:a16="http://schemas.microsoft.com/office/drawing/2014/main" id="{8721DDE6-AFA8-DF0D-122D-3873D7EA1F22}"/>
                  </a:ext>
                </a:extLst>
              </p:cNvPr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1" name="Google Shape;1451;p31">
                <a:extLst>
                  <a:ext uri="{FF2B5EF4-FFF2-40B4-BE49-F238E27FC236}">
                    <a16:creationId xmlns:a16="http://schemas.microsoft.com/office/drawing/2014/main" id="{E2C5AC64-0A6C-6412-5EE2-F76A4EBAB93E}"/>
                  </a:ext>
                </a:extLst>
              </p:cNvPr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2" name="Google Shape;1452;p31">
                <a:extLst>
                  <a:ext uri="{FF2B5EF4-FFF2-40B4-BE49-F238E27FC236}">
                    <a16:creationId xmlns:a16="http://schemas.microsoft.com/office/drawing/2014/main" id="{DE98484B-A83B-8DC2-CE2B-73504A090E72}"/>
                  </a:ext>
                </a:extLst>
              </p:cNvPr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3" name="Google Shape;1453;p31">
                <a:extLst>
                  <a:ext uri="{FF2B5EF4-FFF2-40B4-BE49-F238E27FC236}">
                    <a16:creationId xmlns:a16="http://schemas.microsoft.com/office/drawing/2014/main" id="{D190C6B1-24F4-BA66-4101-81E112DE5FFB}"/>
                  </a:ext>
                </a:extLst>
              </p:cNvPr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4" name="Google Shape;1454;p31">
                <a:extLst>
                  <a:ext uri="{FF2B5EF4-FFF2-40B4-BE49-F238E27FC236}">
                    <a16:creationId xmlns:a16="http://schemas.microsoft.com/office/drawing/2014/main" id="{B8D7F440-BA80-882B-3AF8-6C0600A40B26}"/>
                  </a:ext>
                </a:extLst>
              </p:cNvPr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5" name="Google Shape;1455;p31">
                <a:extLst>
                  <a:ext uri="{FF2B5EF4-FFF2-40B4-BE49-F238E27FC236}">
                    <a16:creationId xmlns:a16="http://schemas.microsoft.com/office/drawing/2014/main" id="{51A6D873-FCD7-4765-A4E4-6D6E610BE634}"/>
                  </a:ext>
                </a:extLst>
              </p:cNvPr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6" name="Google Shape;1456;p31">
                <a:extLst>
                  <a:ext uri="{FF2B5EF4-FFF2-40B4-BE49-F238E27FC236}">
                    <a16:creationId xmlns:a16="http://schemas.microsoft.com/office/drawing/2014/main" id="{A4CA6D72-4719-0396-9FC0-E06CE8EFE8CF}"/>
                  </a:ext>
                </a:extLst>
              </p:cNvPr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7" name="Google Shape;1457;p31">
                <a:extLst>
                  <a:ext uri="{FF2B5EF4-FFF2-40B4-BE49-F238E27FC236}">
                    <a16:creationId xmlns:a16="http://schemas.microsoft.com/office/drawing/2014/main" id="{AEF1F9B1-EA49-812E-94C5-D3C15C31D617}"/>
                  </a:ext>
                </a:extLst>
              </p:cNvPr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8" name="Google Shape;1458;p31">
                <a:extLst>
                  <a:ext uri="{FF2B5EF4-FFF2-40B4-BE49-F238E27FC236}">
                    <a16:creationId xmlns:a16="http://schemas.microsoft.com/office/drawing/2014/main" id="{D8DE588C-1849-1D6D-46E7-5B4438EBC38D}"/>
                  </a:ext>
                </a:extLst>
              </p:cNvPr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9" name="Google Shape;1459;p31">
                <a:extLst>
                  <a:ext uri="{FF2B5EF4-FFF2-40B4-BE49-F238E27FC236}">
                    <a16:creationId xmlns:a16="http://schemas.microsoft.com/office/drawing/2014/main" id="{201FD8B7-F492-2BAA-8617-99014A5A2F68}"/>
                  </a:ext>
                </a:extLst>
              </p:cNvPr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0" name="Google Shape;1460;p31">
                <a:extLst>
                  <a:ext uri="{FF2B5EF4-FFF2-40B4-BE49-F238E27FC236}">
                    <a16:creationId xmlns:a16="http://schemas.microsoft.com/office/drawing/2014/main" id="{CD5FA21B-0C96-CABA-9410-2E4EEB3FC5BD}"/>
                  </a:ext>
                </a:extLst>
              </p:cNvPr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1" name="Google Shape;1461;p31">
                <a:extLst>
                  <a:ext uri="{FF2B5EF4-FFF2-40B4-BE49-F238E27FC236}">
                    <a16:creationId xmlns:a16="http://schemas.microsoft.com/office/drawing/2014/main" id="{31FC4EC5-897D-4495-66A0-45EB00BEB52F}"/>
                  </a:ext>
                </a:extLst>
              </p:cNvPr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2" name="Google Shape;1462;p31">
                <a:extLst>
                  <a:ext uri="{FF2B5EF4-FFF2-40B4-BE49-F238E27FC236}">
                    <a16:creationId xmlns:a16="http://schemas.microsoft.com/office/drawing/2014/main" id="{B043CD00-7C54-8D1F-D7F1-AB229D6CCEA6}"/>
                  </a:ext>
                </a:extLst>
              </p:cNvPr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3" name="Google Shape;1463;p31">
                <a:extLst>
                  <a:ext uri="{FF2B5EF4-FFF2-40B4-BE49-F238E27FC236}">
                    <a16:creationId xmlns:a16="http://schemas.microsoft.com/office/drawing/2014/main" id="{06281FAD-80B6-80DC-5B4D-CE3109261E40}"/>
                  </a:ext>
                </a:extLst>
              </p:cNvPr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4" name="Google Shape;1464;p31">
                <a:extLst>
                  <a:ext uri="{FF2B5EF4-FFF2-40B4-BE49-F238E27FC236}">
                    <a16:creationId xmlns:a16="http://schemas.microsoft.com/office/drawing/2014/main" id="{11D545F3-6725-5C90-1C29-E8835CEF26C9}"/>
                  </a:ext>
                </a:extLst>
              </p:cNvPr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5" name="Google Shape;1465;p31">
                <a:extLst>
                  <a:ext uri="{FF2B5EF4-FFF2-40B4-BE49-F238E27FC236}">
                    <a16:creationId xmlns:a16="http://schemas.microsoft.com/office/drawing/2014/main" id="{34016164-DB2A-895C-DF7D-89ABE2B19C9E}"/>
                  </a:ext>
                </a:extLst>
              </p:cNvPr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6" name="Google Shape;1466;p31">
                <a:extLst>
                  <a:ext uri="{FF2B5EF4-FFF2-40B4-BE49-F238E27FC236}">
                    <a16:creationId xmlns:a16="http://schemas.microsoft.com/office/drawing/2014/main" id="{6976F110-F13C-F2D9-58E4-9B97FE5C0D9D}"/>
                  </a:ext>
                </a:extLst>
              </p:cNvPr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7" name="Google Shape;1467;p31">
                <a:extLst>
                  <a:ext uri="{FF2B5EF4-FFF2-40B4-BE49-F238E27FC236}">
                    <a16:creationId xmlns:a16="http://schemas.microsoft.com/office/drawing/2014/main" id="{CEA6F916-415B-EE5D-7A62-8F1352A7F83F}"/>
                  </a:ext>
                </a:extLst>
              </p:cNvPr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8" name="Google Shape;1468;p31">
                <a:extLst>
                  <a:ext uri="{FF2B5EF4-FFF2-40B4-BE49-F238E27FC236}">
                    <a16:creationId xmlns:a16="http://schemas.microsoft.com/office/drawing/2014/main" id="{B32AA108-E4CB-1B73-A9BE-472C92EEADDB}"/>
                  </a:ext>
                </a:extLst>
              </p:cNvPr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9" name="Google Shape;1469;p31">
                <a:extLst>
                  <a:ext uri="{FF2B5EF4-FFF2-40B4-BE49-F238E27FC236}">
                    <a16:creationId xmlns:a16="http://schemas.microsoft.com/office/drawing/2014/main" id="{85229754-5319-99B8-FB87-12A5C4F7451E}"/>
                  </a:ext>
                </a:extLst>
              </p:cNvPr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0" name="Google Shape;1470;p31">
                <a:extLst>
                  <a:ext uri="{FF2B5EF4-FFF2-40B4-BE49-F238E27FC236}">
                    <a16:creationId xmlns:a16="http://schemas.microsoft.com/office/drawing/2014/main" id="{DB8A397E-17DD-3BD8-E0DB-195D5B56953A}"/>
                  </a:ext>
                </a:extLst>
              </p:cNvPr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1" name="Google Shape;1471;p31">
                <a:extLst>
                  <a:ext uri="{FF2B5EF4-FFF2-40B4-BE49-F238E27FC236}">
                    <a16:creationId xmlns:a16="http://schemas.microsoft.com/office/drawing/2014/main" id="{4E1EA648-7343-AF11-C5DE-8256DAEF3B31}"/>
                  </a:ext>
                </a:extLst>
              </p:cNvPr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2" name="Google Shape;1472;p31">
                <a:extLst>
                  <a:ext uri="{FF2B5EF4-FFF2-40B4-BE49-F238E27FC236}">
                    <a16:creationId xmlns:a16="http://schemas.microsoft.com/office/drawing/2014/main" id="{E09837A2-FEB4-F7D1-C499-0B45786C732A}"/>
                  </a:ext>
                </a:extLst>
              </p:cNvPr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3" name="Google Shape;1473;p31">
                <a:extLst>
                  <a:ext uri="{FF2B5EF4-FFF2-40B4-BE49-F238E27FC236}">
                    <a16:creationId xmlns:a16="http://schemas.microsoft.com/office/drawing/2014/main" id="{4AAA3E90-8C3B-8F36-19DC-E7DFE524AFF9}"/>
                  </a:ext>
                </a:extLst>
              </p:cNvPr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4" name="Google Shape;1474;p31">
                <a:extLst>
                  <a:ext uri="{FF2B5EF4-FFF2-40B4-BE49-F238E27FC236}">
                    <a16:creationId xmlns:a16="http://schemas.microsoft.com/office/drawing/2014/main" id="{3A9002CA-D3EF-1795-45C8-36C99027AAC9}"/>
                  </a:ext>
                </a:extLst>
              </p:cNvPr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5" name="Google Shape;1475;p31">
                <a:extLst>
                  <a:ext uri="{FF2B5EF4-FFF2-40B4-BE49-F238E27FC236}">
                    <a16:creationId xmlns:a16="http://schemas.microsoft.com/office/drawing/2014/main" id="{E5935603-DEB7-C294-3463-D7DA0853842E}"/>
                  </a:ext>
                </a:extLst>
              </p:cNvPr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6" name="Google Shape;1476;p31">
                <a:extLst>
                  <a:ext uri="{FF2B5EF4-FFF2-40B4-BE49-F238E27FC236}">
                    <a16:creationId xmlns:a16="http://schemas.microsoft.com/office/drawing/2014/main" id="{54263462-FEAC-A8FB-48E0-367FA63BFA04}"/>
                  </a:ext>
                </a:extLst>
              </p:cNvPr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7" name="Google Shape;1477;p31">
                <a:extLst>
                  <a:ext uri="{FF2B5EF4-FFF2-40B4-BE49-F238E27FC236}">
                    <a16:creationId xmlns:a16="http://schemas.microsoft.com/office/drawing/2014/main" id="{EC6A5354-369A-E62C-3939-1608608CF0FF}"/>
                  </a:ext>
                </a:extLst>
              </p:cNvPr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8" name="Google Shape;1478;p31">
                <a:extLst>
                  <a:ext uri="{FF2B5EF4-FFF2-40B4-BE49-F238E27FC236}">
                    <a16:creationId xmlns:a16="http://schemas.microsoft.com/office/drawing/2014/main" id="{1D7D12B5-5576-1D9C-2AF9-E59493D3F747}"/>
                  </a:ext>
                </a:extLst>
              </p:cNvPr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9" name="Google Shape;1479;p31">
                <a:extLst>
                  <a:ext uri="{FF2B5EF4-FFF2-40B4-BE49-F238E27FC236}">
                    <a16:creationId xmlns:a16="http://schemas.microsoft.com/office/drawing/2014/main" id="{13CDD3D3-C4CF-8818-7410-A98C4E5AD7DA}"/>
                  </a:ext>
                </a:extLst>
              </p:cNvPr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0" name="Google Shape;1480;p31">
                <a:extLst>
                  <a:ext uri="{FF2B5EF4-FFF2-40B4-BE49-F238E27FC236}">
                    <a16:creationId xmlns:a16="http://schemas.microsoft.com/office/drawing/2014/main" id="{CDA042ED-7C66-1809-F73D-EBB45857B4BD}"/>
                  </a:ext>
                </a:extLst>
              </p:cNvPr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1" name="Google Shape;1481;p31">
                <a:extLst>
                  <a:ext uri="{FF2B5EF4-FFF2-40B4-BE49-F238E27FC236}">
                    <a16:creationId xmlns:a16="http://schemas.microsoft.com/office/drawing/2014/main" id="{F4A451EB-1311-B136-7B99-0C1073ADB1EE}"/>
                  </a:ext>
                </a:extLst>
              </p:cNvPr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2" name="Google Shape;1482;p31">
                <a:extLst>
                  <a:ext uri="{FF2B5EF4-FFF2-40B4-BE49-F238E27FC236}">
                    <a16:creationId xmlns:a16="http://schemas.microsoft.com/office/drawing/2014/main" id="{A095B411-5418-F196-B223-26E2D9DAA7F6}"/>
                  </a:ext>
                </a:extLst>
              </p:cNvPr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3" name="Google Shape;1483;p31">
                <a:extLst>
                  <a:ext uri="{FF2B5EF4-FFF2-40B4-BE49-F238E27FC236}">
                    <a16:creationId xmlns:a16="http://schemas.microsoft.com/office/drawing/2014/main" id="{C9706362-3A4E-35F0-757C-E4D8CAC21A64}"/>
                  </a:ext>
                </a:extLst>
              </p:cNvPr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4" name="Google Shape;1484;p31">
                <a:extLst>
                  <a:ext uri="{FF2B5EF4-FFF2-40B4-BE49-F238E27FC236}">
                    <a16:creationId xmlns:a16="http://schemas.microsoft.com/office/drawing/2014/main" id="{9157F1AC-ED63-9909-95F9-E04D991A09EE}"/>
                  </a:ext>
                </a:extLst>
              </p:cNvPr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sp>
          <p:nvSpPr>
            <p:cNvPr id="1525" name="Google Shape;1485;p31">
              <a:extLst>
                <a:ext uri="{FF2B5EF4-FFF2-40B4-BE49-F238E27FC236}">
                  <a16:creationId xmlns:a16="http://schemas.microsoft.com/office/drawing/2014/main" id="{0EB1617A-F3E8-95E8-5186-D1432DEB2A5A}"/>
                </a:ext>
              </a:extLst>
            </p:cNvPr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>
                  <a:latin typeface="12롯데마트드림Bold" panose="02020603020101020101" pitchFamily="18" charset="-127"/>
                  <a:ea typeface="한컴 윤체 L" panose="02020603020101020101" pitchFamily="18" charset="-127"/>
                </a:rPr>
                <a:t> </a:t>
              </a:r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1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8;p29">
            <a:extLst>
              <a:ext uri="{FF2B5EF4-FFF2-40B4-BE49-F238E27FC236}">
                <a16:creationId xmlns:a16="http://schemas.microsoft.com/office/drawing/2014/main" id="{B87008D7-EEB5-C94A-84C4-314E23943BD9}"/>
              </a:ext>
            </a:extLst>
          </p:cNvPr>
          <p:cNvSpPr txBox="1">
            <a:spLocks/>
          </p:cNvSpPr>
          <p:nvPr/>
        </p:nvSpPr>
        <p:spPr>
          <a:xfrm>
            <a:off x="968133" y="1536633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-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플레이어가 상호작용을 통해 아이템을 얻는 것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" name="Google Shape;1029;p29">
            <a:extLst>
              <a:ext uri="{FF2B5EF4-FFF2-40B4-BE49-F238E27FC236}">
                <a16:creationId xmlns:a16="http://schemas.microsoft.com/office/drawing/2014/main" id="{A825E01B-6C05-46CF-37F5-6674D0942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[1]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정의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6" name="Google Shape;1028;p29">
            <a:extLst>
              <a:ext uri="{FF2B5EF4-FFF2-40B4-BE49-F238E27FC236}">
                <a16:creationId xmlns:a16="http://schemas.microsoft.com/office/drawing/2014/main" id="{9E5AAB95-476F-925D-1D20-5C584AF5DDA4}"/>
              </a:ext>
            </a:extLst>
          </p:cNvPr>
          <p:cNvSpPr txBox="1">
            <a:spLocks/>
          </p:cNvSpPr>
          <p:nvPr/>
        </p:nvSpPr>
        <p:spPr>
          <a:xfrm>
            <a:off x="968200" y="3044454"/>
            <a:ext cx="10255600" cy="94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6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867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latinLnBrk="0">
              <a:buNone/>
            </a:pP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- 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직접 행동을 하며 플레이어의 게임 몰입도를 높임</a:t>
            </a:r>
            <a:endParaRPr lang="en-US" altLang="ko-KR" sz="2400" kern="0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0" indent="0" latinLnBrk="0">
              <a:buFont typeface="Grenze Medium"/>
              <a:buNone/>
            </a:pPr>
            <a:r>
              <a:rPr lang="en-US" altLang="ko-KR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- </a:t>
            </a:r>
            <a:r>
              <a:rPr lang="ko-KR" altLang="en-US" sz="2400" kern="0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본인의 행동으로 마을이 부활하는 것을 보며 성취감을 느끼게 함</a:t>
            </a:r>
            <a:endParaRPr lang="en-US" altLang="ko-KR" sz="2400" kern="0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" name="Google Shape;1029;p29">
            <a:extLst>
              <a:ext uri="{FF2B5EF4-FFF2-40B4-BE49-F238E27FC236}">
                <a16:creationId xmlns:a16="http://schemas.microsoft.com/office/drawing/2014/main" id="{D9E583E8-CA54-CCAE-7FDE-16EFE56FD464}"/>
              </a:ext>
            </a:extLst>
          </p:cNvPr>
          <p:cNvSpPr txBox="1">
            <a:spLocks/>
          </p:cNvSpPr>
          <p:nvPr/>
        </p:nvSpPr>
        <p:spPr>
          <a:xfrm>
            <a:off x="968200" y="2220621"/>
            <a:ext cx="102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4667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latinLnBrk="0"/>
            <a:r>
              <a:rPr lang="en-US" altLang="ko-KR" b="1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[2] </a:t>
            </a:r>
            <a:r>
              <a:rPr lang="ko-KR" altLang="en-US" b="1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목적과 의도</a:t>
            </a:r>
          </a:p>
        </p:txBody>
      </p:sp>
      <p:grpSp>
        <p:nvGrpSpPr>
          <p:cNvPr id="8" name="Google Shape;1715;p35">
            <a:extLst>
              <a:ext uri="{FF2B5EF4-FFF2-40B4-BE49-F238E27FC236}">
                <a16:creationId xmlns:a16="http://schemas.microsoft.com/office/drawing/2014/main" id="{49215AC2-7DBB-A155-0395-0ACF2B04BE3D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9" name="Google Shape;1716;p35">
              <a:extLst>
                <a:ext uri="{FF2B5EF4-FFF2-40B4-BE49-F238E27FC236}">
                  <a16:creationId xmlns:a16="http://schemas.microsoft.com/office/drawing/2014/main" id="{494A1BFC-974B-36DA-694A-34178A4C3604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0" name="Google Shape;1717;p35">
              <a:extLst>
                <a:ext uri="{FF2B5EF4-FFF2-40B4-BE49-F238E27FC236}">
                  <a16:creationId xmlns:a16="http://schemas.microsoft.com/office/drawing/2014/main" id="{5AE27393-E2C9-B613-7F8C-253F7699A23A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1" name="Google Shape;1718;p35">
              <a:extLst>
                <a:ext uri="{FF2B5EF4-FFF2-40B4-BE49-F238E27FC236}">
                  <a16:creationId xmlns:a16="http://schemas.microsoft.com/office/drawing/2014/main" id="{BE46C681-06C7-33F2-E611-72E02BD2D219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2" name="Google Shape;1719;p35">
              <a:extLst>
                <a:ext uri="{FF2B5EF4-FFF2-40B4-BE49-F238E27FC236}">
                  <a16:creationId xmlns:a16="http://schemas.microsoft.com/office/drawing/2014/main" id="{3068F591-8BE3-E8A3-84C1-9A3C255D9680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3" name="Google Shape;1720;p35">
              <a:extLst>
                <a:ext uri="{FF2B5EF4-FFF2-40B4-BE49-F238E27FC236}">
                  <a16:creationId xmlns:a16="http://schemas.microsoft.com/office/drawing/2014/main" id="{A7DF065F-46F6-B280-B3DD-06E493EAB879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4" name="Google Shape;1721;p35">
              <a:extLst>
                <a:ext uri="{FF2B5EF4-FFF2-40B4-BE49-F238E27FC236}">
                  <a16:creationId xmlns:a16="http://schemas.microsoft.com/office/drawing/2014/main" id="{880BD330-79B9-6151-22FE-B279429F52A9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5" name="Google Shape;1722;p35">
              <a:extLst>
                <a:ext uri="{FF2B5EF4-FFF2-40B4-BE49-F238E27FC236}">
                  <a16:creationId xmlns:a16="http://schemas.microsoft.com/office/drawing/2014/main" id="{5E16C183-0685-3962-6D12-B7584DA8CC48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23;p35">
              <a:extLst>
                <a:ext uri="{FF2B5EF4-FFF2-40B4-BE49-F238E27FC236}">
                  <a16:creationId xmlns:a16="http://schemas.microsoft.com/office/drawing/2014/main" id="{4C0CD3C9-6D86-E202-5CF4-278AF4705C25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24;p35">
              <a:extLst>
                <a:ext uri="{FF2B5EF4-FFF2-40B4-BE49-F238E27FC236}">
                  <a16:creationId xmlns:a16="http://schemas.microsoft.com/office/drawing/2014/main" id="{8388A3F8-8912-3BEF-2E8C-D0452E20C107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25;p35">
              <a:extLst>
                <a:ext uri="{FF2B5EF4-FFF2-40B4-BE49-F238E27FC236}">
                  <a16:creationId xmlns:a16="http://schemas.microsoft.com/office/drawing/2014/main" id="{96E02383-8BFE-C6B2-0973-A4CC310B63A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6;p35">
              <a:extLst>
                <a:ext uri="{FF2B5EF4-FFF2-40B4-BE49-F238E27FC236}">
                  <a16:creationId xmlns:a16="http://schemas.microsoft.com/office/drawing/2014/main" id="{00A30FC1-7798-1EC4-3ACF-B5D17850796B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7;p35">
              <a:extLst>
                <a:ext uri="{FF2B5EF4-FFF2-40B4-BE49-F238E27FC236}">
                  <a16:creationId xmlns:a16="http://schemas.microsoft.com/office/drawing/2014/main" id="{E05B0ECC-B29F-01B3-9D7A-1BB93556935B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2" name="Google Shape;1028;p29">
            <a:extLst>
              <a:ext uri="{FF2B5EF4-FFF2-40B4-BE49-F238E27FC236}">
                <a16:creationId xmlns:a16="http://schemas.microsoft.com/office/drawing/2014/main" id="{6CAD5477-683C-D22A-E7DB-CAD262463A2D}"/>
              </a:ext>
            </a:extLst>
          </p:cNvPr>
          <p:cNvSpPr txBox="1">
            <a:spLocks/>
          </p:cNvSpPr>
          <p:nvPr/>
        </p:nvSpPr>
        <p:spPr>
          <a:xfrm>
            <a:off x="970908" y="4881128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1)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상호작용 버튼으로 플레이어의 모든 행동 실행 기능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atinLnBrk="0"/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2) 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번의 행동으로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개의 아이템을 획득한다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.</a:t>
            </a:r>
          </a:p>
        </p:txBody>
      </p:sp>
      <p:sp>
        <p:nvSpPr>
          <p:cNvPr id="3" name="Google Shape;1029;p29">
            <a:extLst>
              <a:ext uri="{FF2B5EF4-FFF2-40B4-BE49-F238E27FC236}">
                <a16:creationId xmlns:a16="http://schemas.microsoft.com/office/drawing/2014/main" id="{F849BB61-DB07-52C1-FAA8-95FE61B59D1A}"/>
              </a:ext>
            </a:extLst>
          </p:cNvPr>
          <p:cNvSpPr txBox="1">
            <a:spLocks/>
          </p:cNvSpPr>
          <p:nvPr/>
        </p:nvSpPr>
        <p:spPr>
          <a:xfrm>
            <a:off x="970908" y="4057295"/>
            <a:ext cx="102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4667" b="0" i="0" u="none" strike="noStrike" cap="none">
                <a:solidFill>
                  <a:schemeClr val="lt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algn="l" latinLnBrk="0"/>
            <a:r>
              <a:rPr lang="en-US" altLang="ko-KR" b="1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[3] </a:t>
            </a:r>
            <a:r>
              <a:rPr lang="ko-KR" altLang="en-US" b="1" kern="0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398558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705431" y="1031070"/>
            <a:ext cx="2836712" cy="1499957"/>
          </a:xfrm>
          <a:prstGeom prst="rect">
            <a:avLst/>
          </a:prstGeom>
        </p:spPr>
        <p:txBody>
          <a:bodyPr spcFirstLastPara="1" wrap="square" lIns="121900" tIns="121900" rIns="121900" bIns="487667" anchor="ctr" anchorCtr="0">
            <a:noAutofit/>
          </a:bodyPr>
          <a:lstStyle/>
          <a:p>
            <a:pPr algn="r"/>
            <a:r>
              <a:rPr lang="en" sz="11500" b="1" dirty="0">
                <a:latin typeface="+mj-ea"/>
                <a:ea typeface="한컴 윤체 L" panose="02020603020101020101" pitchFamily="18" charset="-127"/>
              </a:rPr>
              <a:t>02</a:t>
            </a:r>
            <a:endParaRPr sz="115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209222" y="2578364"/>
            <a:ext cx="7332921" cy="173681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ko-KR" altLang="en-US" sz="9600" b="1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행동 종류</a:t>
            </a:r>
            <a:endParaRPr sz="9600" b="1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608836" y="3758783"/>
            <a:ext cx="3026400" cy="2722631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12롯데마트드림Bold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1249881" y="6614756"/>
            <a:ext cx="827153" cy="270833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 latinLnBrk="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한컴 윤체 L" panose="02020603020101020101" pitchFamily="18" charset="-127"/>
                  <a:ea typeface="한컴 윤체 L" panose="02020603020101020101" pitchFamily="18" charset="-127"/>
                  <a:cs typeface="Arial"/>
                  <a:sym typeface="Arial"/>
                </a:endParaRPr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 latinLnBrk="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한컴 윤체 L" panose="02020603020101020101" pitchFamily="18" charset="-127"/>
                    <a:ea typeface="한컴 윤체 L" panose="02020603020101020101" pitchFamily="18" charset="-127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 latinLnBrk="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grpSp>
        <p:nvGrpSpPr>
          <p:cNvPr id="1523" name="Google Shape;1394;p31">
            <a:extLst>
              <a:ext uri="{FF2B5EF4-FFF2-40B4-BE49-F238E27FC236}">
                <a16:creationId xmlns:a16="http://schemas.microsoft.com/office/drawing/2014/main" id="{C3FC5F3B-4708-289D-D9BC-57A572F7B618}"/>
              </a:ext>
            </a:extLst>
          </p:cNvPr>
          <p:cNvGrpSpPr/>
          <p:nvPr/>
        </p:nvGrpSpPr>
        <p:grpSpPr>
          <a:xfrm>
            <a:off x="3754827" y="938501"/>
            <a:ext cx="2020111" cy="5763100"/>
            <a:chOff x="2816120" y="703875"/>
            <a:chExt cx="1515083" cy="4322325"/>
          </a:xfrm>
        </p:grpSpPr>
        <p:grpSp>
          <p:nvGrpSpPr>
            <p:cNvPr id="1524" name="Google Shape;1395;p31">
              <a:extLst>
                <a:ext uri="{FF2B5EF4-FFF2-40B4-BE49-F238E27FC236}">
                  <a16:creationId xmlns:a16="http://schemas.microsoft.com/office/drawing/2014/main" id="{1FAC5CFD-73E4-4270-E155-04413AA9C510}"/>
                </a:ext>
              </a:extLst>
            </p:cNvPr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526" name="Google Shape;1396;p31">
                <a:extLst>
                  <a:ext uri="{FF2B5EF4-FFF2-40B4-BE49-F238E27FC236}">
                    <a16:creationId xmlns:a16="http://schemas.microsoft.com/office/drawing/2014/main" id="{4C61DD84-521C-1AEA-EFB5-32C064BA2F26}"/>
                  </a:ext>
                </a:extLst>
              </p:cNvPr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7" name="Google Shape;1397;p31">
                <a:extLst>
                  <a:ext uri="{FF2B5EF4-FFF2-40B4-BE49-F238E27FC236}">
                    <a16:creationId xmlns:a16="http://schemas.microsoft.com/office/drawing/2014/main" id="{C9BF1810-8B9D-12B9-9E39-40B41F6DD6B8}"/>
                  </a:ext>
                </a:extLst>
              </p:cNvPr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8" name="Google Shape;1398;p31">
                <a:extLst>
                  <a:ext uri="{FF2B5EF4-FFF2-40B4-BE49-F238E27FC236}">
                    <a16:creationId xmlns:a16="http://schemas.microsoft.com/office/drawing/2014/main" id="{3A52F318-956A-F404-449A-6433C84492C3}"/>
                  </a:ext>
                </a:extLst>
              </p:cNvPr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29" name="Google Shape;1399;p31">
                <a:extLst>
                  <a:ext uri="{FF2B5EF4-FFF2-40B4-BE49-F238E27FC236}">
                    <a16:creationId xmlns:a16="http://schemas.microsoft.com/office/drawing/2014/main" id="{0D784368-1323-BBAC-F3F2-6EE9F8FB54DD}"/>
                  </a:ext>
                </a:extLst>
              </p:cNvPr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0" name="Google Shape;1400;p31">
                <a:extLst>
                  <a:ext uri="{FF2B5EF4-FFF2-40B4-BE49-F238E27FC236}">
                    <a16:creationId xmlns:a16="http://schemas.microsoft.com/office/drawing/2014/main" id="{143AF9BC-5DC5-5269-FD9B-721F9128C080}"/>
                  </a:ext>
                </a:extLst>
              </p:cNvPr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1" name="Google Shape;1401;p31">
                <a:extLst>
                  <a:ext uri="{FF2B5EF4-FFF2-40B4-BE49-F238E27FC236}">
                    <a16:creationId xmlns:a16="http://schemas.microsoft.com/office/drawing/2014/main" id="{7FE7DF06-3BBA-0404-60C8-727CF873535F}"/>
                  </a:ext>
                </a:extLst>
              </p:cNvPr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2" name="Google Shape;1402;p31">
                <a:extLst>
                  <a:ext uri="{FF2B5EF4-FFF2-40B4-BE49-F238E27FC236}">
                    <a16:creationId xmlns:a16="http://schemas.microsoft.com/office/drawing/2014/main" id="{91AF81A5-B26B-0DD6-4F65-1ACFFF0F71C5}"/>
                  </a:ext>
                </a:extLst>
              </p:cNvPr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3" name="Google Shape;1403;p31">
                <a:extLst>
                  <a:ext uri="{FF2B5EF4-FFF2-40B4-BE49-F238E27FC236}">
                    <a16:creationId xmlns:a16="http://schemas.microsoft.com/office/drawing/2014/main" id="{88F48934-1B16-ACB9-C89E-879A59BF218D}"/>
                  </a:ext>
                </a:extLst>
              </p:cNvPr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4" name="Google Shape;1404;p31">
                <a:extLst>
                  <a:ext uri="{FF2B5EF4-FFF2-40B4-BE49-F238E27FC236}">
                    <a16:creationId xmlns:a16="http://schemas.microsoft.com/office/drawing/2014/main" id="{2E64305E-73D5-197A-265D-3B89313F39E8}"/>
                  </a:ext>
                </a:extLst>
              </p:cNvPr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5" name="Google Shape;1405;p31">
                <a:extLst>
                  <a:ext uri="{FF2B5EF4-FFF2-40B4-BE49-F238E27FC236}">
                    <a16:creationId xmlns:a16="http://schemas.microsoft.com/office/drawing/2014/main" id="{52EC0BEB-1415-9264-A247-1599F68F3099}"/>
                  </a:ext>
                </a:extLst>
              </p:cNvPr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6" name="Google Shape;1406;p31">
                <a:extLst>
                  <a:ext uri="{FF2B5EF4-FFF2-40B4-BE49-F238E27FC236}">
                    <a16:creationId xmlns:a16="http://schemas.microsoft.com/office/drawing/2014/main" id="{3A4007D9-A488-150B-71D9-0CBC6A760406}"/>
                  </a:ext>
                </a:extLst>
              </p:cNvPr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7" name="Google Shape;1407;p31">
                <a:extLst>
                  <a:ext uri="{FF2B5EF4-FFF2-40B4-BE49-F238E27FC236}">
                    <a16:creationId xmlns:a16="http://schemas.microsoft.com/office/drawing/2014/main" id="{02C845A3-AAF9-5255-E16E-9F29C54E42E3}"/>
                  </a:ext>
                </a:extLst>
              </p:cNvPr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8" name="Google Shape;1408;p31">
                <a:extLst>
                  <a:ext uri="{FF2B5EF4-FFF2-40B4-BE49-F238E27FC236}">
                    <a16:creationId xmlns:a16="http://schemas.microsoft.com/office/drawing/2014/main" id="{5D26F97F-D43E-BDAC-B723-9F33EC8B2621}"/>
                  </a:ext>
                </a:extLst>
              </p:cNvPr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39" name="Google Shape;1409;p31">
                <a:extLst>
                  <a:ext uri="{FF2B5EF4-FFF2-40B4-BE49-F238E27FC236}">
                    <a16:creationId xmlns:a16="http://schemas.microsoft.com/office/drawing/2014/main" id="{68352F97-3265-C4C3-97A7-594F004D9B38}"/>
                  </a:ext>
                </a:extLst>
              </p:cNvPr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0" name="Google Shape;1410;p31">
                <a:extLst>
                  <a:ext uri="{FF2B5EF4-FFF2-40B4-BE49-F238E27FC236}">
                    <a16:creationId xmlns:a16="http://schemas.microsoft.com/office/drawing/2014/main" id="{42DCB37B-4A35-1A56-B318-B88ABDA746E1}"/>
                  </a:ext>
                </a:extLst>
              </p:cNvPr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1" name="Google Shape;1411;p31">
                <a:extLst>
                  <a:ext uri="{FF2B5EF4-FFF2-40B4-BE49-F238E27FC236}">
                    <a16:creationId xmlns:a16="http://schemas.microsoft.com/office/drawing/2014/main" id="{A3551038-4802-F7E9-8432-86966AF61311}"/>
                  </a:ext>
                </a:extLst>
              </p:cNvPr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2" name="Google Shape;1412;p31">
                <a:extLst>
                  <a:ext uri="{FF2B5EF4-FFF2-40B4-BE49-F238E27FC236}">
                    <a16:creationId xmlns:a16="http://schemas.microsoft.com/office/drawing/2014/main" id="{BA8FDD07-B635-9352-E7A6-7AF84CB99531}"/>
                  </a:ext>
                </a:extLst>
              </p:cNvPr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3" name="Google Shape;1413;p31">
                <a:extLst>
                  <a:ext uri="{FF2B5EF4-FFF2-40B4-BE49-F238E27FC236}">
                    <a16:creationId xmlns:a16="http://schemas.microsoft.com/office/drawing/2014/main" id="{13849782-2FD5-F37E-B8D8-701AD96BDC07}"/>
                  </a:ext>
                </a:extLst>
              </p:cNvPr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4" name="Google Shape;1414;p31">
                <a:extLst>
                  <a:ext uri="{FF2B5EF4-FFF2-40B4-BE49-F238E27FC236}">
                    <a16:creationId xmlns:a16="http://schemas.microsoft.com/office/drawing/2014/main" id="{71C352E5-D8FD-9A46-79A1-D90009F6C348}"/>
                  </a:ext>
                </a:extLst>
              </p:cNvPr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5" name="Google Shape;1415;p31">
                <a:extLst>
                  <a:ext uri="{FF2B5EF4-FFF2-40B4-BE49-F238E27FC236}">
                    <a16:creationId xmlns:a16="http://schemas.microsoft.com/office/drawing/2014/main" id="{3EAE891E-4E15-4D62-D58F-044585931B60}"/>
                  </a:ext>
                </a:extLst>
              </p:cNvPr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6" name="Google Shape;1416;p31">
                <a:extLst>
                  <a:ext uri="{FF2B5EF4-FFF2-40B4-BE49-F238E27FC236}">
                    <a16:creationId xmlns:a16="http://schemas.microsoft.com/office/drawing/2014/main" id="{4059E703-F91B-5028-EA09-5ADC42E9A527}"/>
                  </a:ext>
                </a:extLst>
              </p:cNvPr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7" name="Google Shape;1417;p31">
                <a:extLst>
                  <a:ext uri="{FF2B5EF4-FFF2-40B4-BE49-F238E27FC236}">
                    <a16:creationId xmlns:a16="http://schemas.microsoft.com/office/drawing/2014/main" id="{AE146408-08F4-723D-CCA4-89B3115C9708}"/>
                  </a:ext>
                </a:extLst>
              </p:cNvPr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8" name="Google Shape;1418;p31">
                <a:extLst>
                  <a:ext uri="{FF2B5EF4-FFF2-40B4-BE49-F238E27FC236}">
                    <a16:creationId xmlns:a16="http://schemas.microsoft.com/office/drawing/2014/main" id="{31D64CB8-6177-C651-DEB6-3C31D36E22C1}"/>
                  </a:ext>
                </a:extLst>
              </p:cNvPr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49" name="Google Shape;1419;p31">
                <a:extLst>
                  <a:ext uri="{FF2B5EF4-FFF2-40B4-BE49-F238E27FC236}">
                    <a16:creationId xmlns:a16="http://schemas.microsoft.com/office/drawing/2014/main" id="{338A7912-83CE-C7E1-1A2D-D2DF2F7B94D9}"/>
                  </a:ext>
                </a:extLst>
              </p:cNvPr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0" name="Google Shape;1420;p31">
                <a:extLst>
                  <a:ext uri="{FF2B5EF4-FFF2-40B4-BE49-F238E27FC236}">
                    <a16:creationId xmlns:a16="http://schemas.microsoft.com/office/drawing/2014/main" id="{CDDCCB23-311D-9F4C-B157-69D59837B67E}"/>
                  </a:ext>
                </a:extLst>
              </p:cNvPr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1" name="Google Shape;1421;p31">
                <a:extLst>
                  <a:ext uri="{FF2B5EF4-FFF2-40B4-BE49-F238E27FC236}">
                    <a16:creationId xmlns:a16="http://schemas.microsoft.com/office/drawing/2014/main" id="{3EEB8F24-577E-712B-CE03-BABE10486999}"/>
                  </a:ext>
                </a:extLst>
              </p:cNvPr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2" name="Google Shape;1422;p31">
                <a:extLst>
                  <a:ext uri="{FF2B5EF4-FFF2-40B4-BE49-F238E27FC236}">
                    <a16:creationId xmlns:a16="http://schemas.microsoft.com/office/drawing/2014/main" id="{20CBAE70-CB56-23E1-6134-948093CBAFF6}"/>
                  </a:ext>
                </a:extLst>
              </p:cNvPr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3" name="Google Shape;1423;p31">
                <a:extLst>
                  <a:ext uri="{FF2B5EF4-FFF2-40B4-BE49-F238E27FC236}">
                    <a16:creationId xmlns:a16="http://schemas.microsoft.com/office/drawing/2014/main" id="{6FC6C539-3B4F-0BFD-094A-B988A651B8DC}"/>
                  </a:ext>
                </a:extLst>
              </p:cNvPr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4" name="Google Shape;1424;p31">
                <a:extLst>
                  <a:ext uri="{FF2B5EF4-FFF2-40B4-BE49-F238E27FC236}">
                    <a16:creationId xmlns:a16="http://schemas.microsoft.com/office/drawing/2014/main" id="{F9212370-0136-A56E-FD73-BE38986FFD86}"/>
                  </a:ext>
                </a:extLst>
              </p:cNvPr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5" name="Google Shape;1425;p31">
                <a:extLst>
                  <a:ext uri="{FF2B5EF4-FFF2-40B4-BE49-F238E27FC236}">
                    <a16:creationId xmlns:a16="http://schemas.microsoft.com/office/drawing/2014/main" id="{73D107F4-BC01-A7BE-EED2-89AB36F7F0BB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6" name="Google Shape;1426;p31">
                <a:extLst>
                  <a:ext uri="{FF2B5EF4-FFF2-40B4-BE49-F238E27FC236}">
                    <a16:creationId xmlns:a16="http://schemas.microsoft.com/office/drawing/2014/main" id="{EC283FB7-21C0-92C6-2C78-2AD48D20BF5F}"/>
                  </a:ext>
                </a:extLst>
              </p:cNvPr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7" name="Google Shape;1427;p31">
                <a:extLst>
                  <a:ext uri="{FF2B5EF4-FFF2-40B4-BE49-F238E27FC236}">
                    <a16:creationId xmlns:a16="http://schemas.microsoft.com/office/drawing/2014/main" id="{BA65CD61-D348-F16A-4959-B3C6745A65D3}"/>
                  </a:ext>
                </a:extLst>
              </p:cNvPr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8" name="Google Shape;1428;p31">
                <a:extLst>
                  <a:ext uri="{FF2B5EF4-FFF2-40B4-BE49-F238E27FC236}">
                    <a16:creationId xmlns:a16="http://schemas.microsoft.com/office/drawing/2014/main" id="{02943F5C-81A4-A706-E97F-4A41A3BF54E9}"/>
                  </a:ext>
                </a:extLst>
              </p:cNvPr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59" name="Google Shape;1429;p31">
                <a:extLst>
                  <a:ext uri="{FF2B5EF4-FFF2-40B4-BE49-F238E27FC236}">
                    <a16:creationId xmlns:a16="http://schemas.microsoft.com/office/drawing/2014/main" id="{22FDB50C-28E8-46FB-18CA-37A5AF8968E0}"/>
                  </a:ext>
                </a:extLst>
              </p:cNvPr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0" name="Google Shape;1430;p31">
                <a:extLst>
                  <a:ext uri="{FF2B5EF4-FFF2-40B4-BE49-F238E27FC236}">
                    <a16:creationId xmlns:a16="http://schemas.microsoft.com/office/drawing/2014/main" id="{846E2E20-DD28-B041-BFD9-DD6C0C66310A}"/>
                  </a:ext>
                </a:extLst>
              </p:cNvPr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1" name="Google Shape;1431;p31">
                <a:extLst>
                  <a:ext uri="{FF2B5EF4-FFF2-40B4-BE49-F238E27FC236}">
                    <a16:creationId xmlns:a16="http://schemas.microsoft.com/office/drawing/2014/main" id="{C0E23074-77F0-468B-FFA2-245E12EFC7B5}"/>
                  </a:ext>
                </a:extLst>
              </p:cNvPr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2" name="Google Shape;1432;p31">
                <a:extLst>
                  <a:ext uri="{FF2B5EF4-FFF2-40B4-BE49-F238E27FC236}">
                    <a16:creationId xmlns:a16="http://schemas.microsoft.com/office/drawing/2014/main" id="{C8DB9C9E-B3CB-81CA-C186-C23B226B3ACA}"/>
                  </a:ext>
                </a:extLst>
              </p:cNvPr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3" name="Google Shape;1433;p31">
                <a:extLst>
                  <a:ext uri="{FF2B5EF4-FFF2-40B4-BE49-F238E27FC236}">
                    <a16:creationId xmlns:a16="http://schemas.microsoft.com/office/drawing/2014/main" id="{77286115-4AC4-923D-150B-C9539E93C9A2}"/>
                  </a:ext>
                </a:extLst>
              </p:cNvPr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4" name="Google Shape;1434;p31">
                <a:extLst>
                  <a:ext uri="{FF2B5EF4-FFF2-40B4-BE49-F238E27FC236}">
                    <a16:creationId xmlns:a16="http://schemas.microsoft.com/office/drawing/2014/main" id="{0CBF141A-8604-3580-6867-CB6404BECAE4}"/>
                  </a:ext>
                </a:extLst>
              </p:cNvPr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5" name="Google Shape;1435;p31">
                <a:extLst>
                  <a:ext uri="{FF2B5EF4-FFF2-40B4-BE49-F238E27FC236}">
                    <a16:creationId xmlns:a16="http://schemas.microsoft.com/office/drawing/2014/main" id="{571E821C-9CB8-C81D-B2A6-B70F0E31AB23}"/>
                  </a:ext>
                </a:extLst>
              </p:cNvPr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6" name="Google Shape;1436;p31">
                <a:extLst>
                  <a:ext uri="{FF2B5EF4-FFF2-40B4-BE49-F238E27FC236}">
                    <a16:creationId xmlns:a16="http://schemas.microsoft.com/office/drawing/2014/main" id="{30994331-5162-D769-F7B8-7E878C3FFF67}"/>
                  </a:ext>
                </a:extLst>
              </p:cNvPr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7" name="Google Shape;1437;p31">
                <a:extLst>
                  <a:ext uri="{FF2B5EF4-FFF2-40B4-BE49-F238E27FC236}">
                    <a16:creationId xmlns:a16="http://schemas.microsoft.com/office/drawing/2014/main" id="{1E9D34CA-1063-7297-28BE-C3987098C8BB}"/>
                  </a:ext>
                </a:extLst>
              </p:cNvPr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8" name="Google Shape;1438;p31">
                <a:extLst>
                  <a:ext uri="{FF2B5EF4-FFF2-40B4-BE49-F238E27FC236}">
                    <a16:creationId xmlns:a16="http://schemas.microsoft.com/office/drawing/2014/main" id="{0E109F52-B76E-D8C5-BCEE-D27966518A33}"/>
                  </a:ext>
                </a:extLst>
              </p:cNvPr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69" name="Google Shape;1439;p31">
                <a:extLst>
                  <a:ext uri="{FF2B5EF4-FFF2-40B4-BE49-F238E27FC236}">
                    <a16:creationId xmlns:a16="http://schemas.microsoft.com/office/drawing/2014/main" id="{66DC16A1-0D76-FC38-5C79-5237688E0FA4}"/>
                  </a:ext>
                </a:extLst>
              </p:cNvPr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0" name="Google Shape;1440;p31">
                <a:extLst>
                  <a:ext uri="{FF2B5EF4-FFF2-40B4-BE49-F238E27FC236}">
                    <a16:creationId xmlns:a16="http://schemas.microsoft.com/office/drawing/2014/main" id="{718BA416-0018-7E3E-4F06-D0CDC29D2460}"/>
                  </a:ext>
                </a:extLst>
              </p:cNvPr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1" name="Google Shape;1441;p31">
                <a:extLst>
                  <a:ext uri="{FF2B5EF4-FFF2-40B4-BE49-F238E27FC236}">
                    <a16:creationId xmlns:a16="http://schemas.microsoft.com/office/drawing/2014/main" id="{BF366E64-0507-6087-792C-D7811DB32965}"/>
                  </a:ext>
                </a:extLst>
              </p:cNvPr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2" name="Google Shape;1442;p31">
                <a:extLst>
                  <a:ext uri="{FF2B5EF4-FFF2-40B4-BE49-F238E27FC236}">
                    <a16:creationId xmlns:a16="http://schemas.microsoft.com/office/drawing/2014/main" id="{31E1D1E5-9B9C-D696-84AA-E8BBBF5A56AC}"/>
                  </a:ext>
                </a:extLst>
              </p:cNvPr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3" name="Google Shape;1443;p31">
                <a:extLst>
                  <a:ext uri="{FF2B5EF4-FFF2-40B4-BE49-F238E27FC236}">
                    <a16:creationId xmlns:a16="http://schemas.microsoft.com/office/drawing/2014/main" id="{9F15DD45-3E0D-1B72-D323-F9D30B2DF06A}"/>
                  </a:ext>
                </a:extLst>
              </p:cNvPr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4" name="Google Shape;1444;p31">
                <a:extLst>
                  <a:ext uri="{FF2B5EF4-FFF2-40B4-BE49-F238E27FC236}">
                    <a16:creationId xmlns:a16="http://schemas.microsoft.com/office/drawing/2014/main" id="{9C02FE6D-E50A-07EB-AB67-D12CA99F3724}"/>
                  </a:ext>
                </a:extLst>
              </p:cNvPr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5" name="Google Shape;1445;p31">
                <a:extLst>
                  <a:ext uri="{FF2B5EF4-FFF2-40B4-BE49-F238E27FC236}">
                    <a16:creationId xmlns:a16="http://schemas.microsoft.com/office/drawing/2014/main" id="{1ECF3769-0336-DD9E-B64A-A12897AE0107}"/>
                  </a:ext>
                </a:extLst>
              </p:cNvPr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6" name="Google Shape;1446;p31">
                <a:extLst>
                  <a:ext uri="{FF2B5EF4-FFF2-40B4-BE49-F238E27FC236}">
                    <a16:creationId xmlns:a16="http://schemas.microsoft.com/office/drawing/2014/main" id="{76F85518-4459-B191-1AFF-336BC7DEE780}"/>
                  </a:ext>
                </a:extLst>
              </p:cNvPr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7" name="Google Shape;1447;p31">
                <a:extLst>
                  <a:ext uri="{FF2B5EF4-FFF2-40B4-BE49-F238E27FC236}">
                    <a16:creationId xmlns:a16="http://schemas.microsoft.com/office/drawing/2014/main" id="{02EA0F52-D590-56A1-4EC6-E6A817C4B66B}"/>
                  </a:ext>
                </a:extLst>
              </p:cNvPr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8" name="Google Shape;1448;p31">
                <a:extLst>
                  <a:ext uri="{FF2B5EF4-FFF2-40B4-BE49-F238E27FC236}">
                    <a16:creationId xmlns:a16="http://schemas.microsoft.com/office/drawing/2014/main" id="{B7C5A915-B4A3-7B2F-B056-06BCE2B11508}"/>
                  </a:ext>
                </a:extLst>
              </p:cNvPr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79" name="Google Shape;1449;p31">
                <a:extLst>
                  <a:ext uri="{FF2B5EF4-FFF2-40B4-BE49-F238E27FC236}">
                    <a16:creationId xmlns:a16="http://schemas.microsoft.com/office/drawing/2014/main" id="{8DA13813-9A2F-F5FC-2115-F8AC92EBEBCB}"/>
                  </a:ext>
                </a:extLst>
              </p:cNvPr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0" name="Google Shape;1450;p31">
                <a:extLst>
                  <a:ext uri="{FF2B5EF4-FFF2-40B4-BE49-F238E27FC236}">
                    <a16:creationId xmlns:a16="http://schemas.microsoft.com/office/drawing/2014/main" id="{8721DDE6-AFA8-DF0D-122D-3873D7EA1F22}"/>
                  </a:ext>
                </a:extLst>
              </p:cNvPr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1" name="Google Shape;1451;p31">
                <a:extLst>
                  <a:ext uri="{FF2B5EF4-FFF2-40B4-BE49-F238E27FC236}">
                    <a16:creationId xmlns:a16="http://schemas.microsoft.com/office/drawing/2014/main" id="{E2C5AC64-0A6C-6412-5EE2-F76A4EBAB93E}"/>
                  </a:ext>
                </a:extLst>
              </p:cNvPr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2" name="Google Shape;1452;p31">
                <a:extLst>
                  <a:ext uri="{FF2B5EF4-FFF2-40B4-BE49-F238E27FC236}">
                    <a16:creationId xmlns:a16="http://schemas.microsoft.com/office/drawing/2014/main" id="{DE98484B-A83B-8DC2-CE2B-73504A090E72}"/>
                  </a:ext>
                </a:extLst>
              </p:cNvPr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3" name="Google Shape;1453;p31">
                <a:extLst>
                  <a:ext uri="{FF2B5EF4-FFF2-40B4-BE49-F238E27FC236}">
                    <a16:creationId xmlns:a16="http://schemas.microsoft.com/office/drawing/2014/main" id="{D190C6B1-24F4-BA66-4101-81E112DE5FFB}"/>
                  </a:ext>
                </a:extLst>
              </p:cNvPr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4" name="Google Shape;1454;p31">
                <a:extLst>
                  <a:ext uri="{FF2B5EF4-FFF2-40B4-BE49-F238E27FC236}">
                    <a16:creationId xmlns:a16="http://schemas.microsoft.com/office/drawing/2014/main" id="{B8D7F440-BA80-882B-3AF8-6C0600A40B26}"/>
                  </a:ext>
                </a:extLst>
              </p:cNvPr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5" name="Google Shape;1455;p31">
                <a:extLst>
                  <a:ext uri="{FF2B5EF4-FFF2-40B4-BE49-F238E27FC236}">
                    <a16:creationId xmlns:a16="http://schemas.microsoft.com/office/drawing/2014/main" id="{51A6D873-FCD7-4765-A4E4-6D6E610BE634}"/>
                  </a:ext>
                </a:extLst>
              </p:cNvPr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6" name="Google Shape;1456;p31">
                <a:extLst>
                  <a:ext uri="{FF2B5EF4-FFF2-40B4-BE49-F238E27FC236}">
                    <a16:creationId xmlns:a16="http://schemas.microsoft.com/office/drawing/2014/main" id="{A4CA6D72-4719-0396-9FC0-E06CE8EFE8CF}"/>
                  </a:ext>
                </a:extLst>
              </p:cNvPr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7" name="Google Shape;1457;p31">
                <a:extLst>
                  <a:ext uri="{FF2B5EF4-FFF2-40B4-BE49-F238E27FC236}">
                    <a16:creationId xmlns:a16="http://schemas.microsoft.com/office/drawing/2014/main" id="{AEF1F9B1-EA49-812E-94C5-D3C15C31D617}"/>
                  </a:ext>
                </a:extLst>
              </p:cNvPr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8" name="Google Shape;1458;p31">
                <a:extLst>
                  <a:ext uri="{FF2B5EF4-FFF2-40B4-BE49-F238E27FC236}">
                    <a16:creationId xmlns:a16="http://schemas.microsoft.com/office/drawing/2014/main" id="{D8DE588C-1849-1D6D-46E7-5B4438EBC38D}"/>
                  </a:ext>
                </a:extLst>
              </p:cNvPr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89" name="Google Shape;1459;p31">
                <a:extLst>
                  <a:ext uri="{FF2B5EF4-FFF2-40B4-BE49-F238E27FC236}">
                    <a16:creationId xmlns:a16="http://schemas.microsoft.com/office/drawing/2014/main" id="{201FD8B7-F492-2BAA-8617-99014A5A2F68}"/>
                  </a:ext>
                </a:extLst>
              </p:cNvPr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0" name="Google Shape;1460;p31">
                <a:extLst>
                  <a:ext uri="{FF2B5EF4-FFF2-40B4-BE49-F238E27FC236}">
                    <a16:creationId xmlns:a16="http://schemas.microsoft.com/office/drawing/2014/main" id="{CD5FA21B-0C96-CABA-9410-2E4EEB3FC5BD}"/>
                  </a:ext>
                </a:extLst>
              </p:cNvPr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1" name="Google Shape;1461;p31">
                <a:extLst>
                  <a:ext uri="{FF2B5EF4-FFF2-40B4-BE49-F238E27FC236}">
                    <a16:creationId xmlns:a16="http://schemas.microsoft.com/office/drawing/2014/main" id="{31FC4EC5-897D-4495-66A0-45EB00BEB52F}"/>
                  </a:ext>
                </a:extLst>
              </p:cNvPr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2" name="Google Shape;1462;p31">
                <a:extLst>
                  <a:ext uri="{FF2B5EF4-FFF2-40B4-BE49-F238E27FC236}">
                    <a16:creationId xmlns:a16="http://schemas.microsoft.com/office/drawing/2014/main" id="{B043CD00-7C54-8D1F-D7F1-AB229D6CCEA6}"/>
                  </a:ext>
                </a:extLst>
              </p:cNvPr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3" name="Google Shape;1463;p31">
                <a:extLst>
                  <a:ext uri="{FF2B5EF4-FFF2-40B4-BE49-F238E27FC236}">
                    <a16:creationId xmlns:a16="http://schemas.microsoft.com/office/drawing/2014/main" id="{06281FAD-80B6-80DC-5B4D-CE3109261E40}"/>
                  </a:ext>
                </a:extLst>
              </p:cNvPr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4" name="Google Shape;1464;p31">
                <a:extLst>
                  <a:ext uri="{FF2B5EF4-FFF2-40B4-BE49-F238E27FC236}">
                    <a16:creationId xmlns:a16="http://schemas.microsoft.com/office/drawing/2014/main" id="{11D545F3-6725-5C90-1C29-E8835CEF26C9}"/>
                  </a:ext>
                </a:extLst>
              </p:cNvPr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5" name="Google Shape;1465;p31">
                <a:extLst>
                  <a:ext uri="{FF2B5EF4-FFF2-40B4-BE49-F238E27FC236}">
                    <a16:creationId xmlns:a16="http://schemas.microsoft.com/office/drawing/2014/main" id="{34016164-DB2A-895C-DF7D-89ABE2B19C9E}"/>
                  </a:ext>
                </a:extLst>
              </p:cNvPr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6" name="Google Shape;1466;p31">
                <a:extLst>
                  <a:ext uri="{FF2B5EF4-FFF2-40B4-BE49-F238E27FC236}">
                    <a16:creationId xmlns:a16="http://schemas.microsoft.com/office/drawing/2014/main" id="{6976F110-F13C-F2D9-58E4-9B97FE5C0D9D}"/>
                  </a:ext>
                </a:extLst>
              </p:cNvPr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7" name="Google Shape;1467;p31">
                <a:extLst>
                  <a:ext uri="{FF2B5EF4-FFF2-40B4-BE49-F238E27FC236}">
                    <a16:creationId xmlns:a16="http://schemas.microsoft.com/office/drawing/2014/main" id="{CEA6F916-415B-EE5D-7A62-8F1352A7F83F}"/>
                  </a:ext>
                </a:extLst>
              </p:cNvPr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8" name="Google Shape;1468;p31">
                <a:extLst>
                  <a:ext uri="{FF2B5EF4-FFF2-40B4-BE49-F238E27FC236}">
                    <a16:creationId xmlns:a16="http://schemas.microsoft.com/office/drawing/2014/main" id="{B32AA108-E4CB-1B73-A9BE-472C92EEADDB}"/>
                  </a:ext>
                </a:extLst>
              </p:cNvPr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599" name="Google Shape;1469;p31">
                <a:extLst>
                  <a:ext uri="{FF2B5EF4-FFF2-40B4-BE49-F238E27FC236}">
                    <a16:creationId xmlns:a16="http://schemas.microsoft.com/office/drawing/2014/main" id="{85229754-5319-99B8-FB87-12A5C4F7451E}"/>
                  </a:ext>
                </a:extLst>
              </p:cNvPr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0" name="Google Shape;1470;p31">
                <a:extLst>
                  <a:ext uri="{FF2B5EF4-FFF2-40B4-BE49-F238E27FC236}">
                    <a16:creationId xmlns:a16="http://schemas.microsoft.com/office/drawing/2014/main" id="{DB8A397E-17DD-3BD8-E0DB-195D5B56953A}"/>
                  </a:ext>
                </a:extLst>
              </p:cNvPr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1" name="Google Shape;1471;p31">
                <a:extLst>
                  <a:ext uri="{FF2B5EF4-FFF2-40B4-BE49-F238E27FC236}">
                    <a16:creationId xmlns:a16="http://schemas.microsoft.com/office/drawing/2014/main" id="{4E1EA648-7343-AF11-C5DE-8256DAEF3B31}"/>
                  </a:ext>
                </a:extLst>
              </p:cNvPr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2" name="Google Shape;1472;p31">
                <a:extLst>
                  <a:ext uri="{FF2B5EF4-FFF2-40B4-BE49-F238E27FC236}">
                    <a16:creationId xmlns:a16="http://schemas.microsoft.com/office/drawing/2014/main" id="{E09837A2-FEB4-F7D1-C499-0B45786C732A}"/>
                  </a:ext>
                </a:extLst>
              </p:cNvPr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3" name="Google Shape;1473;p31">
                <a:extLst>
                  <a:ext uri="{FF2B5EF4-FFF2-40B4-BE49-F238E27FC236}">
                    <a16:creationId xmlns:a16="http://schemas.microsoft.com/office/drawing/2014/main" id="{4AAA3E90-8C3B-8F36-19DC-E7DFE524AFF9}"/>
                  </a:ext>
                </a:extLst>
              </p:cNvPr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4" name="Google Shape;1474;p31">
                <a:extLst>
                  <a:ext uri="{FF2B5EF4-FFF2-40B4-BE49-F238E27FC236}">
                    <a16:creationId xmlns:a16="http://schemas.microsoft.com/office/drawing/2014/main" id="{3A9002CA-D3EF-1795-45C8-36C99027AAC9}"/>
                  </a:ext>
                </a:extLst>
              </p:cNvPr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5" name="Google Shape;1475;p31">
                <a:extLst>
                  <a:ext uri="{FF2B5EF4-FFF2-40B4-BE49-F238E27FC236}">
                    <a16:creationId xmlns:a16="http://schemas.microsoft.com/office/drawing/2014/main" id="{E5935603-DEB7-C294-3463-D7DA0853842E}"/>
                  </a:ext>
                </a:extLst>
              </p:cNvPr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6" name="Google Shape;1476;p31">
                <a:extLst>
                  <a:ext uri="{FF2B5EF4-FFF2-40B4-BE49-F238E27FC236}">
                    <a16:creationId xmlns:a16="http://schemas.microsoft.com/office/drawing/2014/main" id="{54263462-FEAC-A8FB-48E0-367FA63BFA04}"/>
                  </a:ext>
                </a:extLst>
              </p:cNvPr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7" name="Google Shape;1477;p31">
                <a:extLst>
                  <a:ext uri="{FF2B5EF4-FFF2-40B4-BE49-F238E27FC236}">
                    <a16:creationId xmlns:a16="http://schemas.microsoft.com/office/drawing/2014/main" id="{EC6A5354-369A-E62C-3939-1608608CF0FF}"/>
                  </a:ext>
                </a:extLst>
              </p:cNvPr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8" name="Google Shape;1478;p31">
                <a:extLst>
                  <a:ext uri="{FF2B5EF4-FFF2-40B4-BE49-F238E27FC236}">
                    <a16:creationId xmlns:a16="http://schemas.microsoft.com/office/drawing/2014/main" id="{1D7D12B5-5576-1D9C-2AF9-E59493D3F747}"/>
                  </a:ext>
                </a:extLst>
              </p:cNvPr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09" name="Google Shape;1479;p31">
                <a:extLst>
                  <a:ext uri="{FF2B5EF4-FFF2-40B4-BE49-F238E27FC236}">
                    <a16:creationId xmlns:a16="http://schemas.microsoft.com/office/drawing/2014/main" id="{13CDD3D3-C4CF-8818-7410-A98C4E5AD7DA}"/>
                  </a:ext>
                </a:extLst>
              </p:cNvPr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0" name="Google Shape;1480;p31">
                <a:extLst>
                  <a:ext uri="{FF2B5EF4-FFF2-40B4-BE49-F238E27FC236}">
                    <a16:creationId xmlns:a16="http://schemas.microsoft.com/office/drawing/2014/main" id="{CDA042ED-7C66-1809-F73D-EBB45857B4BD}"/>
                  </a:ext>
                </a:extLst>
              </p:cNvPr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1" name="Google Shape;1481;p31">
                <a:extLst>
                  <a:ext uri="{FF2B5EF4-FFF2-40B4-BE49-F238E27FC236}">
                    <a16:creationId xmlns:a16="http://schemas.microsoft.com/office/drawing/2014/main" id="{F4A451EB-1311-B136-7B99-0C1073ADB1EE}"/>
                  </a:ext>
                </a:extLst>
              </p:cNvPr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2" name="Google Shape;1482;p31">
                <a:extLst>
                  <a:ext uri="{FF2B5EF4-FFF2-40B4-BE49-F238E27FC236}">
                    <a16:creationId xmlns:a16="http://schemas.microsoft.com/office/drawing/2014/main" id="{A095B411-5418-F196-B223-26E2D9DAA7F6}"/>
                  </a:ext>
                </a:extLst>
              </p:cNvPr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3" name="Google Shape;1483;p31">
                <a:extLst>
                  <a:ext uri="{FF2B5EF4-FFF2-40B4-BE49-F238E27FC236}">
                    <a16:creationId xmlns:a16="http://schemas.microsoft.com/office/drawing/2014/main" id="{C9706362-3A4E-35F0-757C-E4D8CAC21A64}"/>
                  </a:ext>
                </a:extLst>
              </p:cNvPr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  <p:sp>
            <p:nvSpPr>
              <p:cNvPr id="1614" name="Google Shape;1484;p31">
                <a:extLst>
                  <a:ext uri="{FF2B5EF4-FFF2-40B4-BE49-F238E27FC236}">
                    <a16:creationId xmlns:a16="http://schemas.microsoft.com/office/drawing/2014/main" id="{9157F1AC-ED63-9909-95F9-E04D991A09EE}"/>
                  </a:ext>
                </a:extLst>
              </p:cNvPr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한컴 윤체 L" panose="02020603020101020101" pitchFamily="18" charset="-127"/>
                  <a:ea typeface="한컴 윤체 L" panose="02020603020101020101" pitchFamily="18" charset="-127"/>
                </a:endParaRPr>
              </a:p>
            </p:txBody>
          </p:sp>
        </p:grpSp>
        <p:sp>
          <p:nvSpPr>
            <p:cNvPr id="1525" name="Google Shape;1485;p31">
              <a:extLst>
                <a:ext uri="{FF2B5EF4-FFF2-40B4-BE49-F238E27FC236}">
                  <a16:creationId xmlns:a16="http://schemas.microsoft.com/office/drawing/2014/main" id="{0EB1617A-F3E8-95E8-5186-D1432DEB2A5A}"/>
                </a:ext>
              </a:extLst>
            </p:cNvPr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>
                  <a:latin typeface="12롯데마트드림Bold" panose="02020603020101020101" pitchFamily="18" charset="-127"/>
                  <a:ea typeface="한컴 윤체 L" panose="02020603020101020101" pitchFamily="18" charset="-127"/>
                </a:rPr>
                <a:t> </a:t>
              </a:r>
              <a:endParaRPr sz="2400">
                <a:latin typeface="한컴 윤체 L" panose="02020603020101020101" pitchFamily="18" charset="-127"/>
                <a:ea typeface="한컴 윤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4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9403E5-8FFC-94CB-AEB0-9187A68DE58C}"/>
              </a:ext>
            </a:extLst>
          </p:cNvPr>
          <p:cNvSpPr/>
          <p:nvPr/>
        </p:nvSpPr>
        <p:spPr>
          <a:xfrm>
            <a:off x="7972544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B591E0-A60F-CAA2-ECF4-1558EC763F58}"/>
              </a:ext>
            </a:extLst>
          </p:cNvPr>
          <p:cNvSpPr/>
          <p:nvPr/>
        </p:nvSpPr>
        <p:spPr>
          <a:xfrm>
            <a:off x="7972544" y="5581326"/>
            <a:ext cx="3374792" cy="108681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2" name="Google Shape;1028;p29">
            <a:extLst>
              <a:ext uri="{FF2B5EF4-FFF2-40B4-BE49-F238E27FC236}">
                <a16:creationId xmlns:a16="http://schemas.microsoft.com/office/drawing/2014/main" id="{E05A889A-79A9-BCD9-DCD1-ED1DFEA9144D}"/>
              </a:ext>
            </a:extLst>
          </p:cNvPr>
          <p:cNvSpPr txBox="1">
            <a:spLocks/>
          </p:cNvSpPr>
          <p:nvPr/>
        </p:nvSpPr>
        <p:spPr>
          <a:xfrm>
            <a:off x="730138" y="1536633"/>
            <a:ext cx="10442818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마을의 </a:t>
            </a:r>
            <a:r>
              <a:rPr lang="ko-KR" altLang="en-US" sz="2400" b="1" u="sng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벌목장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에 들어서면 도끼 자동 장착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벌목 </a:t>
            </a:r>
            <a:r>
              <a:rPr lang="ko-KR" altLang="en-US" sz="2400" b="1" u="sng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스팟</a:t>
            </a:r>
            <a:r>
              <a:rPr lang="ko-KR" altLang="en-US" sz="2400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에서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상호작용 버튼을 클릭하면 실행하는 행동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벌목 행동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나무 아이템을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얻음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lvl="0" latinLnBrk="0">
              <a:defRPr/>
            </a:pP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/>
            </a:r>
            <a:b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</a:b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*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벌목장 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: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마을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(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스테이지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)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 내부에 위치한 벌목 상호작용 공간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/>
            </a:r>
            <a:b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</a:b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* </a:t>
            </a:r>
            <a:r>
              <a:rPr lang="ko-KR" altLang="en-US" sz="1800" kern="0" dirty="0" err="1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스팟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 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: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  <a:cs typeface="+mn-cs"/>
              </a:rPr>
              <a:t>상호작용을 할 수 있는 지점</a:t>
            </a:r>
            <a:endParaRPr lang="en-US" altLang="ko-KR" sz="1800" kern="0" dirty="0">
              <a:latin typeface="한컴 윤체 L" panose="02020603020101020101" pitchFamily="18" charset="-127"/>
              <a:ea typeface="한컴 윤체 L" panose="02020603020101020101" pitchFamily="18" charset="-127"/>
              <a:cs typeface="+mn-cs"/>
            </a:endParaRPr>
          </a:p>
        </p:txBody>
      </p:sp>
      <p:sp>
        <p:nvSpPr>
          <p:cNvPr id="13" name="Google Shape;1029;p29">
            <a:extLst>
              <a:ext uri="{FF2B5EF4-FFF2-40B4-BE49-F238E27FC236}">
                <a16:creationId xmlns:a16="http://schemas.microsoft.com/office/drawing/2014/main" id="{A7417938-4933-1C26-1102-D142B77B8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[1]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벌목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4" name="Google Shape;1715;p35">
            <a:extLst>
              <a:ext uri="{FF2B5EF4-FFF2-40B4-BE49-F238E27FC236}">
                <a16:creationId xmlns:a16="http://schemas.microsoft.com/office/drawing/2014/main" id="{5B99430F-D4C9-163A-A3F6-3F555D957090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15" name="Google Shape;1716;p35">
              <a:extLst>
                <a:ext uri="{FF2B5EF4-FFF2-40B4-BE49-F238E27FC236}">
                  <a16:creationId xmlns:a16="http://schemas.microsoft.com/office/drawing/2014/main" id="{58DE3F66-344A-F3E4-A348-5E25DE67AEFD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17;p35">
              <a:extLst>
                <a:ext uri="{FF2B5EF4-FFF2-40B4-BE49-F238E27FC236}">
                  <a16:creationId xmlns:a16="http://schemas.microsoft.com/office/drawing/2014/main" id="{4DDDF6CE-1E12-82BB-2220-66537B1FCAD3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18;p35">
              <a:extLst>
                <a:ext uri="{FF2B5EF4-FFF2-40B4-BE49-F238E27FC236}">
                  <a16:creationId xmlns:a16="http://schemas.microsoft.com/office/drawing/2014/main" id="{3E6607C8-B344-4613-FB8C-89563BB4F663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19;p35">
              <a:extLst>
                <a:ext uri="{FF2B5EF4-FFF2-40B4-BE49-F238E27FC236}">
                  <a16:creationId xmlns:a16="http://schemas.microsoft.com/office/drawing/2014/main" id="{84428911-0F70-1F19-26D0-64E309620369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0;p35">
              <a:extLst>
                <a:ext uri="{FF2B5EF4-FFF2-40B4-BE49-F238E27FC236}">
                  <a16:creationId xmlns:a16="http://schemas.microsoft.com/office/drawing/2014/main" id="{68AC3FB8-3FC5-1401-3B00-96E4E88F4DED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1;p35">
              <a:extLst>
                <a:ext uri="{FF2B5EF4-FFF2-40B4-BE49-F238E27FC236}">
                  <a16:creationId xmlns:a16="http://schemas.microsoft.com/office/drawing/2014/main" id="{4F1BD1E4-5D73-61C8-06FE-8156717C7B00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1" name="Google Shape;1722;p35">
              <a:extLst>
                <a:ext uri="{FF2B5EF4-FFF2-40B4-BE49-F238E27FC236}">
                  <a16:creationId xmlns:a16="http://schemas.microsoft.com/office/drawing/2014/main" id="{301CF883-5D0A-29CD-0A7E-27443CDDCCC0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1723;p35">
              <a:extLst>
                <a:ext uri="{FF2B5EF4-FFF2-40B4-BE49-F238E27FC236}">
                  <a16:creationId xmlns:a16="http://schemas.microsoft.com/office/drawing/2014/main" id="{F372F333-6049-0D7E-D857-C4C5B7A64D77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1724;p35">
              <a:extLst>
                <a:ext uri="{FF2B5EF4-FFF2-40B4-BE49-F238E27FC236}">
                  <a16:creationId xmlns:a16="http://schemas.microsoft.com/office/drawing/2014/main" id="{54C33298-8ECD-C4B7-35B3-B4A54E9B1CD0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4" name="Google Shape;1725;p35">
              <a:extLst>
                <a:ext uri="{FF2B5EF4-FFF2-40B4-BE49-F238E27FC236}">
                  <a16:creationId xmlns:a16="http://schemas.microsoft.com/office/drawing/2014/main" id="{46195B11-3BF3-56D9-9E85-7A46D6D180E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5" name="Google Shape;1726;p35">
              <a:extLst>
                <a:ext uri="{FF2B5EF4-FFF2-40B4-BE49-F238E27FC236}">
                  <a16:creationId xmlns:a16="http://schemas.microsoft.com/office/drawing/2014/main" id="{726C4460-1417-105B-F6A0-23AFEC6B877E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6" name="Google Shape;1727;p35">
              <a:extLst>
                <a:ext uri="{FF2B5EF4-FFF2-40B4-BE49-F238E27FC236}">
                  <a16:creationId xmlns:a16="http://schemas.microsoft.com/office/drawing/2014/main" id="{F8F6CF4A-4464-3CBA-3F5D-6475B95B8026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A7AE22-ADB5-BF76-A18A-DA556F1F8ECF}"/>
              </a:ext>
            </a:extLst>
          </p:cNvPr>
          <p:cNvSpPr/>
          <p:nvPr/>
        </p:nvSpPr>
        <p:spPr>
          <a:xfrm>
            <a:off x="10743000" y="6090795"/>
            <a:ext cx="496095" cy="4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B03CE20-5B83-5E86-8B79-0C7A13A866C6}"/>
              </a:ext>
            </a:extLst>
          </p:cNvPr>
          <p:cNvCxnSpPr>
            <a:cxnSpLocks/>
            <a:stCxn id="5" idx="0"/>
            <a:endCxn id="32" idx="2"/>
          </p:cNvCxnSpPr>
          <p:nvPr/>
        </p:nvCxnSpPr>
        <p:spPr>
          <a:xfrm flipH="1" flipV="1">
            <a:off x="10975143" y="4693251"/>
            <a:ext cx="15905" cy="1397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2CD598B-CEAE-D91D-916E-62DC7D1B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75" y="3494608"/>
            <a:ext cx="1286745" cy="126879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37E329-8420-53C6-9C18-D67CC5DFBB81}"/>
              </a:ext>
            </a:extLst>
          </p:cNvPr>
          <p:cNvSpPr/>
          <p:nvPr/>
        </p:nvSpPr>
        <p:spPr>
          <a:xfrm>
            <a:off x="10390259" y="3539802"/>
            <a:ext cx="1169768" cy="115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687FA08-5211-942A-CDA5-13D89564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909" y="3846120"/>
            <a:ext cx="600277" cy="60027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339" y="5136457"/>
            <a:ext cx="719202" cy="7192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t="34913"/>
          <a:stretch/>
        </p:blipFill>
        <p:spPr>
          <a:xfrm>
            <a:off x="8429267" y="4337790"/>
            <a:ext cx="1790975" cy="151786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83" y="5618792"/>
            <a:ext cx="983679" cy="43238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52076-1D55-377B-B5D2-842B0FDA9972}"/>
              </a:ext>
            </a:extLst>
          </p:cNvPr>
          <p:cNvSpPr/>
          <p:nvPr/>
        </p:nvSpPr>
        <p:spPr>
          <a:xfrm>
            <a:off x="8681883" y="5446057"/>
            <a:ext cx="983680" cy="61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253492" y="336200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3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515827" y="5268257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2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687FA08-5211-942A-CDA5-13D89564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923" y="5219733"/>
            <a:ext cx="361889" cy="36188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87B1EA4-C920-8AB6-EBED-11914C1C7BDD}"/>
              </a:ext>
            </a:extLst>
          </p:cNvPr>
          <p:cNvSpPr/>
          <p:nvPr/>
        </p:nvSpPr>
        <p:spPr>
          <a:xfrm>
            <a:off x="4410200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21E1DD-F1F7-F32E-0B1D-E84583C7C28B}"/>
              </a:ext>
            </a:extLst>
          </p:cNvPr>
          <p:cNvSpPr/>
          <p:nvPr/>
        </p:nvSpPr>
        <p:spPr>
          <a:xfrm>
            <a:off x="4410200" y="5581622"/>
            <a:ext cx="3374792" cy="108681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1C7AE7-8763-8DA6-F679-D071E8B24A92}"/>
              </a:ext>
            </a:extLst>
          </p:cNvPr>
          <p:cNvSpPr/>
          <p:nvPr/>
        </p:nvSpPr>
        <p:spPr>
          <a:xfrm>
            <a:off x="847856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86B9372-192E-0AC7-8473-9851209CE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830" y="5136457"/>
            <a:ext cx="719202" cy="71920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7FC6428-C8E0-E4B3-54AA-92AF24913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414" y="5219733"/>
            <a:ext cx="361889" cy="36188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F2EA6C5-743D-09D5-87B6-230C5DC66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459" y="5136457"/>
            <a:ext cx="719202" cy="71920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602CC3-3977-FF28-D3E5-929CF5E4A955}"/>
              </a:ext>
            </a:extLst>
          </p:cNvPr>
          <p:cNvSpPr/>
          <p:nvPr/>
        </p:nvSpPr>
        <p:spPr>
          <a:xfrm>
            <a:off x="847856" y="6051176"/>
            <a:ext cx="3374792" cy="61725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CCB6B20-D482-061E-44CF-20ED18BDF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614" y="5994791"/>
            <a:ext cx="619686" cy="619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1BB9925-0499-8DD3-B99B-FB59E515C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400" y="6013944"/>
            <a:ext cx="619686" cy="61968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8E7E99F-DDC7-EA29-6FB3-EA14095CE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2824" y="5996209"/>
            <a:ext cx="619686" cy="61968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C0030E2B-3026-BFEA-CC50-D214C782B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6761" y="6090795"/>
            <a:ext cx="454269" cy="454269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2DFD6ADF-A8A3-1644-B06C-06ECCE29353E}"/>
              </a:ext>
            </a:extLst>
          </p:cNvPr>
          <p:cNvSpPr/>
          <p:nvPr/>
        </p:nvSpPr>
        <p:spPr>
          <a:xfrm>
            <a:off x="3603021" y="6067784"/>
            <a:ext cx="496095" cy="4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32723DD-0F7B-2BFC-3CC4-6C575015C1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1969" y="6089236"/>
            <a:ext cx="454269" cy="45426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4FC5964-C270-742A-6FAE-91FE4804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85" y="6055794"/>
            <a:ext cx="600276" cy="591903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2B4E322D-3C65-AC43-4589-BB399BDC8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407" y="6228982"/>
            <a:ext cx="280033" cy="280033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BF2D2728-02FF-25E7-8CB5-4A95E39308A2}"/>
              </a:ext>
            </a:extLst>
          </p:cNvPr>
          <p:cNvSpPr/>
          <p:nvPr/>
        </p:nvSpPr>
        <p:spPr>
          <a:xfrm>
            <a:off x="3390330" y="587338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aphicFrame>
        <p:nvGraphicFramePr>
          <p:cNvPr id="74" name="표 52">
            <a:extLst>
              <a:ext uri="{FF2B5EF4-FFF2-40B4-BE49-F238E27FC236}">
                <a16:creationId xmlns:a16="http://schemas.microsoft.com/office/drawing/2014/main" id="{ADEB12CC-C5EB-522F-EA22-D098A2F56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28813"/>
              </p:ext>
            </p:extLst>
          </p:nvPr>
        </p:nvGraphicFramePr>
        <p:xfrm>
          <a:off x="6678805" y="2478793"/>
          <a:ext cx="351854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80">
                  <a:extLst>
                    <a:ext uri="{9D8B030D-6E8A-4147-A177-3AD203B41FA5}">
                      <a16:colId xmlns:a16="http://schemas.microsoft.com/office/drawing/2014/main" val="1196590567"/>
                    </a:ext>
                  </a:extLst>
                </a:gridCol>
                <a:gridCol w="2788265">
                  <a:extLst>
                    <a:ext uri="{9D8B030D-6E8A-4147-A177-3AD203B41FA5}">
                      <a16:colId xmlns:a16="http://schemas.microsoft.com/office/drawing/2014/main" val="3971323616"/>
                    </a:ext>
                  </a:extLst>
                </a:gridCol>
              </a:tblGrid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42629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상호작용 버튼 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2181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벌목 </a:t>
                      </a:r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스팟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3622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3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낚시 상호작용 버튼 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2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6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9403E5-8FFC-94CB-AEB0-9187A68DE58C}"/>
              </a:ext>
            </a:extLst>
          </p:cNvPr>
          <p:cNvSpPr/>
          <p:nvPr/>
        </p:nvSpPr>
        <p:spPr>
          <a:xfrm>
            <a:off x="7972544" y="4323684"/>
            <a:ext cx="3374792" cy="234474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9AD9C5F-DF73-478D-1EFB-45958D98E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38"/>
          <a:stretch/>
        </p:blipFill>
        <p:spPr>
          <a:xfrm>
            <a:off x="9936416" y="5150985"/>
            <a:ext cx="1326921" cy="940278"/>
          </a:xfrm>
          <a:prstGeom prst="rect">
            <a:avLst/>
          </a:prstGeom>
        </p:spPr>
      </p:pic>
      <p:sp>
        <p:nvSpPr>
          <p:cNvPr id="12" name="Google Shape;1028;p29">
            <a:extLst>
              <a:ext uri="{FF2B5EF4-FFF2-40B4-BE49-F238E27FC236}">
                <a16:creationId xmlns:a16="http://schemas.microsoft.com/office/drawing/2014/main" id="{E05A889A-79A9-BCD9-DCD1-ED1DFEA9144D}"/>
              </a:ext>
            </a:extLst>
          </p:cNvPr>
          <p:cNvSpPr txBox="1">
            <a:spLocks/>
          </p:cNvSpPr>
          <p:nvPr/>
        </p:nvSpPr>
        <p:spPr>
          <a:xfrm>
            <a:off x="968133" y="1536633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마을에서 낚시터 </a:t>
            </a:r>
            <a:r>
              <a:rPr kumimoji="0" lang="ko-KR" altLang="en-US" sz="24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포탈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 이용 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,</a:t>
            </a:r>
            <a:r>
              <a:rPr kumimoji="0" lang="en-US" altLang="ko-KR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 </a:t>
            </a:r>
            <a:r>
              <a:rPr lang="ko-KR" altLang="en-US" sz="2400" kern="0" noProof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낚싯대 자동 장착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 윤체 L" panose="02020603020101020101" pitchFamily="18" charset="-127"/>
              <a:ea typeface="한컴 윤체 L" panose="02020603020101020101" pitchFamily="18" charset="-127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240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낚시 </a:t>
            </a:r>
            <a:r>
              <a:rPr kumimoji="0" lang="ko-KR" altLang="en-US" sz="2400" b="1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스팟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에서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sym typeface="Arial"/>
              </a:rPr>
              <a:t> 상호작용 버튼을 클릭하면 실행하는 행동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 윤체 L" panose="02020603020101020101" pitchFamily="18" charset="-127"/>
              <a:ea typeface="한컴 윤체 L" panose="02020603020101020101" pitchFamily="18" charset="-127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낚시 행동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물고기 아이템을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얻음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 윤체 L" panose="02020603020101020101" pitchFamily="18" charset="-127"/>
              <a:ea typeface="한컴 윤체 L" panose="02020603020101020101" pitchFamily="18" charset="-127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 윤체 L" panose="02020603020101020101" pitchFamily="18" charset="-127"/>
              <a:ea typeface="한컴 윤체 L" panose="02020603020101020101" pitchFamily="18" charset="-127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8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/>
            </a:r>
            <a:b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</a:b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*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포탈 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: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마을에서 다른 지역으로 이동하는 수단</a:t>
            </a:r>
            <a:endParaRPr lang="en-US" altLang="ko-KR" sz="18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3" name="Google Shape;1029;p29">
            <a:extLst>
              <a:ext uri="{FF2B5EF4-FFF2-40B4-BE49-F238E27FC236}">
                <a16:creationId xmlns:a16="http://schemas.microsoft.com/office/drawing/2014/main" id="{A7417938-4933-1C26-1102-D142B77B8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[2]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낚시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4" name="Google Shape;1715;p35">
            <a:extLst>
              <a:ext uri="{FF2B5EF4-FFF2-40B4-BE49-F238E27FC236}">
                <a16:creationId xmlns:a16="http://schemas.microsoft.com/office/drawing/2014/main" id="{5B99430F-D4C9-163A-A3F6-3F555D957090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15" name="Google Shape;1716;p35">
              <a:extLst>
                <a:ext uri="{FF2B5EF4-FFF2-40B4-BE49-F238E27FC236}">
                  <a16:creationId xmlns:a16="http://schemas.microsoft.com/office/drawing/2014/main" id="{58DE3F66-344A-F3E4-A348-5E25DE67AEFD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17;p35">
              <a:extLst>
                <a:ext uri="{FF2B5EF4-FFF2-40B4-BE49-F238E27FC236}">
                  <a16:creationId xmlns:a16="http://schemas.microsoft.com/office/drawing/2014/main" id="{4DDDF6CE-1E12-82BB-2220-66537B1FCAD3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18;p35">
              <a:extLst>
                <a:ext uri="{FF2B5EF4-FFF2-40B4-BE49-F238E27FC236}">
                  <a16:creationId xmlns:a16="http://schemas.microsoft.com/office/drawing/2014/main" id="{3E6607C8-B344-4613-FB8C-89563BB4F663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19;p35">
              <a:extLst>
                <a:ext uri="{FF2B5EF4-FFF2-40B4-BE49-F238E27FC236}">
                  <a16:creationId xmlns:a16="http://schemas.microsoft.com/office/drawing/2014/main" id="{84428911-0F70-1F19-26D0-64E309620369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0;p35">
              <a:extLst>
                <a:ext uri="{FF2B5EF4-FFF2-40B4-BE49-F238E27FC236}">
                  <a16:creationId xmlns:a16="http://schemas.microsoft.com/office/drawing/2014/main" id="{68AC3FB8-3FC5-1401-3B00-96E4E88F4DED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1;p35">
              <a:extLst>
                <a:ext uri="{FF2B5EF4-FFF2-40B4-BE49-F238E27FC236}">
                  <a16:creationId xmlns:a16="http://schemas.microsoft.com/office/drawing/2014/main" id="{4F1BD1E4-5D73-61C8-06FE-8156717C7B00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1" name="Google Shape;1722;p35">
              <a:extLst>
                <a:ext uri="{FF2B5EF4-FFF2-40B4-BE49-F238E27FC236}">
                  <a16:creationId xmlns:a16="http://schemas.microsoft.com/office/drawing/2014/main" id="{301CF883-5D0A-29CD-0A7E-27443CDDCCC0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1723;p35">
              <a:extLst>
                <a:ext uri="{FF2B5EF4-FFF2-40B4-BE49-F238E27FC236}">
                  <a16:creationId xmlns:a16="http://schemas.microsoft.com/office/drawing/2014/main" id="{F372F333-6049-0D7E-D857-C4C5B7A64D77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1724;p35">
              <a:extLst>
                <a:ext uri="{FF2B5EF4-FFF2-40B4-BE49-F238E27FC236}">
                  <a16:creationId xmlns:a16="http://schemas.microsoft.com/office/drawing/2014/main" id="{54C33298-8ECD-C4B7-35B3-B4A54E9B1CD0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4" name="Google Shape;1725;p35">
              <a:extLst>
                <a:ext uri="{FF2B5EF4-FFF2-40B4-BE49-F238E27FC236}">
                  <a16:creationId xmlns:a16="http://schemas.microsoft.com/office/drawing/2014/main" id="{46195B11-3BF3-56D9-9E85-7A46D6D180E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5" name="Google Shape;1726;p35">
              <a:extLst>
                <a:ext uri="{FF2B5EF4-FFF2-40B4-BE49-F238E27FC236}">
                  <a16:creationId xmlns:a16="http://schemas.microsoft.com/office/drawing/2014/main" id="{726C4460-1417-105B-F6A0-23AFEC6B877E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6" name="Google Shape;1727;p35">
              <a:extLst>
                <a:ext uri="{FF2B5EF4-FFF2-40B4-BE49-F238E27FC236}">
                  <a16:creationId xmlns:a16="http://schemas.microsoft.com/office/drawing/2014/main" id="{F8F6CF4A-4464-3CBA-3F5D-6475B95B8026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0B0055C-E92E-3B63-494D-725E5AEE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499" y="3827688"/>
            <a:ext cx="599095" cy="59909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808AD2-F5C1-D592-179C-00EFF8B70CC7}"/>
              </a:ext>
            </a:extLst>
          </p:cNvPr>
          <p:cNvSpPr/>
          <p:nvPr/>
        </p:nvSpPr>
        <p:spPr>
          <a:xfrm>
            <a:off x="10743000" y="6090795"/>
            <a:ext cx="496095" cy="4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59F4C2A-68B5-A61A-5B6D-89272C0C961A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H="1" flipV="1">
            <a:off x="10975143" y="4693251"/>
            <a:ext cx="15905" cy="1397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8F778E8B-422C-856C-91CC-28EDF0516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675" y="3494608"/>
            <a:ext cx="1286745" cy="126879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752076-1D55-377B-B5D2-842B0FDA9972}"/>
              </a:ext>
            </a:extLst>
          </p:cNvPr>
          <p:cNvSpPr/>
          <p:nvPr/>
        </p:nvSpPr>
        <p:spPr>
          <a:xfrm>
            <a:off x="10390259" y="3539802"/>
            <a:ext cx="1169768" cy="115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7214" y="5136457"/>
            <a:ext cx="719202" cy="7192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5164" y="5471110"/>
            <a:ext cx="376616" cy="37661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1633" y="5618792"/>
            <a:ext cx="983679" cy="43238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752076-1D55-377B-B5D2-842B0FDA9972}"/>
              </a:ext>
            </a:extLst>
          </p:cNvPr>
          <p:cNvSpPr/>
          <p:nvPr/>
        </p:nvSpPr>
        <p:spPr>
          <a:xfrm>
            <a:off x="8781633" y="5446057"/>
            <a:ext cx="983680" cy="61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220242" y="336200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3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15577" y="5268257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2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0B0055C-E92E-3B63-494D-725E5AEE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814" y="5242189"/>
            <a:ext cx="357631" cy="357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3A5B075-FB65-EA02-FA7D-2378866F14C1}"/>
              </a:ext>
            </a:extLst>
          </p:cNvPr>
          <p:cNvSpPr/>
          <p:nvPr/>
        </p:nvSpPr>
        <p:spPr>
          <a:xfrm>
            <a:off x="4410200" y="4323684"/>
            <a:ext cx="3374792" cy="234474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7D24D1-7F3D-680E-F2A0-FC0FE8DB1D70}"/>
              </a:ext>
            </a:extLst>
          </p:cNvPr>
          <p:cNvSpPr/>
          <p:nvPr/>
        </p:nvSpPr>
        <p:spPr>
          <a:xfrm>
            <a:off x="847856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38855-F0C5-B70A-6A51-0450372158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614" y="5994791"/>
            <a:ext cx="619686" cy="619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0F7AB-4051-7226-1589-4E01B41042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400" y="6013944"/>
            <a:ext cx="619686" cy="619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58C26A-2BBB-2FC8-0026-724D8D3D3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2824" y="5996209"/>
            <a:ext cx="619686" cy="619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9D7E12-A03D-4C2E-F264-B5CAA2508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830" y="5136457"/>
            <a:ext cx="719202" cy="7192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996154-6C15-8999-AEE8-51F382608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459" y="5136457"/>
            <a:ext cx="719202" cy="7192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B162EC-3DA6-9C89-ECAF-82310F00B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77" y="5242188"/>
            <a:ext cx="357631" cy="357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64C714-2079-C035-DA32-0D85060976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6761" y="6090795"/>
            <a:ext cx="454269" cy="45426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C4FBF5C-A771-0CEB-224F-01409D752A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1969" y="6089236"/>
            <a:ext cx="454269" cy="45426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587C146-FB27-5472-82E1-1E88419D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306" y="6205616"/>
            <a:ext cx="279483" cy="27948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3F6C862-F863-7A46-7B11-E94964407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0910" y="6051176"/>
            <a:ext cx="600276" cy="59190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F2F4116-95D4-9B2E-9720-F3BF57FEFE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3954" y="5191754"/>
            <a:ext cx="653820" cy="65382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1876BD-E051-EE21-CD12-F012B245690F}"/>
              </a:ext>
            </a:extLst>
          </p:cNvPr>
          <p:cNvSpPr/>
          <p:nvPr/>
        </p:nvSpPr>
        <p:spPr>
          <a:xfrm>
            <a:off x="1443996" y="5153617"/>
            <a:ext cx="499147" cy="719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857313-70F2-6A1D-06B7-3C6189112490}"/>
              </a:ext>
            </a:extLst>
          </p:cNvPr>
          <p:cNvSpPr/>
          <p:nvPr/>
        </p:nvSpPr>
        <p:spPr>
          <a:xfrm>
            <a:off x="1260408" y="497609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62D990F2-7DE3-B86D-A8AC-3E65C18F4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20661"/>
              </p:ext>
            </p:extLst>
          </p:nvPr>
        </p:nvGraphicFramePr>
        <p:xfrm>
          <a:off x="6610305" y="2730241"/>
          <a:ext cx="356791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2">
                  <a:extLst>
                    <a:ext uri="{9D8B030D-6E8A-4147-A177-3AD203B41FA5}">
                      <a16:colId xmlns:a16="http://schemas.microsoft.com/office/drawing/2014/main" val="1196590567"/>
                    </a:ext>
                  </a:extLst>
                </a:gridCol>
                <a:gridCol w="2810334">
                  <a:extLst>
                    <a:ext uri="{9D8B030D-6E8A-4147-A177-3AD203B41FA5}">
                      <a16:colId xmlns:a16="http://schemas.microsoft.com/office/drawing/2014/main" val="3971323616"/>
                    </a:ext>
                  </a:extLst>
                </a:gridCol>
              </a:tblGrid>
              <a:tr h="23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42629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2181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낚시 </a:t>
                      </a:r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스팟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3622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3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낚시 상호작용 버튼 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2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9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9403E5-8FFC-94CB-AEB0-9187A68DE58C}"/>
              </a:ext>
            </a:extLst>
          </p:cNvPr>
          <p:cNvSpPr/>
          <p:nvPr/>
        </p:nvSpPr>
        <p:spPr>
          <a:xfrm>
            <a:off x="7972544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C2FB1-4E4A-9987-02C7-64F33E1A81F4}"/>
              </a:ext>
            </a:extLst>
          </p:cNvPr>
          <p:cNvSpPr/>
          <p:nvPr/>
        </p:nvSpPr>
        <p:spPr>
          <a:xfrm>
            <a:off x="4410200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24DD02-22A0-6785-AEF3-3D5D1E7EC62B}"/>
              </a:ext>
            </a:extLst>
          </p:cNvPr>
          <p:cNvSpPr/>
          <p:nvPr/>
        </p:nvSpPr>
        <p:spPr>
          <a:xfrm>
            <a:off x="847856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2B3731-A9C2-771D-574B-8CBB7A2DFD54}"/>
              </a:ext>
            </a:extLst>
          </p:cNvPr>
          <p:cNvSpPr/>
          <p:nvPr/>
        </p:nvSpPr>
        <p:spPr>
          <a:xfrm>
            <a:off x="7972544" y="5581326"/>
            <a:ext cx="3374792" cy="1086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E36F16-C25D-4331-6A89-E49C2BD5ECEF}"/>
              </a:ext>
            </a:extLst>
          </p:cNvPr>
          <p:cNvSpPr/>
          <p:nvPr/>
        </p:nvSpPr>
        <p:spPr>
          <a:xfrm>
            <a:off x="4410200" y="5581622"/>
            <a:ext cx="3374792" cy="10868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009647-8F95-870F-DA38-19DF84D6419C}"/>
              </a:ext>
            </a:extLst>
          </p:cNvPr>
          <p:cNvSpPr/>
          <p:nvPr/>
        </p:nvSpPr>
        <p:spPr>
          <a:xfrm>
            <a:off x="847856" y="6051176"/>
            <a:ext cx="3374792" cy="617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2" name="Google Shape;1028;p29">
            <a:extLst>
              <a:ext uri="{FF2B5EF4-FFF2-40B4-BE49-F238E27FC236}">
                <a16:creationId xmlns:a16="http://schemas.microsoft.com/office/drawing/2014/main" id="{E05A889A-79A9-BCD9-DCD1-ED1DFEA9144D}"/>
              </a:ext>
            </a:extLst>
          </p:cNvPr>
          <p:cNvSpPr txBox="1">
            <a:spLocks/>
          </p:cNvSpPr>
          <p:nvPr/>
        </p:nvSpPr>
        <p:spPr>
          <a:xfrm>
            <a:off x="968133" y="1536633"/>
            <a:ext cx="10255600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마을의 </a:t>
            </a:r>
            <a:r>
              <a:rPr lang="ko-KR" altLang="en-US" sz="2400" b="1" u="sng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농장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에 들어서면 삽 자동 장착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채집 </a:t>
            </a:r>
            <a:r>
              <a:rPr lang="ko-KR" altLang="en-US" sz="2400" b="1" u="sng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스팟</a:t>
            </a:r>
            <a:r>
              <a:rPr lang="ko-KR" altLang="en-US" sz="2400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에서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상호작용 버튼을 클릭하면 실행하는 행동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채집 행동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양배추 아이템을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얻음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18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/>
            </a:r>
            <a:b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</a:b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*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농장 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: 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마을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(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스테이지</a:t>
            </a:r>
            <a:r>
              <a:rPr lang="en-US" altLang="ko-KR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)</a:t>
            </a:r>
            <a:r>
              <a:rPr lang="ko-KR" altLang="en-US" sz="18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내부에 위치한 채집 상호작용 공간</a:t>
            </a:r>
            <a:endParaRPr lang="en-US" altLang="ko-KR" sz="20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3" name="Google Shape;1029;p29">
            <a:extLst>
              <a:ext uri="{FF2B5EF4-FFF2-40B4-BE49-F238E27FC236}">
                <a16:creationId xmlns:a16="http://schemas.microsoft.com/office/drawing/2014/main" id="{A7417938-4933-1C26-1102-D142B77B8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[3] </a:t>
            </a:r>
            <a:r>
              <a:rPr lang="ko-KR" altLang="en-US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채집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4" name="Google Shape;1715;p35">
            <a:extLst>
              <a:ext uri="{FF2B5EF4-FFF2-40B4-BE49-F238E27FC236}">
                <a16:creationId xmlns:a16="http://schemas.microsoft.com/office/drawing/2014/main" id="{5B99430F-D4C9-163A-A3F6-3F555D957090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15" name="Google Shape;1716;p35">
              <a:extLst>
                <a:ext uri="{FF2B5EF4-FFF2-40B4-BE49-F238E27FC236}">
                  <a16:creationId xmlns:a16="http://schemas.microsoft.com/office/drawing/2014/main" id="{58DE3F66-344A-F3E4-A348-5E25DE67AEFD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17;p35">
              <a:extLst>
                <a:ext uri="{FF2B5EF4-FFF2-40B4-BE49-F238E27FC236}">
                  <a16:creationId xmlns:a16="http://schemas.microsoft.com/office/drawing/2014/main" id="{4DDDF6CE-1E12-82BB-2220-66537B1FCAD3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18;p35">
              <a:extLst>
                <a:ext uri="{FF2B5EF4-FFF2-40B4-BE49-F238E27FC236}">
                  <a16:creationId xmlns:a16="http://schemas.microsoft.com/office/drawing/2014/main" id="{3E6607C8-B344-4613-FB8C-89563BB4F663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19;p35">
              <a:extLst>
                <a:ext uri="{FF2B5EF4-FFF2-40B4-BE49-F238E27FC236}">
                  <a16:creationId xmlns:a16="http://schemas.microsoft.com/office/drawing/2014/main" id="{84428911-0F70-1F19-26D0-64E309620369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0;p35">
              <a:extLst>
                <a:ext uri="{FF2B5EF4-FFF2-40B4-BE49-F238E27FC236}">
                  <a16:creationId xmlns:a16="http://schemas.microsoft.com/office/drawing/2014/main" id="{68AC3FB8-3FC5-1401-3B00-96E4E88F4DED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1;p35">
              <a:extLst>
                <a:ext uri="{FF2B5EF4-FFF2-40B4-BE49-F238E27FC236}">
                  <a16:creationId xmlns:a16="http://schemas.microsoft.com/office/drawing/2014/main" id="{4F1BD1E4-5D73-61C8-06FE-8156717C7B00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1" name="Google Shape;1722;p35">
              <a:extLst>
                <a:ext uri="{FF2B5EF4-FFF2-40B4-BE49-F238E27FC236}">
                  <a16:creationId xmlns:a16="http://schemas.microsoft.com/office/drawing/2014/main" id="{301CF883-5D0A-29CD-0A7E-27443CDDCCC0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1723;p35">
              <a:extLst>
                <a:ext uri="{FF2B5EF4-FFF2-40B4-BE49-F238E27FC236}">
                  <a16:creationId xmlns:a16="http://schemas.microsoft.com/office/drawing/2014/main" id="{F372F333-6049-0D7E-D857-C4C5B7A64D77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1724;p35">
              <a:extLst>
                <a:ext uri="{FF2B5EF4-FFF2-40B4-BE49-F238E27FC236}">
                  <a16:creationId xmlns:a16="http://schemas.microsoft.com/office/drawing/2014/main" id="{54C33298-8ECD-C4B7-35B3-B4A54E9B1CD0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4" name="Google Shape;1725;p35">
              <a:extLst>
                <a:ext uri="{FF2B5EF4-FFF2-40B4-BE49-F238E27FC236}">
                  <a16:creationId xmlns:a16="http://schemas.microsoft.com/office/drawing/2014/main" id="{46195B11-3BF3-56D9-9E85-7A46D6D180E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5" name="Google Shape;1726;p35">
              <a:extLst>
                <a:ext uri="{FF2B5EF4-FFF2-40B4-BE49-F238E27FC236}">
                  <a16:creationId xmlns:a16="http://schemas.microsoft.com/office/drawing/2014/main" id="{726C4460-1417-105B-F6A0-23AFEC6B877E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6" name="Google Shape;1727;p35">
              <a:extLst>
                <a:ext uri="{FF2B5EF4-FFF2-40B4-BE49-F238E27FC236}">
                  <a16:creationId xmlns:a16="http://schemas.microsoft.com/office/drawing/2014/main" id="{F8F6CF4A-4464-3CBA-3F5D-6475B95B8026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59D8082B-2554-9CB8-012B-C5CC25EC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850445" y="6183151"/>
            <a:ext cx="281202" cy="28120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B44E0A-C7FE-64B0-BC21-4E7230A70147}"/>
              </a:ext>
            </a:extLst>
          </p:cNvPr>
          <p:cNvSpPr/>
          <p:nvPr/>
        </p:nvSpPr>
        <p:spPr>
          <a:xfrm>
            <a:off x="10743000" y="6090795"/>
            <a:ext cx="496095" cy="4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4C0F45-D5A7-2238-4577-393ACBA9E63E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H="1" flipV="1">
            <a:off x="10975143" y="4693251"/>
            <a:ext cx="15905" cy="1397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B82A9130-809A-067E-6B5B-2EB4F549F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909" y="6041418"/>
            <a:ext cx="600276" cy="59190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25BEE-0533-6F95-C522-31927EE6D1A9}"/>
              </a:ext>
            </a:extLst>
          </p:cNvPr>
          <p:cNvSpPr/>
          <p:nvPr/>
        </p:nvSpPr>
        <p:spPr>
          <a:xfrm>
            <a:off x="10390259" y="3539802"/>
            <a:ext cx="1169768" cy="115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339" y="5136457"/>
            <a:ext cx="719202" cy="71920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10220242" y="336200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2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9D8082B-2554-9CB8-012B-C5CC25EC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755933" y="5268257"/>
            <a:ext cx="301566" cy="3015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8D3861-BB03-9B07-E0E1-22825349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14" y="5994791"/>
            <a:ext cx="619686" cy="619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27C037-C424-6040-F077-A2D5693EC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400" y="6013944"/>
            <a:ext cx="619686" cy="619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90976A-9C9B-1000-F460-D7200E327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824" y="5996209"/>
            <a:ext cx="619686" cy="619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C6BB04-5A33-EE7B-CC8C-B815EEBA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830" y="5136457"/>
            <a:ext cx="719202" cy="7192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3D74C4-3A54-D9B5-92C6-553856089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459" y="5136457"/>
            <a:ext cx="719202" cy="71920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DE22D74-A138-CA53-B47A-C03DB89C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253726" y="5268257"/>
            <a:ext cx="301566" cy="30156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7250A84-2412-8F55-7BF9-36B2F9FCF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761" y="6090795"/>
            <a:ext cx="454269" cy="45426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D95BEFA-E74E-BC88-F9C2-41AB0AEEE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969" y="6089236"/>
            <a:ext cx="454269" cy="45426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94EE98B-BA4E-F526-4A82-33074532C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883" y="5618792"/>
            <a:ext cx="983679" cy="43238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91963306-58D7-E6A7-7354-185D38826C6E}"/>
              </a:ext>
            </a:extLst>
          </p:cNvPr>
          <p:cNvSpPr/>
          <p:nvPr/>
        </p:nvSpPr>
        <p:spPr>
          <a:xfrm>
            <a:off x="8681883" y="5446057"/>
            <a:ext cx="983680" cy="61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CEA050-190F-175E-F09A-051804616573}"/>
              </a:ext>
            </a:extLst>
          </p:cNvPr>
          <p:cNvSpPr/>
          <p:nvPr/>
        </p:nvSpPr>
        <p:spPr>
          <a:xfrm>
            <a:off x="8499202" y="5268257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289DD2EA-6638-D40B-6798-3AD5E6A6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677647" y="3808785"/>
            <a:ext cx="602781" cy="60278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BC45417D-6BD9-3AF0-1B9E-DB4DC77C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666" y="3489395"/>
            <a:ext cx="1286745" cy="126879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5BFA18D-5E05-EB2C-D433-CCD52E1777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1062" y="5553677"/>
            <a:ext cx="410243" cy="410243"/>
          </a:xfrm>
          <a:prstGeom prst="rect">
            <a:avLst/>
          </a:prstGeom>
        </p:spPr>
      </p:pic>
      <p:graphicFrame>
        <p:nvGraphicFramePr>
          <p:cNvPr id="57" name="표 52">
            <a:extLst>
              <a:ext uri="{FF2B5EF4-FFF2-40B4-BE49-F238E27FC236}">
                <a16:creationId xmlns:a16="http://schemas.microsoft.com/office/drawing/2014/main" id="{B2E128FC-B477-2D6C-46F0-D78066EB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10562"/>
              </p:ext>
            </p:extLst>
          </p:nvPr>
        </p:nvGraphicFramePr>
        <p:xfrm>
          <a:off x="6663848" y="2820182"/>
          <a:ext cx="34608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3">
                  <a:extLst>
                    <a:ext uri="{9D8B030D-6E8A-4147-A177-3AD203B41FA5}">
                      <a16:colId xmlns:a16="http://schemas.microsoft.com/office/drawing/2014/main" val="1196590567"/>
                    </a:ext>
                  </a:extLst>
                </a:gridCol>
                <a:gridCol w="2762369">
                  <a:extLst>
                    <a:ext uri="{9D8B030D-6E8A-4147-A177-3AD203B41FA5}">
                      <a16:colId xmlns:a16="http://schemas.microsoft.com/office/drawing/2014/main" val="3971323616"/>
                    </a:ext>
                  </a:extLst>
                </a:gridCol>
              </a:tblGrid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42629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채집 </a:t>
                      </a:r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스팟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2181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채집 상호작용 버튼 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94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9403E5-8FFC-94CB-AEB0-9187A68DE58C}"/>
              </a:ext>
            </a:extLst>
          </p:cNvPr>
          <p:cNvSpPr/>
          <p:nvPr/>
        </p:nvSpPr>
        <p:spPr>
          <a:xfrm>
            <a:off x="7972544" y="4323684"/>
            <a:ext cx="3374792" cy="2344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12" name="Google Shape;1028;p29">
            <a:extLst>
              <a:ext uri="{FF2B5EF4-FFF2-40B4-BE49-F238E27FC236}">
                <a16:creationId xmlns:a16="http://schemas.microsoft.com/office/drawing/2014/main" id="{E05A889A-79A9-BCD9-DCD1-ED1DFEA9144D}"/>
              </a:ext>
            </a:extLst>
          </p:cNvPr>
          <p:cNvSpPr txBox="1">
            <a:spLocks/>
          </p:cNvSpPr>
          <p:nvPr/>
        </p:nvSpPr>
        <p:spPr>
          <a:xfrm>
            <a:off x="968132" y="1536633"/>
            <a:ext cx="10423767" cy="9477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마을에서 광산 </a:t>
            </a:r>
            <a:r>
              <a:rPr lang="ko-KR" altLang="en-US" sz="2400" b="1" u="sng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포탈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이용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곡괭이 자동 장착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lvl="0" indent="-342900" latinLnBrk="0">
              <a:buFontTx/>
              <a:buChar char="-"/>
              <a:defRPr/>
            </a:pPr>
            <a:r>
              <a:rPr lang="ko-KR" altLang="en-US" sz="2400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광질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</a:t>
            </a:r>
            <a:r>
              <a:rPr lang="ko-KR" altLang="en-US" sz="2400" b="1" u="sng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스팟</a:t>
            </a:r>
            <a:r>
              <a:rPr lang="ko-KR" altLang="en-US" sz="2400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에서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상호작용 버튼을 클릭하면 실행하는 행동</a:t>
            </a:r>
            <a:endParaRPr lang="en-US" altLang="ko-KR" sz="2400" kern="0" dirty="0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ko-KR" altLang="en-US" sz="2400" kern="0" dirty="0" err="1">
                <a:latin typeface="한컴 윤체 L" panose="02020603020101020101" pitchFamily="18" charset="-127"/>
                <a:ea typeface="한컴 윤체 L" panose="02020603020101020101" pitchFamily="18" charset="-127"/>
              </a:rPr>
              <a:t>광질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 행동 후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, 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철 아이템을 </a:t>
            </a:r>
            <a:r>
              <a:rPr lang="en-US" altLang="ko-KR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r>
              <a:rPr lang="ko-KR" altLang="en-US" sz="2400" kern="0" dirty="0">
                <a:latin typeface="한컴 윤체 L" panose="02020603020101020101" pitchFamily="18" charset="-127"/>
                <a:ea typeface="한컴 윤체 L" panose="02020603020101020101" pitchFamily="18" charset="-127"/>
              </a:rPr>
              <a:t>개 얻음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컴 윤체 L" panose="02020603020101020101" pitchFamily="18" charset="-127"/>
              <a:ea typeface="한컴 윤체 L" panose="02020603020101020101" pitchFamily="18" charset="-127"/>
              <a:sym typeface="Arial"/>
            </a:endParaRPr>
          </a:p>
        </p:txBody>
      </p:sp>
      <p:sp>
        <p:nvSpPr>
          <p:cNvPr id="13" name="Google Shape;1029;p29">
            <a:extLst>
              <a:ext uri="{FF2B5EF4-FFF2-40B4-BE49-F238E27FC236}">
                <a16:creationId xmlns:a16="http://schemas.microsoft.com/office/drawing/2014/main" id="{A7417938-4933-1C26-1102-D142B77B8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33" y="712800"/>
            <a:ext cx="10255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altLang="ko-KR" b="1" dirty="0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[4] </a:t>
            </a:r>
            <a:r>
              <a:rPr lang="ko-KR" altLang="en-US" b="1" dirty="0" err="1">
                <a:solidFill>
                  <a:srgbClr val="FF5F5F"/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광질</a:t>
            </a:r>
            <a:endParaRPr b="1" dirty="0">
              <a:solidFill>
                <a:srgbClr val="FF5F5F"/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grpSp>
        <p:nvGrpSpPr>
          <p:cNvPr id="14" name="Google Shape;1715;p35">
            <a:extLst>
              <a:ext uri="{FF2B5EF4-FFF2-40B4-BE49-F238E27FC236}">
                <a16:creationId xmlns:a16="http://schemas.microsoft.com/office/drawing/2014/main" id="{5B99430F-D4C9-163A-A3F6-3F555D957090}"/>
              </a:ext>
            </a:extLst>
          </p:cNvPr>
          <p:cNvGrpSpPr/>
          <p:nvPr/>
        </p:nvGrpSpPr>
        <p:grpSpPr>
          <a:xfrm>
            <a:off x="8905238" y="188063"/>
            <a:ext cx="1956367" cy="782380"/>
            <a:chOff x="7355500" y="520515"/>
            <a:chExt cx="1467275" cy="586785"/>
          </a:xfrm>
        </p:grpSpPr>
        <p:sp>
          <p:nvSpPr>
            <p:cNvPr id="15" name="Google Shape;1716;p35">
              <a:extLst>
                <a:ext uri="{FF2B5EF4-FFF2-40B4-BE49-F238E27FC236}">
                  <a16:creationId xmlns:a16="http://schemas.microsoft.com/office/drawing/2014/main" id="{58DE3F66-344A-F3E4-A348-5E25DE67AEFD}"/>
                </a:ext>
              </a:extLst>
            </p:cNvPr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6" name="Google Shape;1717;p35">
              <a:extLst>
                <a:ext uri="{FF2B5EF4-FFF2-40B4-BE49-F238E27FC236}">
                  <a16:creationId xmlns:a16="http://schemas.microsoft.com/office/drawing/2014/main" id="{4DDDF6CE-1E12-82BB-2220-66537B1FCAD3}"/>
                </a:ext>
              </a:extLst>
            </p:cNvPr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7" name="Google Shape;1718;p35">
              <a:extLst>
                <a:ext uri="{FF2B5EF4-FFF2-40B4-BE49-F238E27FC236}">
                  <a16:creationId xmlns:a16="http://schemas.microsoft.com/office/drawing/2014/main" id="{3E6607C8-B344-4613-FB8C-89563BB4F663}"/>
                </a:ext>
              </a:extLst>
            </p:cNvPr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8" name="Google Shape;1719;p35">
              <a:extLst>
                <a:ext uri="{FF2B5EF4-FFF2-40B4-BE49-F238E27FC236}">
                  <a16:creationId xmlns:a16="http://schemas.microsoft.com/office/drawing/2014/main" id="{84428911-0F70-1F19-26D0-64E309620369}"/>
                </a:ext>
              </a:extLst>
            </p:cNvPr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19" name="Google Shape;1720;p35">
              <a:extLst>
                <a:ext uri="{FF2B5EF4-FFF2-40B4-BE49-F238E27FC236}">
                  <a16:creationId xmlns:a16="http://schemas.microsoft.com/office/drawing/2014/main" id="{68AC3FB8-3FC5-1401-3B00-96E4E88F4DED}"/>
                </a:ext>
              </a:extLst>
            </p:cNvPr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0" name="Google Shape;1721;p35">
              <a:extLst>
                <a:ext uri="{FF2B5EF4-FFF2-40B4-BE49-F238E27FC236}">
                  <a16:creationId xmlns:a16="http://schemas.microsoft.com/office/drawing/2014/main" id="{4F1BD1E4-5D73-61C8-06FE-8156717C7B00}"/>
                </a:ext>
              </a:extLst>
            </p:cNvPr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1" name="Google Shape;1722;p35">
              <a:extLst>
                <a:ext uri="{FF2B5EF4-FFF2-40B4-BE49-F238E27FC236}">
                  <a16:creationId xmlns:a16="http://schemas.microsoft.com/office/drawing/2014/main" id="{301CF883-5D0A-29CD-0A7E-27443CDDCCC0}"/>
                </a:ext>
              </a:extLst>
            </p:cNvPr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2" name="Google Shape;1723;p35">
              <a:extLst>
                <a:ext uri="{FF2B5EF4-FFF2-40B4-BE49-F238E27FC236}">
                  <a16:creationId xmlns:a16="http://schemas.microsoft.com/office/drawing/2014/main" id="{F372F333-6049-0D7E-D857-C4C5B7A64D77}"/>
                </a:ext>
              </a:extLst>
            </p:cNvPr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3" name="Google Shape;1724;p35">
              <a:extLst>
                <a:ext uri="{FF2B5EF4-FFF2-40B4-BE49-F238E27FC236}">
                  <a16:creationId xmlns:a16="http://schemas.microsoft.com/office/drawing/2014/main" id="{54C33298-8ECD-C4B7-35B3-B4A54E9B1CD0}"/>
                </a:ext>
              </a:extLst>
            </p:cNvPr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4" name="Google Shape;1725;p35">
              <a:extLst>
                <a:ext uri="{FF2B5EF4-FFF2-40B4-BE49-F238E27FC236}">
                  <a16:creationId xmlns:a16="http://schemas.microsoft.com/office/drawing/2014/main" id="{46195B11-3BF3-56D9-9E85-7A46D6D180E6}"/>
                </a:ext>
              </a:extLst>
            </p:cNvPr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5" name="Google Shape;1726;p35">
              <a:extLst>
                <a:ext uri="{FF2B5EF4-FFF2-40B4-BE49-F238E27FC236}">
                  <a16:creationId xmlns:a16="http://schemas.microsoft.com/office/drawing/2014/main" id="{726C4460-1417-105B-F6A0-23AFEC6B877E}"/>
                </a:ext>
              </a:extLst>
            </p:cNvPr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  <p:sp>
          <p:nvSpPr>
            <p:cNvPr id="26" name="Google Shape;1727;p35">
              <a:extLst>
                <a:ext uri="{FF2B5EF4-FFF2-40B4-BE49-F238E27FC236}">
                  <a16:creationId xmlns:a16="http://schemas.microsoft.com/office/drawing/2014/main" id="{F8F6CF4A-4464-3CBA-3F5D-6475B95B8026}"/>
                </a:ext>
              </a:extLst>
            </p:cNvPr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컴 윤체 L" panose="02020603020101020101" pitchFamily="18" charset="-127"/>
                <a:ea typeface="한컴 윤체 L" panose="02020603020101020101" pitchFamily="18" charset="-127"/>
                <a:cs typeface="Arial"/>
                <a:sym typeface="Arial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39ECED3B-4592-EA30-A287-ECAABA37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81025" y="3806156"/>
            <a:ext cx="645698" cy="64569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D59100-138B-1FC8-80C8-5B830DB10E7B}"/>
              </a:ext>
            </a:extLst>
          </p:cNvPr>
          <p:cNvSpPr/>
          <p:nvPr/>
        </p:nvSpPr>
        <p:spPr>
          <a:xfrm>
            <a:off x="10743000" y="6090795"/>
            <a:ext cx="496095" cy="48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E1E852-B75D-A5AD-B5BA-A5D0244C1F23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10975143" y="4693251"/>
            <a:ext cx="15905" cy="1385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F32B7BA-7232-685A-37E3-5E9DA04B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675" y="3494608"/>
            <a:ext cx="1286745" cy="126879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6931F6-E5E4-9B63-2B88-6FC3FE2CF3C9}"/>
              </a:ext>
            </a:extLst>
          </p:cNvPr>
          <p:cNvSpPr/>
          <p:nvPr/>
        </p:nvSpPr>
        <p:spPr>
          <a:xfrm>
            <a:off x="10390259" y="3539802"/>
            <a:ext cx="1169768" cy="1153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339" y="5136457"/>
            <a:ext cx="719202" cy="719202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0220242" y="3362002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2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9ECED3B-4592-EA30-A287-ECAABA37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735775" y="5268257"/>
            <a:ext cx="331848" cy="3318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C60B72-8219-F361-7423-96D4E50C1DBE}"/>
              </a:ext>
            </a:extLst>
          </p:cNvPr>
          <p:cNvSpPr/>
          <p:nvPr/>
        </p:nvSpPr>
        <p:spPr>
          <a:xfrm>
            <a:off x="4410200" y="4323684"/>
            <a:ext cx="3374792" cy="23447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88E6F6-3A61-47AD-258E-C0E675FBB803}"/>
              </a:ext>
            </a:extLst>
          </p:cNvPr>
          <p:cNvSpPr/>
          <p:nvPr/>
        </p:nvSpPr>
        <p:spPr>
          <a:xfrm>
            <a:off x="847856" y="4323684"/>
            <a:ext cx="3374792" cy="2344748"/>
          </a:xfrm>
          <a:prstGeom prst="rect">
            <a:avLst/>
          </a:prstGeom>
          <a:solidFill>
            <a:srgbClr val="DC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86868-3851-5654-C962-B7D5760EA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14" y="5994791"/>
            <a:ext cx="619686" cy="619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585985-60F3-EA50-C2C7-E4BAEB2F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400" y="6013944"/>
            <a:ext cx="619686" cy="619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B3E008-7E4C-B6BC-C1E3-4C5EA679D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824" y="5996209"/>
            <a:ext cx="619686" cy="619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0F2D4-3A73-E95F-5B4B-B4EDDA51D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830" y="5136457"/>
            <a:ext cx="719202" cy="7192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75E63C-84BD-FCCC-5925-77F61A515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459" y="5136457"/>
            <a:ext cx="719202" cy="7192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774689-15EB-A81F-D153-778B1ADB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25366" y="5268257"/>
            <a:ext cx="331848" cy="3318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A2C96-64B0-B129-2F1C-A03996851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761" y="6090795"/>
            <a:ext cx="454269" cy="45426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D90DE47-63CA-466C-238F-29E04A247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969" y="6089236"/>
            <a:ext cx="454269" cy="4542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926EC25-933B-08BE-90E5-966EDEE5A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883" y="5618792"/>
            <a:ext cx="983679" cy="432384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328D64-A558-C6D6-8018-A2E7D4C5954B}"/>
              </a:ext>
            </a:extLst>
          </p:cNvPr>
          <p:cNvSpPr/>
          <p:nvPr/>
        </p:nvSpPr>
        <p:spPr>
          <a:xfrm>
            <a:off x="8681883" y="5301967"/>
            <a:ext cx="983680" cy="763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84FD39-63FB-8426-5821-A5D34D214374}"/>
              </a:ext>
            </a:extLst>
          </p:cNvPr>
          <p:cNvSpPr/>
          <p:nvPr/>
        </p:nvSpPr>
        <p:spPr>
          <a:xfrm>
            <a:off x="8515827" y="5147486"/>
            <a:ext cx="368300" cy="355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한컴 윤체 L" panose="02020603020101020101" pitchFamily="18" charset="-127"/>
                <a:ea typeface="한컴 윤체 L" panose="02020603020101020101" pitchFamily="18" charset="-127"/>
              </a:rPr>
              <a:t>1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한컴 윤체 L" panose="02020603020101020101" pitchFamily="18" charset="-127"/>
              <a:ea typeface="한컴 윤체 L" panose="02020603020101020101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371E729-978D-6D59-DCAE-B57F7E2B04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0243" y="5301967"/>
            <a:ext cx="633649" cy="63364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093F653B-5C9E-DDE1-DBA9-CB5D85CF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50386" y="6183883"/>
            <a:ext cx="301223" cy="30122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F1062B7-5D55-6C1F-A647-DEA2C0EA4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032" y="6038543"/>
            <a:ext cx="600276" cy="59190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48DE635-8B81-E29A-EF19-2995FCC3B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3954" y="5191754"/>
            <a:ext cx="653820" cy="653820"/>
          </a:xfrm>
          <a:prstGeom prst="rect">
            <a:avLst/>
          </a:prstGeom>
        </p:spPr>
      </p:pic>
      <p:graphicFrame>
        <p:nvGraphicFramePr>
          <p:cNvPr id="51" name="표 52">
            <a:extLst>
              <a:ext uri="{FF2B5EF4-FFF2-40B4-BE49-F238E27FC236}">
                <a16:creationId xmlns:a16="http://schemas.microsoft.com/office/drawing/2014/main" id="{89D3BDCF-5BCE-BCA7-3352-7D8F64CF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20814"/>
              </p:ext>
            </p:extLst>
          </p:nvPr>
        </p:nvGraphicFramePr>
        <p:xfrm>
          <a:off x="6597780" y="2944281"/>
          <a:ext cx="35323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46">
                  <a:extLst>
                    <a:ext uri="{9D8B030D-6E8A-4147-A177-3AD203B41FA5}">
                      <a16:colId xmlns:a16="http://schemas.microsoft.com/office/drawing/2014/main" val="1196590567"/>
                    </a:ext>
                  </a:extLst>
                </a:gridCol>
                <a:gridCol w="2802450">
                  <a:extLst>
                    <a:ext uri="{9D8B030D-6E8A-4147-A177-3AD203B41FA5}">
                      <a16:colId xmlns:a16="http://schemas.microsoft.com/office/drawing/2014/main" val="3971323616"/>
                    </a:ext>
                  </a:extLst>
                </a:gridCol>
              </a:tblGrid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번호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42629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광질</a:t>
                      </a:r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</a:t>
                      </a:r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스팟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02181"/>
                  </a:ext>
                </a:extLst>
              </a:tr>
              <a:tr h="280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광질</a:t>
                      </a:r>
                      <a:r>
                        <a:rPr lang="ko-KR" altLang="en-US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 상호작용 버튼 </a:t>
                      </a:r>
                      <a:r>
                        <a:rPr lang="en-US" altLang="ko-KR" sz="2000" dirty="0">
                          <a:solidFill>
                            <a:schemeClr val="tx2"/>
                          </a:solidFill>
                          <a:latin typeface="한컴 윤체 L" panose="02020603020101020101" pitchFamily="18" charset="-127"/>
                          <a:ea typeface="한컴 윤체 L" panose="02020603020101020101" pitchFamily="18" charset="-127"/>
                        </a:rPr>
                        <a:t>UI</a:t>
                      </a:r>
                      <a:endParaRPr lang="ko-KR" altLang="en-US" sz="2000" dirty="0">
                        <a:solidFill>
                          <a:schemeClr val="tx2"/>
                        </a:solidFill>
                        <a:latin typeface="한컴 윤체 L" panose="02020603020101020101" pitchFamily="18" charset="-127"/>
                        <a:ea typeface="한컴 윤체 L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8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1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571</Words>
  <Application>Microsoft Office PowerPoint</Application>
  <PresentationFormat>와이드스크린</PresentationFormat>
  <Paragraphs>213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12롯데마트드림Bold</vt:lpstr>
      <vt:lpstr>Bai Jamjuree</vt:lpstr>
      <vt:lpstr>Barlow Semi Condensed</vt:lpstr>
      <vt:lpstr>Grenze</vt:lpstr>
      <vt:lpstr>Grenze Medium</vt:lpstr>
      <vt:lpstr>Montserrat</vt:lpstr>
      <vt:lpstr>맑은 고딕</vt:lpstr>
      <vt:lpstr>한컴 윤체 L</vt:lpstr>
      <vt:lpstr>Arial</vt:lpstr>
      <vt:lpstr>Office 테마</vt:lpstr>
      <vt:lpstr>Medieval Fantasy Land Day Minitheme by Slidesgo</vt:lpstr>
      <vt:lpstr>1_Medieval Fantasy Land Day Minitheme by Slidesgo</vt:lpstr>
      <vt:lpstr>플레이어 행동 시스템 기획서</vt:lpstr>
      <vt:lpstr>목차</vt:lpstr>
      <vt:lpstr>01</vt:lpstr>
      <vt:lpstr>[1] 정의</vt:lpstr>
      <vt:lpstr>02</vt:lpstr>
      <vt:lpstr>[1] 벌목</vt:lpstr>
      <vt:lpstr>[2] 낚시</vt:lpstr>
      <vt:lpstr>[3] 채집</vt:lpstr>
      <vt:lpstr>[4] 광질</vt:lpstr>
      <vt:lpstr>[5] 사냥</vt:lpstr>
      <vt:lpstr>03</vt:lpstr>
      <vt:lpstr>[1] 행동 플로우 차트</vt:lpstr>
      <vt:lpstr>04</vt:lpstr>
      <vt:lpstr>[1] 오토</vt:lpstr>
      <vt:lpstr>[1] 오토</vt:lpstr>
      <vt:lpstr>05</vt:lpstr>
      <vt:lpstr>[1] 미션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플레이어 행동 시스템 기획서</dc:title>
  <dc:creator>윤원상윤원상</dc:creator>
  <cp:lastModifiedBy>서울IT</cp:lastModifiedBy>
  <cp:revision>60</cp:revision>
  <dcterms:created xsi:type="dcterms:W3CDTF">2023-03-21T16:00:00Z</dcterms:created>
  <dcterms:modified xsi:type="dcterms:W3CDTF">2023-05-04T04:14:51Z</dcterms:modified>
</cp:coreProperties>
</file>