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12.png"/><Relationship Id="rId12" Type="http://schemas.openxmlformats.org/officeDocument/2006/relationships/image" Target="../media/image44.png"/><Relationship Id="rId2" Type="http://schemas.openxmlformats.org/officeDocument/2006/relationships/image" Target="../media/image1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22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2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12" Type="http://schemas.openxmlformats.org/officeDocument/2006/relationships/image" Target="../media/image67.png"/><Relationship Id="rId2" Type="http://schemas.openxmlformats.org/officeDocument/2006/relationships/image" Target="../media/image2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57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11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11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12" Type="http://schemas.openxmlformats.org/officeDocument/2006/relationships/image" Target="../media/image8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11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5906" y="9048420"/>
            <a:ext cx="1237711" cy="3923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6308" y="3375479"/>
            <a:ext cx="7653836" cy="22826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05906" y="6993106"/>
            <a:ext cx="1593435" cy="953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94477" y="8041031"/>
            <a:ext cx="1012462" cy="543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0954" y="4372315"/>
            <a:ext cx="3795891" cy="9113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1839" y="4330763"/>
            <a:ext cx="3766643" cy="9110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52" y="4330763"/>
            <a:ext cx="4258882" cy="9069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894" y="5423525"/>
            <a:ext cx="4571853" cy="9069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1839" y="5423525"/>
            <a:ext cx="3781872" cy="9116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1839" y="6521184"/>
            <a:ext cx="3470529" cy="9110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70954" y="5423525"/>
            <a:ext cx="3938967" cy="912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3334" y="4418027"/>
            <a:ext cx="6921195" cy="24928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715" y="4418027"/>
            <a:ext cx="6941805" cy="24928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996955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5715" y="3534239"/>
            <a:ext cx="749967" cy="5451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2858" y="3534239"/>
            <a:ext cx="732300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763" y="3534239"/>
            <a:ext cx="4393586" cy="5448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3534239"/>
            <a:ext cx="5353757" cy="545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5492278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763" y="4400880"/>
            <a:ext cx="7162186" cy="10302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8325" y="4391358"/>
            <a:ext cx="8373253" cy="1639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16721" y="5404166"/>
            <a:ext cx="2720282" cy="7544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1149" y="4431649"/>
            <a:ext cx="2298736" cy="86434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575954"/>
            <a:ext cx="4216745" cy="8628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9666" y="2576359"/>
            <a:ext cx="1168530" cy="45605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00772" y="4526698"/>
            <a:ext cx="1208606" cy="7582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8560" y="4661910"/>
            <a:ext cx="1171834" cy="4563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61721" y="7274985"/>
            <a:ext cx="1885587" cy="45605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712" y="7139773"/>
            <a:ext cx="1210130" cy="75825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40001" y="2757801"/>
            <a:ext cx="7389376" cy="37429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3508988"/>
            <a:ext cx="8295238" cy="758430"/>
            <a:chOff x="409524" y="3508988"/>
            <a:chExt cx="829523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6126965"/>
            <a:ext cx="8295238" cy="758430"/>
            <a:chOff x="409524" y="6126965"/>
            <a:chExt cx="829523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4817977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524" y="7435954"/>
            <a:ext cx="8295238" cy="758430"/>
            <a:chOff x="409524" y="7435954"/>
            <a:chExt cx="8295238" cy="7584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7435954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24" y="3508988"/>
            <a:ext cx="8295238" cy="758430"/>
            <a:chOff x="9609524" y="3508988"/>
            <a:chExt cx="8295238" cy="7584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6126965"/>
            <a:ext cx="8295238" cy="758430"/>
            <a:chOff x="9609524" y="6126965"/>
            <a:chExt cx="8295238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4817977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09524" y="7435954"/>
            <a:ext cx="8295238" cy="758430"/>
            <a:chOff x="9609524" y="7435954"/>
            <a:chExt cx="8295238" cy="7584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7435954"/>
              <a:ext cx="8295238" cy="75843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3811" y="2341287"/>
            <a:ext cx="1383329" cy="5487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40869" cy="8637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811" y="3634706"/>
            <a:ext cx="2988957" cy="5438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811" y="4925715"/>
            <a:ext cx="2988957" cy="5438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811" y="6246382"/>
            <a:ext cx="3977024" cy="543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63811" y="2341287"/>
            <a:ext cx="1363214" cy="5483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63811" y="3634706"/>
            <a:ext cx="4082929" cy="5432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63811" y="4925715"/>
            <a:ext cx="2713224" cy="54382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63811" y="6246382"/>
            <a:ext cx="2713224" cy="54382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82858" y="7555363"/>
            <a:ext cx="2713224" cy="54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3803859" cy="86280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382" y="2322239"/>
            <a:ext cx="1360900" cy="5483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382" y="3548992"/>
            <a:ext cx="3367481" cy="22134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306" y="2322239"/>
            <a:ext cx="1363214" cy="5483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77306" y="3548992"/>
            <a:ext cx="3367481" cy="22134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7430" y="2322239"/>
            <a:ext cx="1363529" cy="5483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7430" y="3548992"/>
            <a:ext cx="3367481" cy="22134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37620" y="2322239"/>
            <a:ext cx="2378405" cy="5499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37620" y="3548992"/>
            <a:ext cx="3376253" cy="2630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4286" y="3826965"/>
            <a:ext cx="7171429" cy="4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23810" y="2493935"/>
            <a:ext cx="12342857" cy="67826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0001" y="2115373"/>
            <a:ext cx="7880472" cy="9076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63059" cy="8632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192" y="3233441"/>
            <a:ext cx="4114129" cy="5457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8096" y="3233445"/>
            <a:ext cx="4411319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2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20382" y="3534239"/>
            <a:ext cx="727729" cy="54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3620" y="3515192"/>
            <a:ext cx="1182043" cy="5491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7268" y="3534239"/>
            <a:ext cx="1189662" cy="54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1906" y="3534239"/>
            <a:ext cx="1214034" cy="54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5173" y="575954"/>
            <a:ext cx="4489564" cy="8656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1906" y="4445732"/>
            <a:ext cx="3835529" cy="14570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7268" y="4445732"/>
            <a:ext cx="3477519" cy="5424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43620" y="4445732"/>
            <a:ext cx="3477519" cy="5424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20382" y="4445732"/>
            <a:ext cx="4014291" cy="1914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이현민</cp:lastModifiedBy>
  <cp:revision>1</cp:revision>
  <dcterms:created xsi:type="dcterms:W3CDTF">2023-03-30T21:45:34Z</dcterms:created>
  <dcterms:modified xsi:type="dcterms:W3CDTF">2023-03-30T12:46:47Z</dcterms:modified>
</cp:coreProperties>
</file>