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314" r:id="rId4"/>
    <p:sldId id="318" r:id="rId5"/>
    <p:sldId id="319" r:id="rId6"/>
    <p:sldId id="320" r:id="rId7"/>
    <p:sldId id="321" r:id="rId8"/>
    <p:sldId id="315" r:id="rId9"/>
    <p:sldId id="316" r:id="rId10"/>
    <p:sldId id="31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7F5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3D4E8-D4B5-481F-88E2-B055BBCB5AD7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43013-1B12-4CE5-96FA-755FDD013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86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EDAAF-AA9A-435C-A3DC-6394EA64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DD5B05-02E5-4D01-8B48-9C80B9DA2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D6EC4-C913-42DE-85AD-152F92FD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9C333B-D49B-4B27-9CCA-75B9AFE1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22E4D-C896-4B7B-AC14-C3E11BD9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80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6346B-392E-4C06-AE1E-733FD316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F6B5E1-9923-4224-8D51-47BB8305D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65FBA-F19A-4554-B9F3-0AE94199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CBC43-0C3D-4715-AE7A-67752EDB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65BEC-E1DC-42DA-AA52-890CA408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4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CF02A8-AC7F-42B4-94F5-492C9AEF5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102A01-C2B0-4E31-8D6B-F34B8EC3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60ECB7-F9CB-4D81-949F-5AA332B9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01D36-69F5-4BD9-AAD2-5A829D87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C3C62-CF40-4D0F-BD34-F42955A7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14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8243E-BA44-4D38-9CC7-88253B0F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310AB-F68D-4647-B13A-522D3E7A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89709-03FB-4655-9188-11798D0A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AB241E-6E69-4E98-A904-223BF49D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167B8-492E-4B6D-8E35-21E28C25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81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DC9DD-C81A-4EF6-83C5-11174089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A5C8B3-6600-4C2E-BFAC-FD3EF6225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D7CDDE-3D9F-4261-A019-F8DB508C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C474B-E0E3-442C-A4CA-93692514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55E06-8618-4DA0-A4E9-26B942BE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9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51951-6244-43FE-83B1-A68B1F66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8316D-72C9-40C6-A531-33EE7DB17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03F782-0927-47EA-9F03-50CEC9C31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F3A342-5AFB-414D-B6AB-19562453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2FF977-DC80-4EBA-A8EA-7AA2C62D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68D1E6-7BD4-42C7-ADD4-85258B9C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76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6E490-1DF6-4744-BED3-814752BA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00D512-6EF6-4C3A-A5CD-087D4CFF7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EF3CC7-8D10-4C36-A48B-CC3377361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6C9E5A-1DE0-4C4D-92AC-E27A8DFD9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57996C-4BB2-49EC-8EC7-BE09F50D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095AEE-6811-4851-9ADC-624DC731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D64E57-D534-4254-AE85-EB25F1ED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80241A-C157-4EAA-ACAE-E83AFF1C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92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8BB66-7BFE-4AC2-8DEB-530800E9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E79252-4D66-43D5-9F43-9CBD511C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C249A9-68AB-40FC-AE08-18B6D996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24B41C-45B3-417C-BCE1-FD5F21D1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14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308127-31AE-4B18-AB20-722E3E1F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6FD8C0-F32F-45B5-A023-F25C9344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358E5F-F552-4AC2-B20D-AC957D1B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56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2E3D7-9F44-4EFC-8FC3-3380FF88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3BE15-E49B-4530-A33C-E757EA43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9FFA7-5326-43F9-B715-B1813A13C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94167C-B922-4C88-AEBF-DFA57AD5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70450-A86B-4926-B9F7-357BC462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11CF73-4D98-4015-880E-2462AB73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0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C2C40-1A81-477A-8741-E1AA5F21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73492B-6E12-4244-87F5-DFE8D74C3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D9DEA6-FDF1-426B-BB4F-E3BDBCA89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E605E8-6703-46E7-9491-71C3060D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7D482F-9367-4680-AE3C-82725818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34A1A1-F843-4824-8ADF-51D3F7C8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1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3AA82-8C94-4277-A57F-012F191E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A8EDD4-3F78-43B5-803D-1F9543D3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92ED8B-BD2F-44D5-812E-1A24BDE10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D3B1A-0295-46BB-9270-672B1D7ACE4C}" type="datetimeFigureOut">
              <a:rPr lang="ru-RU" smtClean="0"/>
              <a:t>24.06.2021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08227-4DBF-49E5-89B9-E13C7036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03270A-CDF0-4ECE-8A69-3260DF265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23F4-0D96-427F-AB6A-1A628A5122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6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" y="0"/>
            <a:ext cx="12190759" cy="6857615"/>
          </a:xfrm>
          <a:custGeom>
            <a:avLst/>
            <a:gdLst/>
            <a:ahLst/>
            <a:cxnLst/>
            <a:rect l="l" t="t" r="r" b="b"/>
            <a:pathLst>
              <a:path w="20103465" h="11308715">
                <a:moveTo>
                  <a:pt x="20102843" y="0"/>
                </a:moveTo>
                <a:lnTo>
                  <a:pt x="0" y="0"/>
                </a:lnTo>
                <a:lnTo>
                  <a:pt x="0" y="11308555"/>
                </a:lnTo>
                <a:lnTo>
                  <a:pt x="20102843" y="11308555"/>
                </a:lnTo>
                <a:lnTo>
                  <a:pt x="20102843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048" y="769317"/>
            <a:ext cx="8250147" cy="2041824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Стажировка июнь-август 2021 </a:t>
            </a:r>
            <a:b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Рекламный аналитик</a:t>
            </a:r>
            <a:b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</a:br>
            <a:endParaRPr spc="12" dirty="0">
              <a:solidFill>
                <a:srgbClr val="FFFFFF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67001" y="3"/>
            <a:ext cx="2762068" cy="6857615"/>
          </a:xfrm>
          <a:custGeom>
            <a:avLst/>
            <a:gdLst/>
            <a:ahLst/>
            <a:cxnLst/>
            <a:rect l="l" t="t" r="r" b="b"/>
            <a:pathLst>
              <a:path w="4554855" h="11308715">
                <a:moveTo>
                  <a:pt x="3335820" y="0"/>
                </a:moveTo>
                <a:lnTo>
                  <a:pt x="2604109" y="0"/>
                </a:lnTo>
                <a:lnTo>
                  <a:pt x="2551277" y="19151"/>
                </a:lnTo>
                <a:lnTo>
                  <a:pt x="2485644" y="44462"/>
                </a:lnTo>
                <a:lnTo>
                  <a:pt x="2437981" y="63855"/>
                </a:lnTo>
                <a:lnTo>
                  <a:pt x="2390787" y="83908"/>
                </a:lnTo>
                <a:lnTo>
                  <a:pt x="2344039" y="104660"/>
                </a:lnTo>
                <a:lnTo>
                  <a:pt x="2297747" y="126072"/>
                </a:lnTo>
                <a:lnTo>
                  <a:pt x="2251926" y="148158"/>
                </a:lnTo>
                <a:lnTo>
                  <a:pt x="2206561" y="170916"/>
                </a:lnTo>
                <a:lnTo>
                  <a:pt x="2161667" y="194335"/>
                </a:lnTo>
                <a:lnTo>
                  <a:pt x="2117255" y="218414"/>
                </a:lnTo>
                <a:lnTo>
                  <a:pt x="2073313" y="243166"/>
                </a:lnTo>
                <a:lnTo>
                  <a:pt x="2029853" y="268579"/>
                </a:lnTo>
                <a:lnTo>
                  <a:pt x="1986876" y="294640"/>
                </a:lnTo>
                <a:lnTo>
                  <a:pt x="1944395" y="321360"/>
                </a:lnTo>
                <a:lnTo>
                  <a:pt x="1902396" y="348742"/>
                </a:lnTo>
                <a:lnTo>
                  <a:pt x="1860892" y="376758"/>
                </a:lnTo>
                <a:lnTo>
                  <a:pt x="1819884" y="405434"/>
                </a:lnTo>
                <a:lnTo>
                  <a:pt x="1779371" y="434759"/>
                </a:lnTo>
                <a:lnTo>
                  <a:pt x="1739379" y="464718"/>
                </a:lnTo>
                <a:lnTo>
                  <a:pt x="1699882" y="495325"/>
                </a:lnTo>
                <a:lnTo>
                  <a:pt x="1660906" y="526567"/>
                </a:lnTo>
                <a:lnTo>
                  <a:pt x="1622437" y="558444"/>
                </a:lnTo>
                <a:lnTo>
                  <a:pt x="1584490" y="590956"/>
                </a:lnTo>
                <a:lnTo>
                  <a:pt x="1547075" y="624103"/>
                </a:lnTo>
                <a:lnTo>
                  <a:pt x="1510169" y="657872"/>
                </a:lnTo>
                <a:lnTo>
                  <a:pt x="1473796" y="692277"/>
                </a:lnTo>
                <a:lnTo>
                  <a:pt x="1437970" y="727303"/>
                </a:lnTo>
                <a:lnTo>
                  <a:pt x="1405978" y="759587"/>
                </a:lnTo>
                <a:lnTo>
                  <a:pt x="1374495" y="792327"/>
                </a:lnTo>
                <a:lnTo>
                  <a:pt x="1343494" y="825525"/>
                </a:lnTo>
                <a:lnTo>
                  <a:pt x="1312976" y="859205"/>
                </a:lnTo>
                <a:lnTo>
                  <a:pt x="1282966" y="893330"/>
                </a:lnTo>
                <a:lnTo>
                  <a:pt x="1253451" y="927925"/>
                </a:lnTo>
                <a:lnTo>
                  <a:pt x="1224432" y="962964"/>
                </a:lnTo>
                <a:lnTo>
                  <a:pt x="1195895" y="998474"/>
                </a:lnTo>
                <a:lnTo>
                  <a:pt x="1167866" y="1034415"/>
                </a:lnTo>
                <a:lnTo>
                  <a:pt x="1140345" y="1070813"/>
                </a:lnTo>
                <a:lnTo>
                  <a:pt x="1113307" y="1107655"/>
                </a:lnTo>
                <a:lnTo>
                  <a:pt x="1086777" y="1144943"/>
                </a:lnTo>
                <a:lnTo>
                  <a:pt x="1060754" y="1182662"/>
                </a:lnTo>
                <a:lnTo>
                  <a:pt x="1035227" y="1220825"/>
                </a:lnTo>
                <a:lnTo>
                  <a:pt x="1010208" y="1259420"/>
                </a:lnTo>
                <a:lnTo>
                  <a:pt x="985685" y="1298435"/>
                </a:lnTo>
                <a:lnTo>
                  <a:pt x="961669" y="1337894"/>
                </a:lnTo>
                <a:lnTo>
                  <a:pt x="938161" y="1377784"/>
                </a:lnTo>
                <a:lnTo>
                  <a:pt x="915174" y="1418082"/>
                </a:lnTo>
                <a:lnTo>
                  <a:pt x="892683" y="1458810"/>
                </a:lnTo>
                <a:lnTo>
                  <a:pt x="870699" y="1499958"/>
                </a:lnTo>
                <a:lnTo>
                  <a:pt x="849223" y="1541526"/>
                </a:lnTo>
                <a:lnTo>
                  <a:pt x="828268" y="1583499"/>
                </a:lnTo>
                <a:lnTo>
                  <a:pt x="807821" y="1625879"/>
                </a:lnTo>
                <a:lnTo>
                  <a:pt x="787882" y="1668678"/>
                </a:lnTo>
                <a:lnTo>
                  <a:pt x="768464" y="1711883"/>
                </a:lnTo>
                <a:lnTo>
                  <a:pt x="749554" y="1755482"/>
                </a:lnTo>
                <a:lnTo>
                  <a:pt x="731164" y="1799488"/>
                </a:lnTo>
                <a:lnTo>
                  <a:pt x="713295" y="1843887"/>
                </a:lnTo>
                <a:lnTo>
                  <a:pt x="695934" y="1888680"/>
                </a:lnTo>
                <a:lnTo>
                  <a:pt x="679107" y="1933867"/>
                </a:lnTo>
                <a:lnTo>
                  <a:pt x="662787" y="1979447"/>
                </a:lnTo>
                <a:lnTo>
                  <a:pt x="646988" y="2025421"/>
                </a:lnTo>
                <a:lnTo>
                  <a:pt x="631710" y="2071763"/>
                </a:lnTo>
                <a:lnTo>
                  <a:pt x="616966" y="2118499"/>
                </a:lnTo>
                <a:lnTo>
                  <a:pt x="602742" y="2165616"/>
                </a:lnTo>
                <a:lnTo>
                  <a:pt x="589038" y="2213102"/>
                </a:lnTo>
                <a:lnTo>
                  <a:pt x="575856" y="2260968"/>
                </a:lnTo>
                <a:lnTo>
                  <a:pt x="563206" y="2309203"/>
                </a:lnTo>
                <a:lnTo>
                  <a:pt x="551078" y="2357805"/>
                </a:lnTo>
                <a:lnTo>
                  <a:pt x="539483" y="2406777"/>
                </a:lnTo>
                <a:lnTo>
                  <a:pt x="528421" y="2456103"/>
                </a:lnTo>
                <a:lnTo>
                  <a:pt x="517893" y="2505799"/>
                </a:lnTo>
                <a:lnTo>
                  <a:pt x="507885" y="2555849"/>
                </a:lnTo>
                <a:lnTo>
                  <a:pt x="498411" y="2606256"/>
                </a:lnTo>
                <a:lnTo>
                  <a:pt x="489470" y="2657017"/>
                </a:lnTo>
                <a:lnTo>
                  <a:pt x="481076" y="2708135"/>
                </a:lnTo>
                <a:lnTo>
                  <a:pt x="473202" y="2759595"/>
                </a:lnTo>
                <a:lnTo>
                  <a:pt x="465874" y="2811399"/>
                </a:lnTo>
                <a:lnTo>
                  <a:pt x="459079" y="2863545"/>
                </a:lnTo>
                <a:lnTo>
                  <a:pt x="452818" y="2916034"/>
                </a:lnTo>
                <a:lnTo>
                  <a:pt x="447103" y="2968866"/>
                </a:lnTo>
                <a:lnTo>
                  <a:pt x="441921" y="3022028"/>
                </a:lnTo>
                <a:lnTo>
                  <a:pt x="437286" y="3075521"/>
                </a:lnTo>
                <a:lnTo>
                  <a:pt x="433184" y="3129330"/>
                </a:lnTo>
                <a:lnTo>
                  <a:pt x="429641" y="3183483"/>
                </a:lnTo>
                <a:lnTo>
                  <a:pt x="426631" y="3237954"/>
                </a:lnTo>
                <a:lnTo>
                  <a:pt x="424167" y="3292754"/>
                </a:lnTo>
                <a:lnTo>
                  <a:pt x="422249" y="3347872"/>
                </a:lnTo>
                <a:lnTo>
                  <a:pt x="420878" y="3403295"/>
                </a:lnTo>
                <a:lnTo>
                  <a:pt x="420052" y="3459035"/>
                </a:lnTo>
                <a:lnTo>
                  <a:pt x="419773" y="3515093"/>
                </a:lnTo>
                <a:lnTo>
                  <a:pt x="420039" y="3574161"/>
                </a:lnTo>
                <a:lnTo>
                  <a:pt x="420827" y="3632733"/>
                </a:lnTo>
                <a:lnTo>
                  <a:pt x="422135" y="3690823"/>
                </a:lnTo>
                <a:lnTo>
                  <a:pt x="423976" y="3748430"/>
                </a:lnTo>
                <a:lnTo>
                  <a:pt x="426339" y="3805542"/>
                </a:lnTo>
                <a:lnTo>
                  <a:pt x="429221" y="3862184"/>
                </a:lnTo>
                <a:lnTo>
                  <a:pt x="432638" y="3918331"/>
                </a:lnTo>
                <a:lnTo>
                  <a:pt x="436587" y="3973995"/>
                </a:lnTo>
                <a:lnTo>
                  <a:pt x="441045" y="4029176"/>
                </a:lnTo>
                <a:lnTo>
                  <a:pt x="446049" y="4083875"/>
                </a:lnTo>
                <a:lnTo>
                  <a:pt x="451573" y="4138104"/>
                </a:lnTo>
                <a:lnTo>
                  <a:pt x="457619" y="4191838"/>
                </a:lnTo>
                <a:lnTo>
                  <a:pt x="464210" y="4245102"/>
                </a:lnTo>
                <a:lnTo>
                  <a:pt x="471309" y="4297883"/>
                </a:lnTo>
                <a:lnTo>
                  <a:pt x="478955" y="4350182"/>
                </a:lnTo>
                <a:lnTo>
                  <a:pt x="487121" y="4402010"/>
                </a:lnTo>
                <a:lnTo>
                  <a:pt x="495820" y="4453356"/>
                </a:lnTo>
                <a:lnTo>
                  <a:pt x="505053" y="4504233"/>
                </a:lnTo>
                <a:lnTo>
                  <a:pt x="514819" y="4554626"/>
                </a:lnTo>
                <a:lnTo>
                  <a:pt x="525106" y="4604550"/>
                </a:lnTo>
                <a:lnTo>
                  <a:pt x="535927" y="4653991"/>
                </a:lnTo>
                <a:lnTo>
                  <a:pt x="547281" y="4702975"/>
                </a:lnTo>
                <a:lnTo>
                  <a:pt x="559168" y="4751476"/>
                </a:lnTo>
                <a:lnTo>
                  <a:pt x="571588" y="4799495"/>
                </a:lnTo>
                <a:lnTo>
                  <a:pt x="584542" y="4847056"/>
                </a:lnTo>
                <a:lnTo>
                  <a:pt x="598030" y="4894148"/>
                </a:lnTo>
                <a:lnTo>
                  <a:pt x="612051" y="4940757"/>
                </a:lnTo>
                <a:lnTo>
                  <a:pt x="626605" y="4986909"/>
                </a:lnTo>
                <a:lnTo>
                  <a:pt x="641705" y="5032578"/>
                </a:lnTo>
                <a:lnTo>
                  <a:pt x="657326" y="5077790"/>
                </a:lnTo>
                <a:lnTo>
                  <a:pt x="673481" y="5122532"/>
                </a:lnTo>
                <a:lnTo>
                  <a:pt x="690181" y="5166817"/>
                </a:lnTo>
                <a:lnTo>
                  <a:pt x="707415" y="5210619"/>
                </a:lnTo>
                <a:lnTo>
                  <a:pt x="725182" y="5253964"/>
                </a:lnTo>
                <a:lnTo>
                  <a:pt x="743483" y="5296852"/>
                </a:lnTo>
                <a:lnTo>
                  <a:pt x="762330" y="5339270"/>
                </a:lnTo>
                <a:lnTo>
                  <a:pt x="781710" y="5381218"/>
                </a:lnTo>
                <a:lnTo>
                  <a:pt x="801624" y="5422709"/>
                </a:lnTo>
                <a:lnTo>
                  <a:pt x="822083" y="5463743"/>
                </a:lnTo>
                <a:lnTo>
                  <a:pt x="843076" y="5504319"/>
                </a:lnTo>
                <a:lnTo>
                  <a:pt x="864616" y="5544426"/>
                </a:lnTo>
                <a:lnTo>
                  <a:pt x="886688" y="5584075"/>
                </a:lnTo>
                <a:lnTo>
                  <a:pt x="909294" y="5623268"/>
                </a:lnTo>
                <a:lnTo>
                  <a:pt x="932446" y="5661990"/>
                </a:lnTo>
                <a:lnTo>
                  <a:pt x="956144" y="5700268"/>
                </a:lnTo>
                <a:lnTo>
                  <a:pt x="980376" y="5738088"/>
                </a:lnTo>
                <a:lnTo>
                  <a:pt x="1005154" y="5775452"/>
                </a:lnTo>
                <a:lnTo>
                  <a:pt x="1030478" y="5812358"/>
                </a:lnTo>
                <a:lnTo>
                  <a:pt x="1056335" y="5848807"/>
                </a:lnTo>
                <a:lnTo>
                  <a:pt x="1082738" y="5884799"/>
                </a:lnTo>
                <a:lnTo>
                  <a:pt x="1109675" y="5920346"/>
                </a:lnTo>
                <a:lnTo>
                  <a:pt x="1137170" y="5955436"/>
                </a:lnTo>
                <a:lnTo>
                  <a:pt x="1165199" y="5990082"/>
                </a:lnTo>
                <a:lnTo>
                  <a:pt x="1193774" y="6024270"/>
                </a:lnTo>
                <a:lnTo>
                  <a:pt x="1222895" y="6058001"/>
                </a:lnTo>
                <a:lnTo>
                  <a:pt x="1252562" y="6091288"/>
                </a:lnTo>
                <a:lnTo>
                  <a:pt x="1282763" y="6124130"/>
                </a:lnTo>
                <a:lnTo>
                  <a:pt x="1313522" y="6156515"/>
                </a:lnTo>
                <a:lnTo>
                  <a:pt x="1344828" y="6188456"/>
                </a:lnTo>
                <a:lnTo>
                  <a:pt x="1376667" y="6219952"/>
                </a:lnTo>
                <a:lnTo>
                  <a:pt x="1409065" y="6251003"/>
                </a:lnTo>
                <a:lnTo>
                  <a:pt x="1441996" y="6281610"/>
                </a:lnTo>
                <a:lnTo>
                  <a:pt x="1475486" y="6311760"/>
                </a:lnTo>
                <a:lnTo>
                  <a:pt x="1509522" y="6341478"/>
                </a:lnTo>
                <a:lnTo>
                  <a:pt x="1544104" y="6370752"/>
                </a:lnTo>
                <a:lnTo>
                  <a:pt x="1579232" y="6399581"/>
                </a:lnTo>
                <a:lnTo>
                  <a:pt x="1614919" y="6427965"/>
                </a:lnTo>
                <a:lnTo>
                  <a:pt x="1651139" y="6455905"/>
                </a:lnTo>
                <a:lnTo>
                  <a:pt x="1687918" y="6483401"/>
                </a:lnTo>
                <a:lnTo>
                  <a:pt x="1725256" y="6510464"/>
                </a:lnTo>
                <a:lnTo>
                  <a:pt x="1763128" y="6537096"/>
                </a:lnTo>
                <a:lnTo>
                  <a:pt x="1801558" y="6563271"/>
                </a:lnTo>
                <a:lnTo>
                  <a:pt x="1840534" y="6589027"/>
                </a:lnTo>
                <a:lnTo>
                  <a:pt x="1880069" y="6614325"/>
                </a:lnTo>
                <a:lnTo>
                  <a:pt x="1920151" y="6639204"/>
                </a:lnTo>
                <a:lnTo>
                  <a:pt x="1960791" y="6663639"/>
                </a:lnTo>
                <a:lnTo>
                  <a:pt x="2001977" y="6687642"/>
                </a:lnTo>
                <a:lnTo>
                  <a:pt x="2043709" y="6711201"/>
                </a:lnTo>
                <a:lnTo>
                  <a:pt x="2086013" y="6734340"/>
                </a:lnTo>
                <a:lnTo>
                  <a:pt x="0" y="11308550"/>
                </a:lnTo>
                <a:lnTo>
                  <a:pt x="189420" y="11308550"/>
                </a:lnTo>
                <a:lnTo>
                  <a:pt x="2310917" y="6656527"/>
                </a:lnTo>
                <a:lnTo>
                  <a:pt x="2237422" y="6619049"/>
                </a:lnTo>
                <a:lnTo>
                  <a:pt x="2189619" y="6594246"/>
                </a:lnTo>
                <a:lnTo>
                  <a:pt x="2142591" y="6568922"/>
                </a:lnTo>
                <a:lnTo>
                  <a:pt x="2096325" y="6543103"/>
                </a:lnTo>
                <a:lnTo>
                  <a:pt x="2050821" y="6516776"/>
                </a:lnTo>
                <a:lnTo>
                  <a:pt x="2006079" y="6489928"/>
                </a:lnTo>
                <a:lnTo>
                  <a:pt x="1962099" y="6462573"/>
                </a:lnTo>
                <a:lnTo>
                  <a:pt x="1918855" y="6434696"/>
                </a:lnTo>
                <a:lnTo>
                  <a:pt x="1876374" y="6406286"/>
                </a:lnTo>
                <a:lnTo>
                  <a:pt x="1834629" y="6377356"/>
                </a:lnTo>
                <a:lnTo>
                  <a:pt x="1793621" y="6347904"/>
                </a:lnTo>
                <a:lnTo>
                  <a:pt x="1753349" y="6317907"/>
                </a:lnTo>
                <a:lnTo>
                  <a:pt x="1713814" y="6287376"/>
                </a:lnTo>
                <a:lnTo>
                  <a:pt x="1675003" y="6256299"/>
                </a:lnTo>
                <a:lnTo>
                  <a:pt x="1636928" y="6224689"/>
                </a:lnTo>
                <a:lnTo>
                  <a:pt x="1599565" y="6192520"/>
                </a:lnTo>
                <a:lnTo>
                  <a:pt x="1562912" y="6159805"/>
                </a:lnTo>
                <a:lnTo>
                  <a:pt x="1526984" y="6126543"/>
                </a:lnTo>
                <a:lnTo>
                  <a:pt x="1491767" y="6092710"/>
                </a:lnTo>
                <a:lnTo>
                  <a:pt x="1457248" y="6058332"/>
                </a:lnTo>
                <a:lnTo>
                  <a:pt x="1423428" y="6023368"/>
                </a:lnTo>
                <a:lnTo>
                  <a:pt x="1390319" y="5987859"/>
                </a:lnTo>
                <a:lnTo>
                  <a:pt x="1357896" y="5951766"/>
                </a:lnTo>
                <a:lnTo>
                  <a:pt x="1326159" y="5915101"/>
                </a:lnTo>
                <a:lnTo>
                  <a:pt x="1295120" y="5877852"/>
                </a:lnTo>
                <a:lnTo>
                  <a:pt x="1264767" y="5840031"/>
                </a:lnTo>
                <a:lnTo>
                  <a:pt x="1235087" y="5801614"/>
                </a:lnTo>
                <a:lnTo>
                  <a:pt x="1206080" y="5762612"/>
                </a:lnTo>
                <a:lnTo>
                  <a:pt x="1177747" y="5723026"/>
                </a:lnTo>
                <a:lnTo>
                  <a:pt x="1150086" y="5682831"/>
                </a:lnTo>
                <a:lnTo>
                  <a:pt x="1123086" y="5642051"/>
                </a:lnTo>
                <a:lnTo>
                  <a:pt x="1096746" y="5600662"/>
                </a:lnTo>
                <a:lnTo>
                  <a:pt x="1071067" y="5558663"/>
                </a:lnTo>
                <a:lnTo>
                  <a:pt x="1046035" y="5516067"/>
                </a:lnTo>
                <a:lnTo>
                  <a:pt x="1024267" y="5477497"/>
                </a:lnTo>
                <a:lnTo>
                  <a:pt x="1003020" y="5438406"/>
                </a:lnTo>
                <a:lnTo>
                  <a:pt x="982306" y="5398782"/>
                </a:lnTo>
                <a:lnTo>
                  <a:pt x="962113" y="5358625"/>
                </a:lnTo>
                <a:lnTo>
                  <a:pt x="942467" y="5317947"/>
                </a:lnTo>
                <a:lnTo>
                  <a:pt x="923340" y="5276735"/>
                </a:lnTo>
                <a:lnTo>
                  <a:pt x="904760" y="5235003"/>
                </a:lnTo>
                <a:lnTo>
                  <a:pt x="886701" y="5192738"/>
                </a:lnTo>
                <a:lnTo>
                  <a:pt x="869175" y="5149964"/>
                </a:lnTo>
                <a:lnTo>
                  <a:pt x="852195" y="5106657"/>
                </a:lnTo>
                <a:lnTo>
                  <a:pt x="835736" y="5062842"/>
                </a:lnTo>
                <a:lnTo>
                  <a:pt x="819823" y="5018506"/>
                </a:lnTo>
                <a:lnTo>
                  <a:pt x="804430" y="4973650"/>
                </a:lnTo>
                <a:lnTo>
                  <a:pt x="789584" y="4928286"/>
                </a:lnTo>
                <a:lnTo>
                  <a:pt x="775271" y="4882400"/>
                </a:lnTo>
                <a:lnTo>
                  <a:pt x="761492" y="4836007"/>
                </a:lnTo>
                <a:lnTo>
                  <a:pt x="748245" y="4789119"/>
                </a:lnTo>
                <a:lnTo>
                  <a:pt x="735533" y="4741710"/>
                </a:lnTo>
                <a:lnTo>
                  <a:pt x="723366" y="4693793"/>
                </a:lnTo>
                <a:lnTo>
                  <a:pt x="711733" y="4645380"/>
                </a:lnTo>
                <a:lnTo>
                  <a:pt x="700633" y="4596460"/>
                </a:lnTo>
                <a:lnTo>
                  <a:pt x="690079" y="4547044"/>
                </a:lnTo>
                <a:lnTo>
                  <a:pt x="680059" y="4497121"/>
                </a:lnTo>
                <a:lnTo>
                  <a:pt x="670572" y="4446714"/>
                </a:lnTo>
                <a:lnTo>
                  <a:pt x="661631" y="4395800"/>
                </a:lnTo>
                <a:lnTo>
                  <a:pt x="653224" y="4344390"/>
                </a:lnTo>
                <a:lnTo>
                  <a:pt x="645363" y="4292498"/>
                </a:lnTo>
                <a:lnTo>
                  <a:pt x="638048" y="4240098"/>
                </a:lnTo>
                <a:lnTo>
                  <a:pt x="631253" y="4187228"/>
                </a:lnTo>
                <a:lnTo>
                  <a:pt x="625017" y="4133862"/>
                </a:lnTo>
                <a:lnTo>
                  <a:pt x="619315" y="4080002"/>
                </a:lnTo>
                <a:lnTo>
                  <a:pt x="614159" y="4025671"/>
                </a:lnTo>
                <a:lnTo>
                  <a:pt x="609536" y="3970845"/>
                </a:lnTo>
                <a:lnTo>
                  <a:pt x="605459" y="3915549"/>
                </a:lnTo>
                <a:lnTo>
                  <a:pt x="601929" y="3859758"/>
                </a:lnTo>
                <a:lnTo>
                  <a:pt x="598932" y="3803510"/>
                </a:lnTo>
                <a:lnTo>
                  <a:pt x="596480" y="3746766"/>
                </a:lnTo>
                <a:lnTo>
                  <a:pt x="594575" y="3689553"/>
                </a:lnTo>
                <a:lnTo>
                  <a:pt x="593217" y="3631882"/>
                </a:lnTo>
                <a:lnTo>
                  <a:pt x="592404" y="3573716"/>
                </a:lnTo>
                <a:lnTo>
                  <a:pt x="592124" y="3515093"/>
                </a:lnTo>
                <a:lnTo>
                  <a:pt x="592416" y="3458578"/>
                </a:lnTo>
                <a:lnTo>
                  <a:pt x="593280" y="3402406"/>
                </a:lnTo>
                <a:lnTo>
                  <a:pt x="594715" y="3346564"/>
                </a:lnTo>
                <a:lnTo>
                  <a:pt x="596734" y="3291065"/>
                </a:lnTo>
                <a:lnTo>
                  <a:pt x="599313" y="3235909"/>
                </a:lnTo>
                <a:lnTo>
                  <a:pt x="602475" y="3181096"/>
                </a:lnTo>
                <a:lnTo>
                  <a:pt x="606196" y="3126638"/>
                </a:lnTo>
                <a:lnTo>
                  <a:pt x="610489" y="3072536"/>
                </a:lnTo>
                <a:lnTo>
                  <a:pt x="615353" y="3018790"/>
                </a:lnTo>
                <a:lnTo>
                  <a:pt x="620788" y="2965399"/>
                </a:lnTo>
                <a:lnTo>
                  <a:pt x="626783" y="2912376"/>
                </a:lnTo>
                <a:lnTo>
                  <a:pt x="633336" y="2859709"/>
                </a:lnTo>
                <a:lnTo>
                  <a:pt x="640461" y="2807411"/>
                </a:lnTo>
                <a:lnTo>
                  <a:pt x="648157" y="2755493"/>
                </a:lnTo>
                <a:lnTo>
                  <a:pt x="656399" y="2703944"/>
                </a:lnTo>
                <a:lnTo>
                  <a:pt x="665213" y="2652763"/>
                </a:lnTo>
                <a:lnTo>
                  <a:pt x="674585" y="2601976"/>
                </a:lnTo>
                <a:lnTo>
                  <a:pt x="684517" y="2551557"/>
                </a:lnTo>
                <a:lnTo>
                  <a:pt x="694994" y="2501531"/>
                </a:lnTo>
                <a:lnTo>
                  <a:pt x="706043" y="2451887"/>
                </a:lnTo>
                <a:lnTo>
                  <a:pt x="717638" y="2402636"/>
                </a:lnTo>
                <a:lnTo>
                  <a:pt x="729792" y="2353780"/>
                </a:lnTo>
                <a:lnTo>
                  <a:pt x="742492" y="2305329"/>
                </a:lnTo>
                <a:lnTo>
                  <a:pt x="755751" y="2257272"/>
                </a:lnTo>
                <a:lnTo>
                  <a:pt x="769556" y="2209609"/>
                </a:lnTo>
                <a:lnTo>
                  <a:pt x="783920" y="2162365"/>
                </a:lnTo>
                <a:lnTo>
                  <a:pt x="798830" y="2115515"/>
                </a:lnTo>
                <a:lnTo>
                  <a:pt x="814285" y="2069084"/>
                </a:lnTo>
                <a:lnTo>
                  <a:pt x="830287" y="2023071"/>
                </a:lnTo>
                <a:lnTo>
                  <a:pt x="846836" y="1977478"/>
                </a:lnTo>
                <a:lnTo>
                  <a:pt x="863930" y="1932292"/>
                </a:lnTo>
                <a:lnTo>
                  <a:pt x="881570" y="1887537"/>
                </a:lnTo>
                <a:lnTo>
                  <a:pt x="899744" y="1843214"/>
                </a:lnTo>
                <a:lnTo>
                  <a:pt x="918464" y="1799310"/>
                </a:lnTo>
                <a:lnTo>
                  <a:pt x="937729" y="1755838"/>
                </a:lnTo>
                <a:lnTo>
                  <a:pt x="957529" y="1712798"/>
                </a:lnTo>
                <a:lnTo>
                  <a:pt x="977874" y="1670202"/>
                </a:lnTo>
                <a:lnTo>
                  <a:pt x="998753" y="1628051"/>
                </a:lnTo>
                <a:lnTo>
                  <a:pt x="1020165" y="1586331"/>
                </a:lnTo>
                <a:lnTo>
                  <a:pt x="1042111" y="1545069"/>
                </a:lnTo>
                <a:lnTo>
                  <a:pt x="1064602" y="1504251"/>
                </a:lnTo>
                <a:lnTo>
                  <a:pt x="1087615" y="1463878"/>
                </a:lnTo>
                <a:lnTo>
                  <a:pt x="1111161" y="1423962"/>
                </a:lnTo>
                <a:lnTo>
                  <a:pt x="1135240" y="1384515"/>
                </a:lnTo>
                <a:lnTo>
                  <a:pt x="1159852" y="1345526"/>
                </a:lnTo>
                <a:lnTo>
                  <a:pt x="1184986" y="1306995"/>
                </a:lnTo>
                <a:lnTo>
                  <a:pt x="1210652" y="1268933"/>
                </a:lnTo>
                <a:lnTo>
                  <a:pt x="1236853" y="1231341"/>
                </a:lnTo>
                <a:lnTo>
                  <a:pt x="1263561" y="1194219"/>
                </a:lnTo>
                <a:lnTo>
                  <a:pt x="1290802" y="1157566"/>
                </a:lnTo>
                <a:lnTo>
                  <a:pt x="1318577" y="1121410"/>
                </a:lnTo>
                <a:lnTo>
                  <a:pt x="1346860" y="1085723"/>
                </a:lnTo>
                <a:lnTo>
                  <a:pt x="1375676" y="1050518"/>
                </a:lnTo>
                <a:lnTo>
                  <a:pt x="1405001" y="1015809"/>
                </a:lnTo>
                <a:lnTo>
                  <a:pt x="1434858" y="981583"/>
                </a:lnTo>
                <a:lnTo>
                  <a:pt x="1465224" y="947851"/>
                </a:lnTo>
                <a:lnTo>
                  <a:pt x="1496110" y="914615"/>
                </a:lnTo>
                <a:lnTo>
                  <a:pt x="1527505" y="881875"/>
                </a:lnTo>
                <a:lnTo>
                  <a:pt x="1559433" y="849642"/>
                </a:lnTo>
                <a:lnTo>
                  <a:pt x="1594624" y="815251"/>
                </a:lnTo>
                <a:lnTo>
                  <a:pt x="1630362" y="781494"/>
                </a:lnTo>
                <a:lnTo>
                  <a:pt x="1666646" y="748385"/>
                </a:lnTo>
                <a:lnTo>
                  <a:pt x="1703463" y="715924"/>
                </a:lnTo>
                <a:lnTo>
                  <a:pt x="1740827" y="684098"/>
                </a:lnTo>
                <a:lnTo>
                  <a:pt x="1778723" y="652932"/>
                </a:lnTo>
                <a:lnTo>
                  <a:pt x="1817141" y="622414"/>
                </a:lnTo>
                <a:lnTo>
                  <a:pt x="1856092" y="592543"/>
                </a:lnTo>
                <a:lnTo>
                  <a:pt x="1895563" y="563321"/>
                </a:lnTo>
                <a:lnTo>
                  <a:pt x="1935543" y="534771"/>
                </a:lnTo>
                <a:lnTo>
                  <a:pt x="1976043" y="506869"/>
                </a:lnTo>
                <a:lnTo>
                  <a:pt x="2017052" y="479640"/>
                </a:lnTo>
                <a:lnTo>
                  <a:pt x="2058568" y="453072"/>
                </a:lnTo>
                <a:lnTo>
                  <a:pt x="2100592" y="427164"/>
                </a:lnTo>
                <a:lnTo>
                  <a:pt x="2143112" y="401929"/>
                </a:lnTo>
                <a:lnTo>
                  <a:pt x="2186127" y="377367"/>
                </a:lnTo>
                <a:lnTo>
                  <a:pt x="2229637" y="353479"/>
                </a:lnTo>
                <a:lnTo>
                  <a:pt x="2273643" y="330276"/>
                </a:lnTo>
                <a:lnTo>
                  <a:pt x="2318118" y="307733"/>
                </a:lnTo>
                <a:lnTo>
                  <a:pt x="2363089" y="285877"/>
                </a:lnTo>
                <a:lnTo>
                  <a:pt x="2408529" y="264706"/>
                </a:lnTo>
                <a:lnTo>
                  <a:pt x="2454440" y="244221"/>
                </a:lnTo>
                <a:lnTo>
                  <a:pt x="2500833" y="224434"/>
                </a:lnTo>
                <a:lnTo>
                  <a:pt x="2547683" y="205320"/>
                </a:lnTo>
                <a:lnTo>
                  <a:pt x="2595003" y="186905"/>
                </a:lnTo>
                <a:lnTo>
                  <a:pt x="2642082" y="169443"/>
                </a:lnTo>
                <a:lnTo>
                  <a:pt x="2689517" y="152692"/>
                </a:lnTo>
                <a:lnTo>
                  <a:pt x="2737307" y="136652"/>
                </a:lnTo>
                <a:lnTo>
                  <a:pt x="2785427" y="121335"/>
                </a:lnTo>
                <a:lnTo>
                  <a:pt x="2833878" y="106730"/>
                </a:lnTo>
                <a:lnTo>
                  <a:pt x="2882658" y="92837"/>
                </a:lnTo>
                <a:lnTo>
                  <a:pt x="2931782" y="79667"/>
                </a:lnTo>
                <a:lnTo>
                  <a:pt x="2981210" y="67208"/>
                </a:lnTo>
                <a:lnTo>
                  <a:pt x="3030956" y="55460"/>
                </a:lnTo>
                <a:lnTo>
                  <a:pt x="3081020" y="44437"/>
                </a:lnTo>
                <a:lnTo>
                  <a:pt x="3131388" y="34112"/>
                </a:lnTo>
                <a:lnTo>
                  <a:pt x="3182048" y="24511"/>
                </a:lnTo>
                <a:lnTo>
                  <a:pt x="3233013" y="15633"/>
                </a:lnTo>
                <a:lnTo>
                  <a:pt x="3284270" y="7454"/>
                </a:lnTo>
                <a:lnTo>
                  <a:pt x="3335820" y="0"/>
                </a:lnTo>
                <a:close/>
              </a:path>
              <a:path w="4554855" h="11308715">
                <a:moveTo>
                  <a:pt x="4554829" y="6916229"/>
                </a:moveTo>
                <a:lnTo>
                  <a:pt x="3380740" y="6916229"/>
                </a:lnTo>
                <a:lnTo>
                  <a:pt x="1431366" y="11308550"/>
                </a:lnTo>
                <a:lnTo>
                  <a:pt x="1619846" y="11308550"/>
                </a:lnTo>
                <a:lnTo>
                  <a:pt x="3492766" y="7088632"/>
                </a:lnTo>
                <a:lnTo>
                  <a:pt x="4382592" y="7088632"/>
                </a:lnTo>
                <a:lnTo>
                  <a:pt x="4382592" y="11308550"/>
                </a:lnTo>
                <a:lnTo>
                  <a:pt x="4554829" y="11308550"/>
                </a:lnTo>
                <a:lnTo>
                  <a:pt x="4554829" y="6916229"/>
                </a:lnTo>
                <a:close/>
              </a:path>
              <a:path w="4554855" h="11308715">
                <a:moveTo>
                  <a:pt x="4554829" y="850379"/>
                </a:moveTo>
                <a:lnTo>
                  <a:pt x="4382592" y="850379"/>
                </a:lnTo>
                <a:lnTo>
                  <a:pt x="4382592" y="1028179"/>
                </a:lnTo>
                <a:lnTo>
                  <a:pt x="4382592" y="5892279"/>
                </a:lnTo>
                <a:lnTo>
                  <a:pt x="3641712" y="5892279"/>
                </a:lnTo>
                <a:lnTo>
                  <a:pt x="3587851" y="5879579"/>
                </a:lnTo>
                <a:lnTo>
                  <a:pt x="3534816" y="5879579"/>
                </a:lnTo>
                <a:lnTo>
                  <a:pt x="3482606" y="5866879"/>
                </a:lnTo>
                <a:lnTo>
                  <a:pt x="3431222" y="5866879"/>
                </a:lnTo>
                <a:lnTo>
                  <a:pt x="3282035" y="5828779"/>
                </a:lnTo>
                <a:lnTo>
                  <a:pt x="3233966" y="5828779"/>
                </a:lnTo>
                <a:lnTo>
                  <a:pt x="3186747" y="5816079"/>
                </a:lnTo>
                <a:lnTo>
                  <a:pt x="3140367" y="5790679"/>
                </a:lnTo>
                <a:lnTo>
                  <a:pt x="3006306" y="5752579"/>
                </a:lnTo>
                <a:lnTo>
                  <a:pt x="2963316" y="5727179"/>
                </a:lnTo>
                <a:lnTo>
                  <a:pt x="2921177" y="5714479"/>
                </a:lnTo>
                <a:lnTo>
                  <a:pt x="2879902" y="5689079"/>
                </a:lnTo>
                <a:lnTo>
                  <a:pt x="2839491" y="5663679"/>
                </a:lnTo>
                <a:lnTo>
                  <a:pt x="2799943" y="5638279"/>
                </a:lnTo>
                <a:lnTo>
                  <a:pt x="2761246" y="5612879"/>
                </a:lnTo>
                <a:lnTo>
                  <a:pt x="2723438" y="5600179"/>
                </a:lnTo>
                <a:lnTo>
                  <a:pt x="2686494" y="5562079"/>
                </a:lnTo>
                <a:lnTo>
                  <a:pt x="2650413" y="5536679"/>
                </a:lnTo>
                <a:lnTo>
                  <a:pt x="2615222" y="5511279"/>
                </a:lnTo>
                <a:lnTo>
                  <a:pt x="2580906" y="5485879"/>
                </a:lnTo>
                <a:lnTo>
                  <a:pt x="2547480" y="5447779"/>
                </a:lnTo>
                <a:lnTo>
                  <a:pt x="2514930" y="5422379"/>
                </a:lnTo>
                <a:lnTo>
                  <a:pt x="2483269" y="5384279"/>
                </a:lnTo>
                <a:lnTo>
                  <a:pt x="2456053" y="5358879"/>
                </a:lnTo>
                <a:lnTo>
                  <a:pt x="2429510" y="5320779"/>
                </a:lnTo>
                <a:lnTo>
                  <a:pt x="2403640" y="5295379"/>
                </a:lnTo>
                <a:lnTo>
                  <a:pt x="2378456" y="5257279"/>
                </a:lnTo>
                <a:lnTo>
                  <a:pt x="2353957" y="5231879"/>
                </a:lnTo>
                <a:lnTo>
                  <a:pt x="2330132" y="5193779"/>
                </a:lnTo>
                <a:lnTo>
                  <a:pt x="2307005" y="5155679"/>
                </a:lnTo>
                <a:lnTo>
                  <a:pt x="2284552" y="5117579"/>
                </a:lnTo>
                <a:lnTo>
                  <a:pt x="2262771" y="5079479"/>
                </a:lnTo>
                <a:lnTo>
                  <a:pt x="2241689" y="5041379"/>
                </a:lnTo>
                <a:lnTo>
                  <a:pt x="2221293" y="5003279"/>
                </a:lnTo>
                <a:lnTo>
                  <a:pt x="2201570" y="4965179"/>
                </a:lnTo>
                <a:lnTo>
                  <a:pt x="2182545" y="4927079"/>
                </a:lnTo>
                <a:lnTo>
                  <a:pt x="2164194" y="4888979"/>
                </a:lnTo>
                <a:lnTo>
                  <a:pt x="2146541" y="4850879"/>
                </a:lnTo>
                <a:lnTo>
                  <a:pt x="2129561" y="4800079"/>
                </a:lnTo>
                <a:lnTo>
                  <a:pt x="2113280" y="4761979"/>
                </a:lnTo>
                <a:lnTo>
                  <a:pt x="2097684" y="4711179"/>
                </a:lnTo>
                <a:lnTo>
                  <a:pt x="2082774" y="4673079"/>
                </a:lnTo>
                <a:lnTo>
                  <a:pt x="2068550" y="4622279"/>
                </a:lnTo>
                <a:lnTo>
                  <a:pt x="2055012" y="4571479"/>
                </a:lnTo>
                <a:lnTo>
                  <a:pt x="2042172" y="4533379"/>
                </a:lnTo>
                <a:lnTo>
                  <a:pt x="2030018" y="4482579"/>
                </a:lnTo>
                <a:lnTo>
                  <a:pt x="2018563" y="4431779"/>
                </a:lnTo>
                <a:lnTo>
                  <a:pt x="2007793" y="4380979"/>
                </a:lnTo>
                <a:lnTo>
                  <a:pt x="1997710" y="4330179"/>
                </a:lnTo>
                <a:lnTo>
                  <a:pt x="1988324" y="4279379"/>
                </a:lnTo>
                <a:lnTo>
                  <a:pt x="1979625" y="4215879"/>
                </a:lnTo>
                <a:lnTo>
                  <a:pt x="1971624" y="4165079"/>
                </a:lnTo>
                <a:lnTo>
                  <a:pt x="1964321" y="4114279"/>
                </a:lnTo>
                <a:lnTo>
                  <a:pt x="1957705" y="4063479"/>
                </a:lnTo>
                <a:lnTo>
                  <a:pt x="1951786" y="3999979"/>
                </a:lnTo>
                <a:lnTo>
                  <a:pt x="1946554" y="3949179"/>
                </a:lnTo>
                <a:lnTo>
                  <a:pt x="1942020" y="3885679"/>
                </a:lnTo>
                <a:lnTo>
                  <a:pt x="1938185" y="3822179"/>
                </a:lnTo>
                <a:lnTo>
                  <a:pt x="1935048" y="3771379"/>
                </a:lnTo>
                <a:lnTo>
                  <a:pt x="1932609" y="3707879"/>
                </a:lnTo>
                <a:lnTo>
                  <a:pt x="1930869" y="3644379"/>
                </a:lnTo>
                <a:lnTo>
                  <a:pt x="1929815" y="3580879"/>
                </a:lnTo>
                <a:lnTo>
                  <a:pt x="1929472" y="3517379"/>
                </a:lnTo>
                <a:lnTo>
                  <a:pt x="1929803" y="3453879"/>
                </a:lnTo>
                <a:lnTo>
                  <a:pt x="1930806" y="3403079"/>
                </a:lnTo>
                <a:lnTo>
                  <a:pt x="1932482" y="3339579"/>
                </a:lnTo>
                <a:lnTo>
                  <a:pt x="1934832" y="3276079"/>
                </a:lnTo>
                <a:lnTo>
                  <a:pt x="1937842" y="3225279"/>
                </a:lnTo>
                <a:lnTo>
                  <a:pt x="1941512" y="3161779"/>
                </a:lnTo>
                <a:lnTo>
                  <a:pt x="1945868" y="3110979"/>
                </a:lnTo>
                <a:lnTo>
                  <a:pt x="1950885" y="3047479"/>
                </a:lnTo>
                <a:lnTo>
                  <a:pt x="1956562" y="2996679"/>
                </a:lnTo>
                <a:lnTo>
                  <a:pt x="1962912" y="2933179"/>
                </a:lnTo>
                <a:lnTo>
                  <a:pt x="1969922" y="2882379"/>
                </a:lnTo>
                <a:lnTo>
                  <a:pt x="1977605" y="2831579"/>
                </a:lnTo>
                <a:lnTo>
                  <a:pt x="1985937" y="2780779"/>
                </a:lnTo>
                <a:lnTo>
                  <a:pt x="1994954" y="2729979"/>
                </a:lnTo>
                <a:lnTo>
                  <a:pt x="2004618" y="2679179"/>
                </a:lnTo>
                <a:lnTo>
                  <a:pt x="2014956" y="2628379"/>
                </a:lnTo>
                <a:lnTo>
                  <a:pt x="2025954" y="2577579"/>
                </a:lnTo>
                <a:lnTo>
                  <a:pt x="2037613" y="2526779"/>
                </a:lnTo>
                <a:lnTo>
                  <a:pt x="2049945" y="2475979"/>
                </a:lnTo>
                <a:lnTo>
                  <a:pt x="2062924" y="2425179"/>
                </a:lnTo>
                <a:lnTo>
                  <a:pt x="2076577" y="2374379"/>
                </a:lnTo>
                <a:lnTo>
                  <a:pt x="2090877" y="2336279"/>
                </a:lnTo>
                <a:lnTo>
                  <a:pt x="2105850" y="2285479"/>
                </a:lnTo>
                <a:lnTo>
                  <a:pt x="2121471" y="2247379"/>
                </a:lnTo>
                <a:lnTo>
                  <a:pt x="2137765" y="2196579"/>
                </a:lnTo>
                <a:lnTo>
                  <a:pt x="2154707" y="2158479"/>
                </a:lnTo>
                <a:lnTo>
                  <a:pt x="2172309" y="2107679"/>
                </a:lnTo>
                <a:lnTo>
                  <a:pt x="2190572" y="2069579"/>
                </a:lnTo>
                <a:lnTo>
                  <a:pt x="2209495" y="2031479"/>
                </a:lnTo>
                <a:lnTo>
                  <a:pt x="2229078" y="1993379"/>
                </a:lnTo>
                <a:lnTo>
                  <a:pt x="2249309" y="1955279"/>
                </a:lnTo>
                <a:lnTo>
                  <a:pt x="2270201" y="1917179"/>
                </a:lnTo>
                <a:lnTo>
                  <a:pt x="2291740" y="1879079"/>
                </a:lnTo>
                <a:lnTo>
                  <a:pt x="2313952" y="1840979"/>
                </a:lnTo>
                <a:lnTo>
                  <a:pt x="2336800" y="1802879"/>
                </a:lnTo>
                <a:lnTo>
                  <a:pt x="2360320" y="1764779"/>
                </a:lnTo>
                <a:lnTo>
                  <a:pt x="2384475" y="1726679"/>
                </a:lnTo>
                <a:lnTo>
                  <a:pt x="2409304" y="1701279"/>
                </a:lnTo>
                <a:lnTo>
                  <a:pt x="2434767" y="1663179"/>
                </a:lnTo>
                <a:lnTo>
                  <a:pt x="2460904" y="1625079"/>
                </a:lnTo>
                <a:lnTo>
                  <a:pt x="2487676" y="1599679"/>
                </a:lnTo>
                <a:lnTo>
                  <a:pt x="2515108" y="1561579"/>
                </a:lnTo>
                <a:lnTo>
                  <a:pt x="2556002" y="1523479"/>
                </a:lnTo>
                <a:lnTo>
                  <a:pt x="2597607" y="1485379"/>
                </a:lnTo>
                <a:lnTo>
                  <a:pt x="2639860" y="1447279"/>
                </a:lnTo>
                <a:lnTo>
                  <a:pt x="2682722" y="1409179"/>
                </a:lnTo>
                <a:lnTo>
                  <a:pt x="2769984" y="1332979"/>
                </a:lnTo>
                <a:lnTo>
                  <a:pt x="3085287" y="1155179"/>
                </a:lnTo>
                <a:lnTo>
                  <a:pt x="3221494" y="1117079"/>
                </a:lnTo>
                <a:lnTo>
                  <a:pt x="3266592" y="1091679"/>
                </a:lnTo>
                <a:lnTo>
                  <a:pt x="3311448" y="1078979"/>
                </a:lnTo>
                <a:lnTo>
                  <a:pt x="3355987" y="1078979"/>
                </a:lnTo>
                <a:lnTo>
                  <a:pt x="3443897" y="1053579"/>
                </a:lnTo>
                <a:lnTo>
                  <a:pt x="3487140" y="1053579"/>
                </a:lnTo>
                <a:lnTo>
                  <a:pt x="3529838" y="1040879"/>
                </a:lnTo>
                <a:lnTo>
                  <a:pt x="3571925" y="1040879"/>
                </a:lnTo>
                <a:lnTo>
                  <a:pt x="3613327" y="1028179"/>
                </a:lnTo>
                <a:lnTo>
                  <a:pt x="4382592" y="1028179"/>
                </a:lnTo>
                <a:lnTo>
                  <a:pt x="4382592" y="850379"/>
                </a:lnTo>
                <a:lnTo>
                  <a:pt x="3648595" y="850379"/>
                </a:lnTo>
                <a:lnTo>
                  <a:pt x="3596436" y="863079"/>
                </a:lnTo>
                <a:lnTo>
                  <a:pt x="3544811" y="863079"/>
                </a:lnTo>
                <a:lnTo>
                  <a:pt x="3493719" y="875779"/>
                </a:lnTo>
                <a:lnTo>
                  <a:pt x="3443186" y="875779"/>
                </a:lnTo>
                <a:lnTo>
                  <a:pt x="3393211" y="888479"/>
                </a:lnTo>
                <a:lnTo>
                  <a:pt x="3105683" y="964679"/>
                </a:lnTo>
                <a:lnTo>
                  <a:pt x="3059900" y="990079"/>
                </a:lnTo>
                <a:lnTo>
                  <a:pt x="3014764" y="1002779"/>
                </a:lnTo>
                <a:lnTo>
                  <a:pt x="2970263" y="1028179"/>
                </a:lnTo>
                <a:lnTo>
                  <a:pt x="2926435" y="1040879"/>
                </a:lnTo>
                <a:lnTo>
                  <a:pt x="2883268" y="1066279"/>
                </a:lnTo>
                <a:lnTo>
                  <a:pt x="2798965" y="1117079"/>
                </a:lnTo>
                <a:lnTo>
                  <a:pt x="2757855" y="1142479"/>
                </a:lnTo>
                <a:lnTo>
                  <a:pt x="2717444" y="1167879"/>
                </a:lnTo>
                <a:lnTo>
                  <a:pt x="2677757" y="1193279"/>
                </a:lnTo>
                <a:lnTo>
                  <a:pt x="2638793" y="1218679"/>
                </a:lnTo>
                <a:lnTo>
                  <a:pt x="2600566" y="1244079"/>
                </a:lnTo>
                <a:lnTo>
                  <a:pt x="2563076" y="1282179"/>
                </a:lnTo>
                <a:lnTo>
                  <a:pt x="2526347" y="1307579"/>
                </a:lnTo>
                <a:lnTo>
                  <a:pt x="2490381" y="1345679"/>
                </a:lnTo>
                <a:lnTo>
                  <a:pt x="2455176" y="1383779"/>
                </a:lnTo>
                <a:lnTo>
                  <a:pt x="2420772" y="1409179"/>
                </a:lnTo>
                <a:lnTo>
                  <a:pt x="2387155" y="1447279"/>
                </a:lnTo>
                <a:lnTo>
                  <a:pt x="2359596" y="1485379"/>
                </a:lnTo>
                <a:lnTo>
                  <a:pt x="2332634" y="1510779"/>
                </a:lnTo>
                <a:lnTo>
                  <a:pt x="2306294" y="1548879"/>
                </a:lnTo>
                <a:lnTo>
                  <a:pt x="2280577" y="1574279"/>
                </a:lnTo>
                <a:lnTo>
                  <a:pt x="2255456" y="1612379"/>
                </a:lnTo>
                <a:lnTo>
                  <a:pt x="2230945" y="1650479"/>
                </a:lnTo>
                <a:lnTo>
                  <a:pt x="2207056" y="1688579"/>
                </a:lnTo>
                <a:lnTo>
                  <a:pt x="2183777" y="1713979"/>
                </a:lnTo>
                <a:lnTo>
                  <a:pt x="2161121" y="1752079"/>
                </a:lnTo>
                <a:lnTo>
                  <a:pt x="2139061" y="1790179"/>
                </a:lnTo>
                <a:lnTo>
                  <a:pt x="2117623" y="1828279"/>
                </a:lnTo>
                <a:lnTo>
                  <a:pt x="2096808" y="1866379"/>
                </a:lnTo>
                <a:lnTo>
                  <a:pt x="2076602" y="1904479"/>
                </a:lnTo>
                <a:lnTo>
                  <a:pt x="2057006" y="1955279"/>
                </a:lnTo>
                <a:lnTo>
                  <a:pt x="2038032" y="1993379"/>
                </a:lnTo>
                <a:lnTo>
                  <a:pt x="2019668" y="2031479"/>
                </a:lnTo>
                <a:lnTo>
                  <a:pt x="2001926" y="2069579"/>
                </a:lnTo>
                <a:lnTo>
                  <a:pt x="1984806" y="2120379"/>
                </a:lnTo>
                <a:lnTo>
                  <a:pt x="1968296" y="2158479"/>
                </a:lnTo>
                <a:lnTo>
                  <a:pt x="1952409" y="2209279"/>
                </a:lnTo>
                <a:lnTo>
                  <a:pt x="1937131" y="2247379"/>
                </a:lnTo>
                <a:lnTo>
                  <a:pt x="1922475" y="2298179"/>
                </a:lnTo>
                <a:lnTo>
                  <a:pt x="1908441" y="2336279"/>
                </a:lnTo>
                <a:lnTo>
                  <a:pt x="1895030" y="2387079"/>
                </a:lnTo>
                <a:lnTo>
                  <a:pt x="1882241" y="2437879"/>
                </a:lnTo>
                <a:lnTo>
                  <a:pt x="1870062" y="2488679"/>
                </a:lnTo>
                <a:lnTo>
                  <a:pt x="1858505" y="2526779"/>
                </a:lnTo>
                <a:lnTo>
                  <a:pt x="1847570" y="2577579"/>
                </a:lnTo>
                <a:lnTo>
                  <a:pt x="1837258" y="2628379"/>
                </a:lnTo>
                <a:lnTo>
                  <a:pt x="1827568" y="2679179"/>
                </a:lnTo>
                <a:lnTo>
                  <a:pt x="1818500" y="2729979"/>
                </a:lnTo>
                <a:lnTo>
                  <a:pt x="1810054" y="2780779"/>
                </a:lnTo>
                <a:lnTo>
                  <a:pt x="1802231" y="2844279"/>
                </a:lnTo>
                <a:lnTo>
                  <a:pt x="1795043" y="2895079"/>
                </a:lnTo>
                <a:lnTo>
                  <a:pt x="1788464" y="2945879"/>
                </a:lnTo>
                <a:lnTo>
                  <a:pt x="1782508" y="2996679"/>
                </a:lnTo>
                <a:lnTo>
                  <a:pt x="1777187" y="3060179"/>
                </a:lnTo>
                <a:lnTo>
                  <a:pt x="1772488" y="3110979"/>
                </a:lnTo>
                <a:lnTo>
                  <a:pt x="1768411" y="3174479"/>
                </a:lnTo>
                <a:lnTo>
                  <a:pt x="1764957" y="3225279"/>
                </a:lnTo>
                <a:lnTo>
                  <a:pt x="1762137" y="3288779"/>
                </a:lnTo>
                <a:lnTo>
                  <a:pt x="1759940" y="3339579"/>
                </a:lnTo>
                <a:lnTo>
                  <a:pt x="1758378" y="3403079"/>
                </a:lnTo>
                <a:lnTo>
                  <a:pt x="1757438" y="3466579"/>
                </a:lnTo>
                <a:lnTo>
                  <a:pt x="1757121" y="3517379"/>
                </a:lnTo>
                <a:lnTo>
                  <a:pt x="1757451" y="3580879"/>
                </a:lnTo>
                <a:lnTo>
                  <a:pt x="1758429" y="3644379"/>
                </a:lnTo>
                <a:lnTo>
                  <a:pt x="1760067" y="3707879"/>
                </a:lnTo>
                <a:lnTo>
                  <a:pt x="1762353" y="3758679"/>
                </a:lnTo>
                <a:lnTo>
                  <a:pt x="1765300" y="3822179"/>
                </a:lnTo>
                <a:lnTo>
                  <a:pt x="1768894" y="3885679"/>
                </a:lnTo>
                <a:lnTo>
                  <a:pt x="1773148" y="3936479"/>
                </a:lnTo>
                <a:lnTo>
                  <a:pt x="1778050" y="3999979"/>
                </a:lnTo>
                <a:lnTo>
                  <a:pt x="1783600" y="4050779"/>
                </a:lnTo>
                <a:lnTo>
                  <a:pt x="1789798" y="4101579"/>
                </a:lnTo>
                <a:lnTo>
                  <a:pt x="1796656" y="4165079"/>
                </a:lnTo>
                <a:lnTo>
                  <a:pt x="1804162" y="4215879"/>
                </a:lnTo>
                <a:lnTo>
                  <a:pt x="1812315" y="4266679"/>
                </a:lnTo>
                <a:lnTo>
                  <a:pt x="1821129" y="4317479"/>
                </a:lnTo>
                <a:lnTo>
                  <a:pt x="1830578" y="4368279"/>
                </a:lnTo>
                <a:lnTo>
                  <a:pt x="1840687" y="4419079"/>
                </a:lnTo>
                <a:lnTo>
                  <a:pt x="1851431" y="4469879"/>
                </a:lnTo>
                <a:lnTo>
                  <a:pt x="1862836" y="4520679"/>
                </a:lnTo>
                <a:lnTo>
                  <a:pt x="1874888" y="4571479"/>
                </a:lnTo>
                <a:lnTo>
                  <a:pt x="1887575" y="4609579"/>
                </a:lnTo>
                <a:lnTo>
                  <a:pt x="1900923" y="4660379"/>
                </a:lnTo>
                <a:lnTo>
                  <a:pt x="1914906" y="4711179"/>
                </a:lnTo>
                <a:lnTo>
                  <a:pt x="1929536" y="4749279"/>
                </a:lnTo>
                <a:lnTo>
                  <a:pt x="1944827" y="4800079"/>
                </a:lnTo>
                <a:lnTo>
                  <a:pt x="1960740" y="4838179"/>
                </a:lnTo>
                <a:lnTo>
                  <a:pt x="1977313" y="4888979"/>
                </a:lnTo>
                <a:lnTo>
                  <a:pt x="1994522" y="4927079"/>
                </a:lnTo>
                <a:lnTo>
                  <a:pt x="2012378" y="4965179"/>
                </a:lnTo>
                <a:lnTo>
                  <a:pt x="2030882" y="5015979"/>
                </a:lnTo>
                <a:lnTo>
                  <a:pt x="2050021" y="5054079"/>
                </a:lnTo>
                <a:lnTo>
                  <a:pt x="2069807" y="5092179"/>
                </a:lnTo>
                <a:lnTo>
                  <a:pt x="2090242" y="5130279"/>
                </a:lnTo>
                <a:lnTo>
                  <a:pt x="2111311" y="5168379"/>
                </a:lnTo>
                <a:lnTo>
                  <a:pt x="2133015" y="5206479"/>
                </a:lnTo>
                <a:lnTo>
                  <a:pt x="2155367" y="5244579"/>
                </a:lnTo>
                <a:lnTo>
                  <a:pt x="2178367" y="5282679"/>
                </a:lnTo>
                <a:lnTo>
                  <a:pt x="2202002" y="5308079"/>
                </a:lnTo>
                <a:lnTo>
                  <a:pt x="2226272" y="5346179"/>
                </a:lnTo>
                <a:lnTo>
                  <a:pt x="2251176" y="5384279"/>
                </a:lnTo>
                <a:lnTo>
                  <a:pt x="2276729" y="5409679"/>
                </a:lnTo>
                <a:lnTo>
                  <a:pt x="2302916" y="5447779"/>
                </a:lnTo>
                <a:lnTo>
                  <a:pt x="2329738" y="5473179"/>
                </a:lnTo>
                <a:lnTo>
                  <a:pt x="2357209" y="5498579"/>
                </a:lnTo>
                <a:lnTo>
                  <a:pt x="2390063" y="5536679"/>
                </a:lnTo>
                <a:lnTo>
                  <a:pt x="2423757" y="5574779"/>
                </a:lnTo>
                <a:lnTo>
                  <a:pt x="2458275" y="5600179"/>
                </a:lnTo>
                <a:lnTo>
                  <a:pt x="2493607" y="5638279"/>
                </a:lnTo>
                <a:lnTo>
                  <a:pt x="2529776" y="5663679"/>
                </a:lnTo>
                <a:lnTo>
                  <a:pt x="2566759" y="5689079"/>
                </a:lnTo>
                <a:lnTo>
                  <a:pt x="2604566" y="5727179"/>
                </a:lnTo>
                <a:lnTo>
                  <a:pt x="2643187" y="5752579"/>
                </a:lnTo>
                <a:lnTo>
                  <a:pt x="2682608" y="5777979"/>
                </a:lnTo>
                <a:lnTo>
                  <a:pt x="2722854" y="5803379"/>
                </a:lnTo>
                <a:lnTo>
                  <a:pt x="2763901" y="5816079"/>
                </a:lnTo>
                <a:lnTo>
                  <a:pt x="2805760" y="5841479"/>
                </a:lnTo>
                <a:lnTo>
                  <a:pt x="2848419" y="5866879"/>
                </a:lnTo>
                <a:lnTo>
                  <a:pt x="2891866" y="5879579"/>
                </a:lnTo>
                <a:lnTo>
                  <a:pt x="2936125" y="5904979"/>
                </a:lnTo>
                <a:lnTo>
                  <a:pt x="2981172" y="5917679"/>
                </a:lnTo>
                <a:lnTo>
                  <a:pt x="3027019" y="5943079"/>
                </a:lnTo>
                <a:lnTo>
                  <a:pt x="3169285" y="5981179"/>
                </a:lnTo>
                <a:lnTo>
                  <a:pt x="3369919" y="6031979"/>
                </a:lnTo>
                <a:lnTo>
                  <a:pt x="3422027" y="6031979"/>
                </a:lnTo>
                <a:lnTo>
                  <a:pt x="3474897" y="6044679"/>
                </a:lnTo>
                <a:lnTo>
                  <a:pt x="3528530" y="6044679"/>
                </a:lnTo>
                <a:lnTo>
                  <a:pt x="3582936" y="6057379"/>
                </a:lnTo>
                <a:lnTo>
                  <a:pt x="4554829" y="6057379"/>
                </a:lnTo>
                <a:lnTo>
                  <a:pt x="4554829" y="5892279"/>
                </a:lnTo>
                <a:lnTo>
                  <a:pt x="4554829" y="1028179"/>
                </a:lnTo>
                <a:lnTo>
                  <a:pt x="4554829" y="850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8D88C-A12E-49FB-9850-4175355A718A}"/>
              </a:ext>
            </a:extLst>
          </p:cNvPr>
          <p:cNvSpPr txBox="1"/>
          <p:nvPr/>
        </p:nvSpPr>
        <p:spPr>
          <a:xfrm>
            <a:off x="259048" y="2580308"/>
            <a:ext cx="4331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Морозова Дарья </a:t>
            </a:r>
            <a:r>
              <a:rPr lang="ru-R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Максимона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heyiamfalloutgirl@gmail.com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Рекомендации по использованию инструментов, площадок, устройств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0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0"/>
            <a:ext cx="3468662" cy="6857615"/>
            <a:chOff x="0" y="0"/>
            <a:chExt cx="5720080" cy="11308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20080" cy="11308715"/>
            </a:xfrm>
            <a:custGeom>
              <a:avLst/>
              <a:gdLst/>
              <a:ahLst/>
              <a:cxnLst/>
              <a:rect l="l" t="t" r="r" b="b"/>
              <a:pathLst>
                <a:path w="5720080" h="11308715">
                  <a:moveTo>
                    <a:pt x="5719574" y="0"/>
                  </a:moveTo>
                  <a:lnTo>
                    <a:pt x="0" y="0"/>
                  </a:lnTo>
                  <a:lnTo>
                    <a:pt x="0" y="11308555"/>
                  </a:lnTo>
                  <a:lnTo>
                    <a:pt x="5719574" y="11308555"/>
                  </a:lnTo>
                  <a:lnTo>
                    <a:pt x="5719574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" name="object 4"/>
            <p:cNvSpPr/>
            <p:nvPr/>
          </p:nvSpPr>
          <p:spPr>
            <a:xfrm>
              <a:off x="1226324" y="2298235"/>
              <a:ext cx="3267075" cy="3263900"/>
            </a:xfrm>
            <a:custGeom>
              <a:avLst/>
              <a:gdLst/>
              <a:ahLst/>
              <a:cxnLst/>
              <a:rect l="l" t="t" r="r" b="b"/>
              <a:pathLst>
                <a:path w="3267075" h="3263900">
                  <a:moveTo>
                    <a:pt x="1916061" y="1787906"/>
                  </a:moveTo>
                  <a:lnTo>
                    <a:pt x="1912874" y="1740598"/>
                  </a:lnTo>
                  <a:lnTo>
                    <a:pt x="1903577" y="1695196"/>
                  </a:lnTo>
                  <a:lnTo>
                    <a:pt x="1888578" y="1652130"/>
                  </a:lnTo>
                  <a:lnTo>
                    <a:pt x="1883143" y="1641309"/>
                  </a:lnTo>
                  <a:lnTo>
                    <a:pt x="1883143" y="1787906"/>
                  </a:lnTo>
                  <a:lnTo>
                    <a:pt x="1879714" y="1834578"/>
                  </a:lnTo>
                  <a:lnTo>
                    <a:pt x="1869732" y="1879130"/>
                  </a:lnTo>
                  <a:lnTo>
                    <a:pt x="1853704" y="1921090"/>
                  </a:lnTo>
                  <a:lnTo>
                    <a:pt x="1832127" y="1959965"/>
                  </a:lnTo>
                  <a:lnTo>
                    <a:pt x="1805495" y="1995258"/>
                  </a:lnTo>
                  <a:lnTo>
                    <a:pt x="1774278" y="2026462"/>
                  </a:lnTo>
                  <a:lnTo>
                    <a:pt x="1738985" y="2053107"/>
                  </a:lnTo>
                  <a:lnTo>
                    <a:pt x="1700110" y="2074697"/>
                  </a:lnTo>
                  <a:lnTo>
                    <a:pt x="1658150" y="2090712"/>
                  </a:lnTo>
                  <a:lnTo>
                    <a:pt x="1613585" y="2100694"/>
                  </a:lnTo>
                  <a:lnTo>
                    <a:pt x="1566926" y="2104123"/>
                  </a:lnTo>
                  <a:lnTo>
                    <a:pt x="1520253" y="2100694"/>
                  </a:lnTo>
                  <a:lnTo>
                    <a:pt x="1475689" y="2090712"/>
                  </a:lnTo>
                  <a:lnTo>
                    <a:pt x="1433728" y="2074697"/>
                  </a:lnTo>
                  <a:lnTo>
                    <a:pt x="1394853" y="2053107"/>
                  </a:lnTo>
                  <a:lnTo>
                    <a:pt x="1359573" y="2026462"/>
                  </a:lnTo>
                  <a:lnTo>
                    <a:pt x="1328356" y="1995258"/>
                  </a:lnTo>
                  <a:lnTo>
                    <a:pt x="1301711" y="1959965"/>
                  </a:lnTo>
                  <a:lnTo>
                    <a:pt x="1280134" y="1921090"/>
                  </a:lnTo>
                  <a:lnTo>
                    <a:pt x="1264119" y="1879130"/>
                  </a:lnTo>
                  <a:lnTo>
                    <a:pt x="1254137" y="1834578"/>
                  </a:lnTo>
                  <a:lnTo>
                    <a:pt x="1250708" y="1787906"/>
                  </a:lnTo>
                  <a:lnTo>
                    <a:pt x="1254137" y="1741246"/>
                  </a:lnTo>
                  <a:lnTo>
                    <a:pt x="1264119" y="1696681"/>
                  </a:lnTo>
                  <a:lnTo>
                    <a:pt x="1280134" y="1654721"/>
                  </a:lnTo>
                  <a:lnTo>
                    <a:pt x="1301711" y="1615846"/>
                  </a:lnTo>
                  <a:lnTo>
                    <a:pt x="1328356" y="1580553"/>
                  </a:lnTo>
                  <a:lnTo>
                    <a:pt x="1359573" y="1549349"/>
                  </a:lnTo>
                  <a:lnTo>
                    <a:pt x="1394853" y="1522704"/>
                  </a:lnTo>
                  <a:lnTo>
                    <a:pt x="1433728" y="1501127"/>
                  </a:lnTo>
                  <a:lnTo>
                    <a:pt x="1475689" y="1485099"/>
                  </a:lnTo>
                  <a:lnTo>
                    <a:pt x="1520253" y="1475117"/>
                  </a:lnTo>
                  <a:lnTo>
                    <a:pt x="1566926" y="1471688"/>
                  </a:lnTo>
                  <a:lnTo>
                    <a:pt x="1613585" y="1475117"/>
                  </a:lnTo>
                  <a:lnTo>
                    <a:pt x="1658150" y="1485099"/>
                  </a:lnTo>
                  <a:lnTo>
                    <a:pt x="1700110" y="1501127"/>
                  </a:lnTo>
                  <a:lnTo>
                    <a:pt x="1738985" y="1522704"/>
                  </a:lnTo>
                  <a:lnTo>
                    <a:pt x="1774278" y="1549349"/>
                  </a:lnTo>
                  <a:lnTo>
                    <a:pt x="1805495" y="1580553"/>
                  </a:lnTo>
                  <a:lnTo>
                    <a:pt x="1832127" y="1615846"/>
                  </a:lnTo>
                  <a:lnTo>
                    <a:pt x="1853704" y="1654721"/>
                  </a:lnTo>
                  <a:lnTo>
                    <a:pt x="1869732" y="1696681"/>
                  </a:lnTo>
                  <a:lnTo>
                    <a:pt x="1879714" y="1741246"/>
                  </a:lnTo>
                  <a:lnTo>
                    <a:pt x="1883143" y="1787906"/>
                  </a:lnTo>
                  <a:lnTo>
                    <a:pt x="1883143" y="1641309"/>
                  </a:lnTo>
                  <a:lnTo>
                    <a:pt x="1843227" y="1574685"/>
                  </a:lnTo>
                  <a:lnTo>
                    <a:pt x="1813687" y="1541132"/>
                  </a:lnTo>
                  <a:lnTo>
                    <a:pt x="1780146" y="1511604"/>
                  </a:lnTo>
                  <a:lnTo>
                    <a:pt x="1743011" y="1486496"/>
                  </a:lnTo>
                  <a:lnTo>
                    <a:pt x="1713534" y="1471688"/>
                  </a:lnTo>
                  <a:lnTo>
                    <a:pt x="1702701" y="1466240"/>
                  </a:lnTo>
                  <a:lnTo>
                    <a:pt x="1659636" y="1451254"/>
                  </a:lnTo>
                  <a:lnTo>
                    <a:pt x="1614233" y="1441945"/>
                  </a:lnTo>
                  <a:lnTo>
                    <a:pt x="1566926" y="1438757"/>
                  </a:lnTo>
                  <a:lnTo>
                    <a:pt x="1519618" y="1441945"/>
                  </a:lnTo>
                  <a:lnTo>
                    <a:pt x="1474216" y="1451254"/>
                  </a:lnTo>
                  <a:lnTo>
                    <a:pt x="1431150" y="1466240"/>
                  </a:lnTo>
                  <a:lnTo>
                    <a:pt x="1390840" y="1486496"/>
                  </a:lnTo>
                  <a:lnTo>
                    <a:pt x="1353705" y="1511604"/>
                  </a:lnTo>
                  <a:lnTo>
                    <a:pt x="1320165" y="1541132"/>
                  </a:lnTo>
                  <a:lnTo>
                    <a:pt x="1290624" y="1574685"/>
                  </a:lnTo>
                  <a:lnTo>
                    <a:pt x="1265516" y="1611820"/>
                  </a:lnTo>
                  <a:lnTo>
                    <a:pt x="1245260" y="1652130"/>
                  </a:lnTo>
                  <a:lnTo>
                    <a:pt x="1230274" y="1695196"/>
                  </a:lnTo>
                  <a:lnTo>
                    <a:pt x="1220978" y="1740598"/>
                  </a:lnTo>
                  <a:lnTo>
                    <a:pt x="1217777" y="1787906"/>
                  </a:lnTo>
                  <a:lnTo>
                    <a:pt x="1220978" y="1835213"/>
                  </a:lnTo>
                  <a:lnTo>
                    <a:pt x="1230274" y="1880616"/>
                  </a:lnTo>
                  <a:lnTo>
                    <a:pt x="1245260" y="1923681"/>
                  </a:lnTo>
                  <a:lnTo>
                    <a:pt x="1265516" y="1963991"/>
                  </a:lnTo>
                  <a:lnTo>
                    <a:pt x="1290624" y="2001126"/>
                  </a:lnTo>
                  <a:lnTo>
                    <a:pt x="1320165" y="2034667"/>
                  </a:lnTo>
                  <a:lnTo>
                    <a:pt x="1353705" y="2064207"/>
                  </a:lnTo>
                  <a:lnTo>
                    <a:pt x="1390840" y="2089315"/>
                  </a:lnTo>
                  <a:lnTo>
                    <a:pt x="1431150" y="2109571"/>
                  </a:lnTo>
                  <a:lnTo>
                    <a:pt x="1474216" y="2124557"/>
                  </a:lnTo>
                  <a:lnTo>
                    <a:pt x="1519618" y="2133854"/>
                  </a:lnTo>
                  <a:lnTo>
                    <a:pt x="1566926" y="2137054"/>
                  </a:lnTo>
                  <a:lnTo>
                    <a:pt x="1614233" y="2133854"/>
                  </a:lnTo>
                  <a:lnTo>
                    <a:pt x="1659636" y="2124557"/>
                  </a:lnTo>
                  <a:lnTo>
                    <a:pt x="1702701" y="2109571"/>
                  </a:lnTo>
                  <a:lnTo>
                    <a:pt x="1713522" y="2104123"/>
                  </a:lnTo>
                  <a:lnTo>
                    <a:pt x="1743011" y="2089315"/>
                  </a:lnTo>
                  <a:lnTo>
                    <a:pt x="1780146" y="2064207"/>
                  </a:lnTo>
                  <a:lnTo>
                    <a:pt x="1813687" y="2034667"/>
                  </a:lnTo>
                  <a:lnTo>
                    <a:pt x="1843227" y="2001126"/>
                  </a:lnTo>
                  <a:lnTo>
                    <a:pt x="1868335" y="1963991"/>
                  </a:lnTo>
                  <a:lnTo>
                    <a:pt x="1888578" y="1923681"/>
                  </a:lnTo>
                  <a:lnTo>
                    <a:pt x="1903577" y="1880616"/>
                  </a:lnTo>
                  <a:lnTo>
                    <a:pt x="1912874" y="1835213"/>
                  </a:lnTo>
                  <a:lnTo>
                    <a:pt x="1916061" y="1787906"/>
                  </a:lnTo>
                  <a:close/>
                </a:path>
                <a:path w="3267075" h="3263900">
                  <a:moveTo>
                    <a:pt x="2120328" y="1007503"/>
                  </a:moveTo>
                  <a:lnTo>
                    <a:pt x="2092337" y="1007503"/>
                  </a:lnTo>
                  <a:lnTo>
                    <a:pt x="2092337" y="1035494"/>
                  </a:lnTo>
                  <a:lnTo>
                    <a:pt x="2092337" y="1969414"/>
                  </a:lnTo>
                  <a:lnTo>
                    <a:pt x="1974176" y="1969414"/>
                  </a:lnTo>
                  <a:lnTo>
                    <a:pt x="1990166" y="1928723"/>
                  </a:lnTo>
                  <a:lnTo>
                    <a:pt x="2002637" y="1883460"/>
                  </a:lnTo>
                  <a:lnTo>
                    <a:pt x="2010321" y="1836432"/>
                  </a:lnTo>
                  <a:lnTo>
                    <a:pt x="2012937" y="1787893"/>
                  </a:lnTo>
                  <a:lnTo>
                    <a:pt x="2010321" y="1739366"/>
                  </a:lnTo>
                  <a:lnTo>
                    <a:pt x="2002637" y="1692338"/>
                  </a:lnTo>
                  <a:lnTo>
                    <a:pt x="1990166" y="1647075"/>
                  </a:lnTo>
                  <a:lnTo>
                    <a:pt x="1980018" y="1621256"/>
                  </a:lnTo>
                  <a:lnTo>
                    <a:pt x="1980018" y="1787893"/>
                  </a:lnTo>
                  <a:lnTo>
                    <a:pt x="1977237" y="1836000"/>
                  </a:lnTo>
                  <a:lnTo>
                    <a:pt x="1969096" y="1882495"/>
                  </a:lnTo>
                  <a:lnTo>
                    <a:pt x="1955901" y="1927072"/>
                  </a:lnTo>
                  <a:lnTo>
                    <a:pt x="1937969" y="1969401"/>
                  </a:lnTo>
                  <a:lnTo>
                    <a:pt x="1934133" y="1975675"/>
                  </a:lnTo>
                  <a:lnTo>
                    <a:pt x="1934133" y="1976234"/>
                  </a:lnTo>
                  <a:lnTo>
                    <a:pt x="1889150" y="2046109"/>
                  </a:lnTo>
                  <a:lnTo>
                    <a:pt x="1858886" y="2079866"/>
                  </a:lnTo>
                  <a:lnTo>
                    <a:pt x="1825142" y="2110130"/>
                  </a:lnTo>
                  <a:lnTo>
                    <a:pt x="1788210" y="2136584"/>
                  </a:lnTo>
                  <a:lnTo>
                    <a:pt x="1748434" y="2158936"/>
                  </a:lnTo>
                  <a:lnTo>
                    <a:pt x="1706092" y="2176869"/>
                  </a:lnTo>
                  <a:lnTo>
                    <a:pt x="1661528" y="2190064"/>
                  </a:lnTo>
                  <a:lnTo>
                    <a:pt x="1615033" y="2198205"/>
                  </a:lnTo>
                  <a:lnTo>
                    <a:pt x="1566926" y="2200999"/>
                  </a:lnTo>
                  <a:lnTo>
                    <a:pt x="1518818" y="2198205"/>
                  </a:lnTo>
                  <a:lnTo>
                    <a:pt x="1472323" y="2190064"/>
                  </a:lnTo>
                  <a:lnTo>
                    <a:pt x="1427746" y="2176869"/>
                  </a:lnTo>
                  <a:lnTo>
                    <a:pt x="1385417" y="2158936"/>
                  </a:lnTo>
                  <a:lnTo>
                    <a:pt x="1345628" y="2136584"/>
                  </a:lnTo>
                  <a:lnTo>
                    <a:pt x="1308709" y="2110130"/>
                  </a:lnTo>
                  <a:lnTo>
                    <a:pt x="1274965" y="2079866"/>
                  </a:lnTo>
                  <a:lnTo>
                    <a:pt x="1244701" y="2046109"/>
                  </a:lnTo>
                  <a:lnTo>
                    <a:pt x="1218234" y="2009190"/>
                  </a:lnTo>
                  <a:lnTo>
                    <a:pt x="1195882" y="1969401"/>
                  </a:lnTo>
                  <a:lnTo>
                    <a:pt x="1177950" y="1927072"/>
                  </a:lnTo>
                  <a:lnTo>
                    <a:pt x="1164755" y="1882495"/>
                  </a:lnTo>
                  <a:lnTo>
                    <a:pt x="1156614" y="1836000"/>
                  </a:lnTo>
                  <a:lnTo>
                    <a:pt x="1153833" y="1787893"/>
                  </a:lnTo>
                  <a:lnTo>
                    <a:pt x="1156614" y="1739785"/>
                  </a:lnTo>
                  <a:lnTo>
                    <a:pt x="1164755" y="1693291"/>
                  </a:lnTo>
                  <a:lnTo>
                    <a:pt x="1177950" y="1648726"/>
                  </a:lnTo>
                  <a:lnTo>
                    <a:pt x="1195882" y="1606397"/>
                  </a:lnTo>
                  <a:lnTo>
                    <a:pt x="1218234" y="1566608"/>
                  </a:lnTo>
                  <a:lnTo>
                    <a:pt x="1244701" y="1529689"/>
                  </a:lnTo>
                  <a:lnTo>
                    <a:pt x="1274965" y="1495933"/>
                  </a:lnTo>
                  <a:lnTo>
                    <a:pt x="1308709" y="1465681"/>
                  </a:lnTo>
                  <a:lnTo>
                    <a:pt x="1345628" y="1439214"/>
                  </a:lnTo>
                  <a:lnTo>
                    <a:pt x="1385417" y="1416862"/>
                  </a:lnTo>
                  <a:lnTo>
                    <a:pt x="1427746" y="1398930"/>
                  </a:lnTo>
                  <a:lnTo>
                    <a:pt x="1432547" y="1397508"/>
                  </a:lnTo>
                  <a:lnTo>
                    <a:pt x="1435747" y="1397508"/>
                  </a:lnTo>
                  <a:lnTo>
                    <a:pt x="1437081" y="1396174"/>
                  </a:lnTo>
                  <a:lnTo>
                    <a:pt x="1472323" y="1385735"/>
                  </a:lnTo>
                  <a:lnTo>
                    <a:pt x="1518818" y="1377594"/>
                  </a:lnTo>
                  <a:lnTo>
                    <a:pt x="1566926" y="1374813"/>
                  </a:lnTo>
                  <a:lnTo>
                    <a:pt x="1615033" y="1377594"/>
                  </a:lnTo>
                  <a:lnTo>
                    <a:pt x="1661528" y="1385735"/>
                  </a:lnTo>
                  <a:lnTo>
                    <a:pt x="1699501" y="1396987"/>
                  </a:lnTo>
                  <a:lnTo>
                    <a:pt x="1700034" y="1397508"/>
                  </a:lnTo>
                  <a:lnTo>
                    <a:pt x="1701279" y="1397508"/>
                  </a:lnTo>
                  <a:lnTo>
                    <a:pt x="1748434" y="1416862"/>
                  </a:lnTo>
                  <a:lnTo>
                    <a:pt x="1788210" y="1439214"/>
                  </a:lnTo>
                  <a:lnTo>
                    <a:pt x="1825142" y="1465681"/>
                  </a:lnTo>
                  <a:lnTo>
                    <a:pt x="1858886" y="1495933"/>
                  </a:lnTo>
                  <a:lnTo>
                    <a:pt x="1889150" y="1529689"/>
                  </a:lnTo>
                  <a:lnTo>
                    <a:pt x="1915617" y="1566608"/>
                  </a:lnTo>
                  <a:lnTo>
                    <a:pt x="1937969" y="1606397"/>
                  </a:lnTo>
                  <a:lnTo>
                    <a:pt x="1955901" y="1648726"/>
                  </a:lnTo>
                  <a:lnTo>
                    <a:pt x="1969096" y="1693291"/>
                  </a:lnTo>
                  <a:lnTo>
                    <a:pt x="1977237" y="1739785"/>
                  </a:lnTo>
                  <a:lnTo>
                    <a:pt x="1980018" y="1787893"/>
                  </a:lnTo>
                  <a:lnTo>
                    <a:pt x="1980018" y="1621256"/>
                  </a:lnTo>
                  <a:lnTo>
                    <a:pt x="1951964" y="1562963"/>
                  </a:lnTo>
                  <a:lnTo>
                    <a:pt x="1926780" y="1524660"/>
                  </a:lnTo>
                  <a:lnTo>
                    <a:pt x="1897900" y="1489227"/>
                  </a:lnTo>
                  <a:lnTo>
                    <a:pt x="1865604" y="1456931"/>
                  </a:lnTo>
                  <a:lnTo>
                    <a:pt x="1840585" y="1436547"/>
                  </a:lnTo>
                  <a:lnTo>
                    <a:pt x="1840585" y="1035494"/>
                  </a:lnTo>
                  <a:lnTo>
                    <a:pt x="2092337" y="1035494"/>
                  </a:lnTo>
                  <a:lnTo>
                    <a:pt x="2092337" y="1007503"/>
                  </a:lnTo>
                  <a:lnTo>
                    <a:pt x="1812594" y="1007503"/>
                  </a:lnTo>
                  <a:lnTo>
                    <a:pt x="1812594" y="1416507"/>
                  </a:lnTo>
                  <a:lnTo>
                    <a:pt x="1791868" y="1402867"/>
                  </a:lnTo>
                  <a:lnTo>
                    <a:pt x="1750974" y="1381645"/>
                  </a:lnTo>
                  <a:lnTo>
                    <a:pt x="1733562" y="1374813"/>
                  </a:lnTo>
                  <a:lnTo>
                    <a:pt x="1721751" y="1370177"/>
                  </a:lnTo>
                  <a:lnTo>
                    <a:pt x="1721751" y="1144181"/>
                  </a:lnTo>
                  <a:lnTo>
                    <a:pt x="1693773" y="1144181"/>
                  </a:lnTo>
                  <a:lnTo>
                    <a:pt x="1693773" y="1172171"/>
                  </a:lnTo>
                  <a:lnTo>
                    <a:pt x="1693773" y="1360817"/>
                  </a:lnTo>
                  <a:lnTo>
                    <a:pt x="1662493" y="1352194"/>
                  </a:lnTo>
                  <a:lnTo>
                    <a:pt x="1615452" y="1344510"/>
                  </a:lnTo>
                  <a:lnTo>
                    <a:pt x="1566926" y="1341894"/>
                  </a:lnTo>
                  <a:lnTo>
                    <a:pt x="1518399" y="1344510"/>
                  </a:lnTo>
                  <a:lnTo>
                    <a:pt x="1471358" y="1352194"/>
                  </a:lnTo>
                  <a:lnTo>
                    <a:pt x="1442021" y="1360284"/>
                  </a:lnTo>
                  <a:lnTo>
                    <a:pt x="1442021" y="1172171"/>
                  </a:lnTo>
                  <a:lnTo>
                    <a:pt x="1693773" y="1172171"/>
                  </a:lnTo>
                  <a:lnTo>
                    <a:pt x="1693773" y="1144181"/>
                  </a:lnTo>
                  <a:lnTo>
                    <a:pt x="1414018" y="1144181"/>
                  </a:lnTo>
                  <a:lnTo>
                    <a:pt x="1414018" y="1369415"/>
                  </a:lnTo>
                  <a:lnTo>
                    <a:pt x="1382877" y="1381645"/>
                  </a:lnTo>
                  <a:lnTo>
                    <a:pt x="1341983" y="1402867"/>
                  </a:lnTo>
                  <a:lnTo>
                    <a:pt x="1323174" y="1415237"/>
                  </a:lnTo>
                  <a:lnTo>
                    <a:pt x="1323174" y="1284732"/>
                  </a:lnTo>
                  <a:lnTo>
                    <a:pt x="1295184" y="1284732"/>
                  </a:lnTo>
                  <a:lnTo>
                    <a:pt x="1295184" y="1312710"/>
                  </a:lnTo>
                  <a:lnTo>
                    <a:pt x="1295184" y="1434985"/>
                  </a:lnTo>
                  <a:lnTo>
                    <a:pt x="1235951" y="1489227"/>
                  </a:lnTo>
                  <a:lnTo>
                    <a:pt x="1207071" y="1524660"/>
                  </a:lnTo>
                  <a:lnTo>
                    <a:pt x="1181887" y="1562963"/>
                  </a:lnTo>
                  <a:lnTo>
                    <a:pt x="1160665" y="1603857"/>
                  </a:lnTo>
                  <a:lnTo>
                    <a:pt x="1143685" y="1647075"/>
                  </a:lnTo>
                  <a:lnTo>
                    <a:pt x="1131214" y="1692338"/>
                  </a:lnTo>
                  <a:lnTo>
                    <a:pt x="1123530" y="1739366"/>
                  </a:lnTo>
                  <a:lnTo>
                    <a:pt x="1120902" y="1787893"/>
                  </a:lnTo>
                  <a:lnTo>
                    <a:pt x="1123530" y="1836432"/>
                  </a:lnTo>
                  <a:lnTo>
                    <a:pt x="1131214" y="1883460"/>
                  </a:lnTo>
                  <a:lnTo>
                    <a:pt x="1143685" y="1928723"/>
                  </a:lnTo>
                  <a:lnTo>
                    <a:pt x="1159662" y="1969414"/>
                  </a:lnTo>
                  <a:lnTo>
                    <a:pt x="1043444" y="1969414"/>
                  </a:lnTo>
                  <a:lnTo>
                    <a:pt x="1043444" y="1312710"/>
                  </a:lnTo>
                  <a:lnTo>
                    <a:pt x="1295184" y="1312710"/>
                  </a:lnTo>
                  <a:lnTo>
                    <a:pt x="1295184" y="1284732"/>
                  </a:lnTo>
                  <a:lnTo>
                    <a:pt x="1015453" y="1284732"/>
                  </a:lnTo>
                  <a:lnTo>
                    <a:pt x="1015453" y="1997405"/>
                  </a:lnTo>
                  <a:lnTo>
                    <a:pt x="1173873" y="1997405"/>
                  </a:lnTo>
                  <a:lnTo>
                    <a:pt x="1181887" y="2012848"/>
                  </a:lnTo>
                  <a:lnTo>
                    <a:pt x="1207071" y="2051151"/>
                  </a:lnTo>
                  <a:lnTo>
                    <a:pt x="1235951" y="2086584"/>
                  </a:lnTo>
                  <a:lnTo>
                    <a:pt x="1268247" y="2118880"/>
                  </a:lnTo>
                  <a:lnTo>
                    <a:pt x="1303680" y="2147760"/>
                  </a:lnTo>
                  <a:lnTo>
                    <a:pt x="1341983" y="2172944"/>
                  </a:lnTo>
                  <a:lnTo>
                    <a:pt x="1382877" y="2194166"/>
                  </a:lnTo>
                  <a:lnTo>
                    <a:pt x="1426095" y="2211146"/>
                  </a:lnTo>
                  <a:lnTo>
                    <a:pt x="1471358" y="2223617"/>
                  </a:lnTo>
                  <a:lnTo>
                    <a:pt x="1518399" y="2231301"/>
                  </a:lnTo>
                  <a:lnTo>
                    <a:pt x="1566926" y="2233930"/>
                  </a:lnTo>
                  <a:lnTo>
                    <a:pt x="1615452" y="2231301"/>
                  </a:lnTo>
                  <a:lnTo>
                    <a:pt x="1662493" y="2223617"/>
                  </a:lnTo>
                  <a:lnTo>
                    <a:pt x="1707756" y="2211146"/>
                  </a:lnTo>
                  <a:lnTo>
                    <a:pt x="1750974" y="2194166"/>
                  </a:lnTo>
                  <a:lnTo>
                    <a:pt x="1791868" y="2172944"/>
                  </a:lnTo>
                  <a:lnTo>
                    <a:pt x="1830171" y="2147760"/>
                  </a:lnTo>
                  <a:lnTo>
                    <a:pt x="1865604" y="2118880"/>
                  </a:lnTo>
                  <a:lnTo>
                    <a:pt x="1897900" y="2086584"/>
                  </a:lnTo>
                  <a:lnTo>
                    <a:pt x="1926780" y="2051151"/>
                  </a:lnTo>
                  <a:lnTo>
                    <a:pt x="1951964" y="2012848"/>
                  </a:lnTo>
                  <a:lnTo>
                    <a:pt x="1959965" y="1997405"/>
                  </a:lnTo>
                  <a:lnTo>
                    <a:pt x="2120328" y="1997405"/>
                  </a:lnTo>
                  <a:lnTo>
                    <a:pt x="2120328" y="1007503"/>
                  </a:lnTo>
                  <a:close/>
                </a:path>
                <a:path w="3267075" h="3263900">
                  <a:moveTo>
                    <a:pt x="2202624" y="2284463"/>
                  </a:moveTo>
                  <a:lnTo>
                    <a:pt x="2163064" y="2248052"/>
                  </a:lnTo>
                  <a:lnTo>
                    <a:pt x="2163064" y="2286089"/>
                  </a:lnTo>
                  <a:lnTo>
                    <a:pt x="2098001" y="2356624"/>
                  </a:lnTo>
                  <a:lnTo>
                    <a:pt x="1897964" y="2172487"/>
                  </a:lnTo>
                  <a:lnTo>
                    <a:pt x="1915782" y="2156383"/>
                  </a:lnTo>
                  <a:lnTo>
                    <a:pt x="1932813" y="2139467"/>
                  </a:lnTo>
                  <a:lnTo>
                    <a:pt x="1949030" y="2121738"/>
                  </a:lnTo>
                  <a:lnTo>
                    <a:pt x="1964410" y="2103234"/>
                  </a:lnTo>
                  <a:lnTo>
                    <a:pt x="2163064" y="2286089"/>
                  </a:lnTo>
                  <a:lnTo>
                    <a:pt x="2163064" y="2248052"/>
                  </a:lnTo>
                  <a:lnTo>
                    <a:pt x="2005749" y="2103234"/>
                  </a:lnTo>
                  <a:lnTo>
                    <a:pt x="1960499" y="2061578"/>
                  </a:lnTo>
                  <a:lnTo>
                    <a:pt x="1937639" y="2091842"/>
                  </a:lnTo>
                  <a:lnTo>
                    <a:pt x="1912404" y="2120290"/>
                  </a:lnTo>
                  <a:lnTo>
                    <a:pt x="1884857" y="2146757"/>
                  </a:lnTo>
                  <a:lnTo>
                    <a:pt x="1855089" y="2171065"/>
                  </a:lnTo>
                  <a:lnTo>
                    <a:pt x="2099602" y="2396147"/>
                  </a:lnTo>
                  <a:lnTo>
                    <a:pt x="2136063" y="2356624"/>
                  </a:lnTo>
                  <a:lnTo>
                    <a:pt x="2202624" y="2284463"/>
                  </a:lnTo>
                  <a:close/>
                </a:path>
                <a:path w="3267075" h="3263900">
                  <a:moveTo>
                    <a:pt x="3266910" y="1638300"/>
                  </a:moveTo>
                  <a:lnTo>
                    <a:pt x="3266224" y="1587500"/>
                  </a:lnTo>
                  <a:lnTo>
                    <a:pt x="3264141" y="1536700"/>
                  </a:lnTo>
                  <a:lnTo>
                    <a:pt x="3260699" y="1498600"/>
                  </a:lnTo>
                  <a:lnTo>
                    <a:pt x="3255924" y="1447800"/>
                  </a:lnTo>
                  <a:lnTo>
                    <a:pt x="3249828" y="1397000"/>
                  </a:lnTo>
                  <a:lnTo>
                    <a:pt x="3242424" y="1358900"/>
                  </a:lnTo>
                  <a:lnTo>
                    <a:pt x="3233724" y="1308100"/>
                  </a:lnTo>
                  <a:lnTo>
                    <a:pt x="3223768" y="1257300"/>
                  </a:lnTo>
                  <a:lnTo>
                    <a:pt x="3212579" y="1219200"/>
                  </a:lnTo>
                  <a:lnTo>
                    <a:pt x="3200146" y="1168400"/>
                  </a:lnTo>
                  <a:lnTo>
                    <a:pt x="3186506" y="1130300"/>
                  </a:lnTo>
                  <a:lnTo>
                    <a:pt x="3171685" y="1092200"/>
                  </a:lnTo>
                  <a:lnTo>
                    <a:pt x="3155696" y="1041400"/>
                  </a:lnTo>
                  <a:lnTo>
                    <a:pt x="3138551" y="1003300"/>
                  </a:lnTo>
                  <a:lnTo>
                    <a:pt x="3120275" y="965200"/>
                  </a:lnTo>
                  <a:lnTo>
                    <a:pt x="3120225" y="965073"/>
                  </a:lnTo>
                  <a:lnTo>
                    <a:pt x="3120225" y="1638300"/>
                  </a:lnTo>
                  <a:lnTo>
                    <a:pt x="3119424" y="1689100"/>
                  </a:lnTo>
                  <a:lnTo>
                    <a:pt x="3117024" y="1739900"/>
                  </a:lnTo>
                  <a:lnTo>
                    <a:pt x="3113036" y="1790700"/>
                  </a:lnTo>
                  <a:lnTo>
                    <a:pt x="3107474" y="1828800"/>
                  </a:lnTo>
                  <a:lnTo>
                    <a:pt x="3100349" y="1879600"/>
                  </a:lnTo>
                  <a:lnTo>
                    <a:pt x="3091675" y="1930400"/>
                  </a:lnTo>
                  <a:lnTo>
                    <a:pt x="3081464" y="1981200"/>
                  </a:lnTo>
                  <a:lnTo>
                    <a:pt x="3069729" y="2019300"/>
                  </a:lnTo>
                  <a:lnTo>
                    <a:pt x="3056483" y="2070100"/>
                  </a:lnTo>
                  <a:lnTo>
                    <a:pt x="3041739" y="2120900"/>
                  </a:lnTo>
                  <a:lnTo>
                    <a:pt x="3025508" y="2159000"/>
                  </a:lnTo>
                  <a:lnTo>
                    <a:pt x="3007804" y="2209800"/>
                  </a:lnTo>
                  <a:lnTo>
                    <a:pt x="2988627" y="2247900"/>
                  </a:lnTo>
                  <a:lnTo>
                    <a:pt x="2968015" y="2298700"/>
                  </a:lnTo>
                  <a:lnTo>
                    <a:pt x="2945955" y="2336800"/>
                  </a:lnTo>
                  <a:lnTo>
                    <a:pt x="2922473" y="2374900"/>
                  </a:lnTo>
                  <a:lnTo>
                    <a:pt x="2897568" y="2425700"/>
                  </a:lnTo>
                  <a:lnTo>
                    <a:pt x="2871279" y="2463800"/>
                  </a:lnTo>
                  <a:lnTo>
                    <a:pt x="2843593" y="2501900"/>
                  </a:lnTo>
                  <a:lnTo>
                    <a:pt x="2814523" y="2540000"/>
                  </a:lnTo>
                  <a:lnTo>
                    <a:pt x="2784106" y="2578100"/>
                  </a:lnTo>
                  <a:lnTo>
                    <a:pt x="2752318" y="2616200"/>
                  </a:lnTo>
                  <a:lnTo>
                    <a:pt x="2719209" y="2654300"/>
                  </a:lnTo>
                  <a:lnTo>
                    <a:pt x="2684767" y="2692400"/>
                  </a:lnTo>
                  <a:lnTo>
                    <a:pt x="2649182" y="2717800"/>
                  </a:lnTo>
                  <a:lnTo>
                    <a:pt x="2612669" y="2755900"/>
                  </a:lnTo>
                  <a:lnTo>
                    <a:pt x="2575255" y="2781300"/>
                  </a:lnTo>
                  <a:lnTo>
                    <a:pt x="2536964" y="2819400"/>
                  </a:lnTo>
                  <a:lnTo>
                    <a:pt x="2497823" y="2844800"/>
                  </a:lnTo>
                  <a:lnTo>
                    <a:pt x="2457881" y="2870200"/>
                  </a:lnTo>
                  <a:lnTo>
                    <a:pt x="2417140" y="2895600"/>
                  </a:lnTo>
                  <a:lnTo>
                    <a:pt x="2375649" y="2921000"/>
                  </a:lnTo>
                  <a:lnTo>
                    <a:pt x="2333434" y="2946400"/>
                  </a:lnTo>
                  <a:lnTo>
                    <a:pt x="2246947" y="2997200"/>
                  </a:lnTo>
                  <a:lnTo>
                    <a:pt x="2157907" y="3022600"/>
                  </a:lnTo>
                  <a:lnTo>
                    <a:pt x="2112518" y="3048000"/>
                  </a:lnTo>
                  <a:lnTo>
                    <a:pt x="1925777" y="3098800"/>
                  </a:lnTo>
                  <a:lnTo>
                    <a:pt x="1877949" y="3098800"/>
                  </a:lnTo>
                  <a:lnTo>
                    <a:pt x="1829727" y="3111500"/>
                  </a:lnTo>
                  <a:lnTo>
                    <a:pt x="1781136" y="3111500"/>
                  </a:lnTo>
                  <a:lnTo>
                    <a:pt x="1732203" y="3124200"/>
                  </a:lnTo>
                  <a:lnTo>
                    <a:pt x="1534706" y="3124200"/>
                  </a:lnTo>
                  <a:lnTo>
                    <a:pt x="1485785" y="3111500"/>
                  </a:lnTo>
                  <a:lnTo>
                    <a:pt x="1437195" y="3111500"/>
                  </a:lnTo>
                  <a:lnTo>
                    <a:pt x="1388973" y="3098800"/>
                  </a:lnTo>
                  <a:lnTo>
                    <a:pt x="1341145" y="3098800"/>
                  </a:lnTo>
                  <a:lnTo>
                    <a:pt x="1154404" y="3048000"/>
                  </a:lnTo>
                  <a:lnTo>
                    <a:pt x="1109002" y="3022600"/>
                  </a:lnTo>
                  <a:lnTo>
                    <a:pt x="1019975" y="2997200"/>
                  </a:lnTo>
                  <a:lnTo>
                    <a:pt x="933488" y="2946400"/>
                  </a:lnTo>
                  <a:lnTo>
                    <a:pt x="891260" y="2921000"/>
                  </a:lnTo>
                  <a:lnTo>
                    <a:pt x="849769" y="2895600"/>
                  </a:lnTo>
                  <a:lnTo>
                    <a:pt x="809040" y="2870200"/>
                  </a:lnTo>
                  <a:lnTo>
                    <a:pt x="769086" y="2844800"/>
                  </a:lnTo>
                  <a:lnTo>
                    <a:pt x="729945" y="2819400"/>
                  </a:lnTo>
                  <a:lnTo>
                    <a:pt x="691654" y="2781300"/>
                  </a:lnTo>
                  <a:lnTo>
                    <a:pt x="654240" y="2755900"/>
                  </a:lnTo>
                  <a:lnTo>
                    <a:pt x="617728" y="2717800"/>
                  </a:lnTo>
                  <a:lnTo>
                    <a:pt x="582142" y="2692400"/>
                  </a:lnTo>
                  <a:lnTo>
                    <a:pt x="547700" y="2654300"/>
                  </a:lnTo>
                  <a:lnTo>
                    <a:pt x="514591" y="2616200"/>
                  </a:lnTo>
                  <a:lnTo>
                    <a:pt x="482803" y="2578100"/>
                  </a:lnTo>
                  <a:lnTo>
                    <a:pt x="452386" y="2540000"/>
                  </a:lnTo>
                  <a:lnTo>
                    <a:pt x="423316" y="2501900"/>
                  </a:lnTo>
                  <a:lnTo>
                    <a:pt x="395630" y="2463800"/>
                  </a:lnTo>
                  <a:lnTo>
                    <a:pt x="369328" y="2425700"/>
                  </a:lnTo>
                  <a:lnTo>
                    <a:pt x="344436" y="2374900"/>
                  </a:lnTo>
                  <a:lnTo>
                    <a:pt x="320954" y="2336800"/>
                  </a:lnTo>
                  <a:lnTo>
                    <a:pt x="298894" y="2298700"/>
                  </a:lnTo>
                  <a:lnTo>
                    <a:pt x="278269" y="2247900"/>
                  </a:lnTo>
                  <a:lnTo>
                    <a:pt x="259105" y="2209800"/>
                  </a:lnTo>
                  <a:lnTo>
                    <a:pt x="241388" y="2159000"/>
                  </a:lnTo>
                  <a:lnTo>
                    <a:pt x="225158" y="2120900"/>
                  </a:lnTo>
                  <a:lnTo>
                    <a:pt x="210413" y="2070100"/>
                  </a:lnTo>
                  <a:lnTo>
                    <a:pt x="197167" y="2019300"/>
                  </a:lnTo>
                  <a:lnTo>
                    <a:pt x="185432" y="1981200"/>
                  </a:lnTo>
                  <a:lnTo>
                    <a:pt x="175221" y="1930400"/>
                  </a:lnTo>
                  <a:lnTo>
                    <a:pt x="166547" y="1879600"/>
                  </a:lnTo>
                  <a:lnTo>
                    <a:pt x="159435" y="1828800"/>
                  </a:lnTo>
                  <a:lnTo>
                    <a:pt x="153873" y="1790700"/>
                  </a:lnTo>
                  <a:lnTo>
                    <a:pt x="149885" y="1739900"/>
                  </a:lnTo>
                  <a:lnTo>
                    <a:pt x="147472" y="1689100"/>
                  </a:lnTo>
                  <a:lnTo>
                    <a:pt x="146672" y="1638300"/>
                  </a:lnTo>
                  <a:lnTo>
                    <a:pt x="147472" y="1587500"/>
                  </a:lnTo>
                  <a:lnTo>
                    <a:pt x="149885" y="1536700"/>
                  </a:lnTo>
                  <a:lnTo>
                    <a:pt x="153873" y="1485900"/>
                  </a:lnTo>
                  <a:lnTo>
                    <a:pt x="159435" y="1435100"/>
                  </a:lnTo>
                  <a:lnTo>
                    <a:pt x="166547" y="1397000"/>
                  </a:lnTo>
                  <a:lnTo>
                    <a:pt x="175221" y="1346200"/>
                  </a:lnTo>
                  <a:lnTo>
                    <a:pt x="185432" y="1295400"/>
                  </a:lnTo>
                  <a:lnTo>
                    <a:pt x="197167" y="1244600"/>
                  </a:lnTo>
                  <a:lnTo>
                    <a:pt x="210413" y="1206500"/>
                  </a:lnTo>
                  <a:lnTo>
                    <a:pt x="225158" y="1155700"/>
                  </a:lnTo>
                  <a:lnTo>
                    <a:pt x="241388" y="1117600"/>
                  </a:lnTo>
                  <a:lnTo>
                    <a:pt x="259105" y="1066800"/>
                  </a:lnTo>
                  <a:lnTo>
                    <a:pt x="278269" y="1028700"/>
                  </a:lnTo>
                  <a:lnTo>
                    <a:pt x="298894" y="977900"/>
                  </a:lnTo>
                  <a:lnTo>
                    <a:pt x="320954" y="939800"/>
                  </a:lnTo>
                  <a:lnTo>
                    <a:pt x="344436" y="889000"/>
                  </a:lnTo>
                  <a:lnTo>
                    <a:pt x="369328" y="850900"/>
                  </a:lnTo>
                  <a:lnTo>
                    <a:pt x="395630" y="812800"/>
                  </a:lnTo>
                  <a:lnTo>
                    <a:pt x="423316" y="774700"/>
                  </a:lnTo>
                  <a:lnTo>
                    <a:pt x="452386" y="736600"/>
                  </a:lnTo>
                  <a:lnTo>
                    <a:pt x="482803" y="698500"/>
                  </a:lnTo>
                  <a:lnTo>
                    <a:pt x="514591" y="660400"/>
                  </a:lnTo>
                  <a:lnTo>
                    <a:pt x="547700" y="622300"/>
                  </a:lnTo>
                  <a:lnTo>
                    <a:pt x="582142" y="584200"/>
                  </a:lnTo>
                  <a:lnTo>
                    <a:pt x="617728" y="546100"/>
                  </a:lnTo>
                  <a:lnTo>
                    <a:pt x="654240" y="520700"/>
                  </a:lnTo>
                  <a:lnTo>
                    <a:pt x="691654" y="482600"/>
                  </a:lnTo>
                  <a:lnTo>
                    <a:pt x="729945" y="457200"/>
                  </a:lnTo>
                  <a:lnTo>
                    <a:pt x="769086" y="431800"/>
                  </a:lnTo>
                  <a:lnTo>
                    <a:pt x="809040" y="393700"/>
                  </a:lnTo>
                  <a:lnTo>
                    <a:pt x="849769" y="368300"/>
                  </a:lnTo>
                  <a:lnTo>
                    <a:pt x="891260" y="342900"/>
                  </a:lnTo>
                  <a:lnTo>
                    <a:pt x="933488" y="330200"/>
                  </a:lnTo>
                  <a:lnTo>
                    <a:pt x="1019975" y="279400"/>
                  </a:lnTo>
                  <a:lnTo>
                    <a:pt x="1064183" y="266700"/>
                  </a:lnTo>
                  <a:lnTo>
                    <a:pt x="1109002" y="241300"/>
                  </a:lnTo>
                  <a:lnTo>
                    <a:pt x="1388973" y="165100"/>
                  </a:lnTo>
                  <a:lnTo>
                    <a:pt x="1437195" y="165100"/>
                  </a:lnTo>
                  <a:lnTo>
                    <a:pt x="1485785" y="152400"/>
                  </a:lnTo>
                  <a:lnTo>
                    <a:pt x="1781136" y="152400"/>
                  </a:lnTo>
                  <a:lnTo>
                    <a:pt x="1829727" y="165100"/>
                  </a:lnTo>
                  <a:lnTo>
                    <a:pt x="1877949" y="165100"/>
                  </a:lnTo>
                  <a:lnTo>
                    <a:pt x="2157907" y="241300"/>
                  </a:lnTo>
                  <a:lnTo>
                    <a:pt x="2202726" y="266700"/>
                  </a:lnTo>
                  <a:lnTo>
                    <a:pt x="2246947" y="279400"/>
                  </a:lnTo>
                  <a:lnTo>
                    <a:pt x="2333434" y="330200"/>
                  </a:lnTo>
                  <a:lnTo>
                    <a:pt x="2375649" y="342900"/>
                  </a:lnTo>
                  <a:lnTo>
                    <a:pt x="2417140" y="368300"/>
                  </a:lnTo>
                  <a:lnTo>
                    <a:pt x="2457881" y="393700"/>
                  </a:lnTo>
                  <a:lnTo>
                    <a:pt x="2497823" y="431800"/>
                  </a:lnTo>
                  <a:lnTo>
                    <a:pt x="2536964" y="457200"/>
                  </a:lnTo>
                  <a:lnTo>
                    <a:pt x="2575255" y="482600"/>
                  </a:lnTo>
                  <a:lnTo>
                    <a:pt x="2612669" y="520700"/>
                  </a:lnTo>
                  <a:lnTo>
                    <a:pt x="2649182" y="546100"/>
                  </a:lnTo>
                  <a:lnTo>
                    <a:pt x="2684767" y="584200"/>
                  </a:lnTo>
                  <a:lnTo>
                    <a:pt x="2719209" y="622300"/>
                  </a:lnTo>
                  <a:lnTo>
                    <a:pt x="2752318" y="660400"/>
                  </a:lnTo>
                  <a:lnTo>
                    <a:pt x="2784106" y="698500"/>
                  </a:lnTo>
                  <a:lnTo>
                    <a:pt x="2814523" y="736600"/>
                  </a:lnTo>
                  <a:lnTo>
                    <a:pt x="2843593" y="774700"/>
                  </a:lnTo>
                  <a:lnTo>
                    <a:pt x="2871279" y="812800"/>
                  </a:lnTo>
                  <a:lnTo>
                    <a:pt x="2897568" y="850900"/>
                  </a:lnTo>
                  <a:lnTo>
                    <a:pt x="2922473" y="889000"/>
                  </a:lnTo>
                  <a:lnTo>
                    <a:pt x="2945955" y="939800"/>
                  </a:lnTo>
                  <a:lnTo>
                    <a:pt x="2968015" y="977900"/>
                  </a:lnTo>
                  <a:lnTo>
                    <a:pt x="2988627" y="1028700"/>
                  </a:lnTo>
                  <a:lnTo>
                    <a:pt x="3007804" y="1066800"/>
                  </a:lnTo>
                  <a:lnTo>
                    <a:pt x="3025508" y="1117600"/>
                  </a:lnTo>
                  <a:lnTo>
                    <a:pt x="3041739" y="1155700"/>
                  </a:lnTo>
                  <a:lnTo>
                    <a:pt x="3056483" y="1206500"/>
                  </a:lnTo>
                  <a:lnTo>
                    <a:pt x="3069729" y="1244600"/>
                  </a:lnTo>
                  <a:lnTo>
                    <a:pt x="3081464" y="1295400"/>
                  </a:lnTo>
                  <a:lnTo>
                    <a:pt x="3091675" y="1346200"/>
                  </a:lnTo>
                  <a:lnTo>
                    <a:pt x="3100349" y="1397000"/>
                  </a:lnTo>
                  <a:lnTo>
                    <a:pt x="3107474" y="1435100"/>
                  </a:lnTo>
                  <a:lnTo>
                    <a:pt x="3113036" y="1485900"/>
                  </a:lnTo>
                  <a:lnTo>
                    <a:pt x="3117024" y="1536700"/>
                  </a:lnTo>
                  <a:lnTo>
                    <a:pt x="3119424" y="1587500"/>
                  </a:lnTo>
                  <a:lnTo>
                    <a:pt x="3120225" y="1638300"/>
                  </a:lnTo>
                  <a:lnTo>
                    <a:pt x="3120225" y="965073"/>
                  </a:lnTo>
                  <a:lnTo>
                    <a:pt x="3100882" y="914400"/>
                  </a:lnTo>
                  <a:lnTo>
                    <a:pt x="3080410" y="876300"/>
                  </a:lnTo>
                  <a:lnTo>
                    <a:pt x="3058858" y="838200"/>
                  </a:lnTo>
                  <a:lnTo>
                    <a:pt x="3036252" y="800100"/>
                  </a:lnTo>
                  <a:lnTo>
                    <a:pt x="3012605" y="762000"/>
                  </a:lnTo>
                  <a:lnTo>
                    <a:pt x="2987941" y="723900"/>
                  </a:lnTo>
                  <a:lnTo>
                    <a:pt x="2962287" y="685800"/>
                  </a:lnTo>
                  <a:lnTo>
                    <a:pt x="2935655" y="647700"/>
                  </a:lnTo>
                  <a:lnTo>
                    <a:pt x="2908058" y="609600"/>
                  </a:lnTo>
                  <a:lnTo>
                    <a:pt x="2879534" y="584200"/>
                  </a:lnTo>
                  <a:lnTo>
                    <a:pt x="2850083" y="546100"/>
                  </a:lnTo>
                  <a:lnTo>
                    <a:pt x="2819730" y="508000"/>
                  </a:lnTo>
                  <a:lnTo>
                    <a:pt x="2788488" y="482600"/>
                  </a:lnTo>
                  <a:lnTo>
                    <a:pt x="2756382" y="444500"/>
                  </a:lnTo>
                  <a:lnTo>
                    <a:pt x="2723451" y="419100"/>
                  </a:lnTo>
                  <a:lnTo>
                    <a:pt x="2689682" y="393700"/>
                  </a:lnTo>
                  <a:lnTo>
                    <a:pt x="2655100" y="368300"/>
                  </a:lnTo>
                  <a:lnTo>
                    <a:pt x="2619743" y="330200"/>
                  </a:lnTo>
                  <a:lnTo>
                    <a:pt x="2583611" y="304800"/>
                  </a:lnTo>
                  <a:lnTo>
                    <a:pt x="2546743" y="279400"/>
                  </a:lnTo>
                  <a:lnTo>
                    <a:pt x="2509139" y="254000"/>
                  </a:lnTo>
                  <a:lnTo>
                    <a:pt x="2470823" y="228600"/>
                  </a:lnTo>
                  <a:lnTo>
                    <a:pt x="2431821" y="215900"/>
                  </a:lnTo>
                  <a:lnTo>
                    <a:pt x="2392146" y="190500"/>
                  </a:lnTo>
                  <a:lnTo>
                    <a:pt x="2351811" y="165100"/>
                  </a:lnTo>
                  <a:lnTo>
                    <a:pt x="2310854" y="152400"/>
                  </a:lnTo>
                  <a:lnTo>
                    <a:pt x="2269274" y="127000"/>
                  </a:lnTo>
                  <a:lnTo>
                    <a:pt x="2052853" y="63500"/>
                  </a:lnTo>
                  <a:lnTo>
                    <a:pt x="1916861" y="25400"/>
                  </a:lnTo>
                  <a:lnTo>
                    <a:pt x="1870621" y="25400"/>
                  </a:lnTo>
                  <a:lnTo>
                    <a:pt x="1823948" y="12700"/>
                  </a:lnTo>
                  <a:lnTo>
                    <a:pt x="1776882" y="12700"/>
                  </a:lnTo>
                  <a:lnTo>
                    <a:pt x="1729435" y="0"/>
                  </a:lnTo>
                  <a:lnTo>
                    <a:pt x="1537474" y="0"/>
                  </a:lnTo>
                  <a:lnTo>
                    <a:pt x="1490027" y="12700"/>
                  </a:lnTo>
                  <a:lnTo>
                    <a:pt x="1442961" y="12700"/>
                  </a:lnTo>
                  <a:lnTo>
                    <a:pt x="1396301" y="25400"/>
                  </a:lnTo>
                  <a:lnTo>
                    <a:pt x="1350060" y="25400"/>
                  </a:lnTo>
                  <a:lnTo>
                    <a:pt x="1214056" y="63500"/>
                  </a:lnTo>
                  <a:lnTo>
                    <a:pt x="997648" y="127000"/>
                  </a:lnTo>
                  <a:lnTo>
                    <a:pt x="956068" y="152400"/>
                  </a:lnTo>
                  <a:lnTo>
                    <a:pt x="915098" y="165100"/>
                  </a:lnTo>
                  <a:lnTo>
                    <a:pt x="874776" y="190500"/>
                  </a:lnTo>
                  <a:lnTo>
                    <a:pt x="835101" y="215900"/>
                  </a:lnTo>
                  <a:lnTo>
                    <a:pt x="796099" y="228600"/>
                  </a:lnTo>
                  <a:lnTo>
                    <a:pt x="757783" y="254000"/>
                  </a:lnTo>
                  <a:lnTo>
                    <a:pt x="720178" y="279400"/>
                  </a:lnTo>
                  <a:lnTo>
                    <a:pt x="683298" y="304800"/>
                  </a:lnTo>
                  <a:lnTo>
                    <a:pt x="647179" y="330200"/>
                  </a:lnTo>
                  <a:lnTo>
                    <a:pt x="611809" y="368300"/>
                  </a:lnTo>
                  <a:lnTo>
                    <a:pt x="577240" y="393700"/>
                  </a:lnTo>
                  <a:lnTo>
                    <a:pt x="543471" y="419100"/>
                  </a:lnTo>
                  <a:lnTo>
                    <a:pt x="510527" y="444500"/>
                  </a:lnTo>
                  <a:lnTo>
                    <a:pt x="478434" y="482600"/>
                  </a:lnTo>
                  <a:lnTo>
                    <a:pt x="447192" y="508000"/>
                  </a:lnTo>
                  <a:lnTo>
                    <a:pt x="416839" y="546100"/>
                  </a:lnTo>
                  <a:lnTo>
                    <a:pt x="387388" y="584200"/>
                  </a:lnTo>
                  <a:lnTo>
                    <a:pt x="358851" y="609600"/>
                  </a:lnTo>
                  <a:lnTo>
                    <a:pt x="331254" y="647700"/>
                  </a:lnTo>
                  <a:lnTo>
                    <a:pt x="304622" y="685800"/>
                  </a:lnTo>
                  <a:lnTo>
                    <a:pt x="278968" y="723900"/>
                  </a:lnTo>
                  <a:lnTo>
                    <a:pt x="254304" y="762000"/>
                  </a:lnTo>
                  <a:lnTo>
                    <a:pt x="230670" y="800100"/>
                  </a:lnTo>
                  <a:lnTo>
                    <a:pt x="208064" y="838200"/>
                  </a:lnTo>
                  <a:lnTo>
                    <a:pt x="186499" y="876300"/>
                  </a:lnTo>
                  <a:lnTo>
                    <a:pt x="166027" y="914400"/>
                  </a:lnTo>
                  <a:lnTo>
                    <a:pt x="146634" y="965200"/>
                  </a:lnTo>
                  <a:lnTo>
                    <a:pt x="128358" y="1003300"/>
                  </a:lnTo>
                  <a:lnTo>
                    <a:pt x="111226" y="1041400"/>
                  </a:lnTo>
                  <a:lnTo>
                    <a:pt x="95224" y="1092200"/>
                  </a:lnTo>
                  <a:lnTo>
                    <a:pt x="80403" y="1130300"/>
                  </a:lnTo>
                  <a:lnTo>
                    <a:pt x="66763" y="1168400"/>
                  </a:lnTo>
                  <a:lnTo>
                    <a:pt x="54343" y="1219200"/>
                  </a:lnTo>
                  <a:lnTo>
                    <a:pt x="43141" y="1257300"/>
                  </a:lnTo>
                  <a:lnTo>
                    <a:pt x="33185" y="1308100"/>
                  </a:lnTo>
                  <a:lnTo>
                    <a:pt x="24498" y="1358900"/>
                  </a:lnTo>
                  <a:lnTo>
                    <a:pt x="17094" y="1397000"/>
                  </a:lnTo>
                  <a:lnTo>
                    <a:pt x="10985" y="1447800"/>
                  </a:lnTo>
                  <a:lnTo>
                    <a:pt x="6210" y="1498600"/>
                  </a:lnTo>
                  <a:lnTo>
                    <a:pt x="2768" y="1536700"/>
                  </a:lnTo>
                  <a:lnTo>
                    <a:pt x="698" y="1587500"/>
                  </a:lnTo>
                  <a:lnTo>
                    <a:pt x="0" y="1638300"/>
                  </a:lnTo>
                  <a:lnTo>
                    <a:pt x="698" y="1689100"/>
                  </a:lnTo>
                  <a:lnTo>
                    <a:pt x="2768" y="1727200"/>
                  </a:lnTo>
                  <a:lnTo>
                    <a:pt x="6210" y="1778000"/>
                  </a:lnTo>
                  <a:lnTo>
                    <a:pt x="10985" y="1828800"/>
                  </a:lnTo>
                  <a:lnTo>
                    <a:pt x="17094" y="1879600"/>
                  </a:lnTo>
                  <a:lnTo>
                    <a:pt x="24498" y="1917700"/>
                  </a:lnTo>
                  <a:lnTo>
                    <a:pt x="33185" y="1968500"/>
                  </a:lnTo>
                  <a:lnTo>
                    <a:pt x="43141" y="2006600"/>
                  </a:lnTo>
                  <a:lnTo>
                    <a:pt x="54343" y="2057400"/>
                  </a:lnTo>
                  <a:lnTo>
                    <a:pt x="66763" y="2095500"/>
                  </a:lnTo>
                  <a:lnTo>
                    <a:pt x="80403" y="2146300"/>
                  </a:lnTo>
                  <a:lnTo>
                    <a:pt x="95224" y="2184400"/>
                  </a:lnTo>
                  <a:lnTo>
                    <a:pt x="111226" y="2235200"/>
                  </a:lnTo>
                  <a:lnTo>
                    <a:pt x="128358" y="2273300"/>
                  </a:lnTo>
                  <a:lnTo>
                    <a:pt x="146634" y="2311400"/>
                  </a:lnTo>
                  <a:lnTo>
                    <a:pt x="166027" y="2349500"/>
                  </a:lnTo>
                  <a:lnTo>
                    <a:pt x="186499" y="2400300"/>
                  </a:lnTo>
                  <a:lnTo>
                    <a:pt x="208064" y="2438400"/>
                  </a:lnTo>
                  <a:lnTo>
                    <a:pt x="230670" y="2476500"/>
                  </a:lnTo>
                  <a:lnTo>
                    <a:pt x="254304" y="2514600"/>
                  </a:lnTo>
                  <a:lnTo>
                    <a:pt x="278968" y="2552700"/>
                  </a:lnTo>
                  <a:lnTo>
                    <a:pt x="304622" y="2590800"/>
                  </a:lnTo>
                  <a:lnTo>
                    <a:pt x="331254" y="2628900"/>
                  </a:lnTo>
                  <a:lnTo>
                    <a:pt x="358851" y="2654300"/>
                  </a:lnTo>
                  <a:lnTo>
                    <a:pt x="387388" y="2692400"/>
                  </a:lnTo>
                  <a:lnTo>
                    <a:pt x="416839" y="2730500"/>
                  </a:lnTo>
                  <a:lnTo>
                    <a:pt x="447192" y="2755900"/>
                  </a:lnTo>
                  <a:lnTo>
                    <a:pt x="478434" y="2794000"/>
                  </a:lnTo>
                  <a:lnTo>
                    <a:pt x="510527" y="2819400"/>
                  </a:lnTo>
                  <a:lnTo>
                    <a:pt x="543471" y="2857500"/>
                  </a:lnTo>
                  <a:lnTo>
                    <a:pt x="577240" y="2882900"/>
                  </a:lnTo>
                  <a:lnTo>
                    <a:pt x="611809" y="2908300"/>
                  </a:lnTo>
                  <a:lnTo>
                    <a:pt x="647179" y="2933700"/>
                  </a:lnTo>
                  <a:lnTo>
                    <a:pt x="683298" y="2971800"/>
                  </a:lnTo>
                  <a:lnTo>
                    <a:pt x="720178" y="2997200"/>
                  </a:lnTo>
                  <a:lnTo>
                    <a:pt x="757783" y="3009900"/>
                  </a:lnTo>
                  <a:lnTo>
                    <a:pt x="796099" y="3035300"/>
                  </a:lnTo>
                  <a:lnTo>
                    <a:pt x="835101" y="3060700"/>
                  </a:lnTo>
                  <a:lnTo>
                    <a:pt x="874776" y="3086100"/>
                  </a:lnTo>
                  <a:lnTo>
                    <a:pt x="915098" y="3098800"/>
                  </a:lnTo>
                  <a:lnTo>
                    <a:pt x="956068" y="3124200"/>
                  </a:lnTo>
                  <a:lnTo>
                    <a:pt x="997648" y="3136900"/>
                  </a:lnTo>
                  <a:lnTo>
                    <a:pt x="1039812" y="3162300"/>
                  </a:lnTo>
                  <a:lnTo>
                    <a:pt x="1125867" y="3187700"/>
                  </a:lnTo>
                  <a:lnTo>
                    <a:pt x="1350060" y="3251200"/>
                  </a:lnTo>
                  <a:lnTo>
                    <a:pt x="1396301" y="3251200"/>
                  </a:lnTo>
                  <a:lnTo>
                    <a:pt x="1442961" y="3263900"/>
                  </a:lnTo>
                  <a:lnTo>
                    <a:pt x="1823948" y="3263900"/>
                  </a:lnTo>
                  <a:lnTo>
                    <a:pt x="1870621" y="3251200"/>
                  </a:lnTo>
                  <a:lnTo>
                    <a:pt x="1916861" y="3251200"/>
                  </a:lnTo>
                  <a:lnTo>
                    <a:pt x="2141055" y="3187700"/>
                  </a:lnTo>
                  <a:lnTo>
                    <a:pt x="2227097" y="3162300"/>
                  </a:lnTo>
                  <a:lnTo>
                    <a:pt x="2269274" y="3136900"/>
                  </a:lnTo>
                  <a:lnTo>
                    <a:pt x="2310854" y="3124200"/>
                  </a:lnTo>
                  <a:lnTo>
                    <a:pt x="2351811" y="3098800"/>
                  </a:lnTo>
                  <a:lnTo>
                    <a:pt x="2392146" y="3086100"/>
                  </a:lnTo>
                  <a:lnTo>
                    <a:pt x="2431821" y="3060700"/>
                  </a:lnTo>
                  <a:lnTo>
                    <a:pt x="2470823" y="3035300"/>
                  </a:lnTo>
                  <a:lnTo>
                    <a:pt x="2509139" y="3009900"/>
                  </a:lnTo>
                  <a:lnTo>
                    <a:pt x="2546743" y="2997200"/>
                  </a:lnTo>
                  <a:lnTo>
                    <a:pt x="2583611" y="2971800"/>
                  </a:lnTo>
                  <a:lnTo>
                    <a:pt x="2619743" y="2933700"/>
                  </a:lnTo>
                  <a:lnTo>
                    <a:pt x="2655100" y="2908300"/>
                  </a:lnTo>
                  <a:lnTo>
                    <a:pt x="2689682" y="2882900"/>
                  </a:lnTo>
                  <a:lnTo>
                    <a:pt x="2723451" y="2857500"/>
                  </a:lnTo>
                  <a:lnTo>
                    <a:pt x="2756382" y="2819400"/>
                  </a:lnTo>
                  <a:lnTo>
                    <a:pt x="2788488" y="2794000"/>
                  </a:lnTo>
                  <a:lnTo>
                    <a:pt x="2819730" y="2755900"/>
                  </a:lnTo>
                  <a:lnTo>
                    <a:pt x="2850083" y="2730500"/>
                  </a:lnTo>
                  <a:lnTo>
                    <a:pt x="2879534" y="2692400"/>
                  </a:lnTo>
                  <a:lnTo>
                    <a:pt x="2908058" y="2654300"/>
                  </a:lnTo>
                  <a:lnTo>
                    <a:pt x="2935655" y="2628900"/>
                  </a:lnTo>
                  <a:lnTo>
                    <a:pt x="2962287" y="2590800"/>
                  </a:lnTo>
                  <a:lnTo>
                    <a:pt x="2987941" y="2552700"/>
                  </a:lnTo>
                  <a:lnTo>
                    <a:pt x="3012605" y="2514600"/>
                  </a:lnTo>
                  <a:lnTo>
                    <a:pt x="3036252" y="2476500"/>
                  </a:lnTo>
                  <a:lnTo>
                    <a:pt x="3058858" y="2438400"/>
                  </a:lnTo>
                  <a:lnTo>
                    <a:pt x="3080410" y="2400300"/>
                  </a:lnTo>
                  <a:lnTo>
                    <a:pt x="3100882" y="2349500"/>
                  </a:lnTo>
                  <a:lnTo>
                    <a:pt x="3120275" y="2311400"/>
                  </a:lnTo>
                  <a:lnTo>
                    <a:pt x="3138551" y="2273300"/>
                  </a:lnTo>
                  <a:lnTo>
                    <a:pt x="3155696" y="2235200"/>
                  </a:lnTo>
                  <a:lnTo>
                    <a:pt x="3171685" y="2184400"/>
                  </a:lnTo>
                  <a:lnTo>
                    <a:pt x="3186506" y="2146300"/>
                  </a:lnTo>
                  <a:lnTo>
                    <a:pt x="3200146" y="2095500"/>
                  </a:lnTo>
                  <a:lnTo>
                    <a:pt x="3212579" y="2057400"/>
                  </a:lnTo>
                  <a:lnTo>
                    <a:pt x="3223768" y="2006600"/>
                  </a:lnTo>
                  <a:lnTo>
                    <a:pt x="3233724" y="1968500"/>
                  </a:lnTo>
                  <a:lnTo>
                    <a:pt x="3242424" y="1917700"/>
                  </a:lnTo>
                  <a:lnTo>
                    <a:pt x="3249828" y="1879600"/>
                  </a:lnTo>
                  <a:lnTo>
                    <a:pt x="3255924" y="1828800"/>
                  </a:lnTo>
                  <a:lnTo>
                    <a:pt x="3260699" y="1778000"/>
                  </a:lnTo>
                  <a:lnTo>
                    <a:pt x="3264141" y="1727200"/>
                  </a:lnTo>
                  <a:lnTo>
                    <a:pt x="3266224" y="1689100"/>
                  </a:lnTo>
                  <a:lnTo>
                    <a:pt x="3266910" y="1638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8540" y="313692"/>
            <a:ext cx="7816925" cy="687607"/>
          </a:xfrm>
          <a:prstGeom prst="rect">
            <a:avLst/>
          </a:prstGeom>
        </p:spPr>
        <p:txBody>
          <a:bodyPr vert="horz" wrap="square" lIns="0" tIns="10397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82"/>
              </a:spcBef>
            </a:pPr>
            <a:r>
              <a:rPr lang="ru-RU" spc="24" dirty="0">
                <a:latin typeface="Arial" panose="020B0604020202020204" pitchFamily="34" charset="0"/>
                <a:cs typeface="Arial" panose="020B0604020202020204" pitchFamily="34" charset="0"/>
              </a:rPr>
              <a:t>Задание 3 (анализ данных)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0C9DF-1B7B-41FF-81D3-67CE803BB8D0}"/>
              </a:ext>
            </a:extLst>
          </p:cNvPr>
          <p:cNvSpPr txBox="1"/>
          <p:nvPr/>
        </p:nvSpPr>
        <p:spPr>
          <a:xfrm>
            <a:off x="3948540" y="1392120"/>
            <a:ext cx="719026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</a:t>
            </a:r>
          </a:p>
          <a:p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Омега</a:t>
            </a:r>
          </a:p>
          <a:p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Категории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Потребительское кредитование</a:t>
            </a:r>
          </a:p>
          <a:p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Период для анализа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янв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авг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2020</a:t>
            </a:r>
          </a:p>
          <a:p>
            <a:r>
              <a:rPr lang="ru-RU" sz="2000" u="sng" dirty="0">
                <a:latin typeface="Arial" panose="020B0604020202020204" pitchFamily="34" charset="0"/>
                <a:cs typeface="Arial" panose="020B0604020202020204" pitchFamily="34" charset="0"/>
              </a:rPr>
              <a:t>Цель клиента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 получать больше целевых визитов по меньшей стоимости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Задание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на основе данных на Листе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провести анализ рекламного размещения клиента: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1) оценить текущее положение клиента относительно конкурентов в категории (сравнительный анализ эффективности затрат)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2) на основе выводов из п1 сформировать рекомендации по использованию инструментов, площадок, устройств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Сравнительный анализ эффективности затрат. Общие наблюдения.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E5C468-F1B8-4CF7-87FC-79CCCC73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6" y="610428"/>
            <a:ext cx="7139022" cy="625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7296B4-E556-4E61-97BA-29762A07783E}"/>
              </a:ext>
            </a:extLst>
          </p:cNvPr>
          <p:cNvSpPr txBox="1"/>
          <p:nvPr/>
        </p:nvSpPr>
        <p:spPr>
          <a:xfrm>
            <a:off x="7459036" y="1441075"/>
            <a:ext cx="4366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Распределение показов, кликов, расходов и конверсии по клиентам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858AFEC-9D01-4331-AABE-4F08D53F3B5C}"/>
              </a:ext>
            </a:extLst>
          </p:cNvPr>
          <p:cNvSpPr/>
          <p:nvPr/>
        </p:nvSpPr>
        <p:spPr>
          <a:xfrm>
            <a:off x="7551504" y="2180491"/>
            <a:ext cx="4181583" cy="4571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90383-1E97-4CE7-B54D-E84C104698DE}"/>
              </a:ext>
            </a:extLst>
          </p:cNvPr>
          <p:cNvSpPr txBox="1"/>
          <p:nvPr/>
        </p:nvSpPr>
        <p:spPr>
          <a:xfrm>
            <a:off x="7541229" y="2796745"/>
            <a:ext cx="4181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'Бета', 'Гамма' и '</a:t>
            </a:r>
            <a:r>
              <a:rPr lang="ru-RU" sz="2000" dirty="0" err="1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Псилон</a:t>
            </a:r>
            <a:r>
              <a:rPr lang="ru-RU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лидируют по показам, кликами и конверсии, однако у них так же наибольшие расходы. 'Сигма' и 'Лямбда' имеют довольно высокие показы, клики и конверсию при меньших расходах.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Инструменты, площадки, устройства компаний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C2694EF-2D02-4BDD-8093-62605220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64" y="662015"/>
            <a:ext cx="8252449" cy="619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84B69C-D9D6-44AC-83E5-0AD8C6244952}"/>
              </a:ext>
            </a:extLst>
          </p:cNvPr>
          <p:cNvSpPr txBox="1"/>
          <p:nvPr/>
        </p:nvSpPr>
        <p:spPr>
          <a:xfrm>
            <a:off x="300665" y="3541970"/>
            <a:ext cx="2006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 устройства</a:t>
            </a:r>
            <a:endParaRPr lang="ru-R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object 10">
            <a:extLst>
              <a:ext uri="{FF2B5EF4-FFF2-40B4-BE49-F238E27FC236}">
                <a16:creationId xmlns:a16="http://schemas.microsoft.com/office/drawing/2014/main" id="{EA78678B-6B79-4CB2-987D-20D57C17A243}"/>
              </a:ext>
            </a:extLst>
          </p:cNvPr>
          <p:cNvGrpSpPr/>
          <p:nvPr/>
        </p:nvGrpSpPr>
        <p:grpSpPr>
          <a:xfrm>
            <a:off x="336624" y="1642959"/>
            <a:ext cx="1706880" cy="1591945"/>
            <a:chOff x="11871366" y="6940783"/>
            <a:chExt cx="1706880" cy="1591945"/>
          </a:xfrm>
        </p:grpSpPr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B3BFCCC8-86AE-469C-83D5-9B1AB9716F45}"/>
                </a:ext>
              </a:extLst>
            </p:cNvPr>
            <p:cNvSpPr/>
            <p:nvPr/>
          </p:nvSpPr>
          <p:spPr>
            <a:xfrm>
              <a:off x="11871366" y="6940783"/>
              <a:ext cx="1706880" cy="1591945"/>
            </a:xfrm>
            <a:custGeom>
              <a:avLst/>
              <a:gdLst/>
              <a:ahLst/>
              <a:cxnLst/>
              <a:rect l="l" t="t" r="r" b="b"/>
              <a:pathLst>
                <a:path w="1706880" h="1591945">
                  <a:moveTo>
                    <a:pt x="908558" y="0"/>
                  </a:moveTo>
                  <a:lnTo>
                    <a:pt x="856815" y="1652"/>
                  </a:lnTo>
                  <a:lnTo>
                    <a:pt x="805945" y="6541"/>
                  </a:lnTo>
                  <a:lnTo>
                    <a:pt x="756048" y="14565"/>
                  </a:lnTo>
                  <a:lnTo>
                    <a:pt x="707226" y="25623"/>
                  </a:lnTo>
                  <a:lnTo>
                    <a:pt x="659581" y="39613"/>
                  </a:lnTo>
                  <a:lnTo>
                    <a:pt x="613214" y="56434"/>
                  </a:lnTo>
                  <a:lnTo>
                    <a:pt x="568227" y="75983"/>
                  </a:lnTo>
                  <a:lnTo>
                    <a:pt x="524722" y="98160"/>
                  </a:lnTo>
                  <a:lnTo>
                    <a:pt x="482799" y="122863"/>
                  </a:lnTo>
                  <a:lnTo>
                    <a:pt x="442561" y="149990"/>
                  </a:lnTo>
                  <a:lnTo>
                    <a:pt x="404109" y="179440"/>
                  </a:lnTo>
                  <a:lnTo>
                    <a:pt x="367544" y="211112"/>
                  </a:lnTo>
                  <a:lnTo>
                    <a:pt x="332968" y="244903"/>
                  </a:lnTo>
                  <a:lnTo>
                    <a:pt x="300483" y="280712"/>
                  </a:lnTo>
                  <a:lnTo>
                    <a:pt x="270190" y="318437"/>
                  </a:lnTo>
                  <a:lnTo>
                    <a:pt x="242191" y="357978"/>
                  </a:lnTo>
                  <a:lnTo>
                    <a:pt x="221511" y="390920"/>
                  </a:lnTo>
                  <a:lnTo>
                    <a:pt x="202402" y="424898"/>
                  </a:lnTo>
                  <a:lnTo>
                    <a:pt x="284179" y="546580"/>
                  </a:lnTo>
                  <a:lnTo>
                    <a:pt x="303158" y="503807"/>
                  </a:lnTo>
                  <a:lnTo>
                    <a:pt x="324978" y="462664"/>
                  </a:lnTo>
                  <a:lnTo>
                    <a:pt x="349514" y="423275"/>
                  </a:lnTo>
                  <a:lnTo>
                    <a:pt x="376642" y="385763"/>
                  </a:lnTo>
                  <a:lnTo>
                    <a:pt x="406238" y="350253"/>
                  </a:lnTo>
                  <a:lnTo>
                    <a:pt x="438176" y="316869"/>
                  </a:lnTo>
                  <a:lnTo>
                    <a:pt x="472334" y="285736"/>
                  </a:lnTo>
                  <a:lnTo>
                    <a:pt x="508585" y="256978"/>
                  </a:lnTo>
                  <a:lnTo>
                    <a:pt x="546806" y="230720"/>
                  </a:lnTo>
                  <a:lnTo>
                    <a:pt x="586873" y="207085"/>
                  </a:lnTo>
                  <a:lnTo>
                    <a:pt x="628661" y="186198"/>
                  </a:lnTo>
                  <a:lnTo>
                    <a:pt x="672045" y="168183"/>
                  </a:lnTo>
                  <a:lnTo>
                    <a:pt x="716901" y="153165"/>
                  </a:lnTo>
                  <a:lnTo>
                    <a:pt x="763105" y="141268"/>
                  </a:lnTo>
                  <a:lnTo>
                    <a:pt x="810532" y="132616"/>
                  </a:lnTo>
                  <a:lnTo>
                    <a:pt x="859058" y="127334"/>
                  </a:lnTo>
                  <a:lnTo>
                    <a:pt x="908558" y="125545"/>
                  </a:lnTo>
                  <a:lnTo>
                    <a:pt x="956571" y="127228"/>
                  </a:lnTo>
                  <a:lnTo>
                    <a:pt x="1003673" y="132201"/>
                  </a:lnTo>
                  <a:lnTo>
                    <a:pt x="1049750" y="140351"/>
                  </a:lnTo>
                  <a:lnTo>
                    <a:pt x="1094690" y="151564"/>
                  </a:lnTo>
                  <a:lnTo>
                    <a:pt x="1138377" y="165726"/>
                  </a:lnTo>
                  <a:lnTo>
                    <a:pt x="1180698" y="182725"/>
                  </a:lnTo>
                  <a:lnTo>
                    <a:pt x="1221539" y="202448"/>
                  </a:lnTo>
                  <a:lnTo>
                    <a:pt x="1260787" y="224779"/>
                  </a:lnTo>
                  <a:lnTo>
                    <a:pt x="1298328" y="249607"/>
                  </a:lnTo>
                  <a:lnTo>
                    <a:pt x="1334047" y="276818"/>
                  </a:lnTo>
                  <a:lnTo>
                    <a:pt x="1367832" y="306298"/>
                  </a:lnTo>
                  <a:lnTo>
                    <a:pt x="1399567" y="337934"/>
                  </a:lnTo>
                  <a:lnTo>
                    <a:pt x="1429140" y="371613"/>
                  </a:lnTo>
                  <a:lnTo>
                    <a:pt x="1456437" y="407220"/>
                  </a:lnTo>
                  <a:lnTo>
                    <a:pt x="1481344" y="444644"/>
                  </a:lnTo>
                  <a:lnTo>
                    <a:pt x="1503746" y="483769"/>
                  </a:lnTo>
                  <a:lnTo>
                    <a:pt x="1523531" y="524484"/>
                  </a:lnTo>
                  <a:lnTo>
                    <a:pt x="1540584" y="566674"/>
                  </a:lnTo>
                  <a:lnTo>
                    <a:pt x="1554792" y="610226"/>
                  </a:lnTo>
                  <a:lnTo>
                    <a:pt x="1566041" y="655027"/>
                  </a:lnTo>
                  <a:lnTo>
                    <a:pt x="1574217" y="700963"/>
                  </a:lnTo>
                  <a:lnTo>
                    <a:pt x="1579206" y="747921"/>
                  </a:lnTo>
                  <a:lnTo>
                    <a:pt x="1580894" y="795787"/>
                  </a:lnTo>
                  <a:lnTo>
                    <a:pt x="1579206" y="843652"/>
                  </a:lnTo>
                  <a:lnTo>
                    <a:pt x="1574217" y="890609"/>
                  </a:lnTo>
                  <a:lnTo>
                    <a:pt x="1566041" y="936544"/>
                  </a:lnTo>
                  <a:lnTo>
                    <a:pt x="1554792" y="981344"/>
                  </a:lnTo>
                  <a:lnTo>
                    <a:pt x="1540584" y="1024895"/>
                  </a:lnTo>
                  <a:lnTo>
                    <a:pt x="1523531" y="1067085"/>
                  </a:lnTo>
                  <a:lnTo>
                    <a:pt x="1503746" y="1107800"/>
                  </a:lnTo>
                  <a:lnTo>
                    <a:pt x="1481344" y="1146925"/>
                  </a:lnTo>
                  <a:lnTo>
                    <a:pt x="1456437" y="1184349"/>
                  </a:lnTo>
                  <a:lnTo>
                    <a:pt x="1429140" y="1219957"/>
                  </a:lnTo>
                  <a:lnTo>
                    <a:pt x="1399567" y="1253635"/>
                  </a:lnTo>
                  <a:lnTo>
                    <a:pt x="1367832" y="1285272"/>
                  </a:lnTo>
                  <a:lnTo>
                    <a:pt x="1334047" y="1314752"/>
                  </a:lnTo>
                  <a:lnTo>
                    <a:pt x="1298328" y="1341963"/>
                  </a:lnTo>
                  <a:lnTo>
                    <a:pt x="1260787" y="1366792"/>
                  </a:lnTo>
                  <a:lnTo>
                    <a:pt x="1221539" y="1389124"/>
                  </a:lnTo>
                  <a:lnTo>
                    <a:pt x="1180698" y="1408847"/>
                  </a:lnTo>
                  <a:lnTo>
                    <a:pt x="1138377" y="1425846"/>
                  </a:lnTo>
                  <a:lnTo>
                    <a:pt x="1094690" y="1440009"/>
                  </a:lnTo>
                  <a:lnTo>
                    <a:pt x="1049750" y="1451222"/>
                  </a:lnTo>
                  <a:lnTo>
                    <a:pt x="1003673" y="1459372"/>
                  </a:lnTo>
                  <a:lnTo>
                    <a:pt x="956571" y="1464345"/>
                  </a:lnTo>
                  <a:lnTo>
                    <a:pt x="908558" y="1466028"/>
                  </a:lnTo>
                  <a:lnTo>
                    <a:pt x="860546" y="1464345"/>
                  </a:lnTo>
                  <a:lnTo>
                    <a:pt x="813444" y="1459372"/>
                  </a:lnTo>
                  <a:lnTo>
                    <a:pt x="767366" y="1451222"/>
                  </a:lnTo>
                  <a:lnTo>
                    <a:pt x="722427" y="1440009"/>
                  </a:lnTo>
                  <a:lnTo>
                    <a:pt x="678740" y="1425846"/>
                  </a:lnTo>
                  <a:lnTo>
                    <a:pt x="636419" y="1408847"/>
                  </a:lnTo>
                  <a:lnTo>
                    <a:pt x="595577" y="1389124"/>
                  </a:lnTo>
                  <a:lnTo>
                    <a:pt x="556329" y="1366792"/>
                  </a:lnTo>
                  <a:lnTo>
                    <a:pt x="518789" y="1341963"/>
                  </a:lnTo>
                  <a:lnTo>
                    <a:pt x="483069" y="1314752"/>
                  </a:lnTo>
                  <a:lnTo>
                    <a:pt x="449285" y="1285272"/>
                  </a:lnTo>
                  <a:lnTo>
                    <a:pt x="417549" y="1253635"/>
                  </a:lnTo>
                  <a:lnTo>
                    <a:pt x="387976" y="1219957"/>
                  </a:lnTo>
                  <a:lnTo>
                    <a:pt x="360679" y="1184349"/>
                  </a:lnTo>
                  <a:lnTo>
                    <a:pt x="335773" y="1146925"/>
                  </a:lnTo>
                  <a:lnTo>
                    <a:pt x="313370" y="1107800"/>
                  </a:lnTo>
                  <a:lnTo>
                    <a:pt x="293585" y="1067085"/>
                  </a:lnTo>
                  <a:lnTo>
                    <a:pt x="276532" y="1024895"/>
                  </a:lnTo>
                  <a:lnTo>
                    <a:pt x="262324" y="981344"/>
                  </a:lnTo>
                  <a:lnTo>
                    <a:pt x="251075" y="936544"/>
                  </a:lnTo>
                  <a:lnTo>
                    <a:pt x="242900" y="890609"/>
                  </a:lnTo>
                  <a:lnTo>
                    <a:pt x="237911" y="843652"/>
                  </a:lnTo>
                  <a:lnTo>
                    <a:pt x="236223" y="795787"/>
                  </a:lnTo>
                  <a:lnTo>
                    <a:pt x="236709" y="771880"/>
                  </a:lnTo>
                  <a:lnTo>
                    <a:pt x="237060" y="763955"/>
                  </a:lnTo>
                  <a:lnTo>
                    <a:pt x="346167" y="763955"/>
                  </a:lnTo>
                  <a:lnTo>
                    <a:pt x="173083" y="505921"/>
                  </a:lnTo>
                  <a:lnTo>
                    <a:pt x="0" y="763955"/>
                  </a:lnTo>
                  <a:lnTo>
                    <a:pt x="110991" y="763955"/>
                  </a:lnTo>
                  <a:lnTo>
                    <a:pt x="110314" y="787802"/>
                  </a:lnTo>
                  <a:lnTo>
                    <a:pt x="111718" y="844191"/>
                  </a:lnTo>
                  <a:lnTo>
                    <a:pt x="116040" y="891838"/>
                  </a:lnTo>
                  <a:lnTo>
                    <a:pt x="123142" y="938644"/>
                  </a:lnTo>
                  <a:lnTo>
                    <a:pt x="132939" y="984525"/>
                  </a:lnTo>
                  <a:lnTo>
                    <a:pt x="145347" y="1029397"/>
                  </a:lnTo>
                  <a:lnTo>
                    <a:pt x="160281" y="1073177"/>
                  </a:lnTo>
                  <a:lnTo>
                    <a:pt x="177658" y="1115780"/>
                  </a:lnTo>
                  <a:lnTo>
                    <a:pt x="197394" y="1157123"/>
                  </a:lnTo>
                  <a:lnTo>
                    <a:pt x="219403" y="1197121"/>
                  </a:lnTo>
                  <a:lnTo>
                    <a:pt x="243603" y="1235691"/>
                  </a:lnTo>
                  <a:lnTo>
                    <a:pt x="269909" y="1272749"/>
                  </a:lnTo>
                  <a:lnTo>
                    <a:pt x="298236" y="1308211"/>
                  </a:lnTo>
                  <a:lnTo>
                    <a:pt x="328502" y="1341993"/>
                  </a:lnTo>
                  <a:lnTo>
                    <a:pt x="360620" y="1374011"/>
                  </a:lnTo>
                  <a:lnTo>
                    <a:pt x="394509" y="1404182"/>
                  </a:lnTo>
                  <a:lnTo>
                    <a:pt x="430082" y="1432421"/>
                  </a:lnTo>
                  <a:lnTo>
                    <a:pt x="467257" y="1458644"/>
                  </a:lnTo>
                  <a:lnTo>
                    <a:pt x="505949" y="1482768"/>
                  </a:lnTo>
                  <a:lnTo>
                    <a:pt x="546073" y="1504709"/>
                  </a:lnTo>
                  <a:lnTo>
                    <a:pt x="587547" y="1524383"/>
                  </a:lnTo>
                  <a:lnTo>
                    <a:pt x="630285" y="1541706"/>
                  </a:lnTo>
                  <a:lnTo>
                    <a:pt x="674203" y="1556594"/>
                  </a:lnTo>
                  <a:lnTo>
                    <a:pt x="719218" y="1568963"/>
                  </a:lnTo>
                  <a:lnTo>
                    <a:pt x="765245" y="1578730"/>
                  </a:lnTo>
                  <a:lnTo>
                    <a:pt x="812200" y="1585809"/>
                  </a:lnTo>
                  <a:lnTo>
                    <a:pt x="859999" y="1590119"/>
                  </a:lnTo>
                  <a:lnTo>
                    <a:pt x="908558" y="1591574"/>
                  </a:lnTo>
                  <a:lnTo>
                    <a:pt x="957106" y="1590119"/>
                  </a:lnTo>
                  <a:lnTo>
                    <a:pt x="1004894" y="1585809"/>
                  </a:lnTo>
                  <a:lnTo>
                    <a:pt x="1051840" y="1578730"/>
                  </a:lnTo>
                  <a:lnTo>
                    <a:pt x="1097858" y="1568963"/>
                  </a:lnTo>
                  <a:lnTo>
                    <a:pt x="1142865" y="1556594"/>
                  </a:lnTo>
                  <a:lnTo>
                    <a:pt x="1186776" y="1541706"/>
                  </a:lnTo>
                  <a:lnTo>
                    <a:pt x="1229507" y="1524383"/>
                  </a:lnTo>
                  <a:lnTo>
                    <a:pt x="1270975" y="1504709"/>
                  </a:lnTo>
                  <a:lnTo>
                    <a:pt x="1311094" y="1482768"/>
                  </a:lnTo>
                  <a:lnTo>
                    <a:pt x="1349781" y="1458644"/>
                  </a:lnTo>
                  <a:lnTo>
                    <a:pt x="1386951" y="1432421"/>
                  </a:lnTo>
                  <a:lnTo>
                    <a:pt x="1422521" y="1404182"/>
                  </a:lnTo>
                  <a:lnTo>
                    <a:pt x="1456406" y="1374011"/>
                  </a:lnTo>
                  <a:lnTo>
                    <a:pt x="1488522" y="1341993"/>
                  </a:lnTo>
                  <a:lnTo>
                    <a:pt x="1518785" y="1308211"/>
                  </a:lnTo>
                  <a:lnTo>
                    <a:pt x="1547110" y="1272749"/>
                  </a:lnTo>
                  <a:lnTo>
                    <a:pt x="1573414" y="1235691"/>
                  </a:lnTo>
                  <a:lnTo>
                    <a:pt x="1597612" y="1197121"/>
                  </a:lnTo>
                  <a:lnTo>
                    <a:pt x="1619621" y="1157123"/>
                  </a:lnTo>
                  <a:lnTo>
                    <a:pt x="1639355" y="1115780"/>
                  </a:lnTo>
                  <a:lnTo>
                    <a:pt x="1656731" y="1073177"/>
                  </a:lnTo>
                  <a:lnTo>
                    <a:pt x="1671665" y="1029397"/>
                  </a:lnTo>
                  <a:lnTo>
                    <a:pt x="1684073" y="984525"/>
                  </a:lnTo>
                  <a:lnTo>
                    <a:pt x="1693869" y="938644"/>
                  </a:lnTo>
                  <a:lnTo>
                    <a:pt x="1700971" y="891838"/>
                  </a:lnTo>
                  <a:lnTo>
                    <a:pt x="1705294" y="844191"/>
                  </a:lnTo>
                  <a:lnTo>
                    <a:pt x="1706754" y="795787"/>
                  </a:lnTo>
                  <a:lnTo>
                    <a:pt x="1705294" y="747382"/>
                  </a:lnTo>
                  <a:lnTo>
                    <a:pt x="1700971" y="699734"/>
                  </a:lnTo>
                  <a:lnTo>
                    <a:pt x="1693869" y="652927"/>
                  </a:lnTo>
                  <a:lnTo>
                    <a:pt x="1684073" y="607045"/>
                  </a:lnTo>
                  <a:lnTo>
                    <a:pt x="1671665" y="562172"/>
                  </a:lnTo>
                  <a:lnTo>
                    <a:pt x="1656731" y="518392"/>
                  </a:lnTo>
                  <a:lnTo>
                    <a:pt x="1639355" y="475789"/>
                  </a:lnTo>
                  <a:lnTo>
                    <a:pt x="1619621" y="434446"/>
                  </a:lnTo>
                  <a:lnTo>
                    <a:pt x="1597612" y="394448"/>
                  </a:lnTo>
                  <a:lnTo>
                    <a:pt x="1573414" y="355878"/>
                  </a:lnTo>
                  <a:lnTo>
                    <a:pt x="1547110" y="318820"/>
                  </a:lnTo>
                  <a:lnTo>
                    <a:pt x="1518785" y="283358"/>
                  </a:lnTo>
                  <a:lnTo>
                    <a:pt x="1488522" y="249577"/>
                  </a:lnTo>
                  <a:lnTo>
                    <a:pt x="1456406" y="217559"/>
                  </a:lnTo>
                  <a:lnTo>
                    <a:pt x="1422521" y="187388"/>
                  </a:lnTo>
                  <a:lnTo>
                    <a:pt x="1386951" y="159150"/>
                  </a:lnTo>
                  <a:lnTo>
                    <a:pt x="1349781" y="132927"/>
                  </a:lnTo>
                  <a:lnTo>
                    <a:pt x="1311094" y="108803"/>
                  </a:lnTo>
                  <a:lnTo>
                    <a:pt x="1270975" y="86862"/>
                  </a:lnTo>
                  <a:lnTo>
                    <a:pt x="1229507" y="67189"/>
                  </a:lnTo>
                  <a:lnTo>
                    <a:pt x="1186776" y="49866"/>
                  </a:lnTo>
                  <a:lnTo>
                    <a:pt x="1142865" y="34979"/>
                  </a:lnTo>
                  <a:lnTo>
                    <a:pt x="1097858" y="22610"/>
                  </a:lnTo>
                  <a:lnTo>
                    <a:pt x="1051840" y="12844"/>
                  </a:lnTo>
                  <a:lnTo>
                    <a:pt x="1004894" y="5764"/>
                  </a:lnTo>
                  <a:lnTo>
                    <a:pt x="957106" y="1455"/>
                  </a:lnTo>
                  <a:lnTo>
                    <a:pt x="908558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96229E50-819C-4A27-9368-DBED74ACC73E}"/>
                </a:ext>
              </a:extLst>
            </p:cNvPr>
            <p:cNvSpPr/>
            <p:nvPr/>
          </p:nvSpPr>
          <p:spPr>
            <a:xfrm>
              <a:off x="12451550" y="7432515"/>
              <a:ext cx="624205" cy="594995"/>
            </a:xfrm>
            <a:custGeom>
              <a:avLst/>
              <a:gdLst/>
              <a:ahLst/>
              <a:cxnLst/>
              <a:rect l="l" t="t" r="r" b="b"/>
              <a:pathLst>
                <a:path w="624205" h="594995">
                  <a:moveTo>
                    <a:pt x="58331" y="34899"/>
                  </a:moveTo>
                  <a:lnTo>
                    <a:pt x="52781" y="29375"/>
                  </a:lnTo>
                  <a:lnTo>
                    <a:pt x="39166" y="29375"/>
                  </a:lnTo>
                  <a:lnTo>
                    <a:pt x="33616" y="34899"/>
                  </a:lnTo>
                  <a:lnTo>
                    <a:pt x="33616" y="48488"/>
                  </a:lnTo>
                  <a:lnTo>
                    <a:pt x="39166" y="54000"/>
                  </a:lnTo>
                  <a:lnTo>
                    <a:pt x="45974" y="54000"/>
                  </a:lnTo>
                  <a:lnTo>
                    <a:pt x="52781" y="54000"/>
                  </a:lnTo>
                  <a:lnTo>
                    <a:pt x="58331" y="48488"/>
                  </a:lnTo>
                  <a:lnTo>
                    <a:pt x="58331" y="34899"/>
                  </a:lnTo>
                  <a:close/>
                </a:path>
                <a:path w="624205" h="594995">
                  <a:moveTo>
                    <a:pt x="96024" y="34899"/>
                  </a:moveTo>
                  <a:lnTo>
                    <a:pt x="90474" y="29375"/>
                  </a:lnTo>
                  <a:lnTo>
                    <a:pt x="76860" y="29375"/>
                  </a:lnTo>
                  <a:lnTo>
                    <a:pt x="71310" y="34899"/>
                  </a:lnTo>
                  <a:lnTo>
                    <a:pt x="71310" y="48488"/>
                  </a:lnTo>
                  <a:lnTo>
                    <a:pt x="76860" y="54000"/>
                  </a:lnTo>
                  <a:lnTo>
                    <a:pt x="83667" y="54000"/>
                  </a:lnTo>
                  <a:lnTo>
                    <a:pt x="90474" y="54000"/>
                  </a:lnTo>
                  <a:lnTo>
                    <a:pt x="96024" y="48488"/>
                  </a:lnTo>
                  <a:lnTo>
                    <a:pt x="96024" y="34899"/>
                  </a:lnTo>
                  <a:close/>
                </a:path>
                <a:path w="624205" h="594995">
                  <a:moveTo>
                    <a:pt x="133616" y="34899"/>
                  </a:moveTo>
                  <a:lnTo>
                    <a:pt x="128066" y="29375"/>
                  </a:lnTo>
                  <a:lnTo>
                    <a:pt x="114452" y="29375"/>
                  </a:lnTo>
                  <a:lnTo>
                    <a:pt x="109004" y="34899"/>
                  </a:lnTo>
                  <a:lnTo>
                    <a:pt x="109004" y="48488"/>
                  </a:lnTo>
                  <a:lnTo>
                    <a:pt x="114452" y="54000"/>
                  </a:lnTo>
                  <a:lnTo>
                    <a:pt x="121259" y="54000"/>
                  </a:lnTo>
                  <a:lnTo>
                    <a:pt x="128066" y="54000"/>
                  </a:lnTo>
                  <a:lnTo>
                    <a:pt x="133616" y="48488"/>
                  </a:lnTo>
                  <a:lnTo>
                    <a:pt x="133616" y="34899"/>
                  </a:lnTo>
                  <a:close/>
                </a:path>
                <a:path w="624205" h="594995">
                  <a:moveTo>
                    <a:pt x="566788" y="0"/>
                  </a:moveTo>
                  <a:lnTo>
                    <a:pt x="553389" y="0"/>
                  </a:lnTo>
                  <a:lnTo>
                    <a:pt x="553389" y="13970"/>
                  </a:lnTo>
                  <a:lnTo>
                    <a:pt x="553389" y="69494"/>
                  </a:lnTo>
                  <a:lnTo>
                    <a:pt x="13512" y="69494"/>
                  </a:lnTo>
                  <a:lnTo>
                    <a:pt x="13512" y="13970"/>
                  </a:lnTo>
                  <a:lnTo>
                    <a:pt x="553389" y="13970"/>
                  </a:lnTo>
                  <a:lnTo>
                    <a:pt x="553389" y="0"/>
                  </a:lnTo>
                  <a:lnTo>
                    <a:pt x="0" y="0"/>
                  </a:lnTo>
                  <a:lnTo>
                    <a:pt x="0" y="13970"/>
                  </a:lnTo>
                  <a:lnTo>
                    <a:pt x="0" y="128270"/>
                  </a:lnTo>
                  <a:lnTo>
                    <a:pt x="0" y="394970"/>
                  </a:lnTo>
                  <a:lnTo>
                    <a:pt x="0" y="408940"/>
                  </a:lnTo>
                  <a:lnTo>
                    <a:pt x="362610" y="408940"/>
                  </a:lnTo>
                  <a:lnTo>
                    <a:pt x="362610" y="394970"/>
                  </a:lnTo>
                  <a:lnTo>
                    <a:pt x="13512" y="394970"/>
                  </a:lnTo>
                  <a:lnTo>
                    <a:pt x="13512" y="128270"/>
                  </a:lnTo>
                  <a:lnTo>
                    <a:pt x="13512" y="82892"/>
                  </a:lnTo>
                  <a:lnTo>
                    <a:pt x="553389" y="82892"/>
                  </a:lnTo>
                  <a:lnTo>
                    <a:pt x="553389" y="128270"/>
                  </a:lnTo>
                  <a:lnTo>
                    <a:pt x="566788" y="128270"/>
                  </a:lnTo>
                  <a:lnTo>
                    <a:pt x="566788" y="13970"/>
                  </a:lnTo>
                  <a:lnTo>
                    <a:pt x="566788" y="0"/>
                  </a:lnTo>
                  <a:close/>
                </a:path>
                <a:path w="624205" h="594995">
                  <a:moveTo>
                    <a:pt x="623963" y="180581"/>
                  </a:moveTo>
                  <a:lnTo>
                    <a:pt x="622084" y="171310"/>
                  </a:lnTo>
                  <a:lnTo>
                    <a:pt x="621995" y="170840"/>
                  </a:lnTo>
                  <a:lnTo>
                    <a:pt x="616635" y="162890"/>
                  </a:lnTo>
                  <a:lnTo>
                    <a:pt x="608672" y="157518"/>
                  </a:lnTo>
                  <a:lnTo>
                    <a:pt x="608253" y="157441"/>
                  </a:lnTo>
                  <a:lnTo>
                    <a:pt x="608253" y="175463"/>
                  </a:lnTo>
                  <a:lnTo>
                    <a:pt x="608253" y="574865"/>
                  </a:lnTo>
                  <a:lnTo>
                    <a:pt x="604062" y="579031"/>
                  </a:lnTo>
                  <a:lnTo>
                    <a:pt x="414235" y="579031"/>
                  </a:lnTo>
                  <a:lnTo>
                    <a:pt x="410146" y="574865"/>
                  </a:lnTo>
                  <a:lnTo>
                    <a:pt x="410146" y="175463"/>
                  </a:lnTo>
                  <a:lnTo>
                    <a:pt x="414235" y="171310"/>
                  </a:lnTo>
                  <a:lnTo>
                    <a:pt x="460540" y="171310"/>
                  </a:lnTo>
                  <a:lnTo>
                    <a:pt x="461772" y="172135"/>
                  </a:lnTo>
                  <a:lnTo>
                    <a:pt x="468884" y="189471"/>
                  </a:lnTo>
                  <a:lnTo>
                    <a:pt x="471919" y="191503"/>
                  </a:lnTo>
                  <a:lnTo>
                    <a:pt x="538619" y="191503"/>
                  </a:lnTo>
                  <a:lnTo>
                    <a:pt x="541655" y="189471"/>
                  </a:lnTo>
                  <a:lnTo>
                    <a:pt x="548678" y="172135"/>
                  </a:lnTo>
                  <a:lnTo>
                    <a:pt x="549897" y="171310"/>
                  </a:lnTo>
                  <a:lnTo>
                    <a:pt x="604062" y="171310"/>
                  </a:lnTo>
                  <a:lnTo>
                    <a:pt x="608253" y="175463"/>
                  </a:lnTo>
                  <a:lnTo>
                    <a:pt x="608253" y="157441"/>
                  </a:lnTo>
                  <a:lnTo>
                    <a:pt x="598932" y="155549"/>
                  </a:lnTo>
                  <a:lnTo>
                    <a:pt x="419366" y="155549"/>
                  </a:lnTo>
                  <a:lnTo>
                    <a:pt x="409625" y="157518"/>
                  </a:lnTo>
                  <a:lnTo>
                    <a:pt x="401662" y="162890"/>
                  </a:lnTo>
                  <a:lnTo>
                    <a:pt x="396303" y="170840"/>
                  </a:lnTo>
                  <a:lnTo>
                    <a:pt x="394335" y="180581"/>
                  </a:lnTo>
                  <a:lnTo>
                    <a:pt x="394335" y="569772"/>
                  </a:lnTo>
                  <a:lnTo>
                    <a:pt x="396303" y="579501"/>
                  </a:lnTo>
                  <a:lnTo>
                    <a:pt x="401662" y="587463"/>
                  </a:lnTo>
                  <a:lnTo>
                    <a:pt x="409625" y="592823"/>
                  </a:lnTo>
                  <a:lnTo>
                    <a:pt x="419366" y="594791"/>
                  </a:lnTo>
                  <a:lnTo>
                    <a:pt x="598932" y="594791"/>
                  </a:lnTo>
                  <a:lnTo>
                    <a:pt x="608672" y="592823"/>
                  </a:lnTo>
                  <a:lnTo>
                    <a:pt x="616635" y="587463"/>
                  </a:lnTo>
                  <a:lnTo>
                    <a:pt x="621995" y="579501"/>
                  </a:lnTo>
                  <a:lnTo>
                    <a:pt x="622084" y="579031"/>
                  </a:lnTo>
                  <a:lnTo>
                    <a:pt x="623963" y="569772"/>
                  </a:lnTo>
                  <a:lnTo>
                    <a:pt x="623963" y="18058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95A136-A4DB-4E21-BEBC-1CCDD1E186E4}"/>
              </a:ext>
            </a:extLst>
          </p:cNvPr>
          <p:cNvSpPr/>
          <p:nvPr/>
        </p:nvSpPr>
        <p:spPr>
          <a:xfrm>
            <a:off x="300665" y="3481515"/>
            <a:ext cx="1778798" cy="523981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01546-47FB-4038-A662-8B26EF8560FB}"/>
              </a:ext>
            </a:extLst>
          </p:cNvPr>
          <p:cNvSpPr txBox="1"/>
          <p:nvPr/>
        </p:nvSpPr>
        <p:spPr>
          <a:xfrm>
            <a:off x="9135" y="4252107"/>
            <a:ext cx="258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Типы устройств используются примерно поровну для всех компаний </a:t>
            </a:r>
          </a:p>
        </p:txBody>
      </p:sp>
    </p:spTree>
    <p:extLst>
      <p:ext uri="{BB962C8B-B14F-4D97-AF65-F5344CB8AC3E}">
        <p14:creationId xmlns:p14="http://schemas.microsoft.com/office/powerpoint/2010/main" val="386647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Инструменты, площадки, устройства компаний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E3E3628-18F1-4B89-9B3A-D4BAE21B0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531" y="562430"/>
            <a:ext cx="8394094" cy="629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6A7C10-2300-4FC4-99C1-85503DC1F22C}"/>
              </a:ext>
            </a:extLst>
          </p:cNvPr>
          <p:cNvSpPr txBox="1"/>
          <p:nvPr/>
        </p:nvSpPr>
        <p:spPr>
          <a:xfrm>
            <a:off x="390994" y="3459394"/>
            <a:ext cx="2006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 площадки </a:t>
            </a:r>
            <a:endParaRPr lang="ru-R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FEC074-A8AB-48F9-9843-CE1F3546F28D}"/>
              </a:ext>
            </a:extLst>
          </p:cNvPr>
          <p:cNvSpPr/>
          <p:nvPr/>
        </p:nvSpPr>
        <p:spPr>
          <a:xfrm>
            <a:off x="388594" y="3382069"/>
            <a:ext cx="1764441" cy="523982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object 13">
            <a:extLst>
              <a:ext uri="{FF2B5EF4-FFF2-40B4-BE49-F238E27FC236}">
                <a16:creationId xmlns:a16="http://schemas.microsoft.com/office/drawing/2014/main" id="{D86B005B-3BE4-47AD-A514-4067D8CAB78B}"/>
              </a:ext>
            </a:extLst>
          </p:cNvPr>
          <p:cNvGrpSpPr/>
          <p:nvPr/>
        </p:nvGrpSpPr>
        <p:grpSpPr>
          <a:xfrm>
            <a:off x="388594" y="1584085"/>
            <a:ext cx="1706880" cy="1591945"/>
            <a:chOff x="8322877" y="6942029"/>
            <a:chExt cx="1706880" cy="1591945"/>
          </a:xfrm>
        </p:grpSpPr>
        <p:sp>
          <p:nvSpPr>
            <p:cNvPr id="8" name="object 14">
              <a:extLst>
                <a:ext uri="{FF2B5EF4-FFF2-40B4-BE49-F238E27FC236}">
                  <a16:creationId xmlns:a16="http://schemas.microsoft.com/office/drawing/2014/main" id="{709C689E-6720-4F10-9C88-02564F7CD41C}"/>
                </a:ext>
              </a:extLst>
            </p:cNvPr>
            <p:cNvSpPr/>
            <p:nvPr/>
          </p:nvSpPr>
          <p:spPr>
            <a:xfrm>
              <a:off x="8322877" y="6942029"/>
              <a:ext cx="1706880" cy="1591945"/>
            </a:xfrm>
            <a:custGeom>
              <a:avLst/>
              <a:gdLst/>
              <a:ahLst/>
              <a:cxnLst/>
              <a:rect l="l" t="t" r="r" b="b"/>
              <a:pathLst>
                <a:path w="1706879" h="1591945">
                  <a:moveTo>
                    <a:pt x="908506" y="0"/>
                  </a:moveTo>
                  <a:lnTo>
                    <a:pt x="856773" y="1652"/>
                  </a:lnTo>
                  <a:lnTo>
                    <a:pt x="805910" y="6541"/>
                  </a:lnTo>
                  <a:lnTo>
                    <a:pt x="756018" y="14565"/>
                  </a:lnTo>
                  <a:lnTo>
                    <a:pt x="707199" y="25623"/>
                  </a:lnTo>
                  <a:lnTo>
                    <a:pt x="659556" y="39613"/>
                  </a:lnTo>
                  <a:lnTo>
                    <a:pt x="613189" y="56434"/>
                  </a:lnTo>
                  <a:lnTo>
                    <a:pt x="568202" y="75983"/>
                  </a:lnTo>
                  <a:lnTo>
                    <a:pt x="524696" y="98160"/>
                  </a:lnTo>
                  <a:lnTo>
                    <a:pt x="482772" y="122863"/>
                  </a:lnTo>
                  <a:lnTo>
                    <a:pt x="442533" y="149990"/>
                  </a:lnTo>
                  <a:lnTo>
                    <a:pt x="404081" y="179440"/>
                  </a:lnTo>
                  <a:lnTo>
                    <a:pt x="367518" y="211112"/>
                  </a:lnTo>
                  <a:lnTo>
                    <a:pt x="332946" y="244903"/>
                  </a:lnTo>
                  <a:lnTo>
                    <a:pt x="300466" y="280712"/>
                  </a:lnTo>
                  <a:lnTo>
                    <a:pt x="270180" y="318437"/>
                  </a:lnTo>
                  <a:lnTo>
                    <a:pt x="242191" y="357978"/>
                  </a:lnTo>
                  <a:lnTo>
                    <a:pt x="221480" y="390920"/>
                  </a:lnTo>
                  <a:lnTo>
                    <a:pt x="202370" y="424898"/>
                  </a:lnTo>
                  <a:lnTo>
                    <a:pt x="284200" y="546580"/>
                  </a:lnTo>
                  <a:lnTo>
                    <a:pt x="303168" y="503807"/>
                  </a:lnTo>
                  <a:lnTo>
                    <a:pt x="324978" y="462664"/>
                  </a:lnTo>
                  <a:lnTo>
                    <a:pt x="349507" y="423275"/>
                  </a:lnTo>
                  <a:lnTo>
                    <a:pt x="376629" y="385763"/>
                  </a:lnTo>
                  <a:lnTo>
                    <a:pt x="406221" y="350253"/>
                  </a:lnTo>
                  <a:lnTo>
                    <a:pt x="438157" y="316869"/>
                  </a:lnTo>
                  <a:lnTo>
                    <a:pt x="472312" y="285736"/>
                  </a:lnTo>
                  <a:lnTo>
                    <a:pt x="508562" y="256978"/>
                  </a:lnTo>
                  <a:lnTo>
                    <a:pt x="546782" y="230720"/>
                  </a:lnTo>
                  <a:lnTo>
                    <a:pt x="586848" y="207085"/>
                  </a:lnTo>
                  <a:lnTo>
                    <a:pt x="628635" y="186198"/>
                  </a:lnTo>
                  <a:lnTo>
                    <a:pt x="672017" y="168183"/>
                  </a:lnTo>
                  <a:lnTo>
                    <a:pt x="716871" y="153165"/>
                  </a:lnTo>
                  <a:lnTo>
                    <a:pt x="763072" y="141268"/>
                  </a:lnTo>
                  <a:lnTo>
                    <a:pt x="810494" y="132616"/>
                  </a:lnTo>
                  <a:lnTo>
                    <a:pt x="859014" y="127334"/>
                  </a:lnTo>
                  <a:lnTo>
                    <a:pt x="908506" y="125545"/>
                  </a:lnTo>
                  <a:lnTo>
                    <a:pt x="956520" y="127228"/>
                  </a:lnTo>
                  <a:lnTo>
                    <a:pt x="1003622" y="132201"/>
                  </a:lnTo>
                  <a:lnTo>
                    <a:pt x="1049700" y="140351"/>
                  </a:lnTo>
                  <a:lnTo>
                    <a:pt x="1094638" y="151564"/>
                  </a:lnTo>
                  <a:lnTo>
                    <a:pt x="1138325" y="165726"/>
                  </a:lnTo>
                  <a:lnTo>
                    <a:pt x="1180645" y="182725"/>
                  </a:lnTo>
                  <a:lnTo>
                    <a:pt x="1221485" y="202448"/>
                  </a:lnTo>
                  <a:lnTo>
                    <a:pt x="1260731" y="224779"/>
                  </a:lnTo>
                  <a:lnTo>
                    <a:pt x="1298269" y="249607"/>
                  </a:lnTo>
                  <a:lnTo>
                    <a:pt x="1333986" y="276818"/>
                  </a:lnTo>
                  <a:lnTo>
                    <a:pt x="1367769" y="306298"/>
                  </a:lnTo>
                  <a:lnTo>
                    <a:pt x="1399502" y="337934"/>
                  </a:lnTo>
                  <a:lnTo>
                    <a:pt x="1429073" y="371613"/>
                  </a:lnTo>
                  <a:lnTo>
                    <a:pt x="1456367" y="407220"/>
                  </a:lnTo>
                  <a:lnTo>
                    <a:pt x="1481271" y="444644"/>
                  </a:lnTo>
                  <a:lnTo>
                    <a:pt x="1503672" y="483769"/>
                  </a:lnTo>
                  <a:lnTo>
                    <a:pt x="1523454" y="524484"/>
                  </a:lnTo>
                  <a:lnTo>
                    <a:pt x="1540506" y="566674"/>
                  </a:lnTo>
                  <a:lnTo>
                    <a:pt x="1554712" y="610226"/>
                  </a:lnTo>
                  <a:lnTo>
                    <a:pt x="1565959" y="655027"/>
                  </a:lnTo>
                  <a:lnTo>
                    <a:pt x="1574134" y="700963"/>
                  </a:lnTo>
                  <a:lnTo>
                    <a:pt x="1579122" y="747921"/>
                  </a:lnTo>
                  <a:lnTo>
                    <a:pt x="1580810" y="795787"/>
                  </a:lnTo>
                  <a:lnTo>
                    <a:pt x="1579122" y="843652"/>
                  </a:lnTo>
                  <a:lnTo>
                    <a:pt x="1574134" y="890609"/>
                  </a:lnTo>
                  <a:lnTo>
                    <a:pt x="1565959" y="936544"/>
                  </a:lnTo>
                  <a:lnTo>
                    <a:pt x="1554712" y="981344"/>
                  </a:lnTo>
                  <a:lnTo>
                    <a:pt x="1540506" y="1024895"/>
                  </a:lnTo>
                  <a:lnTo>
                    <a:pt x="1523454" y="1067085"/>
                  </a:lnTo>
                  <a:lnTo>
                    <a:pt x="1503672" y="1107800"/>
                  </a:lnTo>
                  <a:lnTo>
                    <a:pt x="1481271" y="1146925"/>
                  </a:lnTo>
                  <a:lnTo>
                    <a:pt x="1456367" y="1184349"/>
                  </a:lnTo>
                  <a:lnTo>
                    <a:pt x="1429073" y="1219957"/>
                  </a:lnTo>
                  <a:lnTo>
                    <a:pt x="1399502" y="1253635"/>
                  </a:lnTo>
                  <a:lnTo>
                    <a:pt x="1367769" y="1285272"/>
                  </a:lnTo>
                  <a:lnTo>
                    <a:pt x="1333986" y="1314752"/>
                  </a:lnTo>
                  <a:lnTo>
                    <a:pt x="1298269" y="1341963"/>
                  </a:lnTo>
                  <a:lnTo>
                    <a:pt x="1260731" y="1366792"/>
                  </a:lnTo>
                  <a:lnTo>
                    <a:pt x="1221485" y="1389124"/>
                  </a:lnTo>
                  <a:lnTo>
                    <a:pt x="1180645" y="1408847"/>
                  </a:lnTo>
                  <a:lnTo>
                    <a:pt x="1138325" y="1425846"/>
                  </a:lnTo>
                  <a:lnTo>
                    <a:pt x="1094638" y="1440009"/>
                  </a:lnTo>
                  <a:lnTo>
                    <a:pt x="1049700" y="1451222"/>
                  </a:lnTo>
                  <a:lnTo>
                    <a:pt x="1003622" y="1459372"/>
                  </a:lnTo>
                  <a:lnTo>
                    <a:pt x="956520" y="1464345"/>
                  </a:lnTo>
                  <a:lnTo>
                    <a:pt x="908506" y="1466028"/>
                  </a:lnTo>
                  <a:lnTo>
                    <a:pt x="860492" y="1464345"/>
                  </a:lnTo>
                  <a:lnTo>
                    <a:pt x="813389" y="1459372"/>
                  </a:lnTo>
                  <a:lnTo>
                    <a:pt x="767312" y="1451222"/>
                  </a:lnTo>
                  <a:lnTo>
                    <a:pt x="722372" y="1440009"/>
                  </a:lnTo>
                  <a:lnTo>
                    <a:pt x="678686" y="1425846"/>
                  </a:lnTo>
                  <a:lnTo>
                    <a:pt x="636365" y="1408847"/>
                  </a:lnTo>
                  <a:lnTo>
                    <a:pt x="595525" y="1389124"/>
                  </a:lnTo>
                  <a:lnTo>
                    <a:pt x="556278" y="1366792"/>
                  </a:lnTo>
                  <a:lnTo>
                    <a:pt x="518739" y="1341963"/>
                  </a:lnTo>
                  <a:lnTo>
                    <a:pt x="483021" y="1314752"/>
                  </a:lnTo>
                  <a:lnTo>
                    <a:pt x="449238" y="1285272"/>
                  </a:lnTo>
                  <a:lnTo>
                    <a:pt x="417504" y="1253635"/>
                  </a:lnTo>
                  <a:lnTo>
                    <a:pt x="387933" y="1219957"/>
                  </a:lnTo>
                  <a:lnTo>
                    <a:pt x="360638" y="1184349"/>
                  </a:lnTo>
                  <a:lnTo>
                    <a:pt x="335733" y="1146925"/>
                  </a:lnTo>
                  <a:lnTo>
                    <a:pt x="313332" y="1107800"/>
                  </a:lnTo>
                  <a:lnTo>
                    <a:pt x="293549" y="1067085"/>
                  </a:lnTo>
                  <a:lnTo>
                    <a:pt x="276497" y="1024895"/>
                  </a:lnTo>
                  <a:lnTo>
                    <a:pt x="262290" y="981344"/>
                  </a:lnTo>
                  <a:lnTo>
                    <a:pt x="251043" y="936544"/>
                  </a:lnTo>
                  <a:lnTo>
                    <a:pt x="242868" y="890609"/>
                  </a:lnTo>
                  <a:lnTo>
                    <a:pt x="237879" y="843652"/>
                  </a:lnTo>
                  <a:lnTo>
                    <a:pt x="236191" y="795787"/>
                  </a:lnTo>
                  <a:lnTo>
                    <a:pt x="236682" y="771880"/>
                  </a:lnTo>
                  <a:lnTo>
                    <a:pt x="237018" y="763955"/>
                  </a:lnTo>
                  <a:lnTo>
                    <a:pt x="346167" y="763955"/>
                  </a:lnTo>
                  <a:lnTo>
                    <a:pt x="173062" y="505921"/>
                  </a:lnTo>
                  <a:lnTo>
                    <a:pt x="0" y="763955"/>
                  </a:lnTo>
                  <a:lnTo>
                    <a:pt x="110959" y="763955"/>
                  </a:lnTo>
                  <a:lnTo>
                    <a:pt x="110309" y="787798"/>
                  </a:lnTo>
                  <a:lnTo>
                    <a:pt x="111718" y="844191"/>
                  </a:lnTo>
                  <a:lnTo>
                    <a:pt x="116040" y="891838"/>
                  </a:lnTo>
                  <a:lnTo>
                    <a:pt x="123142" y="938644"/>
                  </a:lnTo>
                  <a:lnTo>
                    <a:pt x="132939" y="984525"/>
                  </a:lnTo>
                  <a:lnTo>
                    <a:pt x="145346" y="1029397"/>
                  </a:lnTo>
                  <a:lnTo>
                    <a:pt x="160280" y="1073177"/>
                  </a:lnTo>
                  <a:lnTo>
                    <a:pt x="177656" y="1115780"/>
                  </a:lnTo>
                  <a:lnTo>
                    <a:pt x="197390" y="1157123"/>
                  </a:lnTo>
                  <a:lnTo>
                    <a:pt x="219399" y="1197121"/>
                  </a:lnTo>
                  <a:lnTo>
                    <a:pt x="243598" y="1235691"/>
                  </a:lnTo>
                  <a:lnTo>
                    <a:pt x="269902" y="1272749"/>
                  </a:lnTo>
                  <a:lnTo>
                    <a:pt x="298228" y="1308211"/>
                  </a:lnTo>
                  <a:lnTo>
                    <a:pt x="328492" y="1341993"/>
                  </a:lnTo>
                  <a:lnTo>
                    <a:pt x="360609" y="1374011"/>
                  </a:lnTo>
                  <a:lnTo>
                    <a:pt x="394495" y="1404182"/>
                  </a:lnTo>
                  <a:lnTo>
                    <a:pt x="430067" y="1432421"/>
                  </a:lnTo>
                  <a:lnTo>
                    <a:pt x="467239" y="1458644"/>
                  </a:lnTo>
                  <a:lnTo>
                    <a:pt x="505929" y="1482768"/>
                  </a:lnTo>
                  <a:lnTo>
                    <a:pt x="546051" y="1504709"/>
                  </a:lnTo>
                  <a:lnTo>
                    <a:pt x="587521" y="1524383"/>
                  </a:lnTo>
                  <a:lnTo>
                    <a:pt x="630256" y="1541706"/>
                  </a:lnTo>
                  <a:lnTo>
                    <a:pt x="674171" y="1556594"/>
                  </a:lnTo>
                  <a:lnTo>
                    <a:pt x="719182" y="1568963"/>
                  </a:lnTo>
                  <a:lnTo>
                    <a:pt x="765206" y="1578730"/>
                  </a:lnTo>
                  <a:lnTo>
                    <a:pt x="812157" y="1585809"/>
                  </a:lnTo>
                  <a:lnTo>
                    <a:pt x="859952" y="1590119"/>
                  </a:lnTo>
                  <a:lnTo>
                    <a:pt x="908506" y="1591574"/>
                  </a:lnTo>
                  <a:lnTo>
                    <a:pt x="957060" y="1590119"/>
                  </a:lnTo>
                  <a:lnTo>
                    <a:pt x="1004855" y="1585809"/>
                  </a:lnTo>
                  <a:lnTo>
                    <a:pt x="1051806" y="1578730"/>
                  </a:lnTo>
                  <a:lnTo>
                    <a:pt x="1097829" y="1568963"/>
                  </a:lnTo>
                  <a:lnTo>
                    <a:pt x="1142840" y="1556594"/>
                  </a:lnTo>
                  <a:lnTo>
                    <a:pt x="1186754" y="1541706"/>
                  </a:lnTo>
                  <a:lnTo>
                    <a:pt x="1229489" y="1524383"/>
                  </a:lnTo>
                  <a:lnTo>
                    <a:pt x="1270959" y="1504709"/>
                  </a:lnTo>
                  <a:lnTo>
                    <a:pt x="1311080" y="1482768"/>
                  </a:lnTo>
                  <a:lnTo>
                    <a:pt x="1349769" y="1458644"/>
                  </a:lnTo>
                  <a:lnTo>
                    <a:pt x="1386941" y="1432421"/>
                  </a:lnTo>
                  <a:lnTo>
                    <a:pt x="1422512" y="1404182"/>
                  </a:lnTo>
                  <a:lnTo>
                    <a:pt x="1456398" y="1374011"/>
                  </a:lnTo>
                  <a:lnTo>
                    <a:pt x="1488514" y="1341993"/>
                  </a:lnTo>
                  <a:lnTo>
                    <a:pt x="1518777" y="1308211"/>
                  </a:lnTo>
                  <a:lnTo>
                    <a:pt x="1547103" y="1272749"/>
                  </a:lnTo>
                  <a:lnTo>
                    <a:pt x="1573407" y="1235691"/>
                  </a:lnTo>
                  <a:lnTo>
                    <a:pt x="1597605" y="1197121"/>
                  </a:lnTo>
                  <a:lnTo>
                    <a:pt x="1619613" y="1157123"/>
                  </a:lnTo>
                  <a:lnTo>
                    <a:pt x="1639347" y="1115780"/>
                  </a:lnTo>
                  <a:lnTo>
                    <a:pt x="1656723" y="1073177"/>
                  </a:lnTo>
                  <a:lnTo>
                    <a:pt x="1671656" y="1029397"/>
                  </a:lnTo>
                  <a:lnTo>
                    <a:pt x="1684063" y="984525"/>
                  </a:lnTo>
                  <a:lnTo>
                    <a:pt x="1693860" y="938644"/>
                  </a:lnTo>
                  <a:lnTo>
                    <a:pt x="1700961" y="891838"/>
                  </a:lnTo>
                  <a:lnTo>
                    <a:pt x="1705284" y="844191"/>
                  </a:lnTo>
                  <a:lnTo>
                    <a:pt x="1706743" y="795787"/>
                  </a:lnTo>
                  <a:lnTo>
                    <a:pt x="1705284" y="747382"/>
                  </a:lnTo>
                  <a:lnTo>
                    <a:pt x="1700961" y="699734"/>
                  </a:lnTo>
                  <a:lnTo>
                    <a:pt x="1693860" y="652927"/>
                  </a:lnTo>
                  <a:lnTo>
                    <a:pt x="1684063" y="607045"/>
                  </a:lnTo>
                  <a:lnTo>
                    <a:pt x="1671656" y="562172"/>
                  </a:lnTo>
                  <a:lnTo>
                    <a:pt x="1656723" y="518392"/>
                  </a:lnTo>
                  <a:lnTo>
                    <a:pt x="1639347" y="475789"/>
                  </a:lnTo>
                  <a:lnTo>
                    <a:pt x="1619613" y="434446"/>
                  </a:lnTo>
                  <a:lnTo>
                    <a:pt x="1597605" y="394448"/>
                  </a:lnTo>
                  <a:lnTo>
                    <a:pt x="1573407" y="355878"/>
                  </a:lnTo>
                  <a:lnTo>
                    <a:pt x="1547103" y="318820"/>
                  </a:lnTo>
                  <a:lnTo>
                    <a:pt x="1518777" y="283358"/>
                  </a:lnTo>
                  <a:lnTo>
                    <a:pt x="1488514" y="249577"/>
                  </a:lnTo>
                  <a:lnTo>
                    <a:pt x="1456398" y="217559"/>
                  </a:lnTo>
                  <a:lnTo>
                    <a:pt x="1422512" y="187388"/>
                  </a:lnTo>
                  <a:lnTo>
                    <a:pt x="1386941" y="159150"/>
                  </a:lnTo>
                  <a:lnTo>
                    <a:pt x="1349769" y="132927"/>
                  </a:lnTo>
                  <a:lnTo>
                    <a:pt x="1311080" y="108803"/>
                  </a:lnTo>
                  <a:lnTo>
                    <a:pt x="1270959" y="86862"/>
                  </a:lnTo>
                  <a:lnTo>
                    <a:pt x="1229489" y="67189"/>
                  </a:lnTo>
                  <a:lnTo>
                    <a:pt x="1186754" y="49866"/>
                  </a:lnTo>
                  <a:lnTo>
                    <a:pt x="1142840" y="34979"/>
                  </a:lnTo>
                  <a:lnTo>
                    <a:pt x="1097829" y="22610"/>
                  </a:lnTo>
                  <a:lnTo>
                    <a:pt x="1051806" y="12844"/>
                  </a:lnTo>
                  <a:lnTo>
                    <a:pt x="1004855" y="5764"/>
                  </a:lnTo>
                  <a:lnTo>
                    <a:pt x="957060" y="1455"/>
                  </a:lnTo>
                  <a:lnTo>
                    <a:pt x="90850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5">
              <a:extLst>
                <a:ext uri="{FF2B5EF4-FFF2-40B4-BE49-F238E27FC236}">
                  <a16:creationId xmlns:a16="http://schemas.microsoft.com/office/drawing/2014/main" id="{2E391A19-6597-4FB7-9411-DF4C77171863}"/>
                </a:ext>
              </a:extLst>
            </p:cNvPr>
            <p:cNvSpPr/>
            <p:nvPr/>
          </p:nvSpPr>
          <p:spPr>
            <a:xfrm>
              <a:off x="8948318" y="7438434"/>
              <a:ext cx="563880" cy="592455"/>
            </a:xfrm>
            <a:custGeom>
              <a:avLst/>
              <a:gdLst/>
              <a:ahLst/>
              <a:cxnLst/>
              <a:rect l="l" t="t" r="r" b="b"/>
              <a:pathLst>
                <a:path w="563879" h="592454">
                  <a:moveTo>
                    <a:pt x="268122" y="28956"/>
                  </a:moveTo>
                  <a:lnTo>
                    <a:pt x="265836" y="17703"/>
                  </a:lnTo>
                  <a:lnTo>
                    <a:pt x="259600" y="8496"/>
                  </a:lnTo>
                  <a:lnTo>
                    <a:pt x="250367" y="2286"/>
                  </a:lnTo>
                  <a:lnTo>
                    <a:pt x="239077" y="0"/>
                  </a:lnTo>
                  <a:lnTo>
                    <a:pt x="29044" y="0"/>
                  </a:lnTo>
                  <a:lnTo>
                    <a:pt x="17754" y="2286"/>
                  </a:lnTo>
                  <a:lnTo>
                    <a:pt x="8521" y="8496"/>
                  </a:lnTo>
                  <a:lnTo>
                    <a:pt x="2286" y="17703"/>
                  </a:lnTo>
                  <a:lnTo>
                    <a:pt x="0" y="28956"/>
                  </a:lnTo>
                  <a:lnTo>
                    <a:pt x="0" y="484339"/>
                  </a:lnTo>
                  <a:lnTo>
                    <a:pt x="2286" y="495592"/>
                  </a:lnTo>
                  <a:lnTo>
                    <a:pt x="8521" y="504799"/>
                  </a:lnTo>
                  <a:lnTo>
                    <a:pt x="17754" y="510997"/>
                  </a:lnTo>
                  <a:lnTo>
                    <a:pt x="29044" y="513283"/>
                  </a:lnTo>
                  <a:lnTo>
                    <a:pt x="162890" y="513283"/>
                  </a:lnTo>
                  <a:lnTo>
                    <a:pt x="162890" y="495503"/>
                  </a:lnTo>
                  <a:lnTo>
                    <a:pt x="22872" y="495503"/>
                  </a:lnTo>
                  <a:lnTo>
                    <a:pt x="17843" y="490486"/>
                  </a:lnTo>
                  <a:lnTo>
                    <a:pt x="17843" y="22796"/>
                  </a:lnTo>
                  <a:lnTo>
                    <a:pt x="22872" y="17792"/>
                  </a:lnTo>
                  <a:lnTo>
                    <a:pt x="76695" y="17792"/>
                  </a:lnTo>
                  <a:lnTo>
                    <a:pt x="78613" y="19075"/>
                  </a:lnTo>
                  <a:lnTo>
                    <a:pt x="86906" y="39357"/>
                  </a:lnTo>
                  <a:lnTo>
                    <a:pt x="90474" y="41732"/>
                  </a:lnTo>
                  <a:lnTo>
                    <a:pt x="168503" y="41732"/>
                  </a:lnTo>
                  <a:lnTo>
                    <a:pt x="172059" y="39357"/>
                  </a:lnTo>
                  <a:lnTo>
                    <a:pt x="180352" y="19075"/>
                  </a:lnTo>
                  <a:lnTo>
                    <a:pt x="182257" y="17792"/>
                  </a:lnTo>
                  <a:lnTo>
                    <a:pt x="245262" y="17792"/>
                  </a:lnTo>
                  <a:lnTo>
                    <a:pt x="250291" y="22796"/>
                  </a:lnTo>
                  <a:lnTo>
                    <a:pt x="250291" y="109232"/>
                  </a:lnTo>
                  <a:lnTo>
                    <a:pt x="268122" y="109232"/>
                  </a:lnTo>
                  <a:lnTo>
                    <a:pt x="268122" y="28956"/>
                  </a:lnTo>
                  <a:close/>
                </a:path>
                <a:path w="563879" h="592454">
                  <a:moveTo>
                    <a:pt x="487984" y="510273"/>
                  </a:moveTo>
                  <a:lnTo>
                    <a:pt x="276910" y="510273"/>
                  </a:lnTo>
                  <a:lnTo>
                    <a:pt x="276910" y="525970"/>
                  </a:lnTo>
                  <a:lnTo>
                    <a:pt x="487984" y="525970"/>
                  </a:lnTo>
                  <a:lnTo>
                    <a:pt x="487984" y="510273"/>
                  </a:lnTo>
                  <a:close/>
                </a:path>
                <a:path w="563879" h="592454">
                  <a:moveTo>
                    <a:pt x="487984" y="455790"/>
                  </a:moveTo>
                  <a:lnTo>
                    <a:pt x="276910" y="455790"/>
                  </a:lnTo>
                  <a:lnTo>
                    <a:pt x="276910" y="471474"/>
                  </a:lnTo>
                  <a:lnTo>
                    <a:pt x="487984" y="471474"/>
                  </a:lnTo>
                  <a:lnTo>
                    <a:pt x="487984" y="455790"/>
                  </a:lnTo>
                  <a:close/>
                </a:path>
                <a:path w="563879" h="592454">
                  <a:moveTo>
                    <a:pt x="487984" y="221411"/>
                  </a:moveTo>
                  <a:lnTo>
                    <a:pt x="276910" y="221411"/>
                  </a:lnTo>
                  <a:lnTo>
                    <a:pt x="276910" y="237921"/>
                  </a:lnTo>
                  <a:lnTo>
                    <a:pt x="276910" y="401751"/>
                  </a:lnTo>
                  <a:lnTo>
                    <a:pt x="276910" y="416991"/>
                  </a:lnTo>
                  <a:lnTo>
                    <a:pt x="487984" y="416991"/>
                  </a:lnTo>
                  <a:lnTo>
                    <a:pt x="487984" y="401751"/>
                  </a:lnTo>
                  <a:lnTo>
                    <a:pt x="292646" y="401751"/>
                  </a:lnTo>
                  <a:lnTo>
                    <a:pt x="292646" y="237921"/>
                  </a:lnTo>
                  <a:lnTo>
                    <a:pt x="472236" y="237921"/>
                  </a:lnTo>
                  <a:lnTo>
                    <a:pt x="472236" y="401180"/>
                  </a:lnTo>
                  <a:lnTo>
                    <a:pt x="487984" y="401180"/>
                  </a:lnTo>
                  <a:lnTo>
                    <a:pt x="487984" y="237921"/>
                  </a:lnTo>
                  <a:lnTo>
                    <a:pt x="487984" y="237490"/>
                  </a:lnTo>
                  <a:lnTo>
                    <a:pt x="487984" y="221411"/>
                  </a:lnTo>
                  <a:close/>
                </a:path>
                <a:path w="563879" h="592454">
                  <a:moveTo>
                    <a:pt x="563486" y="147751"/>
                  </a:moveTo>
                  <a:lnTo>
                    <a:pt x="545655" y="147751"/>
                  </a:lnTo>
                  <a:lnTo>
                    <a:pt x="545655" y="165531"/>
                  </a:lnTo>
                  <a:lnTo>
                    <a:pt x="545655" y="574471"/>
                  </a:lnTo>
                  <a:lnTo>
                    <a:pt x="219252" y="574471"/>
                  </a:lnTo>
                  <a:lnTo>
                    <a:pt x="219252" y="165531"/>
                  </a:lnTo>
                  <a:lnTo>
                    <a:pt x="545655" y="165531"/>
                  </a:lnTo>
                  <a:lnTo>
                    <a:pt x="545655" y="147751"/>
                  </a:lnTo>
                  <a:lnTo>
                    <a:pt x="201409" y="147751"/>
                  </a:lnTo>
                  <a:lnTo>
                    <a:pt x="201409" y="165531"/>
                  </a:lnTo>
                  <a:lnTo>
                    <a:pt x="201409" y="574471"/>
                  </a:lnTo>
                  <a:lnTo>
                    <a:pt x="201409" y="592251"/>
                  </a:lnTo>
                  <a:lnTo>
                    <a:pt x="563486" y="592251"/>
                  </a:lnTo>
                  <a:lnTo>
                    <a:pt x="563486" y="574484"/>
                  </a:lnTo>
                  <a:lnTo>
                    <a:pt x="563486" y="165531"/>
                  </a:lnTo>
                  <a:lnTo>
                    <a:pt x="563486" y="147751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6C92F72-FF6C-4BEF-A2CD-F84B5487ED51}"/>
              </a:ext>
            </a:extLst>
          </p:cNvPr>
          <p:cNvSpPr txBox="1"/>
          <p:nvPr/>
        </p:nvSpPr>
        <p:spPr>
          <a:xfrm>
            <a:off x="9135" y="4219890"/>
            <a:ext cx="2589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Площадка поиска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является наиболее популярной для всех компаний (кроме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Зета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8484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Инструменты, площадки, устройства компаний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F97A098-3F97-47DF-A357-E61111E28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615" y="540419"/>
            <a:ext cx="8528735" cy="631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BF5C08-863B-4E6E-8C48-8EB06C3A9465}"/>
              </a:ext>
            </a:extLst>
          </p:cNvPr>
          <p:cNvSpPr/>
          <p:nvPr/>
        </p:nvSpPr>
        <p:spPr>
          <a:xfrm>
            <a:off x="287779" y="3586868"/>
            <a:ext cx="1877456" cy="523982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84154-2120-4204-919E-90E23A4217C0}"/>
              </a:ext>
            </a:extLst>
          </p:cNvPr>
          <p:cNvSpPr txBox="1"/>
          <p:nvPr/>
        </p:nvSpPr>
        <p:spPr>
          <a:xfrm>
            <a:off x="287779" y="3664193"/>
            <a:ext cx="2003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 объявления</a:t>
            </a:r>
            <a:endParaRPr lang="ru-R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49">
            <a:extLst>
              <a:ext uri="{FF2B5EF4-FFF2-40B4-BE49-F238E27FC236}">
                <a16:creationId xmlns:a16="http://schemas.microsoft.com/office/drawing/2014/main" id="{51F65740-B91C-45BB-91A9-2E6596F4915C}"/>
              </a:ext>
            </a:extLst>
          </p:cNvPr>
          <p:cNvGrpSpPr/>
          <p:nvPr/>
        </p:nvGrpSpPr>
        <p:grpSpPr>
          <a:xfrm>
            <a:off x="314034" y="1679188"/>
            <a:ext cx="1706880" cy="1591945"/>
            <a:chOff x="8322877" y="3351500"/>
            <a:chExt cx="1706880" cy="1591945"/>
          </a:xfrm>
        </p:grpSpPr>
        <p:sp>
          <p:nvSpPr>
            <p:cNvPr id="9" name="object 50">
              <a:extLst>
                <a:ext uri="{FF2B5EF4-FFF2-40B4-BE49-F238E27FC236}">
                  <a16:creationId xmlns:a16="http://schemas.microsoft.com/office/drawing/2014/main" id="{D2CBB0EE-F14E-41E7-B4E4-7C4B1AD81384}"/>
                </a:ext>
              </a:extLst>
            </p:cNvPr>
            <p:cNvSpPr/>
            <p:nvPr/>
          </p:nvSpPr>
          <p:spPr>
            <a:xfrm>
              <a:off x="8322877" y="3351500"/>
              <a:ext cx="1706880" cy="1591945"/>
            </a:xfrm>
            <a:custGeom>
              <a:avLst/>
              <a:gdLst/>
              <a:ahLst/>
              <a:cxnLst/>
              <a:rect l="l" t="t" r="r" b="b"/>
              <a:pathLst>
                <a:path w="1706879" h="1591945">
                  <a:moveTo>
                    <a:pt x="908506" y="0"/>
                  </a:moveTo>
                  <a:lnTo>
                    <a:pt x="856773" y="1652"/>
                  </a:lnTo>
                  <a:lnTo>
                    <a:pt x="805910" y="6542"/>
                  </a:lnTo>
                  <a:lnTo>
                    <a:pt x="756018" y="14567"/>
                  </a:lnTo>
                  <a:lnTo>
                    <a:pt x="707199" y="25626"/>
                  </a:lnTo>
                  <a:lnTo>
                    <a:pt x="659556" y="39617"/>
                  </a:lnTo>
                  <a:lnTo>
                    <a:pt x="613189" y="56440"/>
                  </a:lnTo>
                  <a:lnTo>
                    <a:pt x="568202" y="75991"/>
                  </a:lnTo>
                  <a:lnTo>
                    <a:pt x="524696" y="98169"/>
                  </a:lnTo>
                  <a:lnTo>
                    <a:pt x="482772" y="122874"/>
                  </a:lnTo>
                  <a:lnTo>
                    <a:pt x="442533" y="150002"/>
                  </a:lnTo>
                  <a:lnTo>
                    <a:pt x="404081" y="179453"/>
                  </a:lnTo>
                  <a:lnTo>
                    <a:pt x="367518" y="211125"/>
                  </a:lnTo>
                  <a:lnTo>
                    <a:pt x="332946" y="244916"/>
                  </a:lnTo>
                  <a:lnTo>
                    <a:pt x="300466" y="280725"/>
                  </a:lnTo>
                  <a:lnTo>
                    <a:pt x="270180" y="318450"/>
                  </a:lnTo>
                  <a:lnTo>
                    <a:pt x="242191" y="357989"/>
                  </a:lnTo>
                  <a:lnTo>
                    <a:pt x="221480" y="390927"/>
                  </a:lnTo>
                  <a:lnTo>
                    <a:pt x="202370" y="424918"/>
                  </a:lnTo>
                  <a:lnTo>
                    <a:pt x="284200" y="546590"/>
                  </a:lnTo>
                  <a:lnTo>
                    <a:pt x="303168" y="503818"/>
                  </a:lnTo>
                  <a:lnTo>
                    <a:pt x="324978" y="462674"/>
                  </a:lnTo>
                  <a:lnTo>
                    <a:pt x="349507" y="423284"/>
                  </a:lnTo>
                  <a:lnTo>
                    <a:pt x="376629" y="385772"/>
                  </a:lnTo>
                  <a:lnTo>
                    <a:pt x="406221" y="350261"/>
                  </a:lnTo>
                  <a:lnTo>
                    <a:pt x="438157" y="316876"/>
                  </a:lnTo>
                  <a:lnTo>
                    <a:pt x="472312" y="285743"/>
                  </a:lnTo>
                  <a:lnTo>
                    <a:pt x="508562" y="256984"/>
                  </a:lnTo>
                  <a:lnTo>
                    <a:pt x="546782" y="230724"/>
                  </a:lnTo>
                  <a:lnTo>
                    <a:pt x="586848" y="207089"/>
                  </a:lnTo>
                  <a:lnTo>
                    <a:pt x="628635" y="186201"/>
                  </a:lnTo>
                  <a:lnTo>
                    <a:pt x="672017" y="168185"/>
                  </a:lnTo>
                  <a:lnTo>
                    <a:pt x="716871" y="153167"/>
                  </a:lnTo>
                  <a:lnTo>
                    <a:pt x="763072" y="141269"/>
                  </a:lnTo>
                  <a:lnTo>
                    <a:pt x="810494" y="132616"/>
                  </a:lnTo>
                  <a:lnTo>
                    <a:pt x="859014" y="127334"/>
                  </a:lnTo>
                  <a:lnTo>
                    <a:pt x="908506" y="125545"/>
                  </a:lnTo>
                  <a:lnTo>
                    <a:pt x="956520" y="127228"/>
                  </a:lnTo>
                  <a:lnTo>
                    <a:pt x="1003622" y="132202"/>
                  </a:lnTo>
                  <a:lnTo>
                    <a:pt x="1049700" y="140352"/>
                  </a:lnTo>
                  <a:lnTo>
                    <a:pt x="1094638" y="151565"/>
                  </a:lnTo>
                  <a:lnTo>
                    <a:pt x="1138325" y="165729"/>
                  </a:lnTo>
                  <a:lnTo>
                    <a:pt x="1180645" y="182729"/>
                  </a:lnTo>
                  <a:lnTo>
                    <a:pt x="1221485" y="202452"/>
                  </a:lnTo>
                  <a:lnTo>
                    <a:pt x="1260731" y="224784"/>
                  </a:lnTo>
                  <a:lnTo>
                    <a:pt x="1298269" y="249613"/>
                  </a:lnTo>
                  <a:lnTo>
                    <a:pt x="1333986" y="276825"/>
                  </a:lnTo>
                  <a:lnTo>
                    <a:pt x="1367769" y="306305"/>
                  </a:lnTo>
                  <a:lnTo>
                    <a:pt x="1399502" y="337942"/>
                  </a:lnTo>
                  <a:lnTo>
                    <a:pt x="1429073" y="371621"/>
                  </a:lnTo>
                  <a:lnTo>
                    <a:pt x="1456367" y="407229"/>
                  </a:lnTo>
                  <a:lnTo>
                    <a:pt x="1481271" y="444653"/>
                  </a:lnTo>
                  <a:lnTo>
                    <a:pt x="1503672" y="483779"/>
                  </a:lnTo>
                  <a:lnTo>
                    <a:pt x="1523454" y="524493"/>
                  </a:lnTo>
                  <a:lnTo>
                    <a:pt x="1540506" y="566682"/>
                  </a:lnTo>
                  <a:lnTo>
                    <a:pt x="1554712" y="610233"/>
                  </a:lnTo>
                  <a:lnTo>
                    <a:pt x="1565959" y="655033"/>
                  </a:lnTo>
                  <a:lnTo>
                    <a:pt x="1574134" y="700967"/>
                  </a:lnTo>
                  <a:lnTo>
                    <a:pt x="1579122" y="747923"/>
                  </a:lnTo>
                  <a:lnTo>
                    <a:pt x="1580810" y="795787"/>
                  </a:lnTo>
                  <a:lnTo>
                    <a:pt x="1579122" y="843653"/>
                  </a:lnTo>
                  <a:lnTo>
                    <a:pt x="1574134" y="890611"/>
                  </a:lnTo>
                  <a:lnTo>
                    <a:pt x="1565959" y="936547"/>
                  </a:lnTo>
                  <a:lnTo>
                    <a:pt x="1554712" y="981348"/>
                  </a:lnTo>
                  <a:lnTo>
                    <a:pt x="1540506" y="1024900"/>
                  </a:lnTo>
                  <a:lnTo>
                    <a:pt x="1523454" y="1067090"/>
                  </a:lnTo>
                  <a:lnTo>
                    <a:pt x="1503672" y="1107804"/>
                  </a:lnTo>
                  <a:lnTo>
                    <a:pt x="1481271" y="1146930"/>
                  </a:lnTo>
                  <a:lnTo>
                    <a:pt x="1456367" y="1184353"/>
                  </a:lnTo>
                  <a:lnTo>
                    <a:pt x="1429073" y="1219961"/>
                  </a:lnTo>
                  <a:lnTo>
                    <a:pt x="1399502" y="1253640"/>
                  </a:lnTo>
                  <a:lnTo>
                    <a:pt x="1367769" y="1285276"/>
                  </a:lnTo>
                  <a:lnTo>
                    <a:pt x="1333986" y="1314756"/>
                  </a:lnTo>
                  <a:lnTo>
                    <a:pt x="1298269" y="1341966"/>
                  </a:lnTo>
                  <a:lnTo>
                    <a:pt x="1260731" y="1366794"/>
                  </a:lnTo>
                  <a:lnTo>
                    <a:pt x="1221485" y="1389126"/>
                  </a:lnTo>
                  <a:lnTo>
                    <a:pt x="1180645" y="1408848"/>
                  </a:lnTo>
                  <a:lnTo>
                    <a:pt x="1138325" y="1425847"/>
                  </a:lnTo>
                  <a:lnTo>
                    <a:pt x="1094638" y="1440010"/>
                  </a:lnTo>
                  <a:lnTo>
                    <a:pt x="1049700" y="1451223"/>
                  </a:lnTo>
                  <a:lnTo>
                    <a:pt x="1003622" y="1459372"/>
                  </a:lnTo>
                  <a:lnTo>
                    <a:pt x="956520" y="1464345"/>
                  </a:lnTo>
                  <a:lnTo>
                    <a:pt x="908506" y="1466028"/>
                  </a:lnTo>
                  <a:lnTo>
                    <a:pt x="860492" y="1464345"/>
                  </a:lnTo>
                  <a:lnTo>
                    <a:pt x="813389" y="1459372"/>
                  </a:lnTo>
                  <a:lnTo>
                    <a:pt x="767312" y="1451223"/>
                  </a:lnTo>
                  <a:lnTo>
                    <a:pt x="722372" y="1440010"/>
                  </a:lnTo>
                  <a:lnTo>
                    <a:pt x="678686" y="1425847"/>
                  </a:lnTo>
                  <a:lnTo>
                    <a:pt x="636365" y="1408848"/>
                  </a:lnTo>
                  <a:lnTo>
                    <a:pt x="595525" y="1389126"/>
                  </a:lnTo>
                  <a:lnTo>
                    <a:pt x="556278" y="1366794"/>
                  </a:lnTo>
                  <a:lnTo>
                    <a:pt x="518739" y="1341966"/>
                  </a:lnTo>
                  <a:lnTo>
                    <a:pt x="483021" y="1314756"/>
                  </a:lnTo>
                  <a:lnTo>
                    <a:pt x="449238" y="1285276"/>
                  </a:lnTo>
                  <a:lnTo>
                    <a:pt x="417504" y="1253640"/>
                  </a:lnTo>
                  <a:lnTo>
                    <a:pt x="387933" y="1219961"/>
                  </a:lnTo>
                  <a:lnTo>
                    <a:pt x="360638" y="1184353"/>
                  </a:lnTo>
                  <a:lnTo>
                    <a:pt x="335733" y="1146930"/>
                  </a:lnTo>
                  <a:lnTo>
                    <a:pt x="313332" y="1107804"/>
                  </a:lnTo>
                  <a:lnTo>
                    <a:pt x="293549" y="1067090"/>
                  </a:lnTo>
                  <a:lnTo>
                    <a:pt x="276497" y="1024900"/>
                  </a:lnTo>
                  <a:lnTo>
                    <a:pt x="262290" y="981348"/>
                  </a:lnTo>
                  <a:lnTo>
                    <a:pt x="251043" y="936547"/>
                  </a:lnTo>
                  <a:lnTo>
                    <a:pt x="242868" y="890611"/>
                  </a:lnTo>
                  <a:lnTo>
                    <a:pt x="237879" y="843653"/>
                  </a:lnTo>
                  <a:lnTo>
                    <a:pt x="236191" y="795787"/>
                  </a:lnTo>
                  <a:lnTo>
                    <a:pt x="236682" y="771890"/>
                  </a:lnTo>
                  <a:lnTo>
                    <a:pt x="237018" y="763966"/>
                  </a:lnTo>
                  <a:lnTo>
                    <a:pt x="346167" y="763966"/>
                  </a:lnTo>
                  <a:lnTo>
                    <a:pt x="173062" y="505921"/>
                  </a:lnTo>
                  <a:lnTo>
                    <a:pt x="0" y="763966"/>
                  </a:lnTo>
                  <a:lnTo>
                    <a:pt x="110959" y="763966"/>
                  </a:lnTo>
                  <a:lnTo>
                    <a:pt x="110309" y="787804"/>
                  </a:lnTo>
                  <a:lnTo>
                    <a:pt x="111718" y="844193"/>
                  </a:lnTo>
                  <a:lnTo>
                    <a:pt x="116040" y="891842"/>
                  </a:lnTo>
                  <a:lnTo>
                    <a:pt x="123142" y="938650"/>
                  </a:lnTo>
                  <a:lnTo>
                    <a:pt x="132939" y="984532"/>
                  </a:lnTo>
                  <a:lnTo>
                    <a:pt x="145346" y="1029405"/>
                  </a:lnTo>
                  <a:lnTo>
                    <a:pt x="160280" y="1073186"/>
                  </a:lnTo>
                  <a:lnTo>
                    <a:pt x="177656" y="1115789"/>
                  </a:lnTo>
                  <a:lnTo>
                    <a:pt x="197390" y="1157132"/>
                  </a:lnTo>
                  <a:lnTo>
                    <a:pt x="219399" y="1197130"/>
                  </a:lnTo>
                  <a:lnTo>
                    <a:pt x="243598" y="1235700"/>
                  </a:lnTo>
                  <a:lnTo>
                    <a:pt x="269902" y="1272758"/>
                  </a:lnTo>
                  <a:lnTo>
                    <a:pt x="298228" y="1308220"/>
                  </a:lnTo>
                  <a:lnTo>
                    <a:pt x="328492" y="1342001"/>
                  </a:lnTo>
                  <a:lnTo>
                    <a:pt x="360609" y="1374019"/>
                  </a:lnTo>
                  <a:lnTo>
                    <a:pt x="394495" y="1404189"/>
                  </a:lnTo>
                  <a:lnTo>
                    <a:pt x="430067" y="1432427"/>
                  </a:lnTo>
                  <a:lnTo>
                    <a:pt x="467239" y="1458650"/>
                  </a:lnTo>
                  <a:lnTo>
                    <a:pt x="505929" y="1482773"/>
                  </a:lnTo>
                  <a:lnTo>
                    <a:pt x="546051" y="1504713"/>
                  </a:lnTo>
                  <a:lnTo>
                    <a:pt x="587521" y="1524386"/>
                  </a:lnTo>
                  <a:lnTo>
                    <a:pt x="630256" y="1541708"/>
                  </a:lnTo>
                  <a:lnTo>
                    <a:pt x="674171" y="1556596"/>
                  </a:lnTo>
                  <a:lnTo>
                    <a:pt x="719182" y="1568964"/>
                  </a:lnTo>
                  <a:lnTo>
                    <a:pt x="765206" y="1578730"/>
                  </a:lnTo>
                  <a:lnTo>
                    <a:pt x="812157" y="1585810"/>
                  </a:lnTo>
                  <a:lnTo>
                    <a:pt x="859952" y="1590119"/>
                  </a:lnTo>
                  <a:lnTo>
                    <a:pt x="908506" y="1591574"/>
                  </a:lnTo>
                  <a:lnTo>
                    <a:pt x="957060" y="1590119"/>
                  </a:lnTo>
                  <a:lnTo>
                    <a:pt x="1004855" y="1585810"/>
                  </a:lnTo>
                  <a:lnTo>
                    <a:pt x="1051806" y="1578730"/>
                  </a:lnTo>
                  <a:lnTo>
                    <a:pt x="1097829" y="1568964"/>
                  </a:lnTo>
                  <a:lnTo>
                    <a:pt x="1142840" y="1556596"/>
                  </a:lnTo>
                  <a:lnTo>
                    <a:pt x="1186754" y="1541708"/>
                  </a:lnTo>
                  <a:lnTo>
                    <a:pt x="1229489" y="1524386"/>
                  </a:lnTo>
                  <a:lnTo>
                    <a:pt x="1270959" y="1504713"/>
                  </a:lnTo>
                  <a:lnTo>
                    <a:pt x="1311080" y="1482773"/>
                  </a:lnTo>
                  <a:lnTo>
                    <a:pt x="1349769" y="1458650"/>
                  </a:lnTo>
                  <a:lnTo>
                    <a:pt x="1386941" y="1432427"/>
                  </a:lnTo>
                  <a:lnTo>
                    <a:pt x="1422512" y="1404189"/>
                  </a:lnTo>
                  <a:lnTo>
                    <a:pt x="1456398" y="1374019"/>
                  </a:lnTo>
                  <a:lnTo>
                    <a:pt x="1488514" y="1342001"/>
                  </a:lnTo>
                  <a:lnTo>
                    <a:pt x="1518777" y="1308220"/>
                  </a:lnTo>
                  <a:lnTo>
                    <a:pt x="1547103" y="1272758"/>
                  </a:lnTo>
                  <a:lnTo>
                    <a:pt x="1573407" y="1235700"/>
                  </a:lnTo>
                  <a:lnTo>
                    <a:pt x="1597605" y="1197130"/>
                  </a:lnTo>
                  <a:lnTo>
                    <a:pt x="1619613" y="1157132"/>
                  </a:lnTo>
                  <a:lnTo>
                    <a:pt x="1639347" y="1115789"/>
                  </a:lnTo>
                  <a:lnTo>
                    <a:pt x="1656723" y="1073186"/>
                  </a:lnTo>
                  <a:lnTo>
                    <a:pt x="1671656" y="1029405"/>
                  </a:lnTo>
                  <a:lnTo>
                    <a:pt x="1684063" y="984532"/>
                  </a:lnTo>
                  <a:lnTo>
                    <a:pt x="1693860" y="938650"/>
                  </a:lnTo>
                  <a:lnTo>
                    <a:pt x="1700961" y="891842"/>
                  </a:lnTo>
                  <a:lnTo>
                    <a:pt x="1705284" y="844193"/>
                  </a:lnTo>
                  <a:lnTo>
                    <a:pt x="1706743" y="795787"/>
                  </a:lnTo>
                  <a:lnTo>
                    <a:pt x="1705284" y="747383"/>
                  </a:lnTo>
                  <a:lnTo>
                    <a:pt x="1700961" y="699736"/>
                  </a:lnTo>
                  <a:lnTo>
                    <a:pt x="1693860" y="652930"/>
                  </a:lnTo>
                  <a:lnTo>
                    <a:pt x="1684063" y="607048"/>
                  </a:lnTo>
                  <a:lnTo>
                    <a:pt x="1671656" y="562176"/>
                  </a:lnTo>
                  <a:lnTo>
                    <a:pt x="1656723" y="518396"/>
                  </a:lnTo>
                  <a:lnTo>
                    <a:pt x="1639347" y="475793"/>
                  </a:lnTo>
                  <a:lnTo>
                    <a:pt x="1619613" y="434451"/>
                  </a:lnTo>
                  <a:lnTo>
                    <a:pt x="1597605" y="394452"/>
                  </a:lnTo>
                  <a:lnTo>
                    <a:pt x="1573407" y="355882"/>
                  </a:lnTo>
                  <a:lnTo>
                    <a:pt x="1547103" y="318825"/>
                  </a:lnTo>
                  <a:lnTo>
                    <a:pt x="1518777" y="283363"/>
                  </a:lnTo>
                  <a:lnTo>
                    <a:pt x="1488514" y="249581"/>
                  </a:lnTo>
                  <a:lnTo>
                    <a:pt x="1456398" y="217562"/>
                  </a:lnTo>
                  <a:lnTo>
                    <a:pt x="1422512" y="187392"/>
                  </a:lnTo>
                  <a:lnTo>
                    <a:pt x="1386941" y="159153"/>
                  </a:lnTo>
                  <a:lnTo>
                    <a:pt x="1349769" y="132929"/>
                  </a:lnTo>
                  <a:lnTo>
                    <a:pt x="1311080" y="108805"/>
                  </a:lnTo>
                  <a:lnTo>
                    <a:pt x="1270959" y="86864"/>
                  </a:lnTo>
                  <a:lnTo>
                    <a:pt x="1229489" y="67190"/>
                  </a:lnTo>
                  <a:lnTo>
                    <a:pt x="1186754" y="49868"/>
                  </a:lnTo>
                  <a:lnTo>
                    <a:pt x="1142840" y="34980"/>
                  </a:lnTo>
                  <a:lnTo>
                    <a:pt x="1097829" y="22610"/>
                  </a:lnTo>
                  <a:lnTo>
                    <a:pt x="1051806" y="12844"/>
                  </a:lnTo>
                  <a:lnTo>
                    <a:pt x="1004855" y="5764"/>
                  </a:lnTo>
                  <a:lnTo>
                    <a:pt x="957060" y="1455"/>
                  </a:lnTo>
                  <a:lnTo>
                    <a:pt x="90850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1">
              <a:extLst>
                <a:ext uri="{FF2B5EF4-FFF2-40B4-BE49-F238E27FC236}">
                  <a16:creationId xmlns:a16="http://schemas.microsoft.com/office/drawing/2014/main" id="{90BCDDA7-A965-4F47-B974-0D74EA74AC90}"/>
                </a:ext>
              </a:extLst>
            </p:cNvPr>
            <p:cNvSpPr/>
            <p:nvPr/>
          </p:nvSpPr>
          <p:spPr>
            <a:xfrm>
              <a:off x="8975318" y="3849845"/>
              <a:ext cx="520065" cy="591820"/>
            </a:xfrm>
            <a:custGeom>
              <a:avLst/>
              <a:gdLst/>
              <a:ahLst/>
              <a:cxnLst/>
              <a:rect l="l" t="t" r="r" b="b"/>
              <a:pathLst>
                <a:path w="520065" h="591820">
                  <a:moveTo>
                    <a:pt x="363474" y="172720"/>
                  </a:moveTo>
                  <a:lnTo>
                    <a:pt x="156171" y="172720"/>
                  </a:lnTo>
                  <a:lnTo>
                    <a:pt x="156171" y="190500"/>
                  </a:lnTo>
                  <a:lnTo>
                    <a:pt x="156171" y="375920"/>
                  </a:lnTo>
                  <a:lnTo>
                    <a:pt x="156171" y="393700"/>
                  </a:lnTo>
                  <a:lnTo>
                    <a:pt x="363474" y="393700"/>
                  </a:lnTo>
                  <a:lnTo>
                    <a:pt x="363474" y="376072"/>
                  </a:lnTo>
                  <a:lnTo>
                    <a:pt x="363474" y="375920"/>
                  </a:lnTo>
                  <a:lnTo>
                    <a:pt x="363474" y="190817"/>
                  </a:lnTo>
                  <a:lnTo>
                    <a:pt x="345643" y="190817"/>
                  </a:lnTo>
                  <a:lnTo>
                    <a:pt x="345643" y="375920"/>
                  </a:lnTo>
                  <a:lnTo>
                    <a:pt x="174015" y="375920"/>
                  </a:lnTo>
                  <a:lnTo>
                    <a:pt x="174015" y="190500"/>
                  </a:lnTo>
                  <a:lnTo>
                    <a:pt x="363474" y="190500"/>
                  </a:lnTo>
                  <a:lnTo>
                    <a:pt x="363474" y="172720"/>
                  </a:lnTo>
                  <a:close/>
                </a:path>
                <a:path w="520065" h="591820">
                  <a:moveTo>
                    <a:pt x="363486" y="499579"/>
                  </a:moveTo>
                  <a:lnTo>
                    <a:pt x="156171" y="499579"/>
                  </a:lnTo>
                  <a:lnTo>
                    <a:pt x="156171" y="517359"/>
                  </a:lnTo>
                  <a:lnTo>
                    <a:pt x="363486" y="517359"/>
                  </a:lnTo>
                  <a:lnTo>
                    <a:pt x="363486" y="499579"/>
                  </a:lnTo>
                  <a:close/>
                </a:path>
                <a:path w="520065" h="591820">
                  <a:moveTo>
                    <a:pt x="363486" y="437896"/>
                  </a:moveTo>
                  <a:lnTo>
                    <a:pt x="156171" y="437896"/>
                  </a:lnTo>
                  <a:lnTo>
                    <a:pt x="156171" y="455676"/>
                  </a:lnTo>
                  <a:lnTo>
                    <a:pt x="363486" y="455676"/>
                  </a:lnTo>
                  <a:lnTo>
                    <a:pt x="363486" y="437896"/>
                  </a:lnTo>
                  <a:close/>
                </a:path>
                <a:path w="520065" h="591820">
                  <a:moveTo>
                    <a:pt x="519645" y="0"/>
                  </a:moveTo>
                  <a:lnTo>
                    <a:pt x="171500" y="0"/>
                  </a:lnTo>
                  <a:lnTo>
                    <a:pt x="171500" y="15240"/>
                  </a:lnTo>
                  <a:lnTo>
                    <a:pt x="171500" y="39370"/>
                  </a:lnTo>
                  <a:lnTo>
                    <a:pt x="0" y="39370"/>
                  </a:lnTo>
                  <a:lnTo>
                    <a:pt x="0" y="55880"/>
                  </a:lnTo>
                  <a:lnTo>
                    <a:pt x="0" y="99060"/>
                  </a:lnTo>
                  <a:lnTo>
                    <a:pt x="0" y="501650"/>
                  </a:lnTo>
                  <a:lnTo>
                    <a:pt x="0" y="516890"/>
                  </a:lnTo>
                  <a:lnTo>
                    <a:pt x="71882" y="516890"/>
                  </a:lnTo>
                  <a:lnTo>
                    <a:pt x="71882" y="574040"/>
                  </a:lnTo>
                  <a:lnTo>
                    <a:pt x="71882" y="591820"/>
                  </a:lnTo>
                  <a:lnTo>
                    <a:pt x="447776" y="591820"/>
                  </a:lnTo>
                  <a:lnTo>
                    <a:pt x="447776" y="574040"/>
                  </a:lnTo>
                  <a:lnTo>
                    <a:pt x="89712" y="574040"/>
                  </a:lnTo>
                  <a:lnTo>
                    <a:pt x="89712" y="107950"/>
                  </a:lnTo>
                  <a:lnTo>
                    <a:pt x="447776" y="107950"/>
                  </a:lnTo>
                  <a:lnTo>
                    <a:pt x="447776" y="90170"/>
                  </a:lnTo>
                  <a:lnTo>
                    <a:pt x="364096" y="90170"/>
                  </a:lnTo>
                  <a:lnTo>
                    <a:pt x="364096" y="55880"/>
                  </a:lnTo>
                  <a:lnTo>
                    <a:pt x="364096" y="39370"/>
                  </a:lnTo>
                  <a:lnTo>
                    <a:pt x="348361" y="39370"/>
                  </a:lnTo>
                  <a:lnTo>
                    <a:pt x="348361" y="55880"/>
                  </a:lnTo>
                  <a:lnTo>
                    <a:pt x="348361" y="90170"/>
                  </a:lnTo>
                  <a:lnTo>
                    <a:pt x="71882" y="90170"/>
                  </a:lnTo>
                  <a:lnTo>
                    <a:pt x="71882" y="107950"/>
                  </a:lnTo>
                  <a:lnTo>
                    <a:pt x="71882" y="501650"/>
                  </a:lnTo>
                  <a:lnTo>
                    <a:pt x="15748" y="501650"/>
                  </a:lnTo>
                  <a:lnTo>
                    <a:pt x="15748" y="99060"/>
                  </a:lnTo>
                  <a:lnTo>
                    <a:pt x="15748" y="55880"/>
                  </a:lnTo>
                  <a:lnTo>
                    <a:pt x="348361" y="55880"/>
                  </a:lnTo>
                  <a:lnTo>
                    <a:pt x="348361" y="39370"/>
                  </a:lnTo>
                  <a:lnTo>
                    <a:pt x="187236" y="39370"/>
                  </a:lnTo>
                  <a:lnTo>
                    <a:pt x="187236" y="15240"/>
                  </a:lnTo>
                  <a:lnTo>
                    <a:pt x="503910" y="15240"/>
                  </a:lnTo>
                  <a:lnTo>
                    <a:pt x="503910" y="48260"/>
                  </a:lnTo>
                  <a:lnTo>
                    <a:pt x="503910" y="461010"/>
                  </a:lnTo>
                  <a:lnTo>
                    <a:pt x="447776" y="461010"/>
                  </a:lnTo>
                  <a:lnTo>
                    <a:pt x="447776" y="108038"/>
                  </a:lnTo>
                  <a:lnTo>
                    <a:pt x="429945" y="108038"/>
                  </a:lnTo>
                  <a:lnTo>
                    <a:pt x="429945" y="573468"/>
                  </a:lnTo>
                  <a:lnTo>
                    <a:pt x="447776" y="573468"/>
                  </a:lnTo>
                  <a:lnTo>
                    <a:pt x="447776" y="477520"/>
                  </a:lnTo>
                  <a:lnTo>
                    <a:pt x="519645" y="477520"/>
                  </a:lnTo>
                  <a:lnTo>
                    <a:pt x="519645" y="461010"/>
                  </a:lnTo>
                  <a:lnTo>
                    <a:pt x="519645" y="48260"/>
                  </a:lnTo>
                  <a:lnTo>
                    <a:pt x="519645" y="15240"/>
                  </a:lnTo>
                  <a:lnTo>
                    <a:pt x="51964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52">
              <a:extLst>
                <a:ext uri="{FF2B5EF4-FFF2-40B4-BE49-F238E27FC236}">
                  <a16:creationId xmlns:a16="http://schemas.microsoft.com/office/drawing/2014/main" id="{BF58EDE1-3C19-4273-8D16-79B81928421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7290" y="4062829"/>
              <a:ext cx="70573" cy="129650"/>
            </a:xfrm>
            <a:prstGeom prst="rect">
              <a:avLst/>
            </a:prstGeom>
          </p:spPr>
        </p:pic>
        <p:pic>
          <p:nvPicPr>
            <p:cNvPr id="13" name="object 53">
              <a:extLst>
                <a:ext uri="{FF2B5EF4-FFF2-40B4-BE49-F238E27FC236}">
                  <a16:creationId xmlns:a16="http://schemas.microsoft.com/office/drawing/2014/main" id="{5818DE47-AD80-4091-BEC2-272E6F669F3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42431" y="4062839"/>
              <a:ext cx="70573" cy="12964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84BBDD-EA40-4E54-A65B-D563E7E72E19}"/>
              </a:ext>
            </a:extLst>
          </p:cNvPr>
          <p:cNvSpPr txBox="1"/>
          <p:nvPr/>
        </p:nvSpPr>
        <p:spPr>
          <a:xfrm>
            <a:off x="0" y="4426339"/>
            <a:ext cx="258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Объявления типа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являются наиболее популярными для всех компаний</a:t>
            </a:r>
          </a:p>
        </p:txBody>
      </p:sp>
    </p:spTree>
    <p:extLst>
      <p:ext uri="{BB962C8B-B14F-4D97-AF65-F5344CB8AC3E}">
        <p14:creationId xmlns:p14="http://schemas.microsoft.com/office/powerpoint/2010/main" val="403678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Инструменты, площадки, устройства компаний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CBF5C08-863B-4E6E-8C48-8EB06C3A9465}"/>
              </a:ext>
            </a:extLst>
          </p:cNvPr>
          <p:cNvSpPr/>
          <p:nvPr/>
        </p:nvSpPr>
        <p:spPr>
          <a:xfrm>
            <a:off x="287779" y="3586868"/>
            <a:ext cx="1838972" cy="395594"/>
          </a:xfrm>
          <a:prstGeom prst="rect">
            <a:avLst/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84154-2120-4204-919E-90E23A4217C0}"/>
              </a:ext>
            </a:extLst>
          </p:cNvPr>
          <p:cNvSpPr txBox="1"/>
          <p:nvPr/>
        </p:nvSpPr>
        <p:spPr>
          <a:xfrm>
            <a:off x="484809" y="3586622"/>
            <a:ext cx="2003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sng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Тип запроса</a:t>
            </a:r>
            <a:endParaRPr lang="ru-RU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4BBDD-EA40-4E54-A65B-D563E7E72E19}"/>
              </a:ext>
            </a:extLst>
          </p:cNvPr>
          <p:cNvSpPr txBox="1"/>
          <p:nvPr/>
        </p:nvSpPr>
        <p:spPr>
          <a:xfrm>
            <a:off x="0" y="4426339"/>
            <a:ext cx="2589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Распределение типов запросов для всех компаний примерно одинаковое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D630CB6-4B13-45FC-8819-89F5A1628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66" y="562441"/>
            <a:ext cx="8367059" cy="629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object 2">
            <a:extLst>
              <a:ext uri="{FF2B5EF4-FFF2-40B4-BE49-F238E27FC236}">
                <a16:creationId xmlns:a16="http://schemas.microsoft.com/office/drawing/2014/main" id="{EC090B0D-BE19-4B06-9DAC-7134C99FE42A}"/>
              </a:ext>
            </a:extLst>
          </p:cNvPr>
          <p:cNvGrpSpPr/>
          <p:nvPr/>
        </p:nvGrpSpPr>
        <p:grpSpPr>
          <a:xfrm>
            <a:off x="411292" y="1679188"/>
            <a:ext cx="1591945" cy="1591945"/>
            <a:chOff x="10167104" y="4335826"/>
            <a:chExt cx="1591945" cy="1591945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D1B5CBD9-F337-4B59-AD0A-C3981599C5CA}"/>
                </a:ext>
              </a:extLst>
            </p:cNvPr>
            <p:cNvSpPr/>
            <p:nvPr/>
          </p:nvSpPr>
          <p:spPr>
            <a:xfrm>
              <a:off x="10167099" y="4335836"/>
              <a:ext cx="1591945" cy="1591945"/>
            </a:xfrm>
            <a:custGeom>
              <a:avLst/>
              <a:gdLst/>
              <a:ahLst/>
              <a:cxnLst/>
              <a:rect l="l" t="t" r="r" b="b"/>
              <a:pathLst>
                <a:path w="1591945" h="1591945">
                  <a:moveTo>
                    <a:pt x="759688" y="561263"/>
                  </a:moveTo>
                  <a:lnTo>
                    <a:pt x="720204" y="570979"/>
                  </a:lnTo>
                  <a:lnTo>
                    <a:pt x="674154" y="592175"/>
                  </a:lnTo>
                  <a:lnTo>
                    <a:pt x="619861" y="637044"/>
                  </a:lnTo>
                  <a:lnTo>
                    <a:pt x="589330" y="680148"/>
                  </a:lnTo>
                  <a:lnTo>
                    <a:pt x="569188" y="728573"/>
                  </a:lnTo>
                  <a:lnTo>
                    <a:pt x="560260" y="780237"/>
                  </a:lnTo>
                  <a:lnTo>
                    <a:pt x="563359" y="833018"/>
                  </a:lnTo>
                  <a:lnTo>
                    <a:pt x="633933" y="809345"/>
                  </a:lnTo>
                  <a:lnTo>
                    <a:pt x="634847" y="766457"/>
                  </a:lnTo>
                  <a:lnTo>
                    <a:pt x="647052" y="725779"/>
                  </a:lnTo>
                  <a:lnTo>
                    <a:pt x="669607" y="689546"/>
                  </a:lnTo>
                  <a:lnTo>
                    <a:pt x="701573" y="660006"/>
                  </a:lnTo>
                  <a:lnTo>
                    <a:pt x="743038" y="639089"/>
                  </a:lnTo>
                  <a:lnTo>
                    <a:pt x="759688" y="634479"/>
                  </a:lnTo>
                  <a:lnTo>
                    <a:pt x="759688" y="561263"/>
                  </a:lnTo>
                  <a:close/>
                </a:path>
                <a:path w="1591945" h="1591945">
                  <a:moveTo>
                    <a:pt x="1022184" y="819480"/>
                  </a:moveTo>
                  <a:lnTo>
                    <a:pt x="948575" y="820381"/>
                  </a:lnTo>
                  <a:lnTo>
                    <a:pt x="939609" y="849274"/>
                  </a:lnTo>
                  <a:lnTo>
                    <a:pt x="925423" y="875880"/>
                  </a:lnTo>
                  <a:lnTo>
                    <a:pt x="883348" y="919213"/>
                  </a:lnTo>
                  <a:lnTo>
                    <a:pt x="841883" y="940117"/>
                  </a:lnTo>
                  <a:lnTo>
                    <a:pt x="798283" y="948270"/>
                  </a:lnTo>
                  <a:lnTo>
                    <a:pt x="755357" y="944397"/>
                  </a:lnTo>
                  <a:lnTo>
                    <a:pt x="715454" y="929474"/>
                  </a:lnTo>
                  <a:lnTo>
                    <a:pt x="680897" y="904455"/>
                  </a:lnTo>
                  <a:lnTo>
                    <a:pt x="654037" y="870292"/>
                  </a:lnTo>
                  <a:lnTo>
                    <a:pt x="583247" y="894067"/>
                  </a:lnTo>
                  <a:lnTo>
                    <a:pt x="611047" y="938110"/>
                  </a:lnTo>
                  <a:lnTo>
                    <a:pt x="647179" y="973734"/>
                  </a:lnTo>
                  <a:lnTo>
                    <a:pt x="690321" y="1000061"/>
                  </a:lnTo>
                  <a:lnTo>
                    <a:pt x="739114" y="1016228"/>
                  </a:lnTo>
                  <a:lnTo>
                    <a:pt x="792251" y="1021372"/>
                  </a:lnTo>
                  <a:lnTo>
                    <a:pt x="827328" y="1018311"/>
                  </a:lnTo>
                  <a:lnTo>
                    <a:pt x="893660" y="996899"/>
                  </a:lnTo>
                  <a:lnTo>
                    <a:pt x="960856" y="946988"/>
                  </a:lnTo>
                  <a:lnTo>
                    <a:pt x="990003" y="908964"/>
                  </a:lnTo>
                  <a:lnTo>
                    <a:pt x="1010678" y="866051"/>
                  </a:lnTo>
                  <a:lnTo>
                    <a:pt x="1022184" y="819480"/>
                  </a:lnTo>
                  <a:close/>
                </a:path>
                <a:path w="1591945" h="1591945">
                  <a:moveTo>
                    <a:pt x="1591589" y="795782"/>
                  </a:moveTo>
                  <a:lnTo>
                    <a:pt x="1590141" y="747382"/>
                  </a:lnTo>
                  <a:lnTo>
                    <a:pt x="1585823" y="699731"/>
                  </a:lnTo>
                  <a:lnTo>
                    <a:pt x="1578749" y="652919"/>
                  </a:lnTo>
                  <a:lnTo>
                    <a:pt x="1568983" y="607034"/>
                  </a:lnTo>
                  <a:lnTo>
                    <a:pt x="1556613" y="562165"/>
                  </a:lnTo>
                  <a:lnTo>
                    <a:pt x="1541716" y="518388"/>
                  </a:lnTo>
                  <a:lnTo>
                    <a:pt x="1524393" y="475780"/>
                  </a:lnTo>
                  <a:lnTo>
                    <a:pt x="1504721" y="434441"/>
                  </a:lnTo>
                  <a:lnTo>
                    <a:pt x="1482775" y="394449"/>
                  </a:lnTo>
                  <a:lnTo>
                    <a:pt x="1466049" y="367715"/>
                  </a:lnTo>
                  <a:lnTo>
                    <a:pt x="1466049" y="795782"/>
                  </a:lnTo>
                  <a:lnTo>
                    <a:pt x="1464360" y="843648"/>
                  </a:lnTo>
                  <a:lnTo>
                    <a:pt x="1459395" y="890600"/>
                  </a:lnTo>
                  <a:lnTo>
                    <a:pt x="1451241" y="936536"/>
                  </a:lnTo>
                  <a:lnTo>
                    <a:pt x="1440027" y="981341"/>
                  </a:lnTo>
                  <a:lnTo>
                    <a:pt x="1425867" y="1024890"/>
                  </a:lnTo>
                  <a:lnTo>
                    <a:pt x="1408861" y="1067079"/>
                  </a:lnTo>
                  <a:lnTo>
                    <a:pt x="1389138" y="1107795"/>
                  </a:lnTo>
                  <a:lnTo>
                    <a:pt x="1366812" y="1146924"/>
                  </a:lnTo>
                  <a:lnTo>
                    <a:pt x="1341983" y="1184338"/>
                  </a:lnTo>
                  <a:lnTo>
                    <a:pt x="1314767" y="1219949"/>
                  </a:lnTo>
                  <a:lnTo>
                    <a:pt x="1285290" y="1253629"/>
                  </a:lnTo>
                  <a:lnTo>
                    <a:pt x="1253655" y="1285265"/>
                  </a:lnTo>
                  <a:lnTo>
                    <a:pt x="1219974" y="1314742"/>
                  </a:lnTo>
                  <a:lnTo>
                    <a:pt x="1184325" y="1341983"/>
                  </a:lnTo>
                  <a:lnTo>
                    <a:pt x="1146937" y="1366786"/>
                  </a:lnTo>
                  <a:lnTo>
                    <a:pt x="1107821" y="1389126"/>
                  </a:lnTo>
                  <a:lnTo>
                    <a:pt x="1067104" y="1408836"/>
                  </a:lnTo>
                  <a:lnTo>
                    <a:pt x="1024915" y="1425841"/>
                  </a:lnTo>
                  <a:lnTo>
                    <a:pt x="981354" y="1440002"/>
                  </a:lnTo>
                  <a:lnTo>
                    <a:pt x="936561" y="1451216"/>
                  </a:lnTo>
                  <a:lnTo>
                    <a:pt x="890625" y="1459369"/>
                  </a:lnTo>
                  <a:lnTo>
                    <a:pt x="843673" y="1464335"/>
                  </a:lnTo>
                  <a:lnTo>
                    <a:pt x="795807" y="1466024"/>
                  </a:lnTo>
                  <a:lnTo>
                    <a:pt x="747941" y="1464335"/>
                  </a:lnTo>
                  <a:lnTo>
                    <a:pt x="700989" y="1459369"/>
                  </a:lnTo>
                  <a:lnTo>
                    <a:pt x="655053" y="1451216"/>
                  </a:lnTo>
                  <a:lnTo>
                    <a:pt x="610247" y="1440002"/>
                  </a:lnTo>
                  <a:lnTo>
                    <a:pt x="566699" y="1425841"/>
                  </a:lnTo>
                  <a:lnTo>
                    <a:pt x="524510" y="1408836"/>
                  </a:lnTo>
                  <a:lnTo>
                    <a:pt x="483793" y="1389126"/>
                  </a:lnTo>
                  <a:lnTo>
                    <a:pt x="444665" y="1366786"/>
                  </a:lnTo>
                  <a:lnTo>
                    <a:pt x="407238" y="1341958"/>
                  </a:lnTo>
                  <a:lnTo>
                    <a:pt x="371627" y="1314742"/>
                  </a:lnTo>
                  <a:lnTo>
                    <a:pt x="337947" y="1285265"/>
                  </a:lnTo>
                  <a:lnTo>
                    <a:pt x="306311" y="1253629"/>
                  </a:lnTo>
                  <a:lnTo>
                    <a:pt x="276834" y="1219949"/>
                  </a:lnTo>
                  <a:lnTo>
                    <a:pt x="249618" y="1184338"/>
                  </a:lnTo>
                  <a:lnTo>
                    <a:pt x="224790" y="1146924"/>
                  </a:lnTo>
                  <a:lnTo>
                    <a:pt x="202450" y="1107795"/>
                  </a:lnTo>
                  <a:lnTo>
                    <a:pt x="182727" y="1067079"/>
                  </a:lnTo>
                  <a:lnTo>
                    <a:pt x="165735" y="1024890"/>
                  </a:lnTo>
                  <a:lnTo>
                    <a:pt x="151561" y="981341"/>
                  </a:lnTo>
                  <a:lnTo>
                    <a:pt x="140347" y="936536"/>
                  </a:lnTo>
                  <a:lnTo>
                    <a:pt x="132207" y="890600"/>
                  </a:lnTo>
                  <a:lnTo>
                    <a:pt x="127228" y="843648"/>
                  </a:lnTo>
                  <a:lnTo>
                    <a:pt x="125539" y="795782"/>
                  </a:lnTo>
                  <a:lnTo>
                    <a:pt x="127228" y="747915"/>
                  </a:lnTo>
                  <a:lnTo>
                    <a:pt x="132207" y="700963"/>
                  </a:lnTo>
                  <a:lnTo>
                    <a:pt x="140347" y="655027"/>
                  </a:lnTo>
                  <a:lnTo>
                    <a:pt x="151561" y="610222"/>
                  </a:lnTo>
                  <a:lnTo>
                    <a:pt x="165735" y="566674"/>
                  </a:lnTo>
                  <a:lnTo>
                    <a:pt x="182727" y="524484"/>
                  </a:lnTo>
                  <a:lnTo>
                    <a:pt x="202450" y="483768"/>
                  </a:lnTo>
                  <a:lnTo>
                    <a:pt x="224790" y="444639"/>
                  </a:lnTo>
                  <a:lnTo>
                    <a:pt x="249618" y="407225"/>
                  </a:lnTo>
                  <a:lnTo>
                    <a:pt x="276834" y="371614"/>
                  </a:lnTo>
                  <a:lnTo>
                    <a:pt x="306311" y="337934"/>
                  </a:lnTo>
                  <a:lnTo>
                    <a:pt x="337947" y="306298"/>
                  </a:lnTo>
                  <a:lnTo>
                    <a:pt x="371627" y="276821"/>
                  </a:lnTo>
                  <a:lnTo>
                    <a:pt x="407289" y="249567"/>
                  </a:lnTo>
                  <a:lnTo>
                    <a:pt x="444665" y="224777"/>
                  </a:lnTo>
                  <a:lnTo>
                    <a:pt x="483793" y="202450"/>
                  </a:lnTo>
                  <a:lnTo>
                    <a:pt x="524510" y="182727"/>
                  </a:lnTo>
                  <a:lnTo>
                    <a:pt x="566699" y="165722"/>
                  </a:lnTo>
                  <a:lnTo>
                    <a:pt x="610247" y="151561"/>
                  </a:lnTo>
                  <a:lnTo>
                    <a:pt x="655053" y="140347"/>
                  </a:lnTo>
                  <a:lnTo>
                    <a:pt x="700989" y="132194"/>
                  </a:lnTo>
                  <a:lnTo>
                    <a:pt x="747941" y="127228"/>
                  </a:lnTo>
                  <a:lnTo>
                    <a:pt x="795807" y="125539"/>
                  </a:lnTo>
                  <a:lnTo>
                    <a:pt x="843673" y="127228"/>
                  </a:lnTo>
                  <a:lnTo>
                    <a:pt x="890625" y="132194"/>
                  </a:lnTo>
                  <a:lnTo>
                    <a:pt x="936561" y="140347"/>
                  </a:lnTo>
                  <a:lnTo>
                    <a:pt x="981354" y="151561"/>
                  </a:lnTo>
                  <a:lnTo>
                    <a:pt x="1024915" y="165722"/>
                  </a:lnTo>
                  <a:lnTo>
                    <a:pt x="1067104" y="182727"/>
                  </a:lnTo>
                  <a:lnTo>
                    <a:pt x="1107821" y="202450"/>
                  </a:lnTo>
                  <a:lnTo>
                    <a:pt x="1146937" y="224777"/>
                  </a:lnTo>
                  <a:lnTo>
                    <a:pt x="1184363" y="249605"/>
                  </a:lnTo>
                  <a:lnTo>
                    <a:pt x="1219974" y="276821"/>
                  </a:lnTo>
                  <a:lnTo>
                    <a:pt x="1253655" y="306298"/>
                  </a:lnTo>
                  <a:lnTo>
                    <a:pt x="1285290" y="337934"/>
                  </a:lnTo>
                  <a:lnTo>
                    <a:pt x="1314767" y="371614"/>
                  </a:lnTo>
                  <a:lnTo>
                    <a:pt x="1341983" y="407225"/>
                  </a:lnTo>
                  <a:lnTo>
                    <a:pt x="1366812" y="444639"/>
                  </a:lnTo>
                  <a:lnTo>
                    <a:pt x="1389138" y="483768"/>
                  </a:lnTo>
                  <a:lnTo>
                    <a:pt x="1408861" y="524484"/>
                  </a:lnTo>
                  <a:lnTo>
                    <a:pt x="1425867" y="566674"/>
                  </a:lnTo>
                  <a:lnTo>
                    <a:pt x="1440027" y="610222"/>
                  </a:lnTo>
                  <a:lnTo>
                    <a:pt x="1451241" y="655027"/>
                  </a:lnTo>
                  <a:lnTo>
                    <a:pt x="1459395" y="700963"/>
                  </a:lnTo>
                  <a:lnTo>
                    <a:pt x="1464360" y="747915"/>
                  </a:lnTo>
                  <a:lnTo>
                    <a:pt x="1466049" y="795782"/>
                  </a:lnTo>
                  <a:lnTo>
                    <a:pt x="1466049" y="367715"/>
                  </a:lnTo>
                  <a:lnTo>
                    <a:pt x="1432420" y="318820"/>
                  </a:lnTo>
                  <a:lnTo>
                    <a:pt x="1404175" y="283349"/>
                  </a:lnTo>
                  <a:lnTo>
                    <a:pt x="1374013" y="249567"/>
                  </a:lnTo>
                  <a:lnTo>
                    <a:pt x="1341983" y="217551"/>
                  </a:lnTo>
                  <a:lnTo>
                    <a:pt x="1308201" y="187388"/>
                  </a:lnTo>
                  <a:lnTo>
                    <a:pt x="1272743" y="159143"/>
                  </a:lnTo>
                  <a:lnTo>
                    <a:pt x="1235684" y="132918"/>
                  </a:lnTo>
                  <a:lnTo>
                    <a:pt x="1197114" y="108800"/>
                  </a:lnTo>
                  <a:lnTo>
                    <a:pt x="1157109" y="86855"/>
                  </a:lnTo>
                  <a:lnTo>
                    <a:pt x="1115771" y="67183"/>
                  </a:lnTo>
                  <a:lnTo>
                    <a:pt x="1073175" y="49860"/>
                  </a:lnTo>
                  <a:lnTo>
                    <a:pt x="1029398" y="34975"/>
                  </a:lnTo>
                  <a:lnTo>
                    <a:pt x="984529" y="22606"/>
                  </a:lnTo>
                  <a:lnTo>
                    <a:pt x="938644" y="12839"/>
                  </a:lnTo>
                  <a:lnTo>
                    <a:pt x="891844" y="5765"/>
                  </a:lnTo>
                  <a:lnTo>
                    <a:pt x="844207" y="1447"/>
                  </a:lnTo>
                  <a:lnTo>
                    <a:pt x="795807" y="0"/>
                  </a:lnTo>
                  <a:lnTo>
                    <a:pt x="747395" y="1447"/>
                  </a:lnTo>
                  <a:lnTo>
                    <a:pt x="699744" y="5765"/>
                  </a:lnTo>
                  <a:lnTo>
                    <a:pt x="652932" y="12839"/>
                  </a:lnTo>
                  <a:lnTo>
                    <a:pt x="607060" y="22606"/>
                  </a:lnTo>
                  <a:lnTo>
                    <a:pt x="562178" y="34975"/>
                  </a:lnTo>
                  <a:lnTo>
                    <a:pt x="518401" y="49860"/>
                  </a:lnTo>
                  <a:lnTo>
                    <a:pt x="475792" y="67183"/>
                  </a:lnTo>
                  <a:lnTo>
                    <a:pt x="434454" y="86855"/>
                  </a:lnTo>
                  <a:lnTo>
                    <a:pt x="394449" y="108800"/>
                  </a:lnTo>
                  <a:lnTo>
                    <a:pt x="355879" y="132918"/>
                  </a:lnTo>
                  <a:lnTo>
                    <a:pt x="318820" y="159143"/>
                  </a:lnTo>
                  <a:lnTo>
                    <a:pt x="283362" y="187388"/>
                  </a:lnTo>
                  <a:lnTo>
                    <a:pt x="249580" y="217551"/>
                  </a:lnTo>
                  <a:lnTo>
                    <a:pt x="217525" y="249605"/>
                  </a:lnTo>
                  <a:lnTo>
                    <a:pt x="187388" y="283349"/>
                  </a:lnTo>
                  <a:lnTo>
                    <a:pt x="159143" y="318820"/>
                  </a:lnTo>
                  <a:lnTo>
                    <a:pt x="132918" y="355879"/>
                  </a:lnTo>
                  <a:lnTo>
                    <a:pt x="108800" y="394449"/>
                  </a:lnTo>
                  <a:lnTo>
                    <a:pt x="86855" y="434441"/>
                  </a:lnTo>
                  <a:lnTo>
                    <a:pt x="67183" y="475780"/>
                  </a:lnTo>
                  <a:lnTo>
                    <a:pt x="49860" y="518388"/>
                  </a:lnTo>
                  <a:lnTo>
                    <a:pt x="34975" y="562165"/>
                  </a:lnTo>
                  <a:lnTo>
                    <a:pt x="22606" y="607034"/>
                  </a:lnTo>
                  <a:lnTo>
                    <a:pt x="12839" y="652919"/>
                  </a:lnTo>
                  <a:lnTo>
                    <a:pt x="5765" y="699731"/>
                  </a:lnTo>
                  <a:lnTo>
                    <a:pt x="1447" y="747382"/>
                  </a:lnTo>
                  <a:lnTo>
                    <a:pt x="0" y="795782"/>
                  </a:lnTo>
                  <a:lnTo>
                    <a:pt x="1447" y="844181"/>
                  </a:lnTo>
                  <a:lnTo>
                    <a:pt x="5765" y="891832"/>
                  </a:lnTo>
                  <a:lnTo>
                    <a:pt x="12839" y="938644"/>
                  </a:lnTo>
                  <a:lnTo>
                    <a:pt x="22606" y="984516"/>
                  </a:lnTo>
                  <a:lnTo>
                    <a:pt x="34975" y="1029398"/>
                  </a:lnTo>
                  <a:lnTo>
                    <a:pt x="49860" y="1073175"/>
                  </a:lnTo>
                  <a:lnTo>
                    <a:pt x="67183" y="1115771"/>
                  </a:lnTo>
                  <a:lnTo>
                    <a:pt x="86855" y="1157122"/>
                  </a:lnTo>
                  <a:lnTo>
                    <a:pt x="108800" y="1197114"/>
                  </a:lnTo>
                  <a:lnTo>
                    <a:pt x="132918" y="1235684"/>
                  </a:lnTo>
                  <a:lnTo>
                    <a:pt x="159143" y="1272743"/>
                  </a:lnTo>
                  <a:lnTo>
                    <a:pt x="187388" y="1308201"/>
                  </a:lnTo>
                  <a:lnTo>
                    <a:pt x="217551" y="1341983"/>
                  </a:lnTo>
                  <a:lnTo>
                    <a:pt x="249580" y="1374013"/>
                  </a:lnTo>
                  <a:lnTo>
                    <a:pt x="283362" y="1404175"/>
                  </a:lnTo>
                  <a:lnTo>
                    <a:pt x="318820" y="1432420"/>
                  </a:lnTo>
                  <a:lnTo>
                    <a:pt x="355879" y="1458645"/>
                  </a:lnTo>
                  <a:lnTo>
                    <a:pt x="394449" y="1482763"/>
                  </a:lnTo>
                  <a:lnTo>
                    <a:pt x="434454" y="1504708"/>
                  </a:lnTo>
                  <a:lnTo>
                    <a:pt x="475792" y="1524381"/>
                  </a:lnTo>
                  <a:lnTo>
                    <a:pt x="518401" y="1541703"/>
                  </a:lnTo>
                  <a:lnTo>
                    <a:pt x="562178" y="1556588"/>
                  </a:lnTo>
                  <a:lnTo>
                    <a:pt x="607060" y="1568958"/>
                  </a:lnTo>
                  <a:lnTo>
                    <a:pt x="652932" y="1578724"/>
                  </a:lnTo>
                  <a:lnTo>
                    <a:pt x="699744" y="1585810"/>
                  </a:lnTo>
                  <a:lnTo>
                    <a:pt x="747395" y="1590116"/>
                  </a:lnTo>
                  <a:lnTo>
                    <a:pt x="795807" y="1591564"/>
                  </a:lnTo>
                  <a:lnTo>
                    <a:pt x="844207" y="1590116"/>
                  </a:lnTo>
                  <a:lnTo>
                    <a:pt x="891844" y="1585810"/>
                  </a:lnTo>
                  <a:lnTo>
                    <a:pt x="938644" y="1578724"/>
                  </a:lnTo>
                  <a:lnTo>
                    <a:pt x="984529" y="1568958"/>
                  </a:lnTo>
                  <a:lnTo>
                    <a:pt x="1029398" y="1556588"/>
                  </a:lnTo>
                  <a:lnTo>
                    <a:pt x="1073175" y="1541703"/>
                  </a:lnTo>
                  <a:lnTo>
                    <a:pt x="1115771" y="1524381"/>
                  </a:lnTo>
                  <a:lnTo>
                    <a:pt x="1157109" y="1504708"/>
                  </a:lnTo>
                  <a:lnTo>
                    <a:pt x="1197114" y="1482763"/>
                  </a:lnTo>
                  <a:lnTo>
                    <a:pt x="1223873" y="1466024"/>
                  </a:lnTo>
                  <a:lnTo>
                    <a:pt x="1235684" y="1458645"/>
                  </a:lnTo>
                  <a:lnTo>
                    <a:pt x="1272743" y="1432420"/>
                  </a:lnTo>
                  <a:lnTo>
                    <a:pt x="1308201" y="1404175"/>
                  </a:lnTo>
                  <a:lnTo>
                    <a:pt x="1341983" y="1374013"/>
                  </a:lnTo>
                  <a:lnTo>
                    <a:pt x="1374038" y="1341958"/>
                  </a:lnTo>
                  <a:lnTo>
                    <a:pt x="1404175" y="1308201"/>
                  </a:lnTo>
                  <a:lnTo>
                    <a:pt x="1432420" y="1272743"/>
                  </a:lnTo>
                  <a:lnTo>
                    <a:pt x="1458645" y="1235684"/>
                  </a:lnTo>
                  <a:lnTo>
                    <a:pt x="1482775" y="1197114"/>
                  </a:lnTo>
                  <a:lnTo>
                    <a:pt x="1504721" y="1157122"/>
                  </a:lnTo>
                  <a:lnTo>
                    <a:pt x="1524393" y="1115771"/>
                  </a:lnTo>
                  <a:lnTo>
                    <a:pt x="1541716" y="1073175"/>
                  </a:lnTo>
                  <a:lnTo>
                    <a:pt x="1556613" y="1029398"/>
                  </a:lnTo>
                  <a:lnTo>
                    <a:pt x="1568983" y="984516"/>
                  </a:lnTo>
                  <a:lnTo>
                    <a:pt x="1578749" y="938644"/>
                  </a:lnTo>
                  <a:lnTo>
                    <a:pt x="1585823" y="891832"/>
                  </a:lnTo>
                  <a:lnTo>
                    <a:pt x="1590141" y="844181"/>
                  </a:lnTo>
                  <a:lnTo>
                    <a:pt x="1591589" y="795782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4">
              <a:extLst>
                <a:ext uri="{FF2B5EF4-FFF2-40B4-BE49-F238E27FC236}">
                  <a16:creationId xmlns:a16="http://schemas.microsoft.com/office/drawing/2014/main" id="{1E6E856A-1A5E-4E8E-875B-96D522AE1E8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9341" y="5050516"/>
              <a:ext cx="142718" cy="126854"/>
            </a:xfrm>
            <a:prstGeom prst="rect">
              <a:avLst/>
            </a:prstGeom>
          </p:spPr>
        </p:pic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A0F5EDDE-8F6E-4328-94F9-6BA468990101}"/>
                </a:ext>
              </a:extLst>
            </p:cNvPr>
            <p:cNvSpPr/>
            <p:nvPr/>
          </p:nvSpPr>
          <p:spPr>
            <a:xfrm>
              <a:off x="10949508" y="4730844"/>
              <a:ext cx="569595" cy="397510"/>
            </a:xfrm>
            <a:custGeom>
              <a:avLst/>
              <a:gdLst/>
              <a:ahLst/>
              <a:cxnLst/>
              <a:rect l="l" t="t" r="r" b="b"/>
              <a:pathLst>
                <a:path w="569595" h="397510">
                  <a:moveTo>
                    <a:pt x="403021" y="7442"/>
                  </a:moveTo>
                  <a:lnTo>
                    <a:pt x="395693" y="38"/>
                  </a:lnTo>
                  <a:lnTo>
                    <a:pt x="389724" y="0"/>
                  </a:lnTo>
                  <a:lnTo>
                    <a:pt x="101" y="384822"/>
                  </a:lnTo>
                  <a:lnTo>
                    <a:pt x="0" y="390791"/>
                  </a:lnTo>
                  <a:lnTo>
                    <a:pt x="5549" y="396341"/>
                  </a:lnTo>
                  <a:lnTo>
                    <a:pt x="7950" y="397281"/>
                  </a:lnTo>
                  <a:lnTo>
                    <a:pt x="10363" y="397281"/>
                  </a:lnTo>
                  <a:lnTo>
                    <a:pt x="12763" y="397281"/>
                  </a:lnTo>
                  <a:lnTo>
                    <a:pt x="15176" y="396379"/>
                  </a:lnTo>
                  <a:lnTo>
                    <a:pt x="402920" y="13411"/>
                  </a:lnTo>
                  <a:lnTo>
                    <a:pt x="403021" y="7442"/>
                  </a:lnTo>
                  <a:close/>
                </a:path>
                <a:path w="569595" h="397510">
                  <a:moveTo>
                    <a:pt x="569506" y="377748"/>
                  </a:moveTo>
                  <a:lnTo>
                    <a:pt x="565315" y="373519"/>
                  </a:lnTo>
                  <a:lnTo>
                    <a:pt x="79044" y="373519"/>
                  </a:lnTo>
                  <a:lnTo>
                    <a:pt x="74866" y="377748"/>
                  </a:lnTo>
                  <a:lnTo>
                    <a:pt x="74866" y="388150"/>
                  </a:lnTo>
                  <a:lnTo>
                    <a:pt x="79044" y="392353"/>
                  </a:lnTo>
                  <a:lnTo>
                    <a:pt x="560184" y="392353"/>
                  </a:lnTo>
                  <a:lnTo>
                    <a:pt x="565315" y="392353"/>
                  </a:lnTo>
                  <a:lnTo>
                    <a:pt x="569506" y="388150"/>
                  </a:lnTo>
                  <a:lnTo>
                    <a:pt x="569506" y="377748"/>
                  </a:lnTo>
                  <a:close/>
                </a:path>
              </a:pathLst>
            </a:custGeom>
            <a:solidFill>
              <a:srgbClr val="32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6">
              <a:extLst>
                <a:ext uri="{FF2B5EF4-FFF2-40B4-BE49-F238E27FC236}">
                  <a16:creationId xmlns:a16="http://schemas.microsoft.com/office/drawing/2014/main" id="{6A7F1135-F6E6-48FA-B715-422C42709BB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96832" y="4730442"/>
              <a:ext cx="157900" cy="150864"/>
            </a:xfrm>
            <a:prstGeom prst="rect">
              <a:avLst/>
            </a:prstGeom>
          </p:spPr>
        </p:pic>
        <p:pic>
          <p:nvPicPr>
            <p:cNvPr id="20" name="object 7">
              <a:extLst>
                <a:ext uri="{FF2B5EF4-FFF2-40B4-BE49-F238E27FC236}">
                  <a16:creationId xmlns:a16="http://schemas.microsoft.com/office/drawing/2014/main" id="{E8D150D0-6D31-406A-B2DF-9FB507FCBE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63857" y="5037406"/>
              <a:ext cx="165649" cy="183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37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EE47AC2-E1C0-4972-9715-7762D2780CB0}"/>
              </a:ext>
            </a:extLst>
          </p:cNvPr>
          <p:cNvSpPr/>
          <p:nvPr/>
        </p:nvSpPr>
        <p:spPr>
          <a:xfrm>
            <a:off x="0" y="0"/>
            <a:ext cx="12192000" cy="52398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Показатели эффективности.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858AFEC-9D01-4331-AABE-4F08D53F3B5C}"/>
              </a:ext>
            </a:extLst>
          </p:cNvPr>
          <p:cNvSpPr/>
          <p:nvPr/>
        </p:nvSpPr>
        <p:spPr>
          <a:xfrm flipV="1">
            <a:off x="86254" y="1000017"/>
            <a:ext cx="5400146" cy="60216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1C443-98E2-482D-8FD1-1A9BA5547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0" y="1369349"/>
            <a:ext cx="4495672" cy="5016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F4CF15-7197-4AB2-BA4D-51DF3DC8F503}"/>
              </a:ext>
            </a:extLst>
          </p:cNvPr>
          <p:cNvSpPr txBox="1"/>
          <p:nvPr/>
        </p:nvSpPr>
        <p:spPr>
          <a:xfrm>
            <a:off x="0" y="660793"/>
            <a:ext cx="62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 показателей эффективности по клиентам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C5CF4-9499-42E7-80C2-2E0BBB48E792}"/>
                  </a:ext>
                </a:extLst>
              </p:cNvPr>
              <p:cNvSpPr txBox="1"/>
              <p:nvPr/>
            </p:nvSpPr>
            <p:spPr>
              <a:xfrm>
                <a:off x="5231218" y="1231776"/>
                <a:ext cx="6730409" cy="1562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CPA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(Cost 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Action) — стоимость одного целевого действия пользователя.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CPA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Расходы на рекламную кампанию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Количество целевых действий пользователей</m:t>
                        </m:r>
                      </m:den>
                    </m:f>
                  </m:oMath>
                </a14:m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CC5CF4-9499-42E7-80C2-2E0BBB48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218" y="1231776"/>
                <a:ext cx="6730409" cy="1562223"/>
              </a:xfrm>
              <a:prstGeom prst="rect">
                <a:avLst/>
              </a:prstGeom>
              <a:blipFill>
                <a:blip r:embed="rId3"/>
                <a:stretch>
                  <a:fillRect l="-815" t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9C950B-6343-48F0-A2C4-5006D491E880}"/>
                  </a:ext>
                </a:extLst>
              </p:cNvPr>
              <p:cNvSpPr txBox="1"/>
              <p:nvPr/>
            </p:nvSpPr>
            <p:spPr>
              <a:xfrm>
                <a:off x="5231217" y="2995650"/>
                <a:ext cx="6730409" cy="1535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CTR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(Click-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Through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Rate) — </a:t>
                </a:r>
                <a:r>
                  <a:rPr lang="ru-RU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кликабельность</a:t>
                </a:r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конкретного объявления.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CTR =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количество кликов на объявлениех 100%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количество показов этого объявления</m:t>
                        </m:r>
                      </m:den>
                    </m:f>
                  </m:oMath>
                </a14:m>
                <a:endParaRPr lang="ru-RU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9C950B-6343-48F0-A2C4-5006D491E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217" y="2995650"/>
                <a:ext cx="6730409" cy="1535870"/>
              </a:xfrm>
              <a:prstGeom prst="rect">
                <a:avLst/>
              </a:prstGeom>
              <a:blipFill>
                <a:blip r:embed="rId4"/>
                <a:stretch>
                  <a:fillRect l="-815" t="-1587" b="-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649F64-04D3-4414-9A3E-3F0B562FCC89}"/>
                  </a:ext>
                </a:extLst>
              </p:cNvPr>
              <p:cNvSpPr txBox="1"/>
              <p:nvPr/>
            </p:nvSpPr>
            <p:spPr>
              <a:xfrm>
                <a:off x="5231218" y="4635796"/>
                <a:ext cx="6960782" cy="2087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ru-RU" sz="2000" b="1" i="0" dirty="0">
                    <a:solidFill>
                      <a:srgbClr val="2121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CPC</a:t>
                </a:r>
                <a:r>
                  <a:rPr lang="ru-RU" sz="2000" b="0" i="0" dirty="0">
                    <a:solidFill>
                      <a:srgbClr val="2121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(</a:t>
                </a:r>
                <a:r>
                  <a:rPr lang="ru-RU" sz="2000" b="0" i="0" dirty="0" err="1">
                    <a:solidFill>
                      <a:srgbClr val="2121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Сost</a:t>
                </a:r>
                <a:r>
                  <a:rPr lang="ru-RU" sz="2000" b="0" i="0" dirty="0">
                    <a:solidFill>
                      <a:srgbClr val="2121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b="0" i="0" dirty="0" err="1">
                    <a:solidFill>
                      <a:srgbClr val="2121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per</a:t>
                </a:r>
                <a:r>
                  <a:rPr lang="ru-RU" sz="2000" b="0" i="0" dirty="0">
                    <a:solidFill>
                      <a:srgbClr val="2121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Click) — стоимость клика по рекламному объявлению. Дает понять, сколько стоил целевой переход с рекламы на сайт. Чем ниже СРС — тем дешевле стоимость привлечения клиента.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ru-RU" sz="2000" b="0" i="0" dirty="0">
                  <a:solidFill>
                    <a:srgbClr val="21212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000" b="0" i="0" dirty="0">
                    <a:solidFill>
                      <a:srgbClr val="2121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CPC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sz="2000" b="0" i="0" dirty="0" smtClean="0">
                            <a:solidFill>
                              <a:srgbClr val="21212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стоимость размещения рекламы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sz="2000" b="0" i="0" dirty="0" smtClean="0">
                            <a:solidFill>
                              <a:srgbClr val="212121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количество кликов</m:t>
                        </m:r>
                      </m:den>
                    </m:f>
                    <m:r>
                      <a:rPr lang="ru-RU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ru-RU" sz="2000" b="0" i="0" dirty="0">
                  <a:solidFill>
                    <a:srgbClr val="21212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649F64-04D3-4414-9A3E-3F0B562F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218" y="4635796"/>
                <a:ext cx="6960782" cy="2087110"/>
              </a:xfrm>
              <a:prstGeom prst="rect">
                <a:avLst/>
              </a:prstGeom>
              <a:blipFill>
                <a:blip r:embed="rId5"/>
                <a:stretch>
                  <a:fillRect l="-788" t="-1166" r="-701" b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9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C5C212B-4CE8-4F7A-B5B6-38DB2211B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47" y="0"/>
            <a:ext cx="9884105" cy="435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CB75F4-2F69-455B-A1A5-EFF73C0B1B95}"/>
              </a:ext>
            </a:extLst>
          </p:cNvPr>
          <p:cNvSpPr txBox="1"/>
          <p:nvPr/>
        </p:nvSpPr>
        <p:spPr>
          <a:xfrm>
            <a:off x="136989" y="4357848"/>
            <a:ext cx="11918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Стоимость одного целевого действия (CPA) и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кликабельность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объявления (CTR)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наибольшии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у компании 'Зета' (высокая цена цели и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кликабельность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понизили ее стоимость привлечения клиента CPC).</a:t>
            </a:r>
          </a:p>
          <a:p>
            <a:pPr algn="ctr"/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 'Омега' показатель CPA меньше, чем у 4х конкурентов: 'Бета', 'Альфа', 'Зета', '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Псилон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'. По CTR 'Омега' занимает 2ое место и имеет значительный отрыв от остальных конкурентов. Однако клики — это не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цельевой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визит, поэтому CTR — промежуточный показатель.</a:t>
            </a:r>
          </a:p>
          <a:p>
            <a:pPr algn="ctr"/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показателю CPC 'Омега' занимает 3ье место, но имеет не такой большой отрыв от некоторых конкурентов. Относительно низкая цена цели (CPA) 'Омега' при высокой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кликабельности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(CTR) дают большую стоимость привлечения клиента (CPC).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698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434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Тема Office</vt:lpstr>
      <vt:lpstr>Стажировка июнь-август 2021  Рекламный аналитик </vt:lpstr>
      <vt:lpstr>Задание 3 (анализ данных)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Морозова Дарья Максимовна</dc:creator>
  <cp:lastModifiedBy>Морозова Дарья Максимовна</cp:lastModifiedBy>
  <cp:revision>10</cp:revision>
  <dcterms:created xsi:type="dcterms:W3CDTF">2021-06-24T18:27:48Z</dcterms:created>
  <dcterms:modified xsi:type="dcterms:W3CDTF">2021-06-24T21:54:01Z</dcterms:modified>
</cp:coreProperties>
</file>