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" r:id="rId2"/>
    <p:sldId id="337" r:id="rId3"/>
    <p:sldId id="563" r:id="rId4"/>
    <p:sldId id="561" r:id="rId5"/>
    <p:sldId id="564" r:id="rId6"/>
    <p:sldId id="558" r:id="rId7"/>
    <p:sldId id="568" r:id="rId8"/>
    <p:sldId id="565" r:id="rId9"/>
    <p:sldId id="566" r:id="rId10"/>
    <p:sldId id="562" r:id="rId11"/>
    <p:sldId id="259" r:id="rId12"/>
    <p:sldId id="340" r:id="rId13"/>
    <p:sldId id="570" r:id="rId14"/>
    <p:sldId id="572" r:id="rId15"/>
    <p:sldId id="573" r:id="rId16"/>
    <p:sldId id="576" r:id="rId17"/>
    <p:sldId id="5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6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166"/>
    <a:srgbClr val="6CAE43"/>
    <a:srgbClr val="FB9F4E"/>
    <a:srgbClr val="008861"/>
    <a:srgbClr val="9066A9"/>
    <a:srgbClr val="F28748"/>
    <a:srgbClr val="9E535E"/>
    <a:srgbClr val="8A8A8B"/>
    <a:srgbClr val="81A26C"/>
    <a:srgbClr val="6CB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72"/>
      </p:cViewPr>
      <p:guideLst>
        <p:guide/>
        <p:guide pos="7680"/>
        <p:guide pos="3840"/>
        <p:guide orient="horz" pos="4320"/>
        <p:guide orient="horz"/>
        <p:guide orient="horz" pos="2160"/>
        <p:guide pos="6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F8213-815E-4303-A3AB-433841B43DA4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5F464-8339-435C-AC80-0F398957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9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63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F7CB86-1D39-492A-B44D-433106B15B74}"/>
              </a:ext>
            </a:extLst>
          </p:cNvPr>
          <p:cNvGrpSpPr/>
          <p:nvPr userDrawn="1"/>
        </p:nvGrpSpPr>
        <p:grpSpPr>
          <a:xfrm>
            <a:off x="-987487" y="0"/>
            <a:ext cx="13380048" cy="830997"/>
            <a:chOff x="-4695712" y="346811"/>
            <a:chExt cx="13383146" cy="831188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961F1AC8-4410-4860-873D-E0A17096A073}"/>
                </a:ext>
              </a:extLst>
            </p:cNvPr>
            <p:cNvSpPr txBox="1"/>
            <p:nvPr/>
          </p:nvSpPr>
          <p:spPr>
            <a:xfrm>
              <a:off x="5873059" y="346811"/>
              <a:ext cx="2814375" cy="83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400" kern="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 of Group1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A9386E9-684E-4CA8-872A-D1504B82DF97}"/>
                </a:ext>
              </a:extLst>
            </p:cNvPr>
            <p:cNvGrpSpPr/>
            <p:nvPr/>
          </p:nvGrpSpPr>
          <p:grpSpPr>
            <a:xfrm flipH="1">
              <a:off x="4612021" y="396853"/>
              <a:ext cx="1119237" cy="592412"/>
              <a:chOff x="4428098" y="592147"/>
              <a:chExt cx="3450476" cy="1826336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660098AC-7000-4563-A249-C68BD126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098" y="1383233"/>
                <a:ext cx="3298792" cy="1035250"/>
              </a:xfrm>
              <a:custGeom>
                <a:avLst/>
                <a:gdLst>
                  <a:gd name="T0" fmla="*/ 189 w 364"/>
                  <a:gd name="T1" fmla="*/ 0 h 106"/>
                  <a:gd name="T2" fmla="*/ 20 w 364"/>
                  <a:gd name="T3" fmla="*/ 57 h 106"/>
                  <a:gd name="T4" fmla="*/ 0 w 364"/>
                  <a:gd name="T5" fmla="*/ 106 h 106"/>
                  <a:gd name="T6" fmla="*/ 140 w 364"/>
                  <a:gd name="T7" fmla="*/ 66 h 106"/>
                  <a:gd name="T8" fmla="*/ 204 w 364"/>
                  <a:gd name="T9" fmla="*/ 99 h 106"/>
                  <a:gd name="T10" fmla="*/ 209 w 364"/>
                  <a:gd name="T11" fmla="*/ 47 h 106"/>
                  <a:gd name="T12" fmla="*/ 364 w 364"/>
                  <a:gd name="T13" fmla="*/ 16 h 106"/>
                  <a:gd name="T14" fmla="*/ 213 w 364"/>
                  <a:gd name="T15" fmla="*/ 13 h 106"/>
                  <a:gd name="T16" fmla="*/ 189 w 364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4" h="106">
                    <a:moveTo>
                      <a:pt x="189" y="0"/>
                    </a:moveTo>
                    <a:lnTo>
                      <a:pt x="20" y="57"/>
                    </a:lnTo>
                    <a:lnTo>
                      <a:pt x="0" y="106"/>
                    </a:lnTo>
                    <a:lnTo>
                      <a:pt x="140" y="66"/>
                    </a:lnTo>
                    <a:lnTo>
                      <a:pt x="204" y="99"/>
                    </a:lnTo>
                    <a:lnTo>
                      <a:pt x="209" y="47"/>
                    </a:lnTo>
                    <a:lnTo>
                      <a:pt x="364" y="16"/>
                    </a:lnTo>
                    <a:lnTo>
                      <a:pt x="213" y="13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2E2E2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F2EA7C3-FA1B-43E3-B87B-42A6B762A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679" y="1480899"/>
                <a:ext cx="580007" cy="625056"/>
              </a:xfrm>
              <a:custGeom>
                <a:avLst/>
                <a:gdLst>
                  <a:gd name="T0" fmla="*/ 19 w 64"/>
                  <a:gd name="T1" fmla="*/ 0 h 64"/>
                  <a:gd name="T2" fmla="*/ 0 w 64"/>
                  <a:gd name="T3" fmla="*/ 6 h 64"/>
                  <a:gd name="T4" fmla="*/ 64 w 64"/>
                  <a:gd name="T5" fmla="*/ 64 h 64"/>
                  <a:gd name="T6" fmla="*/ 19 w 64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4">
                    <a:moveTo>
                      <a:pt x="19" y="0"/>
                    </a:moveTo>
                    <a:lnTo>
                      <a:pt x="0" y="6"/>
                    </a:lnTo>
                    <a:lnTo>
                      <a:pt x="64" y="64"/>
                    </a:lnTo>
                    <a:lnTo>
                      <a:pt x="19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31AFA978-9DFE-48EF-A3B0-901AA0828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930" y="592147"/>
                <a:ext cx="1459082" cy="1435676"/>
              </a:xfrm>
              <a:custGeom>
                <a:avLst/>
                <a:gdLst>
                  <a:gd name="T0" fmla="*/ 161 w 161"/>
                  <a:gd name="T1" fmla="*/ 91 h 147"/>
                  <a:gd name="T2" fmla="*/ 45 w 161"/>
                  <a:gd name="T3" fmla="*/ 0 h 147"/>
                  <a:gd name="T4" fmla="*/ 0 w 161"/>
                  <a:gd name="T5" fmla="*/ 147 h 147"/>
                  <a:gd name="T6" fmla="*/ 161 w 161"/>
                  <a:gd name="T7" fmla="*/ 9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47">
                    <a:moveTo>
                      <a:pt x="161" y="91"/>
                    </a:moveTo>
                    <a:lnTo>
                      <a:pt x="45" y="0"/>
                    </a:lnTo>
                    <a:lnTo>
                      <a:pt x="0" y="147"/>
                    </a:lnTo>
                    <a:lnTo>
                      <a:pt x="161" y="91"/>
                    </a:lnTo>
                  </a:path>
                </a:pathLst>
              </a:custGeom>
              <a:solidFill>
                <a:srgbClr val="6CAE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0C208B7A-13BE-4A5B-BCB4-7FC24533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223" y="594528"/>
                <a:ext cx="2945351" cy="752021"/>
              </a:xfrm>
              <a:custGeom>
                <a:avLst/>
                <a:gdLst>
                  <a:gd name="T0" fmla="*/ 161 w 325"/>
                  <a:gd name="T1" fmla="*/ 77 h 77"/>
                  <a:gd name="T2" fmla="*/ 0 w 325"/>
                  <a:gd name="T3" fmla="*/ 0 h 77"/>
                  <a:gd name="T4" fmla="*/ 325 w 325"/>
                  <a:gd name="T5" fmla="*/ 44 h 77"/>
                  <a:gd name="T6" fmla="*/ 161 w 325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5" h="77">
                    <a:moveTo>
                      <a:pt x="161" y="77"/>
                    </a:moveTo>
                    <a:lnTo>
                      <a:pt x="0" y="0"/>
                    </a:lnTo>
                    <a:lnTo>
                      <a:pt x="325" y="44"/>
                    </a:lnTo>
                    <a:lnTo>
                      <a:pt x="161" y="77"/>
                    </a:lnTo>
                  </a:path>
                </a:pathLst>
              </a:custGeom>
              <a:solidFill>
                <a:srgbClr val="6CAE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0A35727-F61C-403A-AF44-2CA1B658D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731" y="601914"/>
                <a:ext cx="1440956" cy="1504041"/>
              </a:xfrm>
              <a:custGeom>
                <a:avLst/>
                <a:gdLst>
                  <a:gd name="T0" fmla="*/ 159 w 159"/>
                  <a:gd name="T1" fmla="*/ 75 h 154"/>
                  <a:gd name="T2" fmla="*/ 12 w 159"/>
                  <a:gd name="T3" fmla="*/ 6 h 154"/>
                  <a:gd name="T4" fmla="*/ 0 w 159"/>
                  <a:gd name="T5" fmla="*/ 0 h 154"/>
                  <a:gd name="T6" fmla="*/ 114 w 159"/>
                  <a:gd name="T7" fmla="*/ 91 h 154"/>
                  <a:gd name="T8" fmla="*/ 158 w 159"/>
                  <a:gd name="T9" fmla="*/ 154 h 154"/>
                  <a:gd name="T10" fmla="*/ 159 w 159"/>
                  <a:gd name="T11" fmla="*/ 7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54">
                    <a:moveTo>
                      <a:pt x="159" y="75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114" y="91"/>
                    </a:lnTo>
                    <a:lnTo>
                      <a:pt x="158" y="154"/>
                    </a:lnTo>
                    <a:lnTo>
                      <a:pt x="159" y="75"/>
                    </a:lnTo>
                  </a:path>
                </a:pathLst>
              </a:custGeom>
              <a:solidFill>
                <a:srgbClr val="0B41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365DF8-1434-42F7-B6F6-2C519560AC1C}"/>
                </a:ext>
              </a:extLst>
            </p:cNvPr>
            <p:cNvSpPr/>
            <p:nvPr/>
          </p:nvSpPr>
          <p:spPr>
            <a:xfrm>
              <a:off x="-4695712" y="641559"/>
              <a:ext cx="9002084" cy="45719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2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F7CB86-1D39-492A-B44D-433106B15B74}"/>
              </a:ext>
            </a:extLst>
          </p:cNvPr>
          <p:cNvGrpSpPr/>
          <p:nvPr userDrawn="1"/>
        </p:nvGrpSpPr>
        <p:grpSpPr>
          <a:xfrm>
            <a:off x="-987487" y="0"/>
            <a:ext cx="13333571" cy="707886"/>
            <a:chOff x="-4695712" y="346811"/>
            <a:chExt cx="13336658" cy="708050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961F1AC8-4410-4860-873D-E0A17096A073}"/>
                </a:ext>
              </a:extLst>
            </p:cNvPr>
            <p:cNvSpPr txBox="1"/>
            <p:nvPr/>
          </p:nvSpPr>
          <p:spPr>
            <a:xfrm>
              <a:off x="5826571" y="346811"/>
              <a:ext cx="2814375" cy="7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kern="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 of Group1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A9386E9-684E-4CA8-872A-D1504B82DF97}"/>
                </a:ext>
              </a:extLst>
            </p:cNvPr>
            <p:cNvGrpSpPr/>
            <p:nvPr/>
          </p:nvGrpSpPr>
          <p:grpSpPr>
            <a:xfrm flipH="1">
              <a:off x="4612021" y="396853"/>
              <a:ext cx="1119237" cy="592412"/>
              <a:chOff x="4428098" y="592147"/>
              <a:chExt cx="3450476" cy="1826336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660098AC-7000-4563-A249-C68BD126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098" y="1383233"/>
                <a:ext cx="3298792" cy="1035250"/>
              </a:xfrm>
              <a:custGeom>
                <a:avLst/>
                <a:gdLst>
                  <a:gd name="T0" fmla="*/ 189 w 364"/>
                  <a:gd name="T1" fmla="*/ 0 h 106"/>
                  <a:gd name="T2" fmla="*/ 20 w 364"/>
                  <a:gd name="T3" fmla="*/ 57 h 106"/>
                  <a:gd name="T4" fmla="*/ 0 w 364"/>
                  <a:gd name="T5" fmla="*/ 106 h 106"/>
                  <a:gd name="T6" fmla="*/ 140 w 364"/>
                  <a:gd name="T7" fmla="*/ 66 h 106"/>
                  <a:gd name="T8" fmla="*/ 204 w 364"/>
                  <a:gd name="T9" fmla="*/ 99 h 106"/>
                  <a:gd name="T10" fmla="*/ 209 w 364"/>
                  <a:gd name="T11" fmla="*/ 47 h 106"/>
                  <a:gd name="T12" fmla="*/ 364 w 364"/>
                  <a:gd name="T13" fmla="*/ 16 h 106"/>
                  <a:gd name="T14" fmla="*/ 213 w 364"/>
                  <a:gd name="T15" fmla="*/ 13 h 106"/>
                  <a:gd name="T16" fmla="*/ 189 w 364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4" h="106">
                    <a:moveTo>
                      <a:pt x="189" y="0"/>
                    </a:moveTo>
                    <a:lnTo>
                      <a:pt x="20" y="57"/>
                    </a:lnTo>
                    <a:lnTo>
                      <a:pt x="0" y="106"/>
                    </a:lnTo>
                    <a:lnTo>
                      <a:pt x="140" y="66"/>
                    </a:lnTo>
                    <a:lnTo>
                      <a:pt x="204" y="99"/>
                    </a:lnTo>
                    <a:lnTo>
                      <a:pt x="209" y="47"/>
                    </a:lnTo>
                    <a:lnTo>
                      <a:pt x="364" y="16"/>
                    </a:lnTo>
                    <a:lnTo>
                      <a:pt x="213" y="13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2E2E2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F2EA7C3-FA1B-43E3-B87B-42A6B762A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679" y="1480899"/>
                <a:ext cx="580007" cy="625056"/>
              </a:xfrm>
              <a:custGeom>
                <a:avLst/>
                <a:gdLst>
                  <a:gd name="T0" fmla="*/ 19 w 64"/>
                  <a:gd name="T1" fmla="*/ 0 h 64"/>
                  <a:gd name="T2" fmla="*/ 0 w 64"/>
                  <a:gd name="T3" fmla="*/ 6 h 64"/>
                  <a:gd name="T4" fmla="*/ 64 w 64"/>
                  <a:gd name="T5" fmla="*/ 64 h 64"/>
                  <a:gd name="T6" fmla="*/ 19 w 64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4">
                    <a:moveTo>
                      <a:pt x="19" y="0"/>
                    </a:moveTo>
                    <a:lnTo>
                      <a:pt x="0" y="6"/>
                    </a:lnTo>
                    <a:lnTo>
                      <a:pt x="64" y="64"/>
                    </a:lnTo>
                    <a:lnTo>
                      <a:pt x="19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31AFA978-9DFE-48EF-A3B0-901AA0828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930" y="592147"/>
                <a:ext cx="1459082" cy="1435676"/>
              </a:xfrm>
              <a:custGeom>
                <a:avLst/>
                <a:gdLst>
                  <a:gd name="T0" fmla="*/ 161 w 161"/>
                  <a:gd name="T1" fmla="*/ 91 h 147"/>
                  <a:gd name="T2" fmla="*/ 45 w 161"/>
                  <a:gd name="T3" fmla="*/ 0 h 147"/>
                  <a:gd name="T4" fmla="*/ 0 w 161"/>
                  <a:gd name="T5" fmla="*/ 147 h 147"/>
                  <a:gd name="T6" fmla="*/ 161 w 161"/>
                  <a:gd name="T7" fmla="*/ 9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47">
                    <a:moveTo>
                      <a:pt x="161" y="91"/>
                    </a:moveTo>
                    <a:lnTo>
                      <a:pt x="45" y="0"/>
                    </a:lnTo>
                    <a:lnTo>
                      <a:pt x="0" y="147"/>
                    </a:lnTo>
                    <a:lnTo>
                      <a:pt x="161" y="91"/>
                    </a:lnTo>
                  </a:path>
                </a:pathLst>
              </a:custGeom>
              <a:solidFill>
                <a:srgbClr val="6CAE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0C208B7A-13BE-4A5B-BCB4-7FC24533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223" y="594528"/>
                <a:ext cx="2945351" cy="752021"/>
              </a:xfrm>
              <a:custGeom>
                <a:avLst/>
                <a:gdLst>
                  <a:gd name="T0" fmla="*/ 161 w 325"/>
                  <a:gd name="T1" fmla="*/ 77 h 77"/>
                  <a:gd name="T2" fmla="*/ 0 w 325"/>
                  <a:gd name="T3" fmla="*/ 0 h 77"/>
                  <a:gd name="T4" fmla="*/ 325 w 325"/>
                  <a:gd name="T5" fmla="*/ 44 h 77"/>
                  <a:gd name="T6" fmla="*/ 161 w 325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5" h="77">
                    <a:moveTo>
                      <a:pt x="161" y="77"/>
                    </a:moveTo>
                    <a:lnTo>
                      <a:pt x="0" y="0"/>
                    </a:lnTo>
                    <a:lnTo>
                      <a:pt x="325" y="44"/>
                    </a:lnTo>
                    <a:lnTo>
                      <a:pt x="161" y="77"/>
                    </a:lnTo>
                  </a:path>
                </a:pathLst>
              </a:custGeom>
              <a:solidFill>
                <a:srgbClr val="6CAE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0A35727-F61C-403A-AF44-2CA1B658D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731" y="601914"/>
                <a:ext cx="1440956" cy="1504041"/>
              </a:xfrm>
              <a:custGeom>
                <a:avLst/>
                <a:gdLst>
                  <a:gd name="T0" fmla="*/ 159 w 159"/>
                  <a:gd name="T1" fmla="*/ 75 h 154"/>
                  <a:gd name="T2" fmla="*/ 12 w 159"/>
                  <a:gd name="T3" fmla="*/ 6 h 154"/>
                  <a:gd name="T4" fmla="*/ 0 w 159"/>
                  <a:gd name="T5" fmla="*/ 0 h 154"/>
                  <a:gd name="T6" fmla="*/ 114 w 159"/>
                  <a:gd name="T7" fmla="*/ 91 h 154"/>
                  <a:gd name="T8" fmla="*/ 158 w 159"/>
                  <a:gd name="T9" fmla="*/ 154 h 154"/>
                  <a:gd name="T10" fmla="*/ 159 w 159"/>
                  <a:gd name="T11" fmla="*/ 7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54">
                    <a:moveTo>
                      <a:pt x="159" y="75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114" y="91"/>
                    </a:lnTo>
                    <a:lnTo>
                      <a:pt x="158" y="154"/>
                    </a:lnTo>
                    <a:lnTo>
                      <a:pt x="159" y="75"/>
                    </a:lnTo>
                  </a:path>
                </a:pathLst>
              </a:custGeom>
              <a:solidFill>
                <a:srgbClr val="0B41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365DF8-1434-42F7-B6F6-2C519560AC1C}"/>
                </a:ext>
              </a:extLst>
            </p:cNvPr>
            <p:cNvSpPr/>
            <p:nvPr/>
          </p:nvSpPr>
          <p:spPr>
            <a:xfrm>
              <a:off x="-4695712" y="641559"/>
              <a:ext cx="9002084" cy="45719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3C2BC5-7717-46B5-85CE-1F3291FF5100}"/>
              </a:ext>
            </a:extLst>
          </p:cNvPr>
          <p:cNvGrpSpPr/>
          <p:nvPr userDrawn="1"/>
        </p:nvGrpSpPr>
        <p:grpSpPr>
          <a:xfrm>
            <a:off x="0" y="0"/>
            <a:ext cx="12941495" cy="707886"/>
            <a:chOff x="4612021" y="346811"/>
            <a:chExt cx="12944492" cy="708050"/>
          </a:xfrm>
        </p:grpSpPr>
        <p:sp>
          <p:nvSpPr>
            <p:cNvPr id="3" name="TextBox 20">
              <a:extLst>
                <a:ext uri="{FF2B5EF4-FFF2-40B4-BE49-F238E27FC236}">
                  <a16:creationId xmlns:a16="http://schemas.microsoft.com/office/drawing/2014/main" id="{1EC12CB4-522E-4844-8764-3248476004DF}"/>
                </a:ext>
              </a:extLst>
            </p:cNvPr>
            <p:cNvSpPr txBox="1"/>
            <p:nvPr/>
          </p:nvSpPr>
          <p:spPr>
            <a:xfrm>
              <a:off x="5861225" y="346811"/>
              <a:ext cx="2814375" cy="7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kern="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 of Group1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9570903-8447-4220-A4F8-EA039689EBA1}"/>
                </a:ext>
              </a:extLst>
            </p:cNvPr>
            <p:cNvGrpSpPr/>
            <p:nvPr/>
          </p:nvGrpSpPr>
          <p:grpSpPr>
            <a:xfrm flipH="1">
              <a:off x="4612021" y="396853"/>
              <a:ext cx="1119237" cy="592412"/>
              <a:chOff x="4428098" y="592147"/>
              <a:chExt cx="3450476" cy="1826336"/>
            </a:xfrm>
          </p:grpSpPr>
          <p:sp>
            <p:nvSpPr>
              <p:cNvPr id="6" name="Freeform 12">
                <a:extLst>
                  <a:ext uri="{FF2B5EF4-FFF2-40B4-BE49-F238E27FC236}">
                    <a16:creationId xmlns:a16="http://schemas.microsoft.com/office/drawing/2014/main" id="{FEBE9F2A-2DE1-41C0-BEA9-24E29EA66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098" y="1383233"/>
                <a:ext cx="3298792" cy="1035250"/>
              </a:xfrm>
              <a:custGeom>
                <a:avLst/>
                <a:gdLst>
                  <a:gd name="T0" fmla="*/ 189 w 364"/>
                  <a:gd name="T1" fmla="*/ 0 h 106"/>
                  <a:gd name="T2" fmla="*/ 20 w 364"/>
                  <a:gd name="T3" fmla="*/ 57 h 106"/>
                  <a:gd name="T4" fmla="*/ 0 w 364"/>
                  <a:gd name="T5" fmla="*/ 106 h 106"/>
                  <a:gd name="T6" fmla="*/ 140 w 364"/>
                  <a:gd name="T7" fmla="*/ 66 h 106"/>
                  <a:gd name="T8" fmla="*/ 204 w 364"/>
                  <a:gd name="T9" fmla="*/ 99 h 106"/>
                  <a:gd name="T10" fmla="*/ 209 w 364"/>
                  <a:gd name="T11" fmla="*/ 47 h 106"/>
                  <a:gd name="T12" fmla="*/ 364 w 364"/>
                  <a:gd name="T13" fmla="*/ 16 h 106"/>
                  <a:gd name="T14" fmla="*/ 213 w 364"/>
                  <a:gd name="T15" fmla="*/ 13 h 106"/>
                  <a:gd name="T16" fmla="*/ 189 w 364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4" h="106">
                    <a:moveTo>
                      <a:pt x="189" y="0"/>
                    </a:moveTo>
                    <a:lnTo>
                      <a:pt x="20" y="57"/>
                    </a:lnTo>
                    <a:lnTo>
                      <a:pt x="0" y="106"/>
                    </a:lnTo>
                    <a:lnTo>
                      <a:pt x="140" y="66"/>
                    </a:lnTo>
                    <a:lnTo>
                      <a:pt x="204" y="99"/>
                    </a:lnTo>
                    <a:lnTo>
                      <a:pt x="209" y="47"/>
                    </a:lnTo>
                    <a:lnTo>
                      <a:pt x="364" y="16"/>
                    </a:lnTo>
                    <a:lnTo>
                      <a:pt x="213" y="13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2E2E2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1">
                <a:extLst>
                  <a:ext uri="{FF2B5EF4-FFF2-40B4-BE49-F238E27FC236}">
                    <a16:creationId xmlns:a16="http://schemas.microsoft.com/office/drawing/2014/main" id="{AFEA56F9-3033-4AD5-A6D0-C50FCCA9B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679" y="1480899"/>
                <a:ext cx="580007" cy="625056"/>
              </a:xfrm>
              <a:custGeom>
                <a:avLst/>
                <a:gdLst>
                  <a:gd name="T0" fmla="*/ 19 w 64"/>
                  <a:gd name="T1" fmla="*/ 0 h 64"/>
                  <a:gd name="T2" fmla="*/ 0 w 64"/>
                  <a:gd name="T3" fmla="*/ 6 h 64"/>
                  <a:gd name="T4" fmla="*/ 64 w 64"/>
                  <a:gd name="T5" fmla="*/ 64 h 64"/>
                  <a:gd name="T6" fmla="*/ 19 w 64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4">
                    <a:moveTo>
                      <a:pt x="19" y="0"/>
                    </a:moveTo>
                    <a:lnTo>
                      <a:pt x="0" y="6"/>
                    </a:lnTo>
                    <a:lnTo>
                      <a:pt x="64" y="64"/>
                    </a:lnTo>
                    <a:lnTo>
                      <a:pt x="19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130023E0-0B63-4E42-B679-5E4DAA4C4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930" y="592147"/>
                <a:ext cx="1459082" cy="1435676"/>
              </a:xfrm>
              <a:custGeom>
                <a:avLst/>
                <a:gdLst>
                  <a:gd name="T0" fmla="*/ 161 w 161"/>
                  <a:gd name="T1" fmla="*/ 91 h 147"/>
                  <a:gd name="T2" fmla="*/ 45 w 161"/>
                  <a:gd name="T3" fmla="*/ 0 h 147"/>
                  <a:gd name="T4" fmla="*/ 0 w 161"/>
                  <a:gd name="T5" fmla="*/ 147 h 147"/>
                  <a:gd name="T6" fmla="*/ 161 w 161"/>
                  <a:gd name="T7" fmla="*/ 9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47">
                    <a:moveTo>
                      <a:pt x="161" y="91"/>
                    </a:moveTo>
                    <a:lnTo>
                      <a:pt x="45" y="0"/>
                    </a:lnTo>
                    <a:lnTo>
                      <a:pt x="0" y="147"/>
                    </a:lnTo>
                    <a:lnTo>
                      <a:pt x="161" y="91"/>
                    </a:lnTo>
                  </a:path>
                </a:pathLst>
              </a:custGeom>
              <a:solidFill>
                <a:srgbClr val="6CAE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8F49A575-986F-4C9C-9CB5-CAE310D37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223" y="594528"/>
                <a:ext cx="2945351" cy="752021"/>
              </a:xfrm>
              <a:custGeom>
                <a:avLst/>
                <a:gdLst>
                  <a:gd name="T0" fmla="*/ 161 w 325"/>
                  <a:gd name="T1" fmla="*/ 77 h 77"/>
                  <a:gd name="T2" fmla="*/ 0 w 325"/>
                  <a:gd name="T3" fmla="*/ 0 h 77"/>
                  <a:gd name="T4" fmla="*/ 325 w 325"/>
                  <a:gd name="T5" fmla="*/ 44 h 77"/>
                  <a:gd name="T6" fmla="*/ 161 w 325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5" h="77">
                    <a:moveTo>
                      <a:pt x="161" y="77"/>
                    </a:moveTo>
                    <a:lnTo>
                      <a:pt x="0" y="0"/>
                    </a:lnTo>
                    <a:lnTo>
                      <a:pt x="325" y="44"/>
                    </a:lnTo>
                    <a:lnTo>
                      <a:pt x="161" y="77"/>
                    </a:lnTo>
                  </a:path>
                </a:pathLst>
              </a:custGeom>
              <a:solidFill>
                <a:srgbClr val="6CAE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1FCC2C82-A6A8-49B6-B641-2CD87058E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731" y="601914"/>
                <a:ext cx="1440956" cy="1504041"/>
              </a:xfrm>
              <a:custGeom>
                <a:avLst/>
                <a:gdLst>
                  <a:gd name="T0" fmla="*/ 159 w 159"/>
                  <a:gd name="T1" fmla="*/ 75 h 154"/>
                  <a:gd name="T2" fmla="*/ 12 w 159"/>
                  <a:gd name="T3" fmla="*/ 6 h 154"/>
                  <a:gd name="T4" fmla="*/ 0 w 159"/>
                  <a:gd name="T5" fmla="*/ 0 h 154"/>
                  <a:gd name="T6" fmla="*/ 114 w 159"/>
                  <a:gd name="T7" fmla="*/ 91 h 154"/>
                  <a:gd name="T8" fmla="*/ 158 w 159"/>
                  <a:gd name="T9" fmla="*/ 154 h 154"/>
                  <a:gd name="T10" fmla="*/ 159 w 159"/>
                  <a:gd name="T11" fmla="*/ 7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54">
                    <a:moveTo>
                      <a:pt x="159" y="75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114" y="91"/>
                    </a:lnTo>
                    <a:lnTo>
                      <a:pt x="158" y="154"/>
                    </a:lnTo>
                    <a:lnTo>
                      <a:pt x="159" y="75"/>
                    </a:lnTo>
                  </a:path>
                </a:pathLst>
              </a:custGeom>
              <a:solidFill>
                <a:srgbClr val="0B41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AE926E-FF05-451B-ABD6-FAB7900AD6C8}"/>
                </a:ext>
              </a:extLst>
            </p:cNvPr>
            <p:cNvSpPr/>
            <p:nvPr/>
          </p:nvSpPr>
          <p:spPr>
            <a:xfrm>
              <a:off x="7902393" y="641558"/>
              <a:ext cx="9654120" cy="49030"/>
            </a:xfrm>
            <a:prstGeom prst="rect">
              <a:avLst/>
            </a:prstGeom>
            <a:solidFill>
              <a:srgbClr val="6CA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>
            <a:extLst>
              <a:ext uri="{FF2B5EF4-FFF2-40B4-BE49-F238E27FC236}">
                <a16:creationId xmlns:a16="http://schemas.microsoft.com/office/drawing/2014/main" id="{00013BD9-5C83-464E-9248-102DF49450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36" y="1323669"/>
            <a:ext cx="7481274" cy="374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0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5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9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0E3735-3335-45C8-8953-024152AB7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9650" cy="83500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46489F-8EFC-43E9-BF33-453DC7F8A592}"/>
              </a:ext>
            </a:extLst>
          </p:cNvPr>
          <p:cNvSpPr/>
          <p:nvPr/>
        </p:nvSpPr>
        <p:spPr>
          <a:xfrm>
            <a:off x="0" y="-914399"/>
            <a:ext cx="12401047" cy="77814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9156" y="2077994"/>
            <a:ext cx="9254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spc="-150" dirty="0">
                <a:solidFill>
                  <a:srgbClr val="6CAE43"/>
                </a:solidFill>
                <a:latin typeface="Bernard MT Condensed" panose="02050806060905020404" pitchFamily="18" charset="77"/>
                <a:ea typeface="李旭科书法" panose="02000603000000000000" pitchFamily="2" charset="-122"/>
                <a:cs typeface="Arial" panose="020B0604020202020204" pitchFamily="34" charset="0"/>
              </a:rPr>
              <a:t>Credit Risk Management</a:t>
            </a:r>
            <a:endParaRPr kumimoji="0" lang="en-US" sz="6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nard MT Condensed" panose="02050806060905020404" pitchFamily="18" charset="77"/>
              <a:ea typeface="李旭科书法" panose="02000603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57349" y="1397699"/>
            <a:ext cx="0" cy="324916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7394" y="3751664"/>
            <a:ext cx="93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Yifu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He, </a:t>
            </a:r>
            <a:r>
              <a:rPr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Kaiwen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Peng, </a:t>
            </a:r>
            <a:r>
              <a:rPr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Jiahang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Guo</a:t>
            </a:r>
            <a:endParaRPr 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79E23-9C23-4864-857A-1AA0B698FAC0}"/>
              </a:ext>
            </a:extLst>
          </p:cNvPr>
          <p:cNvSpPr txBox="1"/>
          <p:nvPr/>
        </p:nvSpPr>
        <p:spPr>
          <a:xfrm>
            <a:off x="1917393" y="1397699"/>
            <a:ext cx="853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 Project of Fixed Income</a:t>
            </a:r>
            <a:endParaRPr lang="zh-CN" altLang="en-US" sz="4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BDE58-F32C-497F-9E4B-1A559B5F10B6}"/>
              </a:ext>
            </a:extLst>
          </p:cNvPr>
          <p:cNvSpPr/>
          <p:nvPr/>
        </p:nvSpPr>
        <p:spPr>
          <a:xfrm>
            <a:off x="-2" y="6231391"/>
            <a:ext cx="12401023" cy="1850723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30466D-6A5F-4542-BB9F-F3EE217964A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293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5207D-A2C8-2745-BFBD-6C657AD2BD7E}"/>
              </a:ext>
            </a:extLst>
          </p:cNvPr>
          <p:cNvSpPr txBox="1"/>
          <p:nvPr/>
        </p:nvSpPr>
        <p:spPr>
          <a:xfrm>
            <a:off x="-1057835" y="663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3.7037E-7 L 1.04167E-6 0.041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3.33333E-6 L 1.66667E-6 0.0418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3.75E-6 -0.14792 " pathEditMode="relative" rAng="0" ptsTypes="AA">
                                      <p:cBhvr>
                                        <p:cTn id="32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uiExpand="1"/>
      <p:bldP spid="4" grpId="1"/>
      <p:bldP spid="7" grpId="0"/>
      <p:bldP spid="7" grpId="1"/>
      <p:bldP spid="8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DBF684-5CA0-489C-A6F7-610E29AB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21">
            <a:extLst>
              <a:ext uri="{FF2B5EF4-FFF2-40B4-BE49-F238E27FC236}">
                <a16:creationId xmlns:a16="http://schemas.microsoft.com/office/drawing/2014/main" id="{543D45E3-BB3E-4C8B-81DE-2DB37DF05F75}"/>
              </a:ext>
            </a:extLst>
          </p:cNvPr>
          <p:cNvSpPr/>
          <p:nvPr/>
        </p:nvSpPr>
        <p:spPr>
          <a:xfrm>
            <a:off x="-688444" y="-75445"/>
            <a:ext cx="12862220" cy="7235001"/>
          </a:xfrm>
          <a:prstGeom prst="rect">
            <a:avLst/>
          </a:prstGeom>
          <a:solidFill>
            <a:srgbClr val="58585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1ECB63-FA24-444D-8ACA-8566976E689D}"/>
              </a:ext>
            </a:extLst>
          </p:cNvPr>
          <p:cNvGrpSpPr/>
          <p:nvPr/>
        </p:nvGrpSpPr>
        <p:grpSpPr>
          <a:xfrm>
            <a:off x="6916413" y="-6496495"/>
            <a:ext cx="4476031" cy="4476031"/>
            <a:chOff x="3708695" y="1764559"/>
            <a:chExt cx="3465661" cy="3465661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8A0B49F5-5A82-4244-81DC-D07C4C9D718F}"/>
                </a:ext>
              </a:extLst>
            </p:cNvPr>
            <p:cNvSpPr/>
            <p:nvPr/>
          </p:nvSpPr>
          <p:spPr>
            <a:xfrm rot="4917467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DE429B23-3193-4AEB-B7E9-EB71DC9D2F7D}"/>
                </a:ext>
              </a:extLst>
            </p:cNvPr>
            <p:cNvSpPr/>
            <p:nvPr/>
          </p:nvSpPr>
          <p:spPr>
            <a:xfrm rot="15666910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4AC3B2-AE8E-4EAF-9BD4-804E273215F2}"/>
              </a:ext>
            </a:extLst>
          </p:cNvPr>
          <p:cNvGrpSpPr/>
          <p:nvPr/>
        </p:nvGrpSpPr>
        <p:grpSpPr>
          <a:xfrm>
            <a:off x="8161610" y="-5172299"/>
            <a:ext cx="1985637" cy="1985637"/>
            <a:chOff x="4187863" y="2205519"/>
            <a:chExt cx="2583740" cy="2583740"/>
          </a:xfrm>
        </p:grpSpPr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C6021DB3-7069-4F57-8022-7E0F5DD602A6}"/>
                </a:ext>
              </a:extLst>
            </p:cNvPr>
            <p:cNvSpPr/>
            <p:nvPr/>
          </p:nvSpPr>
          <p:spPr>
            <a:xfrm rot="21341739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62DD646E-04E5-48B6-9A46-EB16C6041CF8}"/>
                </a:ext>
              </a:extLst>
            </p:cNvPr>
            <p:cNvSpPr/>
            <p:nvPr/>
          </p:nvSpPr>
          <p:spPr>
            <a:xfrm rot="10583414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3347A5-3D98-4D62-8E33-7466A73BEF09}"/>
              </a:ext>
            </a:extLst>
          </p:cNvPr>
          <p:cNvGrpSpPr/>
          <p:nvPr/>
        </p:nvGrpSpPr>
        <p:grpSpPr>
          <a:xfrm>
            <a:off x="7937470" y="-5396439"/>
            <a:ext cx="2433916" cy="2433916"/>
            <a:chOff x="3940015" y="1882237"/>
            <a:chExt cx="3167048" cy="3167048"/>
          </a:xfrm>
        </p:grpSpPr>
        <p:sp>
          <p:nvSpPr>
            <p:cNvPr id="12" name="同心圆 24">
              <a:extLst>
                <a:ext uri="{FF2B5EF4-FFF2-40B4-BE49-F238E27FC236}">
                  <a16:creationId xmlns:a16="http://schemas.microsoft.com/office/drawing/2014/main" id="{AF5CC5E0-76BF-42C0-89AF-CA9D41A5F77E}"/>
                </a:ext>
              </a:extLst>
            </p:cNvPr>
            <p:cNvSpPr/>
            <p:nvPr/>
          </p:nvSpPr>
          <p:spPr>
            <a:xfrm>
              <a:off x="3940015" y="1882237"/>
              <a:ext cx="3167048" cy="3167048"/>
            </a:xfrm>
            <a:prstGeom prst="donut">
              <a:avLst>
                <a:gd name="adj" fmla="val 4897"/>
              </a:avLst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 33">
              <a:extLst>
                <a:ext uri="{FF2B5EF4-FFF2-40B4-BE49-F238E27FC236}">
                  <a16:creationId xmlns:a16="http://schemas.microsoft.com/office/drawing/2014/main" id="{807EB9B2-B60F-48CD-9603-D8ACFEAC04BC}"/>
                </a:ext>
              </a:extLst>
            </p:cNvPr>
            <p:cNvSpPr/>
            <p:nvPr/>
          </p:nvSpPr>
          <p:spPr>
            <a:xfrm>
              <a:off x="4250607" y="1882237"/>
              <a:ext cx="2468465" cy="3167048"/>
            </a:xfrm>
            <a:custGeom>
              <a:avLst/>
              <a:gdLst>
                <a:gd name="connsiteX0" fmla="*/ 120078 w 2468465"/>
                <a:gd name="connsiteY0" fmla="*/ 2424466 h 3167048"/>
                <a:gd name="connsiteX1" fmla="*/ 170684 w 2468465"/>
                <a:gd name="connsiteY1" fmla="*/ 2492141 h 3167048"/>
                <a:gd name="connsiteX2" fmla="*/ 1272933 w 2468465"/>
                <a:gd name="connsiteY2" fmla="*/ 3011958 h 3167048"/>
                <a:gd name="connsiteX3" fmla="*/ 2028295 w 2468465"/>
                <a:gd name="connsiteY3" fmla="*/ 2796126 h 3167048"/>
                <a:gd name="connsiteX4" fmla="*/ 2069367 w 2468465"/>
                <a:gd name="connsiteY4" fmla="*/ 2767839 h 3167048"/>
                <a:gd name="connsiteX5" fmla="*/ 2162125 w 2468465"/>
                <a:gd name="connsiteY5" fmla="*/ 2893744 h 3167048"/>
                <a:gd name="connsiteX6" fmla="*/ 2158297 w 2468465"/>
                <a:gd name="connsiteY6" fmla="*/ 2896607 h 3167048"/>
                <a:gd name="connsiteX7" fmla="*/ 1272933 w 2468465"/>
                <a:gd name="connsiteY7" fmla="*/ 3167048 h 3167048"/>
                <a:gd name="connsiteX8" fmla="*/ 51009 w 2468465"/>
                <a:gd name="connsiteY8" fmla="*/ 2590792 h 3167048"/>
                <a:gd name="connsiteX9" fmla="*/ 0 w 2468465"/>
                <a:gd name="connsiteY9" fmla="*/ 2522579 h 3167048"/>
                <a:gd name="connsiteX10" fmla="*/ 1272933 w 2468465"/>
                <a:gd name="connsiteY10" fmla="*/ 0 h 3167048"/>
                <a:gd name="connsiteX11" fmla="*/ 2392654 w 2468465"/>
                <a:gd name="connsiteY11" fmla="*/ 463804 h 3167048"/>
                <a:gd name="connsiteX12" fmla="*/ 2468465 w 2468465"/>
                <a:gd name="connsiteY12" fmla="*/ 547217 h 3167048"/>
                <a:gd name="connsiteX13" fmla="*/ 2348337 w 2468465"/>
                <a:gd name="connsiteY13" fmla="*/ 645371 h 3167048"/>
                <a:gd name="connsiteX14" fmla="*/ 2282988 w 2468465"/>
                <a:gd name="connsiteY14" fmla="*/ 573469 h 3167048"/>
                <a:gd name="connsiteX15" fmla="*/ 1272933 w 2468465"/>
                <a:gd name="connsiteY15" fmla="*/ 155090 h 3167048"/>
                <a:gd name="connsiteX16" fmla="*/ 669313 w 2468465"/>
                <a:gd name="connsiteY16" fmla="*/ 288519 h 3167048"/>
                <a:gd name="connsiteX17" fmla="*/ 565085 w 2468465"/>
                <a:gd name="connsiteY17" fmla="*/ 342697 h 3167048"/>
                <a:gd name="connsiteX18" fmla="*/ 473253 w 2468465"/>
                <a:gd name="connsiteY18" fmla="*/ 218048 h 3167048"/>
                <a:gd name="connsiteX19" fmla="*/ 560582 w 2468465"/>
                <a:gd name="connsiteY19" fmla="*/ 168890 h 3167048"/>
                <a:gd name="connsiteX20" fmla="*/ 1272933 w 2468465"/>
                <a:gd name="connsiteY20" fmla="*/ 0 h 316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8465" h="3167048">
                  <a:moveTo>
                    <a:pt x="120078" y="2424466"/>
                  </a:moveTo>
                  <a:lnTo>
                    <a:pt x="170684" y="2492141"/>
                  </a:lnTo>
                  <a:cubicBezTo>
                    <a:pt x="432680" y="2809606"/>
                    <a:pt x="829176" y="3011958"/>
                    <a:pt x="1272933" y="3011958"/>
                  </a:cubicBezTo>
                  <a:cubicBezTo>
                    <a:pt x="1550282" y="3011958"/>
                    <a:pt x="1809169" y="2932915"/>
                    <a:pt x="2028295" y="2796126"/>
                  </a:cubicBezTo>
                  <a:lnTo>
                    <a:pt x="2069367" y="2767839"/>
                  </a:lnTo>
                  <a:lnTo>
                    <a:pt x="2162125" y="2893744"/>
                  </a:lnTo>
                  <a:lnTo>
                    <a:pt x="2158297" y="2896607"/>
                  </a:lnTo>
                  <a:cubicBezTo>
                    <a:pt x="1905564" y="3067350"/>
                    <a:pt x="1600892" y="3167048"/>
                    <a:pt x="1272933" y="3167048"/>
                  </a:cubicBezTo>
                  <a:cubicBezTo>
                    <a:pt x="780996" y="3167048"/>
                    <a:pt x="341451" y="2942726"/>
                    <a:pt x="51009" y="2590792"/>
                  </a:cubicBezTo>
                  <a:lnTo>
                    <a:pt x="0" y="2522579"/>
                  </a:lnTo>
                  <a:close/>
                  <a:moveTo>
                    <a:pt x="1272933" y="0"/>
                  </a:moveTo>
                  <a:cubicBezTo>
                    <a:pt x="1710211" y="0"/>
                    <a:pt x="2106092" y="177242"/>
                    <a:pt x="2392654" y="463804"/>
                  </a:cubicBezTo>
                  <a:lnTo>
                    <a:pt x="2468465" y="547217"/>
                  </a:lnTo>
                  <a:lnTo>
                    <a:pt x="2348337" y="645371"/>
                  </a:lnTo>
                  <a:lnTo>
                    <a:pt x="2282988" y="573469"/>
                  </a:lnTo>
                  <a:cubicBezTo>
                    <a:pt x="2024493" y="314973"/>
                    <a:pt x="1667384" y="155090"/>
                    <a:pt x="1272933" y="155090"/>
                  </a:cubicBezTo>
                  <a:cubicBezTo>
                    <a:pt x="1057218" y="155090"/>
                    <a:pt x="852671" y="202907"/>
                    <a:pt x="669313" y="288519"/>
                  </a:cubicBezTo>
                  <a:lnTo>
                    <a:pt x="565085" y="342697"/>
                  </a:lnTo>
                  <a:lnTo>
                    <a:pt x="473253" y="218048"/>
                  </a:lnTo>
                  <a:lnTo>
                    <a:pt x="560582" y="168890"/>
                  </a:lnTo>
                  <a:cubicBezTo>
                    <a:pt x="774711" y="60851"/>
                    <a:pt x="1016716" y="0"/>
                    <a:pt x="1272933" y="0"/>
                  </a:cubicBezTo>
                  <a:close/>
                </a:path>
              </a:pathLst>
            </a:cu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D1F4BB4-34B8-460D-A0D0-F7C8FEB28C72}"/>
              </a:ext>
            </a:extLst>
          </p:cNvPr>
          <p:cNvSpPr txBox="1"/>
          <p:nvPr/>
        </p:nvSpPr>
        <p:spPr>
          <a:xfrm>
            <a:off x="8568152" y="-4471869"/>
            <a:ext cx="12385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endParaRPr lang="zh-CN" altLang="en-US" sz="3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E0A2DE7-6A1F-4EA9-8F77-3514B7DB2AD8}"/>
              </a:ext>
            </a:extLst>
          </p:cNvPr>
          <p:cNvGrpSpPr/>
          <p:nvPr/>
        </p:nvGrpSpPr>
        <p:grpSpPr>
          <a:xfrm>
            <a:off x="8271569" y="-6833046"/>
            <a:ext cx="1617498" cy="914400"/>
            <a:chOff x="5096214" y="1640114"/>
            <a:chExt cx="1617498" cy="9144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CDF8DD4-322D-4E76-B845-DF335B9089C8}"/>
                </a:ext>
              </a:extLst>
            </p:cNvPr>
            <p:cNvSpPr/>
            <p:nvPr/>
          </p:nvSpPr>
          <p:spPr>
            <a:xfrm>
              <a:off x="5123924" y="1640114"/>
              <a:ext cx="1386588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F2109B4-1A1E-44EF-BBC4-994E8CCBBFE3}"/>
                </a:ext>
              </a:extLst>
            </p:cNvPr>
            <p:cNvSpPr txBox="1"/>
            <p:nvPr/>
          </p:nvSpPr>
          <p:spPr>
            <a:xfrm>
              <a:off x="5096214" y="1879164"/>
              <a:ext cx="161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Optimization</a:t>
              </a:r>
              <a:endParaRPr lang="zh-CN" altLang="en-US" sz="1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4129438-305B-4B47-8A2D-C206E8B48378}"/>
              </a:ext>
            </a:extLst>
          </p:cNvPr>
          <p:cNvGrpSpPr/>
          <p:nvPr/>
        </p:nvGrpSpPr>
        <p:grpSpPr>
          <a:xfrm>
            <a:off x="10623379" y="-5588446"/>
            <a:ext cx="986590" cy="914400"/>
            <a:chOff x="7511524" y="1786164"/>
            <a:chExt cx="986590" cy="91440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3FFB956-172F-424A-9C09-B945D23E64DA}"/>
                </a:ext>
              </a:extLst>
            </p:cNvPr>
            <p:cNvSpPr/>
            <p:nvPr/>
          </p:nvSpPr>
          <p:spPr>
            <a:xfrm>
              <a:off x="7511524" y="17861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C5CA7E-0523-4257-98BE-3662D2353A6D}"/>
                </a:ext>
              </a:extLst>
            </p:cNvPr>
            <p:cNvSpPr txBox="1"/>
            <p:nvPr/>
          </p:nvSpPr>
          <p:spPr>
            <a:xfrm>
              <a:off x="7651749" y="1893207"/>
              <a:ext cx="6985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内容</a:t>
              </a:r>
              <a:r>
                <a:rPr lang="en-US" altLang="zh-CN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AE4ADE9-191D-41DE-A2AB-C5312A34DD2C}"/>
              </a:ext>
            </a:extLst>
          </p:cNvPr>
          <p:cNvGrpSpPr/>
          <p:nvPr/>
        </p:nvGrpSpPr>
        <p:grpSpPr>
          <a:xfrm>
            <a:off x="10204279" y="-3327846"/>
            <a:ext cx="986590" cy="914400"/>
            <a:chOff x="7511524" y="4681764"/>
            <a:chExt cx="986590" cy="9144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6E5F0F5-0A64-49BD-8B93-653DF700A647}"/>
                </a:ext>
              </a:extLst>
            </p:cNvPr>
            <p:cNvSpPr/>
            <p:nvPr/>
          </p:nvSpPr>
          <p:spPr>
            <a:xfrm>
              <a:off x="7511524" y="4681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D86B2B7-2F3B-438F-95EB-F69FD22E4A78}"/>
                </a:ext>
              </a:extLst>
            </p:cNvPr>
            <p:cNvSpPr txBox="1"/>
            <p:nvPr/>
          </p:nvSpPr>
          <p:spPr>
            <a:xfrm>
              <a:off x="7651749" y="4788807"/>
              <a:ext cx="6985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内容</a:t>
              </a:r>
              <a:r>
                <a:rPr lang="en-US" altLang="zh-CN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AD3F98-8F4C-4CC3-8FA4-21A1FD321C8F}"/>
              </a:ext>
            </a:extLst>
          </p:cNvPr>
          <p:cNvGrpSpPr/>
          <p:nvPr/>
        </p:nvGrpSpPr>
        <p:grpSpPr>
          <a:xfrm>
            <a:off x="7105479" y="-3023046"/>
            <a:ext cx="986590" cy="914400"/>
            <a:chOff x="4171424" y="4681764"/>
            <a:chExt cx="986590" cy="9144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A7BA32A-9A66-420C-9A79-4CA03149217F}"/>
                </a:ext>
              </a:extLst>
            </p:cNvPr>
            <p:cNvSpPr/>
            <p:nvPr/>
          </p:nvSpPr>
          <p:spPr>
            <a:xfrm>
              <a:off x="4171424" y="4681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76A0365-B436-4741-868E-BC3EE419B46F}"/>
                </a:ext>
              </a:extLst>
            </p:cNvPr>
            <p:cNvSpPr txBox="1"/>
            <p:nvPr/>
          </p:nvSpPr>
          <p:spPr>
            <a:xfrm>
              <a:off x="4311649" y="4788807"/>
              <a:ext cx="6985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内容</a:t>
              </a:r>
              <a:r>
                <a:rPr lang="en-US" altLang="zh-CN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0F93C4B-9675-406C-9557-D132366B40BF}"/>
              </a:ext>
            </a:extLst>
          </p:cNvPr>
          <p:cNvGrpSpPr/>
          <p:nvPr/>
        </p:nvGrpSpPr>
        <p:grpSpPr>
          <a:xfrm>
            <a:off x="6584779" y="-5241010"/>
            <a:ext cx="986590" cy="914400"/>
            <a:chOff x="3892024" y="4935764"/>
            <a:chExt cx="986590" cy="91440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01FF8A8-3917-4BC8-9ECE-8725906BE917}"/>
                </a:ext>
              </a:extLst>
            </p:cNvPr>
            <p:cNvSpPr/>
            <p:nvPr/>
          </p:nvSpPr>
          <p:spPr>
            <a:xfrm>
              <a:off x="3892024" y="4935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AC632A9-8557-4EE9-8B2C-BD56876D3621}"/>
                </a:ext>
              </a:extLst>
            </p:cNvPr>
            <p:cNvSpPr txBox="1"/>
            <p:nvPr/>
          </p:nvSpPr>
          <p:spPr>
            <a:xfrm>
              <a:off x="4032249" y="5042807"/>
              <a:ext cx="6985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内容</a:t>
              </a:r>
              <a:r>
                <a:rPr lang="en-US" altLang="zh-CN" sz="2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64" name="TextBox 24">
            <a:extLst>
              <a:ext uri="{FF2B5EF4-FFF2-40B4-BE49-F238E27FC236}">
                <a16:creationId xmlns:a16="http://schemas.microsoft.com/office/drawing/2014/main" id="{F1E23A28-EE13-4953-878A-E9418C42B4AA}"/>
              </a:ext>
            </a:extLst>
          </p:cNvPr>
          <p:cNvSpPr txBox="1"/>
          <p:nvPr/>
        </p:nvSpPr>
        <p:spPr>
          <a:xfrm>
            <a:off x="771200" y="459004"/>
            <a:ext cx="8163739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18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Model Performance</a:t>
            </a:r>
            <a:endParaRPr lang="en-US" sz="4218" b="1" dirty="0">
              <a:solidFill>
                <a:srgbClr val="00886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Rectangle: Top Corners Rounded 35">
            <a:extLst>
              <a:ext uri="{FF2B5EF4-FFF2-40B4-BE49-F238E27FC236}">
                <a16:creationId xmlns:a16="http://schemas.microsoft.com/office/drawing/2014/main" id="{736E60F7-5C67-4724-84F0-08D14EFEFFB6}"/>
              </a:ext>
            </a:extLst>
          </p:cNvPr>
          <p:cNvSpPr/>
          <p:nvPr/>
        </p:nvSpPr>
        <p:spPr>
          <a:xfrm rot="5400000" flipH="1">
            <a:off x="-1020893" y="1566696"/>
            <a:ext cx="2554544" cy="512751"/>
          </a:xfrm>
          <a:prstGeom prst="round2Same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63ABC16-1A14-4AE6-8643-C2EE9D890587}"/>
              </a:ext>
            </a:extLst>
          </p:cNvPr>
          <p:cNvSpPr txBox="1"/>
          <p:nvPr/>
        </p:nvSpPr>
        <p:spPr>
          <a:xfrm>
            <a:off x="39415" y="556021"/>
            <a:ext cx="421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C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A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EE22F7-D591-439C-A022-21A907DEFF5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30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067647-8007-C747-B141-475940FF9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6146" y="1247999"/>
            <a:ext cx="7836862" cy="4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1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path" presetSubtype="0" repeatCount="indefinite" accel="33333" decel="66667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00664 -0.0122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0" y="-602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1" grpId="1"/>
      <p:bldP spid="64" grpId="0"/>
      <p:bldP spid="65" grpId="0" animBg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68446" y="-259644"/>
            <a:ext cx="4739008" cy="7377288"/>
            <a:chOff x="7168446" y="-259644"/>
            <a:chExt cx="4739008" cy="7377288"/>
          </a:xfrm>
        </p:grpSpPr>
        <p:sp>
          <p:nvSpPr>
            <p:cNvPr id="12" name="Parallelogram 11"/>
            <p:cNvSpPr/>
            <p:nvPr/>
          </p:nvSpPr>
          <p:spPr>
            <a:xfrm>
              <a:off x="7168446" y="-259644"/>
              <a:ext cx="4739008" cy="7377288"/>
            </a:xfrm>
            <a:prstGeom prst="parallelogram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1202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32789" y="3117758"/>
              <a:ext cx="2196004" cy="573286"/>
            </a:xfrm>
            <a:prstGeom prst="parallelogram">
              <a:avLst>
                <a:gd name="adj" fmla="val 16261"/>
              </a:avLst>
            </a:prstGeom>
            <a:solidFill>
              <a:srgbClr val="6CB043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bg1"/>
                  </a:solidFill>
                  <a:latin typeface="Century Gothic" panose="020B0502020202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evaluation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35021" y="-259644"/>
            <a:ext cx="4739008" cy="7377288"/>
            <a:chOff x="3635021" y="-259644"/>
            <a:chExt cx="4739008" cy="7377288"/>
          </a:xfrm>
        </p:grpSpPr>
        <p:sp>
          <p:nvSpPr>
            <p:cNvPr id="2" name="Parallelogram 1"/>
            <p:cNvSpPr/>
            <p:nvPr/>
          </p:nvSpPr>
          <p:spPr>
            <a:xfrm>
              <a:off x="3635021" y="-259644"/>
              <a:ext cx="4739008" cy="7377288"/>
            </a:xfrm>
            <a:prstGeom prst="parallelogram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2428" y="3126688"/>
              <a:ext cx="2803401" cy="573286"/>
            </a:xfrm>
            <a:prstGeom prst="parallelogram">
              <a:avLst>
                <a:gd name="adj" fmla="val 17850"/>
              </a:avLst>
            </a:prstGeom>
            <a:solidFill>
              <a:srgbClr val="6CAE4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Decision Tree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79E7B8-5EA2-4675-B8A5-5D4A4BFF3C3E}"/>
              </a:ext>
            </a:extLst>
          </p:cNvPr>
          <p:cNvGrpSpPr/>
          <p:nvPr/>
        </p:nvGrpSpPr>
        <p:grpSpPr>
          <a:xfrm>
            <a:off x="640101" y="2961230"/>
            <a:ext cx="2927046" cy="3683200"/>
            <a:chOff x="640101" y="2961230"/>
            <a:chExt cx="2927046" cy="368320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07B2C1-57F2-45A2-9448-8597BD4CAB0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40101" y="6275098"/>
              <a:ext cx="2927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kern="0" dirty="0">
                  <a:solidFill>
                    <a:srgbClr val="6CAE4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5719246-8CD4-4A64-9157-24DEBA9EBECA}"/>
                </a:ext>
              </a:extLst>
            </p:cNvPr>
            <p:cNvGrpSpPr/>
            <p:nvPr/>
          </p:nvGrpSpPr>
          <p:grpSpPr>
            <a:xfrm>
              <a:off x="793908" y="2961230"/>
              <a:ext cx="2467133" cy="913766"/>
              <a:chOff x="793908" y="2961230"/>
              <a:chExt cx="2467133" cy="9137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0553DE-3CC7-4B0C-B8D2-07274DB82290}"/>
                  </a:ext>
                </a:extLst>
              </p:cNvPr>
              <p:cNvSpPr/>
              <p:nvPr/>
            </p:nvSpPr>
            <p:spPr>
              <a:xfrm>
                <a:off x="793908" y="2961230"/>
                <a:ext cx="1238091" cy="913766"/>
              </a:xfrm>
              <a:prstGeom prst="rect">
                <a:avLst/>
              </a:prstGeom>
              <a:solidFill>
                <a:srgbClr val="6CB043"/>
              </a:solidFill>
              <a:ln w="53975">
                <a:solidFill>
                  <a:srgbClr val="6CB0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291D988-F8BE-455B-ABC0-8833F8132D97}"/>
                  </a:ext>
                </a:extLst>
              </p:cNvPr>
              <p:cNvSpPr/>
              <p:nvPr/>
            </p:nvSpPr>
            <p:spPr>
              <a:xfrm>
                <a:off x="2022950" y="2961230"/>
                <a:ext cx="1238091" cy="913766"/>
              </a:xfrm>
              <a:prstGeom prst="rect">
                <a:avLst/>
              </a:prstGeom>
              <a:noFill/>
              <a:ln w="53975">
                <a:solidFill>
                  <a:srgbClr val="6CB0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7995A3-123F-4F28-A041-C9A955BF8381}"/>
                  </a:ext>
                </a:extLst>
              </p:cNvPr>
              <p:cNvSpPr txBox="1"/>
              <p:nvPr/>
            </p:nvSpPr>
            <p:spPr>
              <a:xfrm>
                <a:off x="793908" y="3505664"/>
                <a:ext cx="11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Chapter4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47B928-DCD5-4DCB-8B67-45E991C49BA4}"/>
                  </a:ext>
                </a:extLst>
              </p:cNvPr>
              <p:cNvSpPr txBox="1"/>
              <p:nvPr/>
            </p:nvSpPr>
            <p:spPr>
              <a:xfrm>
                <a:off x="2031999" y="3209393"/>
                <a:ext cx="1229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6CB04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Result</a:t>
                </a:r>
              </a:p>
              <a:p>
                <a:r>
                  <a:rPr lang="en-US" altLang="zh-CN" b="1" dirty="0">
                    <a:solidFill>
                      <a:srgbClr val="6CB04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Analysis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2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27474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-0.27474 -1.48148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5B15B3A-D201-41EE-879E-59F94B7B86F9}"/>
              </a:ext>
            </a:extLst>
          </p:cNvPr>
          <p:cNvGrpSpPr/>
          <p:nvPr/>
        </p:nvGrpSpPr>
        <p:grpSpPr>
          <a:xfrm flipH="1">
            <a:off x="8318091" y="50030"/>
            <a:ext cx="1118978" cy="592275"/>
            <a:chOff x="4428098" y="592147"/>
            <a:chExt cx="3450476" cy="1826336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01B18EA-C6DE-44F5-A612-AC657E0A9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098" y="1383233"/>
              <a:ext cx="3298792" cy="1035250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D4D1B9D-A1D8-4C27-893F-D401448C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CD2EC32-625A-4246-9C47-CFEA9CDC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6CAE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8592CB3-93E4-4A34-AC96-CD015F5E3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6CAE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17C853C-91EB-4114-BEF6-22F2E5BB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rgbClr val="0B41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D4F1EF3-7AD3-4C01-9BE4-42E75FE02F79}"/>
              </a:ext>
            </a:extLst>
          </p:cNvPr>
          <p:cNvSpPr/>
          <p:nvPr/>
        </p:nvSpPr>
        <p:spPr>
          <a:xfrm>
            <a:off x="-987487" y="294674"/>
            <a:ext cx="9000000" cy="45708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919E9C-32D5-4D3A-AF94-B60CA0954BF8}"/>
              </a:ext>
            </a:extLst>
          </p:cNvPr>
          <p:cNvSpPr/>
          <p:nvPr/>
        </p:nvSpPr>
        <p:spPr>
          <a:xfrm flipH="1">
            <a:off x="6125902" y="5970246"/>
            <a:ext cx="3886905" cy="115208"/>
          </a:xfrm>
          <a:prstGeom prst="rect">
            <a:avLst/>
          </a:prstGeom>
          <a:solidFill>
            <a:srgbClr val="6CAE4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CAC169-8A65-47C4-AB8B-2285C32D367B}"/>
              </a:ext>
            </a:extLst>
          </p:cNvPr>
          <p:cNvSpPr/>
          <p:nvPr/>
        </p:nvSpPr>
        <p:spPr>
          <a:xfrm>
            <a:off x="6120185" y="962538"/>
            <a:ext cx="3887415" cy="662608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4E4FFC-158C-4EA5-8953-321D51207D2B}"/>
              </a:ext>
            </a:extLst>
          </p:cNvPr>
          <p:cNvSpPr/>
          <p:nvPr/>
        </p:nvSpPr>
        <p:spPr>
          <a:xfrm flipH="1">
            <a:off x="6109193" y="924581"/>
            <a:ext cx="3903613" cy="674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Cross-validation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A7E1BE4-4AA8-4771-B8EB-D2215C9266DD}"/>
              </a:ext>
            </a:extLst>
          </p:cNvPr>
          <p:cNvGrpSpPr/>
          <p:nvPr/>
        </p:nvGrpSpPr>
        <p:grpSpPr>
          <a:xfrm>
            <a:off x="280034" y="-259644"/>
            <a:ext cx="4739008" cy="7377288"/>
            <a:chOff x="3635021" y="-259644"/>
            <a:chExt cx="4739008" cy="7377288"/>
          </a:xfrm>
        </p:grpSpPr>
        <p:sp>
          <p:nvSpPr>
            <p:cNvPr id="5" name="Parallelogram 1">
              <a:extLst>
                <a:ext uri="{FF2B5EF4-FFF2-40B4-BE49-F238E27FC236}">
                  <a16:creationId xmlns:a16="http://schemas.microsoft.com/office/drawing/2014/main" id="{908FEE7D-F9E7-4608-B976-CF99DBBD57F9}"/>
                </a:ext>
              </a:extLst>
            </p:cNvPr>
            <p:cNvSpPr/>
            <p:nvPr/>
          </p:nvSpPr>
          <p:spPr>
            <a:xfrm>
              <a:off x="3635021" y="-259644"/>
              <a:ext cx="4739008" cy="7377288"/>
            </a:xfrm>
            <a:prstGeom prst="parallelogram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0535FF59-76C9-4484-875B-601D4F4DB3F2}"/>
                </a:ext>
              </a:extLst>
            </p:cNvPr>
            <p:cNvSpPr txBox="1"/>
            <p:nvPr/>
          </p:nvSpPr>
          <p:spPr>
            <a:xfrm>
              <a:off x="4642428" y="3142357"/>
              <a:ext cx="2803401" cy="573286"/>
            </a:xfrm>
            <a:prstGeom prst="parallelogram">
              <a:avLst>
                <a:gd name="adj" fmla="val 17850"/>
              </a:avLst>
            </a:prstGeom>
            <a:solidFill>
              <a:srgbClr val="6CB04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Decision Tree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F8D4B0-FCF7-7C44-A008-E9DA7F63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42" y="1683743"/>
            <a:ext cx="6405194" cy="40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31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9714" cy="69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>
            <a:extLst>
              <a:ext uri="{FF2B5EF4-FFF2-40B4-BE49-F238E27FC236}">
                <a16:creationId xmlns:a16="http://schemas.microsoft.com/office/drawing/2014/main" id="{26677B6E-BD93-4ECB-902F-89DC16B739F6}"/>
              </a:ext>
            </a:extLst>
          </p:cNvPr>
          <p:cNvGrpSpPr/>
          <p:nvPr/>
        </p:nvGrpSpPr>
        <p:grpSpPr>
          <a:xfrm>
            <a:off x="7202357" y="-259644"/>
            <a:ext cx="4739008" cy="7377288"/>
            <a:chOff x="7168446" y="-259644"/>
            <a:chExt cx="4739008" cy="7377288"/>
          </a:xfrm>
        </p:grpSpPr>
        <p:sp>
          <p:nvSpPr>
            <p:cNvPr id="60" name="Parallelogram 11">
              <a:extLst>
                <a:ext uri="{FF2B5EF4-FFF2-40B4-BE49-F238E27FC236}">
                  <a16:creationId xmlns:a16="http://schemas.microsoft.com/office/drawing/2014/main" id="{5F72178A-39B6-410F-B941-060DB39E6506}"/>
                </a:ext>
              </a:extLst>
            </p:cNvPr>
            <p:cNvSpPr/>
            <p:nvPr/>
          </p:nvSpPr>
          <p:spPr>
            <a:xfrm>
              <a:off x="7168446" y="-259644"/>
              <a:ext cx="4739008" cy="7377288"/>
            </a:xfrm>
            <a:prstGeom prst="parallelogram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1202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95CDCD8E-D7EC-4B62-8F80-F7542338FE42}"/>
                </a:ext>
              </a:extLst>
            </p:cNvPr>
            <p:cNvSpPr txBox="1"/>
            <p:nvPr/>
          </p:nvSpPr>
          <p:spPr>
            <a:xfrm>
              <a:off x="8432788" y="3137892"/>
              <a:ext cx="2196004" cy="573286"/>
            </a:xfrm>
            <a:prstGeom prst="parallelogram">
              <a:avLst>
                <a:gd name="adj" fmla="val 16261"/>
              </a:avLst>
            </a:prstGeom>
            <a:solidFill>
              <a:srgbClr val="6CB043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bg1"/>
                  </a:solidFill>
                  <a:latin typeface="Century Gothic" panose="020B0502020202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evaluation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C072CB3-6313-4094-9ABE-3006DD4CDC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40101" y="6275098"/>
            <a:ext cx="296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rgbClr val="6CAE4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35" name="矩形 22">
            <a:extLst>
              <a:ext uri="{FF2B5EF4-FFF2-40B4-BE49-F238E27FC236}">
                <a16:creationId xmlns:a16="http://schemas.microsoft.com/office/drawing/2014/main" id="{0BECAAFF-DBB0-4D3B-8AAA-B1AD79137D20}"/>
              </a:ext>
            </a:extLst>
          </p:cNvPr>
          <p:cNvSpPr/>
          <p:nvPr/>
        </p:nvSpPr>
        <p:spPr>
          <a:xfrm flipH="1">
            <a:off x="656809" y="5614645"/>
            <a:ext cx="6408524" cy="189949"/>
          </a:xfrm>
          <a:prstGeom prst="rect">
            <a:avLst/>
          </a:prstGeom>
          <a:solidFill>
            <a:srgbClr val="6CAE4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6" name="矩形 26">
            <a:extLst>
              <a:ext uri="{FF2B5EF4-FFF2-40B4-BE49-F238E27FC236}">
                <a16:creationId xmlns:a16="http://schemas.microsoft.com/office/drawing/2014/main" id="{0D0C9EB7-E36C-4704-94B2-3DB03C67F486}"/>
              </a:ext>
            </a:extLst>
          </p:cNvPr>
          <p:cNvSpPr/>
          <p:nvPr/>
        </p:nvSpPr>
        <p:spPr>
          <a:xfrm>
            <a:off x="708730" y="616444"/>
            <a:ext cx="6356603" cy="662608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23">
            <a:extLst>
              <a:ext uri="{FF2B5EF4-FFF2-40B4-BE49-F238E27FC236}">
                <a16:creationId xmlns:a16="http://schemas.microsoft.com/office/drawing/2014/main" id="{44679BE1-70B9-4E28-ACBD-11ED50C8EC4D}"/>
              </a:ext>
            </a:extLst>
          </p:cNvPr>
          <p:cNvSpPr/>
          <p:nvPr/>
        </p:nvSpPr>
        <p:spPr>
          <a:xfrm flipH="1">
            <a:off x="665008" y="1141930"/>
            <a:ext cx="3873500" cy="674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endParaRPr lang="zh-CN" altLang="en-US" sz="12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24">
            <a:extLst>
              <a:ext uri="{FF2B5EF4-FFF2-40B4-BE49-F238E27FC236}">
                <a16:creationId xmlns:a16="http://schemas.microsoft.com/office/drawing/2014/main" id="{BBE791C4-5D98-4B6B-A0E2-774E1633F87C}"/>
              </a:ext>
            </a:extLst>
          </p:cNvPr>
          <p:cNvSpPr/>
          <p:nvPr/>
        </p:nvSpPr>
        <p:spPr>
          <a:xfrm flipH="1">
            <a:off x="1935225" y="610470"/>
            <a:ext cx="3903613" cy="674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58493-C426-8C4A-BAA1-5C1E900C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1" y="1291001"/>
            <a:ext cx="6845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>
            <a:extLst>
              <a:ext uri="{FF2B5EF4-FFF2-40B4-BE49-F238E27FC236}">
                <a16:creationId xmlns:a16="http://schemas.microsoft.com/office/drawing/2014/main" id="{26677B6E-BD93-4ECB-902F-89DC16B739F6}"/>
              </a:ext>
            </a:extLst>
          </p:cNvPr>
          <p:cNvGrpSpPr/>
          <p:nvPr/>
        </p:nvGrpSpPr>
        <p:grpSpPr>
          <a:xfrm>
            <a:off x="7202357" y="-259644"/>
            <a:ext cx="4739008" cy="7377288"/>
            <a:chOff x="7168446" y="-259644"/>
            <a:chExt cx="4739008" cy="7377288"/>
          </a:xfrm>
        </p:grpSpPr>
        <p:sp>
          <p:nvSpPr>
            <p:cNvPr id="60" name="Parallelogram 11">
              <a:extLst>
                <a:ext uri="{FF2B5EF4-FFF2-40B4-BE49-F238E27FC236}">
                  <a16:creationId xmlns:a16="http://schemas.microsoft.com/office/drawing/2014/main" id="{5F72178A-39B6-410F-B941-060DB39E6506}"/>
                </a:ext>
              </a:extLst>
            </p:cNvPr>
            <p:cNvSpPr/>
            <p:nvPr/>
          </p:nvSpPr>
          <p:spPr>
            <a:xfrm>
              <a:off x="7168446" y="-259644"/>
              <a:ext cx="4739008" cy="7377288"/>
            </a:xfrm>
            <a:prstGeom prst="parallelogram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1202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95CDCD8E-D7EC-4B62-8F80-F7542338FE42}"/>
                </a:ext>
              </a:extLst>
            </p:cNvPr>
            <p:cNvSpPr txBox="1"/>
            <p:nvPr/>
          </p:nvSpPr>
          <p:spPr>
            <a:xfrm>
              <a:off x="8432788" y="3137892"/>
              <a:ext cx="2196004" cy="573286"/>
            </a:xfrm>
            <a:prstGeom prst="parallelogram">
              <a:avLst>
                <a:gd name="adj" fmla="val 16261"/>
              </a:avLst>
            </a:prstGeom>
            <a:solidFill>
              <a:srgbClr val="6CB043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bg1"/>
                  </a:solidFill>
                  <a:latin typeface="Century Gothic" panose="020B0502020202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evaluation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C072CB3-6313-4094-9ABE-3006DD4CDC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40101" y="6275098"/>
            <a:ext cx="296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rgbClr val="6CAE4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36" name="矩形 26">
            <a:extLst>
              <a:ext uri="{FF2B5EF4-FFF2-40B4-BE49-F238E27FC236}">
                <a16:creationId xmlns:a16="http://schemas.microsoft.com/office/drawing/2014/main" id="{0D0C9EB7-E36C-4704-94B2-3DB03C67F486}"/>
              </a:ext>
            </a:extLst>
          </p:cNvPr>
          <p:cNvSpPr/>
          <p:nvPr/>
        </p:nvSpPr>
        <p:spPr>
          <a:xfrm>
            <a:off x="708730" y="616444"/>
            <a:ext cx="6356603" cy="662608"/>
          </a:xfrm>
          <a:prstGeom prst="rect">
            <a:avLst/>
          </a:prstGeom>
          <a:solidFill>
            <a:srgbClr val="6CAE43"/>
          </a:solidFill>
          <a:ln>
            <a:solidFill>
              <a:srgbClr val="6CA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23">
            <a:extLst>
              <a:ext uri="{FF2B5EF4-FFF2-40B4-BE49-F238E27FC236}">
                <a16:creationId xmlns:a16="http://schemas.microsoft.com/office/drawing/2014/main" id="{44679BE1-70B9-4E28-ACBD-11ED50C8EC4D}"/>
              </a:ext>
            </a:extLst>
          </p:cNvPr>
          <p:cNvSpPr/>
          <p:nvPr/>
        </p:nvSpPr>
        <p:spPr>
          <a:xfrm flipH="1">
            <a:off x="665008" y="1141930"/>
            <a:ext cx="3873500" cy="674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endParaRPr lang="zh-CN" altLang="en-US" sz="12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24">
            <a:extLst>
              <a:ext uri="{FF2B5EF4-FFF2-40B4-BE49-F238E27FC236}">
                <a16:creationId xmlns:a16="http://schemas.microsoft.com/office/drawing/2014/main" id="{BBE791C4-5D98-4B6B-A0E2-774E1633F87C}"/>
              </a:ext>
            </a:extLst>
          </p:cNvPr>
          <p:cNvSpPr/>
          <p:nvPr/>
        </p:nvSpPr>
        <p:spPr>
          <a:xfrm flipH="1">
            <a:off x="1935225" y="610470"/>
            <a:ext cx="3903613" cy="674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CAP Curve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58493-C426-8C4A-BAA1-5C1E900C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952" y="1372294"/>
            <a:ext cx="5664238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DBF684-5CA0-489C-A6F7-610E29AB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21">
            <a:extLst>
              <a:ext uri="{FF2B5EF4-FFF2-40B4-BE49-F238E27FC236}">
                <a16:creationId xmlns:a16="http://schemas.microsoft.com/office/drawing/2014/main" id="{543D45E3-BB3E-4C8B-81DE-2DB37DF05F75}"/>
              </a:ext>
            </a:extLst>
          </p:cNvPr>
          <p:cNvSpPr/>
          <p:nvPr/>
        </p:nvSpPr>
        <p:spPr>
          <a:xfrm>
            <a:off x="-18220" y="5565"/>
            <a:ext cx="12191996" cy="6858000"/>
          </a:xfrm>
          <a:prstGeom prst="rect">
            <a:avLst/>
          </a:prstGeom>
          <a:solidFill>
            <a:srgbClr val="58585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F1E23A28-EE13-4953-878A-E9418C42B4AA}"/>
              </a:ext>
            </a:extLst>
          </p:cNvPr>
          <p:cNvSpPr txBox="1"/>
          <p:nvPr/>
        </p:nvSpPr>
        <p:spPr>
          <a:xfrm>
            <a:off x="552167" y="587214"/>
            <a:ext cx="8163739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218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Further </a:t>
            </a:r>
            <a:r>
              <a:rPr lang="en-US" sz="4218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Concideration</a:t>
            </a:r>
            <a:endParaRPr lang="en-US" sz="4218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Rectangle: Top Corners Rounded 35">
            <a:extLst>
              <a:ext uri="{FF2B5EF4-FFF2-40B4-BE49-F238E27FC236}">
                <a16:creationId xmlns:a16="http://schemas.microsoft.com/office/drawing/2014/main" id="{736E60F7-5C67-4724-84F0-08D14EFEFFB6}"/>
              </a:ext>
            </a:extLst>
          </p:cNvPr>
          <p:cNvSpPr/>
          <p:nvPr/>
        </p:nvSpPr>
        <p:spPr>
          <a:xfrm rot="5400000" flipH="1">
            <a:off x="-853520" y="1399323"/>
            <a:ext cx="2219797" cy="512751"/>
          </a:xfrm>
          <a:prstGeom prst="round2Same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63ABC16-1A14-4AE6-8643-C2EE9D890587}"/>
              </a:ext>
            </a:extLst>
          </p:cNvPr>
          <p:cNvSpPr txBox="1"/>
          <p:nvPr/>
        </p:nvSpPr>
        <p:spPr>
          <a:xfrm>
            <a:off x="39415" y="556021"/>
            <a:ext cx="421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Fur </a:t>
            </a:r>
            <a:r>
              <a:rPr lang="en-US" altLang="zh-CN" sz="2000" dirty="0" err="1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ther</a:t>
            </a:r>
            <a:endParaRPr lang="en-US" altLang="zh-CN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EE22F7-D591-439C-A022-21A907DEFF5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30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B33EAF2-2C87-46F5-8578-FD53A2B40367}"/>
              </a:ext>
            </a:extLst>
          </p:cNvPr>
          <p:cNvSpPr txBox="1"/>
          <p:nvPr/>
        </p:nvSpPr>
        <p:spPr>
          <a:xfrm>
            <a:off x="1023855" y="1405839"/>
            <a:ext cx="9057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1.Why different attributes don’t matters very much?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Overfitting problem.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Dimension reduction</a:t>
            </a: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2.Unbalanced data problem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Categorize 100 picture of cats and dogs: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99 cats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v.s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1 dog</a:t>
            </a:r>
          </a:p>
          <a:p>
            <a:pPr lvl="0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 One more aggregated attribute: the number of Missing Value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Why value is missing?</a:t>
            </a: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Num_missing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1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/>
      <p:bldP spid="65" grpId="0" animBg="1"/>
      <p:bldP spid="66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0E3735-3335-45C8-8953-024152AB7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9650" cy="83500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46489F-8EFC-43E9-BF33-453DC7F8A592}"/>
              </a:ext>
            </a:extLst>
          </p:cNvPr>
          <p:cNvSpPr/>
          <p:nvPr/>
        </p:nvSpPr>
        <p:spPr>
          <a:xfrm>
            <a:off x="0" y="-914399"/>
            <a:ext cx="12401047" cy="77814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BDE58-F32C-497F-9E4B-1A559B5F10B6}"/>
              </a:ext>
            </a:extLst>
          </p:cNvPr>
          <p:cNvSpPr/>
          <p:nvPr/>
        </p:nvSpPr>
        <p:spPr>
          <a:xfrm>
            <a:off x="-2" y="6231391"/>
            <a:ext cx="12401023" cy="1850723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30466D-6A5F-4542-BB9F-F3EE217964A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28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C3B389-58C7-4B70-8518-20110EB1FD65}"/>
              </a:ext>
            </a:extLst>
          </p:cNvPr>
          <p:cNvGrpSpPr/>
          <p:nvPr/>
        </p:nvGrpSpPr>
        <p:grpSpPr>
          <a:xfrm>
            <a:off x="2603500" y="-304795"/>
            <a:ext cx="6905363" cy="5006976"/>
            <a:chOff x="2603500" y="-304795"/>
            <a:chExt cx="6905363" cy="500697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11690E0-4684-434B-8FE8-E13BB4E56E32}"/>
                </a:ext>
              </a:extLst>
            </p:cNvPr>
            <p:cNvGrpSpPr/>
            <p:nvPr/>
          </p:nvGrpSpPr>
          <p:grpSpPr>
            <a:xfrm>
              <a:off x="2603500" y="-304795"/>
              <a:ext cx="6591300" cy="5006976"/>
              <a:chOff x="2603500" y="0"/>
              <a:chExt cx="6591300" cy="5006976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F946356-8E85-45C2-A20E-8A0BA13F21C1}"/>
                  </a:ext>
                </a:extLst>
              </p:cNvPr>
              <p:cNvCxnSpPr/>
              <p:nvPr/>
            </p:nvCxnSpPr>
            <p:spPr>
              <a:xfrm>
                <a:off x="3987800" y="0"/>
                <a:ext cx="0" cy="2600325"/>
              </a:xfrm>
              <a:prstGeom prst="line">
                <a:avLst/>
              </a:prstGeom>
              <a:solidFill>
                <a:srgbClr val="6CAE43"/>
              </a:solidFill>
              <a:ln w="38100">
                <a:solidFill>
                  <a:srgbClr val="6CAE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B22A78D-A426-4323-8F25-89A2DDCD4EC0}"/>
                  </a:ext>
                </a:extLst>
              </p:cNvPr>
              <p:cNvCxnSpPr/>
              <p:nvPr/>
            </p:nvCxnSpPr>
            <p:spPr>
              <a:xfrm>
                <a:off x="7802413" y="0"/>
                <a:ext cx="0" cy="3009900"/>
              </a:xfrm>
              <a:prstGeom prst="line">
                <a:avLst/>
              </a:prstGeom>
              <a:solidFill>
                <a:srgbClr val="6CAE43"/>
              </a:solidFill>
              <a:ln w="38100">
                <a:solidFill>
                  <a:srgbClr val="6CAE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梯形 8">
                <a:extLst>
                  <a:ext uri="{FF2B5EF4-FFF2-40B4-BE49-F238E27FC236}">
                    <a16:creationId xmlns:a16="http://schemas.microsoft.com/office/drawing/2014/main" id="{72D6AC9E-286E-4FBA-9425-E7D22B836128}"/>
                  </a:ext>
                </a:extLst>
              </p:cNvPr>
              <p:cNvSpPr/>
              <p:nvPr/>
            </p:nvSpPr>
            <p:spPr>
              <a:xfrm rot="5400000">
                <a:off x="4794250" y="628650"/>
                <a:ext cx="2146300" cy="6223000"/>
              </a:xfrm>
              <a:custGeom>
                <a:avLst/>
                <a:gdLst>
                  <a:gd name="connsiteX0" fmla="*/ 0 w 2768600"/>
                  <a:gd name="connsiteY0" fmla="*/ 5791200 h 5791200"/>
                  <a:gd name="connsiteX1" fmla="*/ 692150 w 2768600"/>
                  <a:gd name="connsiteY1" fmla="*/ 0 h 5791200"/>
                  <a:gd name="connsiteX2" fmla="*/ 2076450 w 2768600"/>
                  <a:gd name="connsiteY2" fmla="*/ 0 h 5791200"/>
                  <a:gd name="connsiteX3" fmla="*/ 2768600 w 2768600"/>
                  <a:gd name="connsiteY3" fmla="*/ 5791200 h 5791200"/>
                  <a:gd name="connsiteX4" fmla="*/ 0 w 2768600"/>
                  <a:gd name="connsiteY4" fmla="*/ 5791200 h 5791200"/>
                  <a:gd name="connsiteX0" fmla="*/ 0 w 2844800"/>
                  <a:gd name="connsiteY0" fmla="*/ 6350000 h 6350000"/>
                  <a:gd name="connsiteX1" fmla="*/ 768350 w 2844800"/>
                  <a:gd name="connsiteY1" fmla="*/ 0 h 6350000"/>
                  <a:gd name="connsiteX2" fmla="*/ 2152650 w 2844800"/>
                  <a:gd name="connsiteY2" fmla="*/ 0 h 6350000"/>
                  <a:gd name="connsiteX3" fmla="*/ 2844800 w 2844800"/>
                  <a:gd name="connsiteY3" fmla="*/ 5791200 h 6350000"/>
                  <a:gd name="connsiteX4" fmla="*/ 0 w 2844800"/>
                  <a:gd name="connsiteY4" fmla="*/ 6350000 h 6350000"/>
                  <a:gd name="connsiteX0" fmla="*/ 0 w 2387600"/>
                  <a:gd name="connsiteY0" fmla="*/ 6350000 h 6350000"/>
                  <a:gd name="connsiteX1" fmla="*/ 768350 w 2387600"/>
                  <a:gd name="connsiteY1" fmla="*/ 0 h 6350000"/>
                  <a:gd name="connsiteX2" fmla="*/ 2152650 w 2387600"/>
                  <a:gd name="connsiteY2" fmla="*/ 0 h 6350000"/>
                  <a:gd name="connsiteX3" fmla="*/ 2387600 w 2387600"/>
                  <a:gd name="connsiteY3" fmla="*/ 5791200 h 6350000"/>
                  <a:gd name="connsiteX4" fmla="*/ 0 w 2387600"/>
                  <a:gd name="connsiteY4" fmla="*/ 6350000 h 6350000"/>
                  <a:gd name="connsiteX0" fmla="*/ 0 w 2387600"/>
                  <a:gd name="connsiteY0" fmla="*/ 6350000 h 6350000"/>
                  <a:gd name="connsiteX1" fmla="*/ 768350 w 2387600"/>
                  <a:gd name="connsiteY1" fmla="*/ 0 h 6350000"/>
                  <a:gd name="connsiteX2" fmla="*/ 2165350 w 2387600"/>
                  <a:gd name="connsiteY2" fmla="*/ 317500 h 6350000"/>
                  <a:gd name="connsiteX3" fmla="*/ 2387600 w 2387600"/>
                  <a:gd name="connsiteY3" fmla="*/ 5791200 h 6350000"/>
                  <a:gd name="connsiteX4" fmla="*/ 0 w 2387600"/>
                  <a:gd name="connsiteY4" fmla="*/ 6350000 h 6350000"/>
                  <a:gd name="connsiteX0" fmla="*/ 0 w 2146300"/>
                  <a:gd name="connsiteY0" fmla="*/ 6362700 h 6362700"/>
                  <a:gd name="connsiteX1" fmla="*/ 527050 w 2146300"/>
                  <a:gd name="connsiteY1" fmla="*/ 0 h 6362700"/>
                  <a:gd name="connsiteX2" fmla="*/ 1924050 w 2146300"/>
                  <a:gd name="connsiteY2" fmla="*/ 317500 h 6362700"/>
                  <a:gd name="connsiteX3" fmla="*/ 2146300 w 2146300"/>
                  <a:gd name="connsiteY3" fmla="*/ 5791200 h 6362700"/>
                  <a:gd name="connsiteX4" fmla="*/ 0 w 2146300"/>
                  <a:gd name="connsiteY4" fmla="*/ 6362700 h 6362700"/>
                  <a:gd name="connsiteX0" fmla="*/ 0 w 2146300"/>
                  <a:gd name="connsiteY0" fmla="*/ 6223000 h 6223000"/>
                  <a:gd name="connsiteX1" fmla="*/ 577850 w 2146300"/>
                  <a:gd name="connsiteY1" fmla="*/ 0 h 6223000"/>
                  <a:gd name="connsiteX2" fmla="*/ 1924050 w 2146300"/>
                  <a:gd name="connsiteY2" fmla="*/ 177800 h 6223000"/>
                  <a:gd name="connsiteX3" fmla="*/ 2146300 w 2146300"/>
                  <a:gd name="connsiteY3" fmla="*/ 5651500 h 6223000"/>
                  <a:gd name="connsiteX4" fmla="*/ 0 w 2146300"/>
                  <a:gd name="connsiteY4" fmla="*/ 6223000 h 6223000"/>
                  <a:gd name="connsiteX0" fmla="*/ 0 w 2146300"/>
                  <a:gd name="connsiteY0" fmla="*/ 6223000 h 6223000"/>
                  <a:gd name="connsiteX1" fmla="*/ 577850 w 2146300"/>
                  <a:gd name="connsiteY1" fmla="*/ 0 h 6223000"/>
                  <a:gd name="connsiteX2" fmla="*/ 1924050 w 2146300"/>
                  <a:gd name="connsiteY2" fmla="*/ 177800 h 6223000"/>
                  <a:gd name="connsiteX3" fmla="*/ 2146300 w 2146300"/>
                  <a:gd name="connsiteY3" fmla="*/ 5829300 h 6223000"/>
                  <a:gd name="connsiteX4" fmla="*/ 0 w 2146300"/>
                  <a:gd name="connsiteY4" fmla="*/ 6223000 h 622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6300" h="6223000">
                    <a:moveTo>
                      <a:pt x="0" y="6223000"/>
                    </a:moveTo>
                    <a:lnTo>
                      <a:pt x="577850" y="0"/>
                    </a:lnTo>
                    <a:lnTo>
                      <a:pt x="1924050" y="177800"/>
                    </a:lnTo>
                    <a:lnTo>
                      <a:pt x="2146300" y="5829300"/>
                    </a:lnTo>
                    <a:lnTo>
                      <a:pt x="0" y="6223000"/>
                    </a:lnTo>
                    <a:close/>
                  </a:path>
                </a:pathLst>
              </a:custGeom>
              <a:solidFill>
                <a:srgbClr val="6CAE43"/>
              </a:solidFill>
              <a:ln>
                <a:solidFill>
                  <a:srgbClr val="6CAE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梯形 8">
                <a:extLst>
                  <a:ext uri="{FF2B5EF4-FFF2-40B4-BE49-F238E27FC236}">
                    <a16:creationId xmlns:a16="http://schemas.microsoft.com/office/drawing/2014/main" id="{4D16DBF4-E286-4491-94DF-A0893C1045F3}"/>
                  </a:ext>
                </a:extLst>
              </p:cNvPr>
              <p:cNvSpPr/>
              <p:nvPr/>
            </p:nvSpPr>
            <p:spPr>
              <a:xfrm rot="5400000">
                <a:off x="4619625" y="431801"/>
                <a:ext cx="2559050" cy="6591300"/>
              </a:xfrm>
              <a:custGeom>
                <a:avLst/>
                <a:gdLst>
                  <a:gd name="connsiteX0" fmla="*/ 0 w 2768600"/>
                  <a:gd name="connsiteY0" fmla="*/ 5791200 h 5791200"/>
                  <a:gd name="connsiteX1" fmla="*/ 692150 w 2768600"/>
                  <a:gd name="connsiteY1" fmla="*/ 0 h 5791200"/>
                  <a:gd name="connsiteX2" fmla="*/ 2076450 w 2768600"/>
                  <a:gd name="connsiteY2" fmla="*/ 0 h 5791200"/>
                  <a:gd name="connsiteX3" fmla="*/ 2768600 w 2768600"/>
                  <a:gd name="connsiteY3" fmla="*/ 5791200 h 5791200"/>
                  <a:gd name="connsiteX4" fmla="*/ 0 w 2768600"/>
                  <a:gd name="connsiteY4" fmla="*/ 5791200 h 5791200"/>
                  <a:gd name="connsiteX0" fmla="*/ 0 w 2844800"/>
                  <a:gd name="connsiteY0" fmla="*/ 6350000 h 6350000"/>
                  <a:gd name="connsiteX1" fmla="*/ 768350 w 2844800"/>
                  <a:gd name="connsiteY1" fmla="*/ 0 h 6350000"/>
                  <a:gd name="connsiteX2" fmla="*/ 2152650 w 2844800"/>
                  <a:gd name="connsiteY2" fmla="*/ 0 h 6350000"/>
                  <a:gd name="connsiteX3" fmla="*/ 2844800 w 2844800"/>
                  <a:gd name="connsiteY3" fmla="*/ 5791200 h 6350000"/>
                  <a:gd name="connsiteX4" fmla="*/ 0 w 2844800"/>
                  <a:gd name="connsiteY4" fmla="*/ 6350000 h 6350000"/>
                  <a:gd name="connsiteX0" fmla="*/ 0 w 2387600"/>
                  <a:gd name="connsiteY0" fmla="*/ 6350000 h 6350000"/>
                  <a:gd name="connsiteX1" fmla="*/ 768350 w 2387600"/>
                  <a:gd name="connsiteY1" fmla="*/ 0 h 6350000"/>
                  <a:gd name="connsiteX2" fmla="*/ 2152650 w 2387600"/>
                  <a:gd name="connsiteY2" fmla="*/ 0 h 6350000"/>
                  <a:gd name="connsiteX3" fmla="*/ 2387600 w 2387600"/>
                  <a:gd name="connsiteY3" fmla="*/ 5791200 h 6350000"/>
                  <a:gd name="connsiteX4" fmla="*/ 0 w 2387600"/>
                  <a:gd name="connsiteY4" fmla="*/ 6350000 h 6350000"/>
                  <a:gd name="connsiteX0" fmla="*/ 0 w 2387600"/>
                  <a:gd name="connsiteY0" fmla="*/ 6350000 h 6350000"/>
                  <a:gd name="connsiteX1" fmla="*/ 768350 w 2387600"/>
                  <a:gd name="connsiteY1" fmla="*/ 0 h 6350000"/>
                  <a:gd name="connsiteX2" fmla="*/ 2165350 w 2387600"/>
                  <a:gd name="connsiteY2" fmla="*/ 317500 h 6350000"/>
                  <a:gd name="connsiteX3" fmla="*/ 2387600 w 2387600"/>
                  <a:gd name="connsiteY3" fmla="*/ 5791200 h 6350000"/>
                  <a:gd name="connsiteX4" fmla="*/ 0 w 2387600"/>
                  <a:gd name="connsiteY4" fmla="*/ 6350000 h 6350000"/>
                  <a:gd name="connsiteX0" fmla="*/ 0 w 2146300"/>
                  <a:gd name="connsiteY0" fmla="*/ 6362700 h 6362700"/>
                  <a:gd name="connsiteX1" fmla="*/ 527050 w 2146300"/>
                  <a:gd name="connsiteY1" fmla="*/ 0 h 6362700"/>
                  <a:gd name="connsiteX2" fmla="*/ 1924050 w 2146300"/>
                  <a:gd name="connsiteY2" fmla="*/ 317500 h 6362700"/>
                  <a:gd name="connsiteX3" fmla="*/ 2146300 w 2146300"/>
                  <a:gd name="connsiteY3" fmla="*/ 5791200 h 6362700"/>
                  <a:gd name="connsiteX4" fmla="*/ 0 w 2146300"/>
                  <a:gd name="connsiteY4" fmla="*/ 6362700 h 6362700"/>
                  <a:gd name="connsiteX0" fmla="*/ 0 w 2146300"/>
                  <a:gd name="connsiteY0" fmla="*/ 6223000 h 6223000"/>
                  <a:gd name="connsiteX1" fmla="*/ 577850 w 2146300"/>
                  <a:gd name="connsiteY1" fmla="*/ 0 h 6223000"/>
                  <a:gd name="connsiteX2" fmla="*/ 1924050 w 2146300"/>
                  <a:gd name="connsiteY2" fmla="*/ 177800 h 6223000"/>
                  <a:gd name="connsiteX3" fmla="*/ 2146300 w 2146300"/>
                  <a:gd name="connsiteY3" fmla="*/ 5651500 h 6223000"/>
                  <a:gd name="connsiteX4" fmla="*/ 0 w 2146300"/>
                  <a:gd name="connsiteY4" fmla="*/ 6223000 h 6223000"/>
                  <a:gd name="connsiteX0" fmla="*/ 0 w 2146300"/>
                  <a:gd name="connsiteY0" fmla="*/ 6223000 h 6223000"/>
                  <a:gd name="connsiteX1" fmla="*/ 577850 w 2146300"/>
                  <a:gd name="connsiteY1" fmla="*/ 0 h 6223000"/>
                  <a:gd name="connsiteX2" fmla="*/ 1924050 w 2146300"/>
                  <a:gd name="connsiteY2" fmla="*/ 177800 h 6223000"/>
                  <a:gd name="connsiteX3" fmla="*/ 2146300 w 2146300"/>
                  <a:gd name="connsiteY3" fmla="*/ 5829300 h 6223000"/>
                  <a:gd name="connsiteX4" fmla="*/ 0 w 2146300"/>
                  <a:gd name="connsiteY4" fmla="*/ 6223000 h 622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6300" h="6223000">
                    <a:moveTo>
                      <a:pt x="0" y="6223000"/>
                    </a:moveTo>
                    <a:lnTo>
                      <a:pt x="577850" y="0"/>
                    </a:lnTo>
                    <a:lnTo>
                      <a:pt x="1924050" y="177800"/>
                    </a:lnTo>
                    <a:lnTo>
                      <a:pt x="2146300" y="5829300"/>
                    </a:lnTo>
                    <a:lnTo>
                      <a:pt x="0" y="6223000"/>
                    </a:lnTo>
                    <a:close/>
                  </a:path>
                </a:pathLst>
              </a:custGeom>
              <a:noFill/>
              <a:ln w="28575">
                <a:solidFill>
                  <a:srgbClr val="6CAE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D812D0-D1FE-47C3-A256-2851441945F1}"/>
                </a:ext>
              </a:extLst>
            </p:cNvPr>
            <p:cNvSpPr txBox="1"/>
            <p:nvPr/>
          </p:nvSpPr>
          <p:spPr>
            <a:xfrm>
              <a:off x="3685891" y="2761566"/>
              <a:ext cx="58229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Q &amp; A </a:t>
              </a:r>
              <a:endParaRPr lang="zh-CN" altLang="en-US" sz="8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E21FF8B-A97B-4CDC-A78D-19258F9B0E7A}"/>
              </a:ext>
            </a:extLst>
          </p:cNvPr>
          <p:cNvSpPr txBox="1"/>
          <p:nvPr/>
        </p:nvSpPr>
        <p:spPr>
          <a:xfrm>
            <a:off x="7393092" y="4653030"/>
            <a:ext cx="322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b="1" kern="0" spc="-150" dirty="0">
                <a:solidFill>
                  <a:srgbClr val="6CAE43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Thank </a:t>
            </a:r>
            <a:r>
              <a:rPr lang="en-US" altLang="zh-CN" sz="4000" b="1" kern="0" spc="-150" dirty="0">
                <a:solidFill>
                  <a:schemeClr val="bg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you</a:t>
            </a:r>
            <a:endParaRPr lang="en-US" altLang="zh-CN" sz="1100" b="1" kern="0" spc="-150" dirty="0">
              <a:solidFill>
                <a:schemeClr val="bg1"/>
              </a:solidFill>
              <a:latin typeface="李旭科书法" panose="02000603000000000000" pitchFamily="2" charset="-122"/>
              <a:ea typeface="李旭科书法" panose="02000603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3.75E-6 -0.14792 " pathEditMode="relative" rAng="0" ptsTypes="AA">
                                      <p:cBhvr>
                                        <p:cTn id="13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0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144 -0.92338 L 0.00144 -0.0537 " pathEditMode="relative" rAng="0" ptsTypes="AA">
                                      <p:cBhvr>
                                        <p:cTn id="1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9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2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144 -0.0537 L 0.00144 -0.00995 " pathEditMode="relative" rAng="0" ptsTypes="AA">
                                      <p:cBhvr>
                                        <p:cTn id="1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919C7E-7BE2-4475-987A-8AD81BCFD52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EC8D9C-BFFB-49C9-AF5C-DE48D790D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26911"/>
            <a:ext cx="12192001" cy="693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A0A7659E-0461-48F8-810B-8A22DEA2E6E3}"/>
              </a:ext>
            </a:extLst>
          </p:cNvPr>
          <p:cNvSpPr/>
          <p:nvPr/>
        </p:nvSpPr>
        <p:spPr>
          <a:xfrm>
            <a:off x="0" y="-15240"/>
            <a:ext cx="5821680" cy="687324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7421880"/>
              <a:gd name="connsiteY0" fmla="*/ 15240 h 6873240"/>
              <a:gd name="connsiteX1" fmla="*/ 7421880 w 7421880"/>
              <a:gd name="connsiteY1" fmla="*/ 0 h 6873240"/>
              <a:gd name="connsiteX2" fmla="*/ 6096000 w 7421880"/>
              <a:gd name="connsiteY2" fmla="*/ 6873240 h 6873240"/>
              <a:gd name="connsiteX3" fmla="*/ 0 w 7421880"/>
              <a:gd name="connsiteY3" fmla="*/ 6873240 h 6873240"/>
              <a:gd name="connsiteX4" fmla="*/ 0 w 7421880"/>
              <a:gd name="connsiteY4" fmla="*/ 15240 h 68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1880" h="6873240">
                <a:moveTo>
                  <a:pt x="0" y="15240"/>
                </a:moveTo>
                <a:lnTo>
                  <a:pt x="7421880" y="0"/>
                </a:lnTo>
                <a:lnTo>
                  <a:pt x="6096000" y="6873240"/>
                </a:lnTo>
                <a:lnTo>
                  <a:pt x="0" y="6873240"/>
                </a:lnTo>
                <a:lnTo>
                  <a:pt x="0" y="15240"/>
                </a:lnTo>
                <a:close/>
              </a:path>
            </a:pathLst>
          </a:custGeom>
          <a:solidFill>
            <a:srgbClr val="906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75E888-806C-4194-BC6C-3A6C16685147}"/>
              </a:ext>
            </a:extLst>
          </p:cNvPr>
          <p:cNvSpPr/>
          <p:nvPr/>
        </p:nvSpPr>
        <p:spPr>
          <a:xfrm>
            <a:off x="0" y="-71766"/>
            <a:ext cx="5821680" cy="687324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7421880"/>
              <a:gd name="connsiteY0" fmla="*/ 15240 h 6873240"/>
              <a:gd name="connsiteX1" fmla="*/ 7421880 w 7421880"/>
              <a:gd name="connsiteY1" fmla="*/ 0 h 6873240"/>
              <a:gd name="connsiteX2" fmla="*/ 6096000 w 7421880"/>
              <a:gd name="connsiteY2" fmla="*/ 6873240 h 6873240"/>
              <a:gd name="connsiteX3" fmla="*/ 0 w 7421880"/>
              <a:gd name="connsiteY3" fmla="*/ 6873240 h 6873240"/>
              <a:gd name="connsiteX4" fmla="*/ 0 w 7421880"/>
              <a:gd name="connsiteY4" fmla="*/ 15240 h 68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1880" h="6873240">
                <a:moveTo>
                  <a:pt x="0" y="15240"/>
                </a:moveTo>
                <a:lnTo>
                  <a:pt x="7421880" y="0"/>
                </a:lnTo>
                <a:lnTo>
                  <a:pt x="6096000" y="6873240"/>
                </a:lnTo>
                <a:lnTo>
                  <a:pt x="0" y="6873240"/>
                </a:lnTo>
                <a:lnTo>
                  <a:pt x="0" y="15240"/>
                </a:lnTo>
                <a:close/>
              </a:path>
            </a:pathLst>
          </a:custGeom>
          <a:solidFill>
            <a:srgbClr val="6CA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2EC531F9-91C8-4A78-8AEA-CDB57C650EA0}"/>
              </a:ext>
            </a:extLst>
          </p:cNvPr>
          <p:cNvSpPr/>
          <p:nvPr/>
        </p:nvSpPr>
        <p:spPr>
          <a:xfrm>
            <a:off x="0" y="6326301"/>
            <a:ext cx="12192000" cy="531705"/>
          </a:xfrm>
          <a:prstGeom prst="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B1319A87-98BF-4E73-90D0-360B5A8EAD88}"/>
              </a:ext>
            </a:extLst>
          </p:cNvPr>
          <p:cNvGrpSpPr/>
          <p:nvPr/>
        </p:nvGrpSpPr>
        <p:grpSpPr>
          <a:xfrm>
            <a:off x="1254070" y="-47786"/>
            <a:ext cx="2866789" cy="853440"/>
            <a:chOff x="252929" y="0"/>
            <a:chExt cx="2866789" cy="853440"/>
          </a:xfrm>
          <a:solidFill>
            <a:srgbClr val="9D054D"/>
          </a:solidFill>
        </p:grpSpPr>
        <p:sp>
          <p:nvSpPr>
            <p:cNvPr id="16" name="Rectangle: Top Corners Rounded 41">
              <a:extLst>
                <a:ext uri="{FF2B5EF4-FFF2-40B4-BE49-F238E27FC236}">
                  <a16:creationId xmlns:a16="http://schemas.microsoft.com/office/drawing/2014/main" id="{B991D68B-38E4-4289-99CC-6B1E1245EAAD}"/>
                </a:ext>
              </a:extLst>
            </p:cNvPr>
            <p:cNvSpPr/>
            <p:nvPr/>
          </p:nvSpPr>
          <p:spPr>
            <a:xfrm rot="10800000">
              <a:off x="252930" y="0"/>
              <a:ext cx="2741282" cy="853440"/>
            </a:xfrm>
            <a:prstGeom prst="round2SameRect">
              <a:avLst/>
            </a:prstGeom>
            <a:solidFill>
              <a:srgbClr val="008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42">
              <a:extLst>
                <a:ext uri="{FF2B5EF4-FFF2-40B4-BE49-F238E27FC236}">
                  <a16:creationId xmlns:a16="http://schemas.microsoft.com/office/drawing/2014/main" id="{494C00DE-64F3-4ADF-8DE6-554718A1312D}"/>
                </a:ext>
              </a:extLst>
            </p:cNvPr>
            <p:cNvSpPr txBox="1"/>
            <p:nvPr/>
          </p:nvSpPr>
          <p:spPr>
            <a:xfrm>
              <a:off x="252929" y="52226"/>
              <a:ext cx="2866789" cy="748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267" b="1" dirty="0">
                  <a:solidFill>
                    <a:schemeClr val="bg1"/>
                  </a:solidFill>
                  <a:latin typeface="Bauhaus 93" panose="04030905020B02020C02" pitchFamily="82" charset="0"/>
                  <a:ea typeface="YouYuan" panose="02010509060101010101" pitchFamily="49" charset="-122"/>
                  <a:cs typeface="du Co Headline 16 Light" panose="020B0503060202020204" pitchFamily="34" charset="0"/>
                </a:rPr>
                <a:t>CONTENTS</a:t>
              </a:r>
              <a:endParaRPr lang="en-US" dirty="0">
                <a:solidFill>
                  <a:schemeClr val="bg1"/>
                </a:solidFill>
                <a:latin typeface="Bauhaus 93" panose="04030905020B02020C02" pitchFamily="82" charset="0"/>
                <a:ea typeface="YouYuan" panose="02010509060101010101" pitchFamily="49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F8B010-2BF5-4AB7-B23F-60062FC017D2}"/>
              </a:ext>
            </a:extLst>
          </p:cNvPr>
          <p:cNvGrpSpPr/>
          <p:nvPr/>
        </p:nvGrpSpPr>
        <p:grpSpPr>
          <a:xfrm>
            <a:off x="389681" y="1362492"/>
            <a:ext cx="2135127" cy="1506920"/>
            <a:chOff x="389681" y="1728252"/>
            <a:chExt cx="2135127" cy="1506920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1125B543-8A2A-4885-BF38-7C4C60F80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9289" y="1728252"/>
              <a:ext cx="889433" cy="889433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901301-5A61-47B4-B17D-FC5833066BF2}"/>
                </a:ext>
              </a:extLst>
            </p:cNvPr>
            <p:cNvSpPr txBox="1"/>
            <p:nvPr/>
          </p:nvSpPr>
          <p:spPr>
            <a:xfrm>
              <a:off x="389681" y="2247537"/>
              <a:ext cx="1239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E515A8B-210F-446F-9F87-FDC3D0F97E70}"/>
                </a:ext>
              </a:extLst>
            </p:cNvPr>
            <p:cNvSpPr txBox="1"/>
            <p:nvPr/>
          </p:nvSpPr>
          <p:spPr>
            <a:xfrm>
              <a:off x="396366" y="2527286"/>
              <a:ext cx="21284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Dataset</a:t>
              </a: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Description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232F5F9-D139-48A7-81CA-D40EB124A686}"/>
              </a:ext>
            </a:extLst>
          </p:cNvPr>
          <p:cNvGrpSpPr/>
          <p:nvPr/>
        </p:nvGrpSpPr>
        <p:grpSpPr>
          <a:xfrm>
            <a:off x="389680" y="3088745"/>
            <a:ext cx="1907842" cy="1427883"/>
            <a:chOff x="404194" y="3889507"/>
            <a:chExt cx="1907842" cy="1427883"/>
          </a:xfrm>
        </p:grpSpPr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F2DB852E-EE9F-4917-B5E9-1251CFA22D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1524363" y="3889507"/>
              <a:ext cx="672448" cy="702467"/>
            </a:xfrm>
            <a:custGeom>
              <a:avLst/>
              <a:gdLst>
                <a:gd name="T0" fmla="*/ 173 w 206"/>
                <a:gd name="T1" fmla="*/ 109 h 215"/>
                <a:gd name="T2" fmla="*/ 115 w 206"/>
                <a:gd name="T3" fmla="*/ 124 h 215"/>
                <a:gd name="T4" fmla="*/ 129 w 206"/>
                <a:gd name="T5" fmla="*/ 138 h 215"/>
                <a:gd name="T6" fmla="*/ 67 w 206"/>
                <a:gd name="T7" fmla="*/ 200 h 215"/>
                <a:gd name="T8" fmla="*/ 82 w 206"/>
                <a:gd name="T9" fmla="*/ 215 h 215"/>
                <a:gd name="T10" fmla="*/ 144 w 206"/>
                <a:gd name="T11" fmla="*/ 153 h 215"/>
                <a:gd name="T12" fmla="*/ 153 w 206"/>
                <a:gd name="T13" fmla="*/ 161 h 215"/>
                <a:gd name="T14" fmla="*/ 157 w 206"/>
                <a:gd name="T15" fmla="*/ 166 h 215"/>
                <a:gd name="T16" fmla="*/ 173 w 206"/>
                <a:gd name="T17" fmla="*/ 109 h 215"/>
                <a:gd name="T18" fmla="*/ 68 w 206"/>
                <a:gd name="T19" fmla="*/ 99 h 215"/>
                <a:gd name="T20" fmla="*/ 20 w 206"/>
                <a:gd name="T21" fmla="*/ 111 h 215"/>
                <a:gd name="T22" fmla="*/ 32 w 206"/>
                <a:gd name="T23" fmla="*/ 123 h 215"/>
                <a:gd name="T24" fmla="*/ 1 w 206"/>
                <a:gd name="T25" fmla="*/ 154 h 215"/>
                <a:gd name="T26" fmla="*/ 13 w 206"/>
                <a:gd name="T27" fmla="*/ 166 h 215"/>
                <a:gd name="T28" fmla="*/ 44 w 206"/>
                <a:gd name="T29" fmla="*/ 135 h 215"/>
                <a:gd name="T30" fmla="*/ 51 w 206"/>
                <a:gd name="T31" fmla="*/ 142 h 215"/>
                <a:gd name="T32" fmla="*/ 55 w 206"/>
                <a:gd name="T33" fmla="*/ 146 h 215"/>
                <a:gd name="T34" fmla="*/ 68 w 206"/>
                <a:gd name="T35" fmla="*/ 99 h 215"/>
                <a:gd name="T36" fmla="*/ 106 w 206"/>
                <a:gd name="T37" fmla="*/ 26 h 215"/>
                <a:gd name="T38" fmla="*/ 48 w 206"/>
                <a:gd name="T39" fmla="*/ 41 h 215"/>
                <a:gd name="T40" fmla="*/ 62 w 206"/>
                <a:gd name="T41" fmla="*/ 56 h 215"/>
                <a:gd name="T42" fmla="*/ 0 w 206"/>
                <a:gd name="T43" fmla="*/ 118 h 215"/>
                <a:gd name="T44" fmla="*/ 15 w 206"/>
                <a:gd name="T45" fmla="*/ 132 h 215"/>
                <a:gd name="T46" fmla="*/ 25 w 206"/>
                <a:gd name="T47" fmla="*/ 123 h 215"/>
                <a:gd name="T48" fmla="*/ 10 w 206"/>
                <a:gd name="T49" fmla="*/ 109 h 215"/>
                <a:gd name="T50" fmla="*/ 49 w 206"/>
                <a:gd name="T51" fmla="*/ 99 h 215"/>
                <a:gd name="T52" fmla="*/ 77 w 206"/>
                <a:gd name="T53" fmla="*/ 70 h 215"/>
                <a:gd name="T54" fmla="*/ 86 w 206"/>
                <a:gd name="T55" fmla="*/ 79 h 215"/>
                <a:gd name="T56" fmla="*/ 91 w 206"/>
                <a:gd name="T57" fmla="*/ 84 h 215"/>
                <a:gd name="T58" fmla="*/ 106 w 206"/>
                <a:gd name="T59" fmla="*/ 26 h 215"/>
                <a:gd name="T60" fmla="*/ 206 w 206"/>
                <a:gd name="T61" fmla="*/ 0 h 215"/>
                <a:gd name="T62" fmla="*/ 125 w 206"/>
                <a:gd name="T63" fmla="*/ 21 h 215"/>
                <a:gd name="T64" fmla="*/ 144 w 206"/>
                <a:gd name="T65" fmla="*/ 41 h 215"/>
                <a:gd name="T66" fmla="*/ 68 w 206"/>
                <a:gd name="T67" fmla="*/ 118 h 215"/>
                <a:gd name="T68" fmla="*/ 64 w 206"/>
                <a:gd name="T69" fmla="*/ 134 h 215"/>
                <a:gd name="T70" fmla="*/ 78 w 206"/>
                <a:gd name="T71" fmla="*/ 149 h 215"/>
                <a:gd name="T72" fmla="*/ 165 w 206"/>
                <a:gd name="T73" fmla="*/ 62 h 215"/>
                <a:gd name="T74" fmla="*/ 177 w 206"/>
                <a:gd name="T75" fmla="*/ 74 h 215"/>
                <a:gd name="T76" fmla="*/ 184 w 206"/>
                <a:gd name="T77" fmla="*/ 81 h 215"/>
                <a:gd name="T78" fmla="*/ 206 w 206"/>
                <a:gd name="T7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215">
                  <a:moveTo>
                    <a:pt x="173" y="109"/>
                  </a:moveTo>
                  <a:cubicBezTo>
                    <a:pt x="115" y="124"/>
                    <a:pt x="115" y="124"/>
                    <a:pt x="115" y="124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67" y="200"/>
                    <a:pt x="67" y="200"/>
                    <a:pt x="67" y="200"/>
                  </a:cubicBezTo>
                  <a:cubicBezTo>
                    <a:pt x="82" y="215"/>
                    <a:pt x="82" y="215"/>
                    <a:pt x="82" y="215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73" y="109"/>
                    <a:pt x="173" y="109"/>
                    <a:pt x="173" y="109"/>
                  </a:cubicBezTo>
                  <a:moveTo>
                    <a:pt x="68" y="99"/>
                  </a:moveTo>
                  <a:cubicBezTo>
                    <a:pt x="20" y="111"/>
                    <a:pt x="20" y="111"/>
                    <a:pt x="20" y="111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68" y="99"/>
                    <a:pt x="68" y="99"/>
                    <a:pt x="68" y="99"/>
                  </a:cubicBezTo>
                  <a:moveTo>
                    <a:pt x="106" y="26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1" y="119"/>
                    <a:pt x="10" y="109"/>
                    <a:pt x="10" y="109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106" y="26"/>
                    <a:pt x="106" y="26"/>
                    <a:pt x="106" y="26"/>
                  </a:cubicBezTo>
                  <a:moveTo>
                    <a:pt x="206" y="0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206" y="0"/>
                    <a:pt x="206" y="0"/>
                    <a:pt x="20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658B003-E1AB-4F17-A6AE-B859CC192FAA}"/>
                </a:ext>
              </a:extLst>
            </p:cNvPr>
            <p:cNvSpPr txBox="1"/>
            <p:nvPr/>
          </p:nvSpPr>
          <p:spPr>
            <a:xfrm>
              <a:off x="404195" y="4329755"/>
              <a:ext cx="1276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D801CF9-DE2E-4DFC-ADD3-FA7F1F04DA10}"/>
                </a:ext>
              </a:extLst>
            </p:cNvPr>
            <p:cNvSpPr txBox="1"/>
            <p:nvPr/>
          </p:nvSpPr>
          <p:spPr>
            <a:xfrm>
              <a:off x="404194" y="4609504"/>
              <a:ext cx="1907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Selection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244E0813-9C5F-4EC6-9809-2E5DD8BACE3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28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74FC5EE-87F8-4E8C-81CE-D799750E105E}"/>
              </a:ext>
            </a:extLst>
          </p:cNvPr>
          <p:cNvGrpSpPr/>
          <p:nvPr/>
        </p:nvGrpSpPr>
        <p:grpSpPr>
          <a:xfrm>
            <a:off x="2668299" y="3112790"/>
            <a:ext cx="1808618" cy="1687570"/>
            <a:chOff x="2668299" y="1855551"/>
            <a:chExt cx="1808618" cy="168757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2FA7F93-EE14-447A-BFD7-AC83A4FF0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5454" y="1855551"/>
              <a:ext cx="679909" cy="679909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FA48071-B1BB-4F70-8A8D-70862EDB02CF}"/>
                </a:ext>
              </a:extLst>
            </p:cNvPr>
            <p:cNvSpPr txBox="1"/>
            <p:nvPr/>
          </p:nvSpPr>
          <p:spPr>
            <a:xfrm>
              <a:off x="2674938" y="2247709"/>
              <a:ext cx="119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AD0234-E8A1-4338-8134-C1F2ED12D215}"/>
                </a:ext>
              </a:extLst>
            </p:cNvPr>
            <p:cNvSpPr txBox="1"/>
            <p:nvPr/>
          </p:nvSpPr>
          <p:spPr>
            <a:xfrm>
              <a:off x="2668299" y="2527458"/>
              <a:ext cx="18086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Visualization Result &amp;</a:t>
              </a: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Evaluation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1F0890-0899-4AD5-B51F-BB44F1C0387F}"/>
              </a:ext>
            </a:extLst>
          </p:cNvPr>
          <p:cNvGrpSpPr/>
          <p:nvPr/>
        </p:nvGrpSpPr>
        <p:grpSpPr>
          <a:xfrm>
            <a:off x="2668299" y="1494972"/>
            <a:ext cx="2059168" cy="1374612"/>
            <a:chOff x="2668299" y="1494972"/>
            <a:chExt cx="2059168" cy="1374612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72FE9A9-E5A9-44B8-8699-15C26913577C}"/>
                </a:ext>
              </a:extLst>
            </p:cNvPr>
            <p:cNvSpPr txBox="1"/>
            <p:nvPr/>
          </p:nvSpPr>
          <p:spPr>
            <a:xfrm>
              <a:off x="2668299" y="1881949"/>
              <a:ext cx="119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DF3016A-188E-4A2D-B84F-5EB49B6CA0AB}"/>
                </a:ext>
              </a:extLst>
            </p:cNvPr>
            <p:cNvSpPr txBox="1"/>
            <p:nvPr/>
          </p:nvSpPr>
          <p:spPr>
            <a:xfrm>
              <a:off x="2668299" y="2161698"/>
              <a:ext cx="2059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</a:t>
              </a: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Preprocessing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5E4DE0CC-4FD8-4967-8416-827781A414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20874" y="1494972"/>
              <a:ext cx="599970" cy="588753"/>
            </a:xfrm>
            <a:custGeom>
              <a:avLst/>
              <a:gdLst>
                <a:gd name="T0" fmla="*/ 39 w 88"/>
                <a:gd name="T1" fmla="*/ 46 h 86"/>
                <a:gd name="T2" fmla="*/ 79 w 88"/>
                <a:gd name="T3" fmla="*/ 46 h 86"/>
                <a:gd name="T4" fmla="*/ 39 w 88"/>
                <a:gd name="T5" fmla="*/ 86 h 86"/>
                <a:gd name="T6" fmla="*/ 0 w 88"/>
                <a:gd name="T7" fmla="*/ 46 h 86"/>
                <a:gd name="T8" fmla="*/ 39 w 88"/>
                <a:gd name="T9" fmla="*/ 7 h 86"/>
                <a:gd name="T10" fmla="*/ 39 w 88"/>
                <a:gd name="T11" fmla="*/ 46 h 86"/>
                <a:gd name="T12" fmla="*/ 48 w 88"/>
                <a:gd name="T13" fmla="*/ 40 h 86"/>
                <a:gd name="T14" fmla="*/ 88 w 88"/>
                <a:gd name="T15" fmla="*/ 40 h 86"/>
                <a:gd name="T16" fmla="*/ 48 w 88"/>
                <a:gd name="T17" fmla="*/ 0 h 86"/>
                <a:gd name="T18" fmla="*/ 48 w 88"/>
                <a:gd name="T19" fmla="*/ 4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6">
                  <a:moveTo>
                    <a:pt x="39" y="46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9" y="68"/>
                    <a:pt x="61" y="86"/>
                    <a:pt x="39" y="86"/>
                  </a:cubicBezTo>
                  <a:cubicBezTo>
                    <a:pt x="18" y="86"/>
                    <a:pt x="0" y="68"/>
                    <a:pt x="0" y="46"/>
                  </a:cubicBezTo>
                  <a:cubicBezTo>
                    <a:pt x="0" y="25"/>
                    <a:pt x="18" y="7"/>
                    <a:pt x="39" y="7"/>
                  </a:cubicBezTo>
                  <a:lnTo>
                    <a:pt x="39" y="46"/>
                  </a:lnTo>
                  <a:close/>
                  <a:moveTo>
                    <a:pt x="4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88" y="18"/>
                    <a:pt x="70" y="0"/>
                    <a:pt x="48" y="0"/>
                  </a:cubicBezTo>
                  <a:lnTo>
                    <a:pt x="48" y="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31" name="组合 4">
            <a:extLst>
              <a:ext uri="{FF2B5EF4-FFF2-40B4-BE49-F238E27FC236}">
                <a16:creationId xmlns:a16="http://schemas.microsoft.com/office/drawing/2014/main" id="{E60FE4E8-810A-4317-80E9-29CBF8110144}"/>
              </a:ext>
            </a:extLst>
          </p:cNvPr>
          <p:cNvGrpSpPr/>
          <p:nvPr/>
        </p:nvGrpSpPr>
        <p:grpSpPr>
          <a:xfrm>
            <a:off x="6916413" y="1513115"/>
            <a:ext cx="4476031" cy="4476031"/>
            <a:chOff x="3708695" y="1764559"/>
            <a:chExt cx="3465661" cy="3465661"/>
          </a:xfrm>
        </p:grpSpPr>
        <p:sp>
          <p:nvSpPr>
            <p:cNvPr id="32" name="弧形 5">
              <a:extLst>
                <a:ext uri="{FF2B5EF4-FFF2-40B4-BE49-F238E27FC236}">
                  <a16:creationId xmlns:a16="http://schemas.microsoft.com/office/drawing/2014/main" id="{65071B4C-84DE-4424-8C30-C1B58C471291}"/>
                </a:ext>
              </a:extLst>
            </p:cNvPr>
            <p:cNvSpPr/>
            <p:nvPr/>
          </p:nvSpPr>
          <p:spPr>
            <a:xfrm rot="4917467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6">
              <a:extLst>
                <a:ext uri="{FF2B5EF4-FFF2-40B4-BE49-F238E27FC236}">
                  <a16:creationId xmlns:a16="http://schemas.microsoft.com/office/drawing/2014/main" id="{AC442A2D-56CE-4098-A3FA-913271BAF95E}"/>
                </a:ext>
              </a:extLst>
            </p:cNvPr>
            <p:cNvSpPr/>
            <p:nvPr/>
          </p:nvSpPr>
          <p:spPr>
            <a:xfrm rot="15666910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7">
            <a:extLst>
              <a:ext uri="{FF2B5EF4-FFF2-40B4-BE49-F238E27FC236}">
                <a16:creationId xmlns:a16="http://schemas.microsoft.com/office/drawing/2014/main" id="{95ADEDC3-8142-48D1-9B88-DBD26F7DFF90}"/>
              </a:ext>
            </a:extLst>
          </p:cNvPr>
          <p:cNvGrpSpPr/>
          <p:nvPr/>
        </p:nvGrpSpPr>
        <p:grpSpPr>
          <a:xfrm>
            <a:off x="8161610" y="2837311"/>
            <a:ext cx="1985637" cy="1985637"/>
            <a:chOff x="4187863" y="2205519"/>
            <a:chExt cx="2583740" cy="2583740"/>
          </a:xfrm>
        </p:grpSpPr>
        <p:sp>
          <p:nvSpPr>
            <p:cNvPr id="40" name="弧形 8">
              <a:extLst>
                <a:ext uri="{FF2B5EF4-FFF2-40B4-BE49-F238E27FC236}">
                  <a16:creationId xmlns:a16="http://schemas.microsoft.com/office/drawing/2014/main" id="{2DCB06CD-21AD-46ED-8427-E38D8914DC02}"/>
                </a:ext>
              </a:extLst>
            </p:cNvPr>
            <p:cNvSpPr/>
            <p:nvPr/>
          </p:nvSpPr>
          <p:spPr>
            <a:xfrm rot="21341739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9">
              <a:extLst>
                <a:ext uri="{FF2B5EF4-FFF2-40B4-BE49-F238E27FC236}">
                  <a16:creationId xmlns:a16="http://schemas.microsoft.com/office/drawing/2014/main" id="{F40018CE-C657-4248-AAC9-410B09B5CA10}"/>
                </a:ext>
              </a:extLst>
            </p:cNvPr>
            <p:cNvSpPr/>
            <p:nvPr/>
          </p:nvSpPr>
          <p:spPr>
            <a:xfrm rot="10583414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10">
            <a:extLst>
              <a:ext uri="{FF2B5EF4-FFF2-40B4-BE49-F238E27FC236}">
                <a16:creationId xmlns:a16="http://schemas.microsoft.com/office/drawing/2014/main" id="{54C130FC-5B1C-4D3E-8F42-781796CE1DB8}"/>
              </a:ext>
            </a:extLst>
          </p:cNvPr>
          <p:cNvGrpSpPr/>
          <p:nvPr/>
        </p:nvGrpSpPr>
        <p:grpSpPr>
          <a:xfrm>
            <a:off x="7937470" y="2613171"/>
            <a:ext cx="2433916" cy="2433916"/>
            <a:chOff x="3940015" y="1882237"/>
            <a:chExt cx="3167048" cy="3167048"/>
          </a:xfrm>
        </p:grpSpPr>
        <p:sp>
          <p:nvSpPr>
            <p:cNvPr id="43" name="同心圆 24">
              <a:extLst>
                <a:ext uri="{FF2B5EF4-FFF2-40B4-BE49-F238E27FC236}">
                  <a16:creationId xmlns:a16="http://schemas.microsoft.com/office/drawing/2014/main" id="{28BA2D95-061A-45A3-943A-EB0F78F00E3A}"/>
                </a:ext>
              </a:extLst>
            </p:cNvPr>
            <p:cNvSpPr/>
            <p:nvPr/>
          </p:nvSpPr>
          <p:spPr>
            <a:xfrm>
              <a:off x="3940015" y="1882237"/>
              <a:ext cx="3167048" cy="3167048"/>
            </a:xfrm>
            <a:prstGeom prst="donut">
              <a:avLst>
                <a:gd name="adj" fmla="val 4897"/>
              </a:avLst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任意多边形 33">
              <a:extLst>
                <a:ext uri="{FF2B5EF4-FFF2-40B4-BE49-F238E27FC236}">
                  <a16:creationId xmlns:a16="http://schemas.microsoft.com/office/drawing/2014/main" id="{1F59FC1B-AE44-424E-8C97-46FFB5163014}"/>
                </a:ext>
              </a:extLst>
            </p:cNvPr>
            <p:cNvSpPr/>
            <p:nvPr/>
          </p:nvSpPr>
          <p:spPr>
            <a:xfrm>
              <a:off x="4250607" y="1882237"/>
              <a:ext cx="2468465" cy="3167048"/>
            </a:xfrm>
            <a:custGeom>
              <a:avLst/>
              <a:gdLst>
                <a:gd name="connsiteX0" fmla="*/ 120078 w 2468465"/>
                <a:gd name="connsiteY0" fmla="*/ 2424466 h 3167048"/>
                <a:gd name="connsiteX1" fmla="*/ 170684 w 2468465"/>
                <a:gd name="connsiteY1" fmla="*/ 2492141 h 3167048"/>
                <a:gd name="connsiteX2" fmla="*/ 1272933 w 2468465"/>
                <a:gd name="connsiteY2" fmla="*/ 3011958 h 3167048"/>
                <a:gd name="connsiteX3" fmla="*/ 2028295 w 2468465"/>
                <a:gd name="connsiteY3" fmla="*/ 2796126 h 3167048"/>
                <a:gd name="connsiteX4" fmla="*/ 2069367 w 2468465"/>
                <a:gd name="connsiteY4" fmla="*/ 2767839 h 3167048"/>
                <a:gd name="connsiteX5" fmla="*/ 2162125 w 2468465"/>
                <a:gd name="connsiteY5" fmla="*/ 2893744 h 3167048"/>
                <a:gd name="connsiteX6" fmla="*/ 2158297 w 2468465"/>
                <a:gd name="connsiteY6" fmla="*/ 2896607 h 3167048"/>
                <a:gd name="connsiteX7" fmla="*/ 1272933 w 2468465"/>
                <a:gd name="connsiteY7" fmla="*/ 3167048 h 3167048"/>
                <a:gd name="connsiteX8" fmla="*/ 51009 w 2468465"/>
                <a:gd name="connsiteY8" fmla="*/ 2590792 h 3167048"/>
                <a:gd name="connsiteX9" fmla="*/ 0 w 2468465"/>
                <a:gd name="connsiteY9" fmla="*/ 2522579 h 3167048"/>
                <a:gd name="connsiteX10" fmla="*/ 1272933 w 2468465"/>
                <a:gd name="connsiteY10" fmla="*/ 0 h 3167048"/>
                <a:gd name="connsiteX11" fmla="*/ 2392654 w 2468465"/>
                <a:gd name="connsiteY11" fmla="*/ 463804 h 3167048"/>
                <a:gd name="connsiteX12" fmla="*/ 2468465 w 2468465"/>
                <a:gd name="connsiteY12" fmla="*/ 547217 h 3167048"/>
                <a:gd name="connsiteX13" fmla="*/ 2348337 w 2468465"/>
                <a:gd name="connsiteY13" fmla="*/ 645371 h 3167048"/>
                <a:gd name="connsiteX14" fmla="*/ 2282988 w 2468465"/>
                <a:gd name="connsiteY14" fmla="*/ 573469 h 3167048"/>
                <a:gd name="connsiteX15" fmla="*/ 1272933 w 2468465"/>
                <a:gd name="connsiteY15" fmla="*/ 155090 h 3167048"/>
                <a:gd name="connsiteX16" fmla="*/ 669313 w 2468465"/>
                <a:gd name="connsiteY16" fmla="*/ 288519 h 3167048"/>
                <a:gd name="connsiteX17" fmla="*/ 565085 w 2468465"/>
                <a:gd name="connsiteY17" fmla="*/ 342697 h 3167048"/>
                <a:gd name="connsiteX18" fmla="*/ 473253 w 2468465"/>
                <a:gd name="connsiteY18" fmla="*/ 218048 h 3167048"/>
                <a:gd name="connsiteX19" fmla="*/ 560582 w 2468465"/>
                <a:gd name="connsiteY19" fmla="*/ 168890 h 3167048"/>
                <a:gd name="connsiteX20" fmla="*/ 1272933 w 2468465"/>
                <a:gd name="connsiteY20" fmla="*/ 0 h 316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8465" h="3167048">
                  <a:moveTo>
                    <a:pt x="120078" y="2424466"/>
                  </a:moveTo>
                  <a:lnTo>
                    <a:pt x="170684" y="2492141"/>
                  </a:lnTo>
                  <a:cubicBezTo>
                    <a:pt x="432680" y="2809606"/>
                    <a:pt x="829176" y="3011958"/>
                    <a:pt x="1272933" y="3011958"/>
                  </a:cubicBezTo>
                  <a:cubicBezTo>
                    <a:pt x="1550282" y="3011958"/>
                    <a:pt x="1809169" y="2932915"/>
                    <a:pt x="2028295" y="2796126"/>
                  </a:cubicBezTo>
                  <a:lnTo>
                    <a:pt x="2069367" y="2767839"/>
                  </a:lnTo>
                  <a:lnTo>
                    <a:pt x="2162125" y="2893744"/>
                  </a:lnTo>
                  <a:lnTo>
                    <a:pt x="2158297" y="2896607"/>
                  </a:lnTo>
                  <a:cubicBezTo>
                    <a:pt x="1905564" y="3067350"/>
                    <a:pt x="1600892" y="3167048"/>
                    <a:pt x="1272933" y="3167048"/>
                  </a:cubicBezTo>
                  <a:cubicBezTo>
                    <a:pt x="780996" y="3167048"/>
                    <a:pt x="341451" y="2942726"/>
                    <a:pt x="51009" y="2590792"/>
                  </a:cubicBezTo>
                  <a:lnTo>
                    <a:pt x="0" y="2522579"/>
                  </a:lnTo>
                  <a:close/>
                  <a:moveTo>
                    <a:pt x="1272933" y="0"/>
                  </a:moveTo>
                  <a:cubicBezTo>
                    <a:pt x="1710211" y="0"/>
                    <a:pt x="2106092" y="177242"/>
                    <a:pt x="2392654" y="463804"/>
                  </a:cubicBezTo>
                  <a:lnTo>
                    <a:pt x="2468465" y="547217"/>
                  </a:lnTo>
                  <a:lnTo>
                    <a:pt x="2348337" y="645371"/>
                  </a:lnTo>
                  <a:lnTo>
                    <a:pt x="2282988" y="573469"/>
                  </a:lnTo>
                  <a:cubicBezTo>
                    <a:pt x="2024493" y="314973"/>
                    <a:pt x="1667384" y="155090"/>
                    <a:pt x="1272933" y="155090"/>
                  </a:cubicBezTo>
                  <a:cubicBezTo>
                    <a:pt x="1057218" y="155090"/>
                    <a:pt x="852671" y="202907"/>
                    <a:pt x="669313" y="288519"/>
                  </a:cubicBezTo>
                  <a:lnTo>
                    <a:pt x="565085" y="342697"/>
                  </a:lnTo>
                  <a:lnTo>
                    <a:pt x="473253" y="218048"/>
                  </a:lnTo>
                  <a:lnTo>
                    <a:pt x="560582" y="168890"/>
                  </a:lnTo>
                  <a:cubicBezTo>
                    <a:pt x="774711" y="60851"/>
                    <a:pt x="1016716" y="0"/>
                    <a:pt x="1272933" y="0"/>
                  </a:cubicBezTo>
                  <a:close/>
                </a:path>
              </a:pathLst>
            </a:cu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20">
            <a:extLst>
              <a:ext uri="{FF2B5EF4-FFF2-40B4-BE49-F238E27FC236}">
                <a16:creationId xmlns:a16="http://schemas.microsoft.com/office/drawing/2014/main" id="{56213E91-BE39-463F-889F-C1385D4E5651}"/>
              </a:ext>
            </a:extLst>
          </p:cNvPr>
          <p:cNvSpPr txBox="1"/>
          <p:nvPr/>
        </p:nvSpPr>
        <p:spPr>
          <a:xfrm>
            <a:off x="8089893" y="3667492"/>
            <a:ext cx="228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Classification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6" name="组合 39">
            <a:extLst>
              <a:ext uri="{FF2B5EF4-FFF2-40B4-BE49-F238E27FC236}">
                <a16:creationId xmlns:a16="http://schemas.microsoft.com/office/drawing/2014/main" id="{F2DCE795-058A-4253-A7E6-D3301C2144B2}"/>
              </a:ext>
            </a:extLst>
          </p:cNvPr>
          <p:cNvGrpSpPr/>
          <p:nvPr/>
        </p:nvGrpSpPr>
        <p:grpSpPr>
          <a:xfrm>
            <a:off x="8299279" y="1176564"/>
            <a:ext cx="1014300" cy="914400"/>
            <a:chOff x="5123924" y="1640114"/>
            <a:chExt cx="1014300" cy="914400"/>
          </a:xfrm>
        </p:grpSpPr>
        <p:sp>
          <p:nvSpPr>
            <p:cNvPr id="47" name="椭圆 37">
              <a:extLst>
                <a:ext uri="{FF2B5EF4-FFF2-40B4-BE49-F238E27FC236}">
                  <a16:creationId xmlns:a16="http://schemas.microsoft.com/office/drawing/2014/main" id="{6EC36B6A-EDD0-4588-89F9-278D7D453621}"/>
                </a:ext>
              </a:extLst>
            </p:cNvPr>
            <p:cNvSpPr/>
            <p:nvPr/>
          </p:nvSpPr>
          <p:spPr>
            <a:xfrm>
              <a:off x="5123924" y="164011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38">
              <a:extLst>
                <a:ext uri="{FF2B5EF4-FFF2-40B4-BE49-F238E27FC236}">
                  <a16:creationId xmlns:a16="http://schemas.microsoft.com/office/drawing/2014/main" id="{16B6E430-6005-4928-9B6F-19438EB4380B}"/>
                </a:ext>
              </a:extLst>
            </p:cNvPr>
            <p:cNvSpPr txBox="1"/>
            <p:nvPr/>
          </p:nvSpPr>
          <p:spPr>
            <a:xfrm>
              <a:off x="5291859" y="1897259"/>
              <a:ext cx="846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SVM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9" name="组合 55">
            <a:extLst>
              <a:ext uri="{FF2B5EF4-FFF2-40B4-BE49-F238E27FC236}">
                <a16:creationId xmlns:a16="http://schemas.microsoft.com/office/drawing/2014/main" id="{6320857C-8C5E-4B68-84BB-A05D2AD2D189}"/>
              </a:ext>
            </a:extLst>
          </p:cNvPr>
          <p:cNvGrpSpPr/>
          <p:nvPr/>
        </p:nvGrpSpPr>
        <p:grpSpPr>
          <a:xfrm>
            <a:off x="10761837" y="3491061"/>
            <a:ext cx="1098500" cy="914400"/>
            <a:chOff x="7511524" y="1786164"/>
            <a:chExt cx="1098500" cy="914400"/>
          </a:xfrm>
        </p:grpSpPr>
        <p:sp>
          <p:nvSpPr>
            <p:cNvPr id="50" name="椭圆 41">
              <a:extLst>
                <a:ext uri="{FF2B5EF4-FFF2-40B4-BE49-F238E27FC236}">
                  <a16:creationId xmlns:a16="http://schemas.microsoft.com/office/drawing/2014/main" id="{7D99F5D7-858B-4FF6-B693-6EA9C945E0EA}"/>
                </a:ext>
              </a:extLst>
            </p:cNvPr>
            <p:cNvSpPr/>
            <p:nvPr/>
          </p:nvSpPr>
          <p:spPr>
            <a:xfrm>
              <a:off x="7511524" y="17861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42">
              <a:extLst>
                <a:ext uri="{FF2B5EF4-FFF2-40B4-BE49-F238E27FC236}">
                  <a16:creationId xmlns:a16="http://schemas.microsoft.com/office/drawing/2014/main" id="{D71883F6-41F0-4B71-A8A4-71DEF37941D7}"/>
                </a:ext>
              </a:extLst>
            </p:cNvPr>
            <p:cNvSpPr txBox="1"/>
            <p:nvPr/>
          </p:nvSpPr>
          <p:spPr>
            <a:xfrm>
              <a:off x="7570296" y="1997484"/>
              <a:ext cx="1039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Random</a:t>
              </a: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Forests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4" name="组合 56">
            <a:extLst>
              <a:ext uri="{FF2B5EF4-FFF2-40B4-BE49-F238E27FC236}">
                <a16:creationId xmlns:a16="http://schemas.microsoft.com/office/drawing/2014/main" id="{49966E43-0A1E-47C6-A3C4-E9A2850C79E9}"/>
              </a:ext>
            </a:extLst>
          </p:cNvPr>
          <p:cNvGrpSpPr/>
          <p:nvPr/>
        </p:nvGrpSpPr>
        <p:grpSpPr>
          <a:xfrm>
            <a:off x="9835177" y="5118853"/>
            <a:ext cx="1087450" cy="914400"/>
            <a:chOff x="7511524" y="4681764"/>
            <a:chExt cx="1087450" cy="914400"/>
          </a:xfrm>
        </p:grpSpPr>
        <p:sp>
          <p:nvSpPr>
            <p:cNvPr id="57" name="椭圆 43">
              <a:extLst>
                <a:ext uri="{FF2B5EF4-FFF2-40B4-BE49-F238E27FC236}">
                  <a16:creationId xmlns:a16="http://schemas.microsoft.com/office/drawing/2014/main" id="{D9A935D0-9B7D-4183-9A8B-400887035817}"/>
                </a:ext>
              </a:extLst>
            </p:cNvPr>
            <p:cNvSpPr/>
            <p:nvPr/>
          </p:nvSpPr>
          <p:spPr>
            <a:xfrm>
              <a:off x="7511524" y="4681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44">
              <a:extLst>
                <a:ext uri="{FF2B5EF4-FFF2-40B4-BE49-F238E27FC236}">
                  <a16:creationId xmlns:a16="http://schemas.microsoft.com/office/drawing/2014/main" id="{E2C9E423-7A7E-4F52-9CFD-3AA2B8754642}"/>
                </a:ext>
              </a:extLst>
            </p:cNvPr>
            <p:cNvSpPr txBox="1"/>
            <p:nvPr/>
          </p:nvSpPr>
          <p:spPr>
            <a:xfrm>
              <a:off x="7724899" y="4935156"/>
              <a:ext cx="87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LDA</a:t>
              </a:r>
              <a:endPara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9" name="组合 57">
            <a:extLst>
              <a:ext uri="{FF2B5EF4-FFF2-40B4-BE49-F238E27FC236}">
                <a16:creationId xmlns:a16="http://schemas.microsoft.com/office/drawing/2014/main" id="{399194BC-64A9-450C-A114-A7ED16AB8D79}"/>
              </a:ext>
            </a:extLst>
          </p:cNvPr>
          <p:cNvGrpSpPr/>
          <p:nvPr/>
        </p:nvGrpSpPr>
        <p:grpSpPr>
          <a:xfrm>
            <a:off x="7105479" y="4986564"/>
            <a:ext cx="1193800" cy="914400"/>
            <a:chOff x="4171424" y="4681764"/>
            <a:chExt cx="1193800" cy="914400"/>
          </a:xfrm>
        </p:grpSpPr>
        <p:sp>
          <p:nvSpPr>
            <p:cNvPr id="60" name="椭圆 45">
              <a:extLst>
                <a:ext uri="{FF2B5EF4-FFF2-40B4-BE49-F238E27FC236}">
                  <a16:creationId xmlns:a16="http://schemas.microsoft.com/office/drawing/2014/main" id="{67BF1C3E-5F66-4737-8716-3C5F6C72D481}"/>
                </a:ext>
              </a:extLst>
            </p:cNvPr>
            <p:cNvSpPr/>
            <p:nvPr/>
          </p:nvSpPr>
          <p:spPr>
            <a:xfrm>
              <a:off x="4171424" y="4681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46">
              <a:extLst>
                <a:ext uri="{FF2B5EF4-FFF2-40B4-BE49-F238E27FC236}">
                  <a16:creationId xmlns:a16="http://schemas.microsoft.com/office/drawing/2014/main" id="{6BEDEFE8-1853-455B-A1EB-D289D8B18BD9}"/>
                </a:ext>
              </a:extLst>
            </p:cNvPr>
            <p:cNvSpPr txBox="1"/>
            <p:nvPr/>
          </p:nvSpPr>
          <p:spPr>
            <a:xfrm>
              <a:off x="4311649" y="4923431"/>
              <a:ext cx="1053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KNN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合 58">
            <a:extLst>
              <a:ext uri="{FF2B5EF4-FFF2-40B4-BE49-F238E27FC236}">
                <a16:creationId xmlns:a16="http://schemas.microsoft.com/office/drawing/2014/main" id="{6027D17B-CD6E-4F9D-9CE1-4C802653CF41}"/>
              </a:ext>
            </a:extLst>
          </p:cNvPr>
          <p:cNvGrpSpPr/>
          <p:nvPr/>
        </p:nvGrpSpPr>
        <p:grpSpPr>
          <a:xfrm>
            <a:off x="6553255" y="2768600"/>
            <a:ext cx="1053183" cy="914400"/>
            <a:chOff x="3860500" y="4935764"/>
            <a:chExt cx="1053183" cy="914400"/>
          </a:xfrm>
        </p:grpSpPr>
        <p:sp>
          <p:nvSpPr>
            <p:cNvPr id="65" name="椭圆 59">
              <a:extLst>
                <a:ext uri="{FF2B5EF4-FFF2-40B4-BE49-F238E27FC236}">
                  <a16:creationId xmlns:a16="http://schemas.microsoft.com/office/drawing/2014/main" id="{9408C7D8-69F2-4ECA-A202-D126B48C9E36}"/>
                </a:ext>
              </a:extLst>
            </p:cNvPr>
            <p:cNvSpPr/>
            <p:nvPr/>
          </p:nvSpPr>
          <p:spPr>
            <a:xfrm>
              <a:off x="3892024" y="4935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60">
              <a:extLst>
                <a:ext uri="{FF2B5EF4-FFF2-40B4-BE49-F238E27FC236}">
                  <a16:creationId xmlns:a16="http://schemas.microsoft.com/office/drawing/2014/main" id="{3A843A3F-7170-4AD6-83C5-28894B5D5AAE}"/>
                </a:ext>
              </a:extLst>
            </p:cNvPr>
            <p:cNvSpPr txBox="1"/>
            <p:nvPr/>
          </p:nvSpPr>
          <p:spPr>
            <a:xfrm>
              <a:off x="3860500" y="5170314"/>
              <a:ext cx="10531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Decision</a:t>
              </a: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tree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2" name="组合 39">
            <a:extLst>
              <a:ext uri="{FF2B5EF4-FFF2-40B4-BE49-F238E27FC236}">
                <a16:creationId xmlns:a16="http://schemas.microsoft.com/office/drawing/2014/main" id="{697B2B6E-4696-6546-88AF-8688987C9E82}"/>
              </a:ext>
            </a:extLst>
          </p:cNvPr>
          <p:cNvGrpSpPr/>
          <p:nvPr/>
        </p:nvGrpSpPr>
        <p:grpSpPr>
          <a:xfrm>
            <a:off x="10521604" y="1904156"/>
            <a:ext cx="1213758" cy="914400"/>
            <a:chOff x="5101805" y="1640114"/>
            <a:chExt cx="1213758" cy="914400"/>
          </a:xfrm>
        </p:grpSpPr>
        <p:sp>
          <p:nvSpPr>
            <p:cNvPr id="73" name="椭圆 37">
              <a:extLst>
                <a:ext uri="{FF2B5EF4-FFF2-40B4-BE49-F238E27FC236}">
                  <a16:creationId xmlns:a16="http://schemas.microsoft.com/office/drawing/2014/main" id="{6BBB50CA-F31A-864C-8E36-AB3EE416BD02}"/>
                </a:ext>
              </a:extLst>
            </p:cNvPr>
            <p:cNvSpPr/>
            <p:nvPr/>
          </p:nvSpPr>
          <p:spPr>
            <a:xfrm>
              <a:off x="5123924" y="164011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38">
              <a:extLst>
                <a:ext uri="{FF2B5EF4-FFF2-40B4-BE49-F238E27FC236}">
                  <a16:creationId xmlns:a16="http://schemas.microsoft.com/office/drawing/2014/main" id="{472AA0DD-5A9B-C44B-82C8-AEEFC7DC7067}"/>
                </a:ext>
              </a:extLst>
            </p:cNvPr>
            <p:cNvSpPr txBox="1"/>
            <p:nvPr/>
          </p:nvSpPr>
          <p:spPr>
            <a:xfrm>
              <a:off x="5101805" y="1836192"/>
              <a:ext cx="12137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Logistic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regression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5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6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56" presetClass="path" presetSubtype="0" repeatCount="indefinite" accel="33333" decel="66667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0664 -0.01227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0" y="-6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75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9E3B10-BAA8-4B09-8313-283ECC11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806"/>
            <a:ext cx="12192000" cy="76504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B8F1FA-BC45-4DE7-9693-104C7C55A60E}"/>
              </a:ext>
            </a:extLst>
          </p:cNvPr>
          <p:cNvSpPr/>
          <p:nvPr/>
        </p:nvSpPr>
        <p:spPr>
          <a:xfrm>
            <a:off x="-508000" y="-275806"/>
            <a:ext cx="13001690" cy="71338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797AB6-2E85-4004-8341-8FFF135D2843}"/>
              </a:ext>
            </a:extLst>
          </p:cNvPr>
          <p:cNvGrpSpPr/>
          <p:nvPr/>
        </p:nvGrpSpPr>
        <p:grpSpPr>
          <a:xfrm>
            <a:off x="3395133" y="2111793"/>
            <a:ext cx="5777725" cy="2634500"/>
            <a:chOff x="3831040" y="1970952"/>
            <a:chExt cx="5779062" cy="2635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AF8E01-49B8-4C5A-8FE8-48C3CF557BA4}"/>
                </a:ext>
              </a:extLst>
            </p:cNvPr>
            <p:cNvSpPr txBox="1"/>
            <p:nvPr/>
          </p:nvSpPr>
          <p:spPr>
            <a:xfrm>
              <a:off x="3916350" y="2444398"/>
              <a:ext cx="5693752" cy="156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98" dirty="0">
                  <a:solidFill>
                    <a:srgbClr val="F8F8F8"/>
                  </a:solidFill>
                  <a:latin typeface="Bernard MT Condensed" panose="02050806060905020404" pitchFamily="18" charset="77"/>
                  <a:ea typeface="汉仪菱心体简" panose="02010609000101010101" pitchFamily="49" charset="-122"/>
                </a:rPr>
                <a:t>Description</a:t>
              </a:r>
              <a:endParaRPr lang="zh-CN" altLang="en-US" sz="9598" dirty="0">
                <a:solidFill>
                  <a:srgbClr val="F8F8F8"/>
                </a:solidFill>
                <a:latin typeface="Bernard MT Condensed" panose="02050806060905020404" pitchFamily="18" charset="77"/>
                <a:ea typeface="汉仪菱心体简" panose="02010609000101010101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D684E6E-88D1-49AF-B3C6-58192EE3A555}"/>
                </a:ext>
              </a:extLst>
            </p:cNvPr>
            <p:cNvCxnSpPr>
              <a:cxnSpLocks/>
            </p:cNvCxnSpPr>
            <p:nvPr/>
          </p:nvCxnSpPr>
          <p:spPr>
            <a:xfrm>
              <a:off x="3831040" y="2444398"/>
              <a:ext cx="5445327" cy="0"/>
            </a:xfrm>
            <a:prstGeom prst="line">
              <a:avLst/>
            </a:prstGeom>
            <a:ln w="38100">
              <a:solidFill>
                <a:srgbClr val="F8F8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F456C88-4553-4FAC-BCEE-E09F7053830C}"/>
                </a:ext>
              </a:extLst>
            </p:cNvPr>
            <p:cNvSpPr txBox="1"/>
            <p:nvPr/>
          </p:nvSpPr>
          <p:spPr>
            <a:xfrm>
              <a:off x="5171100" y="4236644"/>
              <a:ext cx="2722865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A20940-FEAC-47D2-BBAD-37C55FDAA9AC}"/>
                </a:ext>
              </a:extLst>
            </p:cNvPr>
            <p:cNvSpPr txBox="1"/>
            <p:nvPr/>
          </p:nvSpPr>
          <p:spPr>
            <a:xfrm>
              <a:off x="5864720" y="1970952"/>
              <a:ext cx="1335623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 1</a:t>
              </a:r>
              <a:endParaRPr lang="zh-CN" altLang="en-US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5E9AD89-4CA9-4927-85CD-970E88201F2D}"/>
                </a:ext>
              </a:extLst>
            </p:cNvPr>
            <p:cNvCxnSpPr>
              <a:cxnSpLocks/>
            </p:cNvCxnSpPr>
            <p:nvPr/>
          </p:nvCxnSpPr>
          <p:spPr>
            <a:xfrm>
              <a:off x="3831040" y="3999544"/>
              <a:ext cx="5445327" cy="0"/>
            </a:xfrm>
            <a:prstGeom prst="line">
              <a:avLst/>
            </a:prstGeom>
            <a:ln w="38100">
              <a:solidFill>
                <a:srgbClr val="F8F8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DBF684-5CA0-489C-A6F7-610E29AB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21">
            <a:extLst>
              <a:ext uri="{FF2B5EF4-FFF2-40B4-BE49-F238E27FC236}">
                <a16:creationId xmlns:a16="http://schemas.microsoft.com/office/drawing/2014/main" id="{543D45E3-BB3E-4C8B-81DE-2DB37DF05F75}"/>
              </a:ext>
            </a:extLst>
          </p:cNvPr>
          <p:cNvSpPr/>
          <p:nvPr/>
        </p:nvSpPr>
        <p:spPr>
          <a:xfrm>
            <a:off x="-18220" y="5565"/>
            <a:ext cx="12191996" cy="6858000"/>
          </a:xfrm>
          <a:prstGeom prst="rect">
            <a:avLst/>
          </a:prstGeom>
          <a:solidFill>
            <a:srgbClr val="58585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F1E23A28-EE13-4953-878A-E9418C42B4AA}"/>
              </a:ext>
            </a:extLst>
          </p:cNvPr>
          <p:cNvSpPr txBox="1"/>
          <p:nvPr/>
        </p:nvSpPr>
        <p:spPr>
          <a:xfrm>
            <a:off x="601889" y="619716"/>
            <a:ext cx="8374731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18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1.Lending Club dataset</a:t>
            </a:r>
            <a:endParaRPr lang="en-US" sz="4218" b="1" dirty="0">
              <a:solidFill>
                <a:srgbClr val="00886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Rectangle: Top Corners Rounded 35">
            <a:extLst>
              <a:ext uri="{FF2B5EF4-FFF2-40B4-BE49-F238E27FC236}">
                <a16:creationId xmlns:a16="http://schemas.microsoft.com/office/drawing/2014/main" id="{736E60F7-5C67-4724-84F0-08D14EFEFFB6}"/>
              </a:ext>
            </a:extLst>
          </p:cNvPr>
          <p:cNvSpPr/>
          <p:nvPr/>
        </p:nvSpPr>
        <p:spPr>
          <a:xfrm rot="5400000" flipH="1">
            <a:off x="-1020893" y="1566696"/>
            <a:ext cx="2554543" cy="512751"/>
          </a:xfrm>
          <a:prstGeom prst="round2Same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63ABC16-1A14-4AE6-8643-C2EE9D890587}"/>
              </a:ext>
            </a:extLst>
          </p:cNvPr>
          <p:cNvSpPr txBox="1"/>
          <p:nvPr/>
        </p:nvSpPr>
        <p:spPr>
          <a:xfrm>
            <a:off x="45394" y="556021"/>
            <a:ext cx="421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C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A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EE22F7-D591-439C-A022-21A907DEFF5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30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B33EAF2-2C87-46F5-8578-FD53A2B40367}"/>
              </a:ext>
            </a:extLst>
          </p:cNvPr>
          <p:cNvSpPr txBox="1"/>
          <p:nvPr/>
        </p:nvSpPr>
        <p:spPr>
          <a:xfrm>
            <a:off x="601887" y="1283607"/>
            <a:ext cx="86597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Response: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Fully Paid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 vs “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charged off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Predictors: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144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attributes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*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40000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instances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Purpose:</a:t>
            </a:r>
            <a:b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Classify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Clients who have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potential default risk to </a:t>
            </a: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evaluate default probability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1A99A2D-12A9-4E99-9D8C-B472E939DC6F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0859" y="3534314"/>
            <a:ext cx="669616" cy="1741006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68B7BC6A-32B8-4AA9-BE06-9AEF6D6C98D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822829" y="3885699"/>
            <a:ext cx="458145" cy="1191181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rgbClr val="00886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78D77C32-DC29-4FD1-8260-871E7648E05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314737" y="3013784"/>
            <a:ext cx="1061191" cy="2759095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7805CB6C-00FC-4C8F-8988-B271511376D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976620" y="3225888"/>
            <a:ext cx="906870" cy="2357859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6DBE817F-22A0-489E-AC3A-A76056FB249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183528" y="3025270"/>
            <a:ext cx="1061191" cy="2759095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F326700E-0F66-4510-A106-425EF719E23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028408" y="3192412"/>
            <a:ext cx="1299237" cy="3378015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rgbClr val="00886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961403DF-613C-42FA-9DCC-E823144456E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279058" y="3534315"/>
            <a:ext cx="728442" cy="1893949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8659D0F9-91AE-4568-92E1-603AD5889C5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731045" y="3885699"/>
            <a:ext cx="458145" cy="1191181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rgbClr val="00886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F6D56FC5-3A0A-4951-971F-6FBD156FD00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802126" y="3260018"/>
            <a:ext cx="939440" cy="2442543"/>
          </a:xfrm>
          <a:custGeom>
            <a:avLst/>
            <a:gdLst>
              <a:gd name="T0" fmla="*/ 142 w 175"/>
              <a:gd name="T1" fmla="*/ 166 h 458"/>
              <a:gd name="T2" fmla="*/ 141 w 175"/>
              <a:gd name="T3" fmla="*/ 153 h 458"/>
              <a:gd name="T4" fmla="*/ 137 w 175"/>
              <a:gd name="T5" fmla="*/ 147 h 458"/>
              <a:gd name="T6" fmla="*/ 134 w 175"/>
              <a:gd name="T7" fmla="*/ 154 h 458"/>
              <a:gd name="T8" fmla="*/ 134 w 175"/>
              <a:gd name="T9" fmla="*/ 158 h 458"/>
              <a:gd name="T10" fmla="*/ 133 w 175"/>
              <a:gd name="T11" fmla="*/ 433 h 458"/>
              <a:gd name="T12" fmla="*/ 125 w 175"/>
              <a:gd name="T13" fmla="*/ 454 h 458"/>
              <a:gd name="T14" fmla="*/ 104 w 175"/>
              <a:gd name="T15" fmla="*/ 456 h 458"/>
              <a:gd name="T16" fmla="*/ 92 w 175"/>
              <a:gd name="T17" fmla="*/ 435 h 458"/>
              <a:gd name="T18" fmla="*/ 92 w 175"/>
              <a:gd name="T19" fmla="*/ 286 h 458"/>
              <a:gd name="T20" fmla="*/ 92 w 175"/>
              <a:gd name="T21" fmla="*/ 276 h 458"/>
              <a:gd name="T22" fmla="*/ 88 w 175"/>
              <a:gd name="T23" fmla="*/ 271 h 458"/>
              <a:gd name="T24" fmla="*/ 84 w 175"/>
              <a:gd name="T25" fmla="*/ 276 h 458"/>
              <a:gd name="T26" fmla="*/ 83 w 175"/>
              <a:gd name="T27" fmla="*/ 355 h 458"/>
              <a:gd name="T28" fmla="*/ 83 w 175"/>
              <a:gd name="T29" fmla="*/ 433 h 458"/>
              <a:gd name="T30" fmla="*/ 62 w 175"/>
              <a:gd name="T31" fmla="*/ 457 h 458"/>
              <a:gd name="T32" fmla="*/ 42 w 175"/>
              <a:gd name="T33" fmla="*/ 433 h 458"/>
              <a:gd name="T34" fmla="*/ 42 w 175"/>
              <a:gd name="T35" fmla="*/ 162 h 458"/>
              <a:gd name="T36" fmla="*/ 42 w 175"/>
              <a:gd name="T37" fmla="*/ 155 h 458"/>
              <a:gd name="T38" fmla="*/ 38 w 175"/>
              <a:gd name="T39" fmla="*/ 147 h 458"/>
              <a:gd name="T40" fmla="*/ 34 w 175"/>
              <a:gd name="T41" fmla="*/ 155 h 458"/>
              <a:gd name="T42" fmla="*/ 34 w 175"/>
              <a:gd name="T43" fmla="*/ 246 h 458"/>
              <a:gd name="T44" fmla="*/ 34 w 175"/>
              <a:gd name="T45" fmla="*/ 255 h 458"/>
              <a:gd name="T46" fmla="*/ 17 w 175"/>
              <a:gd name="T47" fmla="*/ 271 h 458"/>
              <a:gd name="T48" fmla="*/ 0 w 175"/>
              <a:gd name="T49" fmla="*/ 255 h 458"/>
              <a:gd name="T50" fmla="*/ 0 w 175"/>
              <a:gd name="T51" fmla="*/ 219 h 458"/>
              <a:gd name="T52" fmla="*/ 0 w 175"/>
              <a:gd name="T53" fmla="*/ 118 h 458"/>
              <a:gd name="T54" fmla="*/ 38 w 175"/>
              <a:gd name="T55" fmla="*/ 81 h 458"/>
              <a:gd name="T56" fmla="*/ 139 w 175"/>
              <a:gd name="T57" fmla="*/ 81 h 458"/>
              <a:gd name="T58" fmla="*/ 175 w 175"/>
              <a:gd name="T59" fmla="*/ 116 h 458"/>
              <a:gd name="T60" fmla="*/ 175 w 175"/>
              <a:gd name="T61" fmla="*/ 251 h 458"/>
              <a:gd name="T62" fmla="*/ 158 w 175"/>
              <a:gd name="T63" fmla="*/ 271 h 458"/>
              <a:gd name="T64" fmla="*/ 142 w 175"/>
              <a:gd name="T65" fmla="*/ 251 h 458"/>
              <a:gd name="T66" fmla="*/ 142 w 175"/>
              <a:gd name="T67" fmla="*/ 166 h 458"/>
              <a:gd name="T68" fmla="*/ 121 w 175"/>
              <a:gd name="T69" fmla="*/ 33 h 458"/>
              <a:gd name="T70" fmla="*/ 88 w 175"/>
              <a:gd name="T71" fmla="*/ 0 h 458"/>
              <a:gd name="T72" fmla="*/ 54 w 175"/>
              <a:gd name="T73" fmla="*/ 33 h 458"/>
              <a:gd name="T74" fmla="*/ 87 w 175"/>
              <a:gd name="T75" fmla="*/ 66 h 458"/>
              <a:gd name="T76" fmla="*/ 121 w 175"/>
              <a:gd name="T77" fmla="*/ 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" h="458">
                <a:moveTo>
                  <a:pt x="142" y="166"/>
                </a:moveTo>
                <a:cubicBezTo>
                  <a:pt x="142" y="162"/>
                  <a:pt x="141" y="158"/>
                  <a:pt x="141" y="153"/>
                </a:cubicBezTo>
                <a:cubicBezTo>
                  <a:pt x="141" y="151"/>
                  <a:pt x="141" y="147"/>
                  <a:pt x="137" y="147"/>
                </a:cubicBezTo>
                <a:cubicBezTo>
                  <a:pt x="133" y="147"/>
                  <a:pt x="134" y="152"/>
                  <a:pt x="134" y="154"/>
                </a:cubicBezTo>
                <a:cubicBezTo>
                  <a:pt x="134" y="156"/>
                  <a:pt x="134" y="157"/>
                  <a:pt x="134" y="158"/>
                </a:cubicBezTo>
                <a:cubicBezTo>
                  <a:pt x="134" y="250"/>
                  <a:pt x="134" y="342"/>
                  <a:pt x="133" y="433"/>
                </a:cubicBezTo>
                <a:cubicBezTo>
                  <a:pt x="133" y="440"/>
                  <a:pt x="130" y="450"/>
                  <a:pt x="125" y="454"/>
                </a:cubicBezTo>
                <a:cubicBezTo>
                  <a:pt x="120" y="457"/>
                  <a:pt x="110" y="458"/>
                  <a:pt x="104" y="456"/>
                </a:cubicBezTo>
                <a:cubicBezTo>
                  <a:pt x="95" y="454"/>
                  <a:pt x="92" y="445"/>
                  <a:pt x="92" y="435"/>
                </a:cubicBezTo>
                <a:cubicBezTo>
                  <a:pt x="92" y="385"/>
                  <a:pt x="92" y="336"/>
                  <a:pt x="92" y="286"/>
                </a:cubicBezTo>
                <a:cubicBezTo>
                  <a:pt x="92" y="281"/>
                  <a:pt x="92" y="280"/>
                  <a:pt x="92" y="276"/>
                </a:cubicBezTo>
                <a:cubicBezTo>
                  <a:pt x="92" y="275"/>
                  <a:pt x="92" y="271"/>
                  <a:pt x="88" y="271"/>
                </a:cubicBezTo>
                <a:cubicBezTo>
                  <a:pt x="85" y="271"/>
                  <a:pt x="84" y="273"/>
                  <a:pt x="84" y="276"/>
                </a:cubicBezTo>
                <a:cubicBezTo>
                  <a:pt x="83" y="301"/>
                  <a:pt x="83" y="330"/>
                  <a:pt x="83" y="355"/>
                </a:cubicBezTo>
                <a:cubicBezTo>
                  <a:pt x="83" y="381"/>
                  <a:pt x="83" y="407"/>
                  <a:pt x="83" y="433"/>
                </a:cubicBezTo>
                <a:cubicBezTo>
                  <a:pt x="83" y="450"/>
                  <a:pt x="76" y="457"/>
                  <a:pt x="62" y="457"/>
                </a:cubicBezTo>
                <a:cubicBezTo>
                  <a:pt x="50" y="457"/>
                  <a:pt x="42" y="449"/>
                  <a:pt x="42" y="433"/>
                </a:cubicBezTo>
                <a:cubicBezTo>
                  <a:pt x="42" y="343"/>
                  <a:pt x="42" y="252"/>
                  <a:pt x="42" y="162"/>
                </a:cubicBezTo>
                <a:cubicBezTo>
                  <a:pt x="42" y="159"/>
                  <a:pt x="42" y="157"/>
                  <a:pt x="42" y="155"/>
                </a:cubicBezTo>
                <a:cubicBezTo>
                  <a:pt x="42" y="152"/>
                  <a:pt x="42" y="147"/>
                  <a:pt x="38" y="147"/>
                </a:cubicBezTo>
                <a:cubicBezTo>
                  <a:pt x="34" y="146"/>
                  <a:pt x="34" y="152"/>
                  <a:pt x="34" y="155"/>
                </a:cubicBezTo>
                <a:cubicBezTo>
                  <a:pt x="34" y="185"/>
                  <a:pt x="34" y="216"/>
                  <a:pt x="34" y="246"/>
                </a:cubicBezTo>
                <a:cubicBezTo>
                  <a:pt x="34" y="249"/>
                  <a:pt x="34" y="252"/>
                  <a:pt x="34" y="255"/>
                </a:cubicBezTo>
                <a:cubicBezTo>
                  <a:pt x="33" y="265"/>
                  <a:pt x="26" y="271"/>
                  <a:pt x="17" y="271"/>
                </a:cubicBezTo>
                <a:cubicBezTo>
                  <a:pt x="8" y="271"/>
                  <a:pt x="1" y="265"/>
                  <a:pt x="0" y="255"/>
                </a:cubicBezTo>
                <a:cubicBezTo>
                  <a:pt x="0" y="243"/>
                  <a:pt x="0" y="231"/>
                  <a:pt x="0" y="219"/>
                </a:cubicBezTo>
                <a:cubicBezTo>
                  <a:pt x="0" y="186"/>
                  <a:pt x="0" y="152"/>
                  <a:pt x="0" y="118"/>
                </a:cubicBezTo>
                <a:cubicBezTo>
                  <a:pt x="0" y="93"/>
                  <a:pt x="13" y="81"/>
                  <a:pt x="38" y="81"/>
                </a:cubicBezTo>
                <a:cubicBezTo>
                  <a:pt x="71" y="81"/>
                  <a:pt x="105" y="81"/>
                  <a:pt x="139" y="81"/>
                </a:cubicBezTo>
                <a:cubicBezTo>
                  <a:pt x="162" y="81"/>
                  <a:pt x="175" y="94"/>
                  <a:pt x="175" y="116"/>
                </a:cubicBezTo>
                <a:cubicBezTo>
                  <a:pt x="175" y="161"/>
                  <a:pt x="175" y="206"/>
                  <a:pt x="175" y="251"/>
                </a:cubicBezTo>
                <a:cubicBezTo>
                  <a:pt x="175" y="265"/>
                  <a:pt x="169" y="271"/>
                  <a:pt x="158" y="271"/>
                </a:cubicBezTo>
                <a:cubicBezTo>
                  <a:pt x="148" y="271"/>
                  <a:pt x="142" y="264"/>
                  <a:pt x="142" y="251"/>
                </a:cubicBezTo>
                <a:cubicBezTo>
                  <a:pt x="141" y="222"/>
                  <a:pt x="142" y="194"/>
                  <a:pt x="142" y="166"/>
                </a:cubicBezTo>
                <a:close/>
                <a:moveTo>
                  <a:pt x="121" y="33"/>
                </a:moveTo>
                <a:cubicBezTo>
                  <a:pt x="121" y="15"/>
                  <a:pt x="106" y="0"/>
                  <a:pt x="88" y="0"/>
                </a:cubicBezTo>
                <a:cubicBezTo>
                  <a:pt x="69" y="0"/>
                  <a:pt x="54" y="15"/>
                  <a:pt x="54" y="33"/>
                </a:cubicBezTo>
                <a:cubicBezTo>
                  <a:pt x="54" y="51"/>
                  <a:pt x="69" y="66"/>
                  <a:pt x="87" y="66"/>
                </a:cubicBezTo>
                <a:cubicBezTo>
                  <a:pt x="106" y="66"/>
                  <a:pt x="121" y="52"/>
                  <a:pt x="1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708" tIns="80354" rIns="160708" bIns="80354" numCol="1" anchor="t" anchorCtr="0" compatLnSpc="1">
            <a:prstTxWarp prst="textNoShape">
              <a:avLst/>
            </a:prstTxWarp>
          </a:bodyPr>
          <a:lstStyle/>
          <a:p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1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/>
      <p:bldP spid="65" grpId="0" animBg="1"/>
      <p:bldP spid="6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9E3B10-BAA8-4B09-8313-283ECC11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806"/>
            <a:ext cx="12192000" cy="76504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B8F1FA-BC45-4DE7-9693-104C7C55A60E}"/>
              </a:ext>
            </a:extLst>
          </p:cNvPr>
          <p:cNvSpPr/>
          <p:nvPr/>
        </p:nvSpPr>
        <p:spPr>
          <a:xfrm>
            <a:off x="-491067" y="-275807"/>
            <a:ext cx="12984757" cy="721375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797AB6-2E85-4004-8341-8FFF135D2843}"/>
              </a:ext>
            </a:extLst>
          </p:cNvPr>
          <p:cNvGrpSpPr/>
          <p:nvPr/>
        </p:nvGrpSpPr>
        <p:grpSpPr>
          <a:xfrm>
            <a:off x="2108200" y="2111793"/>
            <a:ext cx="7501467" cy="2634500"/>
            <a:chOff x="3719081" y="1970952"/>
            <a:chExt cx="5693752" cy="2635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AF8E01-49B8-4C5A-8FE8-48C3CF557BA4}"/>
                </a:ext>
              </a:extLst>
            </p:cNvPr>
            <p:cNvSpPr txBox="1"/>
            <p:nvPr/>
          </p:nvSpPr>
          <p:spPr>
            <a:xfrm>
              <a:off x="3719081" y="2444398"/>
              <a:ext cx="5693752" cy="156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598" dirty="0">
                  <a:solidFill>
                    <a:srgbClr val="F8F8F8"/>
                  </a:solidFill>
                  <a:latin typeface="Bernard MT Condensed" panose="02050806060905020404" pitchFamily="18" charset="77"/>
                  <a:ea typeface="汉仪菱心体简" panose="02010609000101010101" pitchFamily="49" charset="-122"/>
                </a:rPr>
                <a:t>Preprocessing</a:t>
              </a:r>
              <a:endParaRPr lang="zh-CN" altLang="en-US" sz="9598" dirty="0">
                <a:solidFill>
                  <a:srgbClr val="F8F8F8"/>
                </a:solidFill>
                <a:latin typeface="Bernard MT Condensed" panose="02050806060905020404" pitchFamily="18" charset="77"/>
                <a:ea typeface="汉仪菱心体简" panose="02010609000101010101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D684E6E-88D1-49AF-B3C6-58192EE3A555}"/>
                </a:ext>
              </a:extLst>
            </p:cNvPr>
            <p:cNvCxnSpPr>
              <a:cxnSpLocks/>
            </p:cNvCxnSpPr>
            <p:nvPr/>
          </p:nvCxnSpPr>
          <p:spPr>
            <a:xfrm>
              <a:off x="3831040" y="2444398"/>
              <a:ext cx="5445327" cy="0"/>
            </a:xfrm>
            <a:prstGeom prst="line">
              <a:avLst/>
            </a:prstGeom>
            <a:ln w="38100">
              <a:solidFill>
                <a:srgbClr val="F8F8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F456C88-4553-4FAC-BCEE-E09F7053830C}"/>
                </a:ext>
              </a:extLst>
            </p:cNvPr>
            <p:cNvSpPr txBox="1"/>
            <p:nvPr/>
          </p:nvSpPr>
          <p:spPr>
            <a:xfrm>
              <a:off x="5171100" y="4236644"/>
              <a:ext cx="2722865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A20940-FEAC-47D2-BBAD-37C55FDAA9AC}"/>
                </a:ext>
              </a:extLst>
            </p:cNvPr>
            <p:cNvSpPr txBox="1"/>
            <p:nvPr/>
          </p:nvSpPr>
          <p:spPr>
            <a:xfrm>
              <a:off x="5864720" y="1970952"/>
              <a:ext cx="1335623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 2</a:t>
              </a:r>
              <a:endParaRPr lang="zh-CN" altLang="en-US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5E9AD89-4CA9-4927-85CD-970E88201F2D}"/>
                </a:ext>
              </a:extLst>
            </p:cNvPr>
            <p:cNvCxnSpPr>
              <a:cxnSpLocks/>
            </p:cNvCxnSpPr>
            <p:nvPr/>
          </p:nvCxnSpPr>
          <p:spPr>
            <a:xfrm>
              <a:off x="3831040" y="3999544"/>
              <a:ext cx="5445327" cy="0"/>
            </a:xfrm>
            <a:prstGeom prst="line">
              <a:avLst/>
            </a:prstGeom>
            <a:ln w="38100">
              <a:solidFill>
                <a:srgbClr val="F8F8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8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40B23A-A35C-457A-8E3D-1108AB14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0FF05CA5-FCEB-466C-9C98-1D70C051CB45}"/>
              </a:ext>
            </a:extLst>
          </p:cNvPr>
          <p:cNvSpPr/>
          <p:nvPr/>
        </p:nvSpPr>
        <p:spPr>
          <a:xfrm>
            <a:off x="-10885" y="1"/>
            <a:ext cx="12202884" cy="6857999"/>
          </a:xfrm>
          <a:prstGeom prst="rect">
            <a:avLst/>
          </a:prstGeom>
          <a:solidFill>
            <a:srgbClr val="9066A9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86">
            <a:extLst>
              <a:ext uri="{FF2B5EF4-FFF2-40B4-BE49-F238E27FC236}">
                <a16:creationId xmlns:a16="http://schemas.microsoft.com/office/drawing/2014/main" id="{BF686705-4FA3-47A5-914B-DE8446CB558E}"/>
              </a:ext>
            </a:extLst>
          </p:cNvPr>
          <p:cNvSpPr/>
          <p:nvPr/>
        </p:nvSpPr>
        <p:spPr>
          <a:xfrm>
            <a:off x="1813" y="4579066"/>
            <a:ext cx="12188374" cy="2278934"/>
          </a:xfrm>
          <a:prstGeom prst="rect">
            <a:avLst/>
          </a:prstGeom>
          <a:solidFill>
            <a:schemeClr val="tx1">
              <a:lumMod val="75000"/>
              <a:lumOff val="2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5983997D-E767-4B35-B758-89322A340646}"/>
              </a:ext>
            </a:extLst>
          </p:cNvPr>
          <p:cNvCxnSpPr/>
          <p:nvPr/>
        </p:nvCxnSpPr>
        <p:spPr>
          <a:xfrm>
            <a:off x="-10885" y="4579066"/>
            <a:ext cx="12201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8">
            <a:extLst>
              <a:ext uri="{FF2B5EF4-FFF2-40B4-BE49-F238E27FC236}">
                <a16:creationId xmlns:a16="http://schemas.microsoft.com/office/drawing/2014/main" id="{86763DCB-07CA-4E7C-A91F-1B8DB66061F3}"/>
              </a:ext>
            </a:extLst>
          </p:cNvPr>
          <p:cNvGrpSpPr/>
          <p:nvPr/>
        </p:nvGrpSpPr>
        <p:grpSpPr>
          <a:xfrm>
            <a:off x="1493286" y="3532085"/>
            <a:ext cx="2011681" cy="2443679"/>
            <a:chOff x="4871444" y="4146687"/>
            <a:chExt cx="946950" cy="1150304"/>
          </a:xfrm>
        </p:grpSpPr>
        <p:sp>
          <p:nvSpPr>
            <p:cNvPr id="14" name="Oval 39">
              <a:extLst>
                <a:ext uri="{FF2B5EF4-FFF2-40B4-BE49-F238E27FC236}">
                  <a16:creationId xmlns:a16="http://schemas.microsoft.com/office/drawing/2014/main" id="{7081245F-7EE7-4508-A8CD-ADD3698BC3D9}"/>
                </a:ext>
              </a:extLst>
            </p:cNvPr>
            <p:cNvSpPr/>
            <p:nvPr/>
          </p:nvSpPr>
          <p:spPr>
            <a:xfrm>
              <a:off x="4871444" y="4146687"/>
              <a:ext cx="946950" cy="946951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9066FF18-64FA-4518-8C3A-9E1255ACFBB1}"/>
                </a:ext>
              </a:extLst>
            </p:cNvPr>
            <p:cNvSpPr/>
            <p:nvPr/>
          </p:nvSpPr>
          <p:spPr>
            <a:xfrm>
              <a:off x="4924324" y="5123137"/>
              <a:ext cx="854209" cy="173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Missing Values</a:t>
              </a:r>
              <a:endPara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Group 41">
            <a:extLst>
              <a:ext uri="{FF2B5EF4-FFF2-40B4-BE49-F238E27FC236}">
                <a16:creationId xmlns:a16="http://schemas.microsoft.com/office/drawing/2014/main" id="{431D782E-47AE-44E6-9E8C-940E2272EC39}"/>
              </a:ext>
            </a:extLst>
          </p:cNvPr>
          <p:cNvGrpSpPr/>
          <p:nvPr/>
        </p:nvGrpSpPr>
        <p:grpSpPr>
          <a:xfrm>
            <a:off x="4934442" y="3532082"/>
            <a:ext cx="2139906" cy="2430480"/>
            <a:chOff x="3785667" y="4146687"/>
            <a:chExt cx="1014427" cy="1152173"/>
          </a:xfrm>
        </p:grpSpPr>
        <p:sp>
          <p:nvSpPr>
            <p:cNvPr id="17" name="Oval 42">
              <a:extLst>
                <a:ext uri="{FF2B5EF4-FFF2-40B4-BE49-F238E27FC236}">
                  <a16:creationId xmlns:a16="http://schemas.microsoft.com/office/drawing/2014/main" id="{D1695E7E-3328-41BE-B166-60CE490FC4A9}"/>
                </a:ext>
              </a:extLst>
            </p:cNvPr>
            <p:cNvSpPr/>
            <p:nvPr/>
          </p:nvSpPr>
          <p:spPr>
            <a:xfrm>
              <a:off x="3816060" y="4146687"/>
              <a:ext cx="953641" cy="95364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1D737835-61BC-44AB-848D-E25CB73B7932}"/>
                </a:ext>
              </a:extLst>
            </p:cNvPr>
            <p:cNvSpPr/>
            <p:nvPr/>
          </p:nvSpPr>
          <p:spPr>
            <a:xfrm>
              <a:off x="3785667" y="5123778"/>
              <a:ext cx="1014427" cy="175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Duplicated Values</a:t>
              </a:r>
            </a:p>
          </p:txBody>
        </p:sp>
      </p:grpSp>
      <p:grpSp>
        <p:nvGrpSpPr>
          <p:cNvPr id="19" name="Group 44">
            <a:extLst>
              <a:ext uri="{FF2B5EF4-FFF2-40B4-BE49-F238E27FC236}">
                <a16:creationId xmlns:a16="http://schemas.microsoft.com/office/drawing/2014/main" id="{E34835DA-9F32-4FE6-9F34-3F05A5DA3013}"/>
              </a:ext>
            </a:extLst>
          </p:cNvPr>
          <p:cNvGrpSpPr/>
          <p:nvPr/>
        </p:nvGrpSpPr>
        <p:grpSpPr>
          <a:xfrm>
            <a:off x="8416726" y="3524396"/>
            <a:ext cx="2281989" cy="2447967"/>
            <a:chOff x="3661295" y="4146687"/>
            <a:chExt cx="1090049" cy="1169332"/>
          </a:xfrm>
        </p:grpSpPr>
        <p:sp>
          <p:nvSpPr>
            <p:cNvPr id="20" name="Oval 45">
              <a:extLst>
                <a:ext uri="{FF2B5EF4-FFF2-40B4-BE49-F238E27FC236}">
                  <a16:creationId xmlns:a16="http://schemas.microsoft.com/office/drawing/2014/main" id="{D7D47E1F-6267-4F08-A590-D6E122993CC5}"/>
                </a:ext>
              </a:extLst>
            </p:cNvPr>
            <p:cNvSpPr/>
            <p:nvPr/>
          </p:nvSpPr>
          <p:spPr>
            <a:xfrm>
              <a:off x="3746583" y="4146687"/>
              <a:ext cx="960929" cy="960929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46">
              <a:extLst>
                <a:ext uri="{FF2B5EF4-FFF2-40B4-BE49-F238E27FC236}">
                  <a16:creationId xmlns:a16="http://schemas.microsoft.com/office/drawing/2014/main" id="{C1FC83CE-914D-4AA3-8281-B6388016A1D9}"/>
                </a:ext>
              </a:extLst>
            </p:cNvPr>
            <p:cNvSpPr/>
            <p:nvPr/>
          </p:nvSpPr>
          <p:spPr>
            <a:xfrm>
              <a:off x="3661295" y="5139598"/>
              <a:ext cx="1090049" cy="176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叶根友毛笔行书2.0版" panose="02010601030101010101" pitchFamily="2" charset="-122"/>
                  <a:ea typeface="叶根友毛笔行书2.0版" panose="02010601030101010101" pitchFamily="2" charset="-122"/>
                </a:rPr>
                <a:t>Future Information</a:t>
              </a:r>
            </a:p>
          </p:txBody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5BC2A987-1912-41A1-B98D-D9816BEA1C19}"/>
              </a:ext>
            </a:extLst>
          </p:cNvPr>
          <p:cNvSpPr txBox="1"/>
          <p:nvPr/>
        </p:nvSpPr>
        <p:spPr>
          <a:xfrm>
            <a:off x="878722" y="619716"/>
            <a:ext cx="9177798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18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1.Preprocessing</a:t>
            </a:r>
            <a:endParaRPr lang="en-US" sz="4218" b="1" dirty="0">
              <a:solidFill>
                <a:srgbClr val="00886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: Top Corners Rounded 35">
            <a:extLst>
              <a:ext uri="{FF2B5EF4-FFF2-40B4-BE49-F238E27FC236}">
                <a16:creationId xmlns:a16="http://schemas.microsoft.com/office/drawing/2014/main" id="{3BF7807D-2C76-48CD-904C-2C6E5947B785}"/>
              </a:ext>
            </a:extLst>
          </p:cNvPr>
          <p:cNvSpPr/>
          <p:nvPr/>
        </p:nvSpPr>
        <p:spPr>
          <a:xfrm rot="5400000" flipH="1">
            <a:off x="-1123559" y="1669362"/>
            <a:ext cx="2759875" cy="512751"/>
          </a:xfrm>
          <a:prstGeom prst="round2Same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ADE62-B896-4B3F-91C9-F131BCCC5986}"/>
              </a:ext>
            </a:extLst>
          </p:cNvPr>
          <p:cNvSpPr txBox="1"/>
          <p:nvPr/>
        </p:nvSpPr>
        <p:spPr>
          <a:xfrm>
            <a:off x="55944" y="648464"/>
            <a:ext cx="421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C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A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6444E-E05E-4178-BA81-2074E9BFE7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27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1BB665B-7879-4A4B-A9EC-4B3540434136}"/>
              </a:ext>
            </a:extLst>
          </p:cNvPr>
          <p:cNvSpPr txBox="1"/>
          <p:nvPr/>
        </p:nvSpPr>
        <p:spPr>
          <a:xfrm>
            <a:off x="878722" y="1321923"/>
            <a:ext cx="108560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Missing Values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1.Important property: eliminate when missing part is greater than 5%. 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verification_status_joint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2.Miss part is less than 5%, manually fill the attribute by “forward fill”. 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Emp_length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52950A4-5A28-45E6-9448-8791050736EA}"/>
              </a:ext>
            </a:extLst>
          </p:cNvPr>
          <p:cNvSpPr txBox="1"/>
          <p:nvPr/>
        </p:nvSpPr>
        <p:spPr>
          <a:xfrm>
            <a:off x="878722" y="1321923"/>
            <a:ext cx="9728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Duplicated Values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1.Delete those attributes, 95% of which has the same values.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“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pymnt_plan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2.Delete attributes which have similar information.</a:t>
            </a: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“loan_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”,”funded_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”,”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funded_amnt_inv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592D3CE-05DA-4F66-8861-11724A4F7776}"/>
              </a:ext>
            </a:extLst>
          </p:cNvPr>
          <p:cNvSpPr txBox="1"/>
          <p:nvPr/>
        </p:nvSpPr>
        <p:spPr>
          <a:xfrm>
            <a:off x="878721" y="1321923"/>
            <a:ext cx="1025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Never use future information</a:t>
            </a:r>
          </a:p>
          <a:p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recoveries,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last_pymnt_amnt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total_rec_prncp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11823A-B935-5C41-9856-8C97A9A308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3" y="1717514"/>
            <a:ext cx="9829680" cy="4399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8E17E-2462-2345-A351-296E7F650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912" y="382482"/>
            <a:ext cx="11633200" cy="629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7BD4C-699F-5042-B1BC-3FFFF52BC6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45" y="427048"/>
            <a:ext cx="11569700" cy="642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1FD18-67C6-FE42-AB80-A08B371E5F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4017" y="3291577"/>
            <a:ext cx="5295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/>
      <p:bldP spid="27" grpId="0" animBg="1"/>
      <p:bldP spid="28" grpId="0"/>
      <p:bldP spid="53" grpId="0"/>
      <p:bldP spid="53" grpId="1"/>
      <p:bldP spid="56" grpId="0"/>
      <p:bldP spid="56" grpId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40B23A-A35C-457A-8E3D-1108AB14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0FF05CA5-FCEB-466C-9C98-1D70C051CB45}"/>
              </a:ext>
            </a:extLst>
          </p:cNvPr>
          <p:cNvSpPr/>
          <p:nvPr/>
        </p:nvSpPr>
        <p:spPr>
          <a:xfrm>
            <a:off x="-10885" y="1"/>
            <a:ext cx="12202884" cy="6857999"/>
          </a:xfrm>
          <a:prstGeom prst="rect">
            <a:avLst/>
          </a:prstGeom>
          <a:solidFill>
            <a:srgbClr val="9066A9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86">
            <a:extLst>
              <a:ext uri="{FF2B5EF4-FFF2-40B4-BE49-F238E27FC236}">
                <a16:creationId xmlns:a16="http://schemas.microsoft.com/office/drawing/2014/main" id="{BF686705-4FA3-47A5-914B-DE8446CB558E}"/>
              </a:ext>
            </a:extLst>
          </p:cNvPr>
          <p:cNvSpPr/>
          <p:nvPr/>
        </p:nvSpPr>
        <p:spPr>
          <a:xfrm>
            <a:off x="-12697" y="4115971"/>
            <a:ext cx="12188374" cy="2719709"/>
          </a:xfrm>
          <a:prstGeom prst="rect">
            <a:avLst/>
          </a:prstGeom>
          <a:solidFill>
            <a:schemeClr val="tx1">
              <a:lumMod val="75000"/>
              <a:lumOff val="2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5983997D-E767-4B35-B758-89322A340646}"/>
              </a:ext>
            </a:extLst>
          </p:cNvPr>
          <p:cNvCxnSpPr/>
          <p:nvPr/>
        </p:nvCxnSpPr>
        <p:spPr>
          <a:xfrm>
            <a:off x="-25395" y="4115971"/>
            <a:ext cx="12201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8" hidden="1">
            <a:extLst>
              <a:ext uri="{FF2B5EF4-FFF2-40B4-BE49-F238E27FC236}">
                <a16:creationId xmlns:a16="http://schemas.microsoft.com/office/drawing/2014/main" id="{86763DCB-07CA-4E7C-A91F-1B8DB66061F3}"/>
              </a:ext>
            </a:extLst>
          </p:cNvPr>
          <p:cNvGrpSpPr/>
          <p:nvPr/>
        </p:nvGrpSpPr>
        <p:grpSpPr>
          <a:xfrm>
            <a:off x="1493286" y="3532085"/>
            <a:ext cx="2011681" cy="2443679"/>
            <a:chOff x="4871444" y="4146687"/>
            <a:chExt cx="946950" cy="1150304"/>
          </a:xfrm>
        </p:grpSpPr>
        <p:sp>
          <p:nvSpPr>
            <p:cNvPr id="14" name="Oval 39">
              <a:extLst>
                <a:ext uri="{FF2B5EF4-FFF2-40B4-BE49-F238E27FC236}">
                  <a16:creationId xmlns:a16="http://schemas.microsoft.com/office/drawing/2014/main" id="{7081245F-7EE7-4508-A8CD-ADD3698BC3D9}"/>
                </a:ext>
              </a:extLst>
            </p:cNvPr>
            <p:cNvSpPr/>
            <p:nvPr/>
          </p:nvSpPr>
          <p:spPr>
            <a:xfrm>
              <a:off x="4871444" y="4146687"/>
              <a:ext cx="946950" cy="946951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9066FF18-64FA-4518-8C3A-9E1255ACFBB1}"/>
                </a:ext>
              </a:extLst>
            </p:cNvPr>
            <p:cNvSpPr/>
            <p:nvPr/>
          </p:nvSpPr>
          <p:spPr>
            <a:xfrm>
              <a:off x="4924324" y="5123137"/>
              <a:ext cx="854209" cy="173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Missing Values</a:t>
              </a:r>
              <a:endPara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Group 41" hidden="1">
            <a:extLst>
              <a:ext uri="{FF2B5EF4-FFF2-40B4-BE49-F238E27FC236}">
                <a16:creationId xmlns:a16="http://schemas.microsoft.com/office/drawing/2014/main" id="{431D782E-47AE-44E6-9E8C-940E2272EC39}"/>
              </a:ext>
            </a:extLst>
          </p:cNvPr>
          <p:cNvGrpSpPr/>
          <p:nvPr/>
        </p:nvGrpSpPr>
        <p:grpSpPr>
          <a:xfrm>
            <a:off x="4934442" y="3532082"/>
            <a:ext cx="2139906" cy="2430480"/>
            <a:chOff x="3785667" y="4146687"/>
            <a:chExt cx="1014427" cy="1152173"/>
          </a:xfrm>
        </p:grpSpPr>
        <p:sp>
          <p:nvSpPr>
            <p:cNvPr id="17" name="Oval 42">
              <a:extLst>
                <a:ext uri="{FF2B5EF4-FFF2-40B4-BE49-F238E27FC236}">
                  <a16:creationId xmlns:a16="http://schemas.microsoft.com/office/drawing/2014/main" id="{D1695E7E-3328-41BE-B166-60CE490FC4A9}"/>
                </a:ext>
              </a:extLst>
            </p:cNvPr>
            <p:cNvSpPr/>
            <p:nvPr/>
          </p:nvSpPr>
          <p:spPr>
            <a:xfrm>
              <a:off x="3816060" y="4146687"/>
              <a:ext cx="953641" cy="95364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1D737835-61BC-44AB-848D-E25CB73B7932}"/>
                </a:ext>
              </a:extLst>
            </p:cNvPr>
            <p:cNvSpPr/>
            <p:nvPr/>
          </p:nvSpPr>
          <p:spPr>
            <a:xfrm>
              <a:off x="3785667" y="5123778"/>
              <a:ext cx="1014427" cy="175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Duplicated Values</a:t>
              </a:r>
            </a:p>
          </p:txBody>
        </p:sp>
      </p:grpSp>
      <p:grpSp>
        <p:nvGrpSpPr>
          <p:cNvPr id="19" name="Group 44" hidden="1">
            <a:extLst>
              <a:ext uri="{FF2B5EF4-FFF2-40B4-BE49-F238E27FC236}">
                <a16:creationId xmlns:a16="http://schemas.microsoft.com/office/drawing/2014/main" id="{E34835DA-9F32-4FE6-9F34-3F05A5DA3013}"/>
              </a:ext>
            </a:extLst>
          </p:cNvPr>
          <p:cNvGrpSpPr/>
          <p:nvPr/>
        </p:nvGrpSpPr>
        <p:grpSpPr>
          <a:xfrm>
            <a:off x="8416726" y="3524396"/>
            <a:ext cx="2281989" cy="2447967"/>
            <a:chOff x="3661295" y="4146687"/>
            <a:chExt cx="1090049" cy="1169332"/>
          </a:xfrm>
        </p:grpSpPr>
        <p:sp>
          <p:nvSpPr>
            <p:cNvPr id="20" name="Oval 45">
              <a:extLst>
                <a:ext uri="{FF2B5EF4-FFF2-40B4-BE49-F238E27FC236}">
                  <a16:creationId xmlns:a16="http://schemas.microsoft.com/office/drawing/2014/main" id="{D7D47E1F-6267-4F08-A590-D6E122993CC5}"/>
                </a:ext>
              </a:extLst>
            </p:cNvPr>
            <p:cNvSpPr/>
            <p:nvPr/>
          </p:nvSpPr>
          <p:spPr>
            <a:xfrm>
              <a:off x="3746583" y="4146687"/>
              <a:ext cx="960929" cy="960929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46">
              <a:extLst>
                <a:ext uri="{FF2B5EF4-FFF2-40B4-BE49-F238E27FC236}">
                  <a16:creationId xmlns:a16="http://schemas.microsoft.com/office/drawing/2014/main" id="{C1FC83CE-914D-4AA3-8281-B6388016A1D9}"/>
                </a:ext>
              </a:extLst>
            </p:cNvPr>
            <p:cNvSpPr/>
            <p:nvPr/>
          </p:nvSpPr>
          <p:spPr>
            <a:xfrm>
              <a:off x="3661295" y="5139598"/>
              <a:ext cx="1090049" cy="176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叶根友毛笔行书2.0版" panose="02010601030101010101" pitchFamily="2" charset="-122"/>
                  <a:ea typeface="叶根友毛笔行书2.0版" panose="02010601030101010101" pitchFamily="2" charset="-122"/>
                </a:rPr>
                <a:t>Future Information</a:t>
              </a:r>
            </a:p>
          </p:txBody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5BC2A987-1912-41A1-B98D-D9816BEA1C19}"/>
              </a:ext>
            </a:extLst>
          </p:cNvPr>
          <p:cNvSpPr txBox="1"/>
          <p:nvPr/>
        </p:nvSpPr>
        <p:spPr>
          <a:xfrm>
            <a:off x="878722" y="619716"/>
            <a:ext cx="9177798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18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2.Normalization</a:t>
            </a:r>
            <a:endParaRPr lang="en-US" sz="4218" b="1" dirty="0">
              <a:solidFill>
                <a:srgbClr val="00886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: Top Corners Rounded 35">
            <a:extLst>
              <a:ext uri="{FF2B5EF4-FFF2-40B4-BE49-F238E27FC236}">
                <a16:creationId xmlns:a16="http://schemas.microsoft.com/office/drawing/2014/main" id="{3BF7807D-2C76-48CD-904C-2C6E5947B785}"/>
              </a:ext>
            </a:extLst>
          </p:cNvPr>
          <p:cNvSpPr/>
          <p:nvPr/>
        </p:nvSpPr>
        <p:spPr>
          <a:xfrm rot="5400000" flipH="1">
            <a:off x="-1123559" y="1669362"/>
            <a:ext cx="2759875" cy="512751"/>
          </a:xfrm>
          <a:prstGeom prst="round2Same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ADE62-B896-4B3F-91C9-F131BCCC5986}"/>
              </a:ext>
            </a:extLst>
          </p:cNvPr>
          <p:cNvSpPr txBox="1"/>
          <p:nvPr/>
        </p:nvSpPr>
        <p:spPr>
          <a:xfrm>
            <a:off x="55944" y="648464"/>
            <a:ext cx="421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C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A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6444E-E05E-4178-BA81-2074E9BFE7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27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1BB665B-7879-4A4B-A9EC-4B3540434136}"/>
              </a:ext>
            </a:extLst>
          </p:cNvPr>
          <p:cNvSpPr txBox="1"/>
          <p:nvPr/>
        </p:nvSpPr>
        <p:spPr>
          <a:xfrm>
            <a:off x="878722" y="1321923"/>
            <a:ext cx="108560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Categorial variables: converted to dummy variables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52950A4-5A28-45E6-9448-8791050736EA}"/>
              </a:ext>
            </a:extLst>
          </p:cNvPr>
          <p:cNvSpPr txBox="1"/>
          <p:nvPr/>
        </p:nvSpPr>
        <p:spPr>
          <a:xfrm>
            <a:off x="878721" y="1801916"/>
            <a:ext cx="972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Numerical variables: Minmax Normalization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 hidden="1">
            <a:extLst>
              <a:ext uri="{FF2B5EF4-FFF2-40B4-BE49-F238E27FC236}">
                <a16:creationId xmlns:a16="http://schemas.microsoft.com/office/drawing/2014/main" id="{6592D3CE-05DA-4F66-8861-11724A4F7776}"/>
              </a:ext>
            </a:extLst>
          </p:cNvPr>
          <p:cNvSpPr txBox="1"/>
          <p:nvPr/>
        </p:nvSpPr>
        <p:spPr>
          <a:xfrm>
            <a:off x="878721" y="1321923"/>
            <a:ext cx="1025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Never use future information</a:t>
            </a:r>
          </a:p>
          <a:p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recoveries,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last_pymnt_amnt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total_rec_prncp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EC39AF-1D68-4089-B38C-2DD727105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3" y="2399347"/>
            <a:ext cx="4621140" cy="1328069"/>
          </a:xfrm>
          <a:prstGeom prst="rect">
            <a:avLst/>
          </a:prstGeom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6468FC72-0E3E-416B-B903-B0873747D423}"/>
              </a:ext>
            </a:extLst>
          </p:cNvPr>
          <p:cNvSpPr txBox="1"/>
          <p:nvPr/>
        </p:nvSpPr>
        <p:spPr>
          <a:xfrm>
            <a:off x="878722" y="4239867"/>
            <a:ext cx="9177798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18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3.Set Validation Set</a:t>
            </a:r>
            <a:endParaRPr lang="en-US" sz="4218" b="1" dirty="0">
              <a:solidFill>
                <a:srgbClr val="00886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52">
            <a:extLst>
              <a:ext uri="{FF2B5EF4-FFF2-40B4-BE49-F238E27FC236}">
                <a16:creationId xmlns:a16="http://schemas.microsoft.com/office/drawing/2014/main" id="{BB7862C2-35BE-49AB-82FB-17C4F59B8363}"/>
              </a:ext>
            </a:extLst>
          </p:cNvPr>
          <p:cNvSpPr txBox="1"/>
          <p:nvPr/>
        </p:nvSpPr>
        <p:spPr>
          <a:xfrm>
            <a:off x="878722" y="5054914"/>
            <a:ext cx="1085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Set : Test Set = 9 : 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9A419-1B37-2B42-8C82-723BD6FF49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148" y="3490775"/>
            <a:ext cx="5397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9E3B10-BAA8-4B09-8313-283ECC11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806"/>
            <a:ext cx="12192000" cy="76504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B8F1FA-BC45-4DE7-9693-104C7C55A60E}"/>
              </a:ext>
            </a:extLst>
          </p:cNvPr>
          <p:cNvSpPr/>
          <p:nvPr/>
        </p:nvSpPr>
        <p:spPr>
          <a:xfrm>
            <a:off x="-762000" y="-275807"/>
            <a:ext cx="13255690" cy="7364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797AB6-2E85-4004-8341-8FFF135D2843}"/>
              </a:ext>
            </a:extLst>
          </p:cNvPr>
          <p:cNvGrpSpPr/>
          <p:nvPr/>
        </p:nvGrpSpPr>
        <p:grpSpPr>
          <a:xfrm>
            <a:off x="1456265" y="1536495"/>
            <a:ext cx="9364133" cy="3785010"/>
            <a:chOff x="3445957" y="1112699"/>
            <a:chExt cx="6272201" cy="37858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AF8E01-49B8-4C5A-8FE8-48C3CF557BA4}"/>
                </a:ext>
              </a:extLst>
            </p:cNvPr>
            <p:cNvSpPr txBox="1"/>
            <p:nvPr/>
          </p:nvSpPr>
          <p:spPr>
            <a:xfrm>
              <a:off x="3445957" y="1444948"/>
              <a:ext cx="6272201" cy="304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598" dirty="0">
                  <a:solidFill>
                    <a:srgbClr val="F8F8F8"/>
                  </a:solidFill>
                  <a:latin typeface="Bernard MT Condensed" panose="02050806060905020404" pitchFamily="18" charset="77"/>
                  <a:ea typeface="汉仪菱心体简" panose="02010609000101010101" pitchFamily="49" charset="-122"/>
                </a:rPr>
                <a:t>Model Performance</a:t>
              </a:r>
            </a:p>
            <a:p>
              <a:pPr algn="ctr"/>
              <a:r>
                <a:rPr lang="en-US" altLang="zh-CN" sz="9598" dirty="0">
                  <a:solidFill>
                    <a:srgbClr val="F8F8F8"/>
                  </a:solidFill>
                  <a:latin typeface="Bernard MT Condensed" panose="02050806060905020404" pitchFamily="18" charset="77"/>
                  <a:ea typeface="汉仪菱心体简" panose="02010609000101010101" pitchFamily="49" charset="-122"/>
                </a:rPr>
                <a:t> &amp; Selection</a:t>
              </a:r>
              <a:endParaRPr lang="zh-CN" altLang="en-US" sz="9598" dirty="0">
                <a:solidFill>
                  <a:srgbClr val="F8F8F8"/>
                </a:solidFill>
                <a:latin typeface="Bernard MT Condensed" panose="02050806060905020404" pitchFamily="18" charset="77"/>
                <a:ea typeface="汉仪菱心体简" panose="02010609000101010101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D684E6E-88D1-49AF-B3C6-58192EE3A555}"/>
                </a:ext>
              </a:extLst>
            </p:cNvPr>
            <p:cNvCxnSpPr>
              <a:cxnSpLocks/>
            </p:cNvCxnSpPr>
            <p:nvPr/>
          </p:nvCxnSpPr>
          <p:spPr>
            <a:xfrm>
              <a:off x="3774880" y="1482117"/>
              <a:ext cx="5455567" cy="0"/>
            </a:xfrm>
            <a:prstGeom prst="line">
              <a:avLst/>
            </a:prstGeom>
            <a:ln w="38100">
              <a:solidFill>
                <a:srgbClr val="F8F8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F456C88-4553-4FAC-BCEE-E09F7053830C}"/>
                </a:ext>
              </a:extLst>
            </p:cNvPr>
            <p:cNvSpPr txBox="1"/>
            <p:nvPr/>
          </p:nvSpPr>
          <p:spPr>
            <a:xfrm>
              <a:off x="5171100" y="4529168"/>
              <a:ext cx="2722865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Final Project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A20940-FEAC-47D2-BBAD-37C55FDAA9AC}"/>
                </a:ext>
              </a:extLst>
            </p:cNvPr>
            <p:cNvSpPr txBox="1"/>
            <p:nvPr/>
          </p:nvSpPr>
          <p:spPr>
            <a:xfrm>
              <a:off x="5864720" y="1112699"/>
              <a:ext cx="1335623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 3</a:t>
              </a:r>
              <a:endParaRPr lang="zh-CN" altLang="en-US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5E9AD89-4CA9-4927-85CD-970E88201F2D}"/>
                </a:ext>
              </a:extLst>
            </p:cNvPr>
            <p:cNvCxnSpPr>
              <a:cxnSpLocks/>
            </p:cNvCxnSpPr>
            <p:nvPr/>
          </p:nvCxnSpPr>
          <p:spPr>
            <a:xfrm>
              <a:off x="3774880" y="4492000"/>
              <a:ext cx="5455567" cy="0"/>
            </a:xfrm>
            <a:prstGeom prst="line">
              <a:avLst/>
            </a:prstGeom>
            <a:ln w="38100">
              <a:solidFill>
                <a:srgbClr val="F8F8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1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DBF684-5CA0-489C-A6F7-610E29AB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21">
            <a:extLst>
              <a:ext uri="{FF2B5EF4-FFF2-40B4-BE49-F238E27FC236}">
                <a16:creationId xmlns:a16="http://schemas.microsoft.com/office/drawing/2014/main" id="{543D45E3-BB3E-4C8B-81DE-2DB37DF05F75}"/>
              </a:ext>
            </a:extLst>
          </p:cNvPr>
          <p:cNvSpPr/>
          <p:nvPr/>
        </p:nvSpPr>
        <p:spPr>
          <a:xfrm>
            <a:off x="-18220" y="5565"/>
            <a:ext cx="12191996" cy="6858000"/>
          </a:xfrm>
          <a:prstGeom prst="rect">
            <a:avLst/>
          </a:prstGeom>
          <a:solidFill>
            <a:srgbClr val="58585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F1E23A28-EE13-4953-878A-E9418C42B4AA}"/>
              </a:ext>
            </a:extLst>
          </p:cNvPr>
          <p:cNvSpPr txBox="1"/>
          <p:nvPr/>
        </p:nvSpPr>
        <p:spPr>
          <a:xfrm>
            <a:off x="552167" y="587214"/>
            <a:ext cx="8163739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218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65" name="Rectangle: Top Corners Rounded 35">
            <a:extLst>
              <a:ext uri="{FF2B5EF4-FFF2-40B4-BE49-F238E27FC236}">
                <a16:creationId xmlns:a16="http://schemas.microsoft.com/office/drawing/2014/main" id="{736E60F7-5C67-4724-84F0-08D14EFEFFB6}"/>
              </a:ext>
            </a:extLst>
          </p:cNvPr>
          <p:cNvSpPr/>
          <p:nvPr/>
        </p:nvSpPr>
        <p:spPr>
          <a:xfrm rot="5400000" flipH="1">
            <a:off x="-1020893" y="1566696"/>
            <a:ext cx="2554544" cy="512751"/>
          </a:xfrm>
          <a:prstGeom prst="round2SameRect">
            <a:avLst/>
          </a:prstGeom>
          <a:solidFill>
            <a:srgbClr val="008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63ABC16-1A14-4AE6-8643-C2EE9D890587}"/>
              </a:ext>
            </a:extLst>
          </p:cNvPr>
          <p:cNvSpPr txBox="1"/>
          <p:nvPr/>
        </p:nvSpPr>
        <p:spPr>
          <a:xfrm>
            <a:off x="39415" y="556021"/>
            <a:ext cx="421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C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A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EE22F7-D591-439C-A022-21A907DEFF5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1314" y="6364319"/>
            <a:ext cx="30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B33EAF2-2C87-46F5-8578-FD53A2B40367}"/>
              </a:ext>
            </a:extLst>
          </p:cNvPr>
          <p:cNvSpPr txBox="1"/>
          <p:nvPr/>
        </p:nvSpPr>
        <p:spPr>
          <a:xfrm>
            <a:off x="1023855" y="1405839"/>
            <a:ext cx="5357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Models: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Vector Machine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Decision Tree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Random Forests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KNN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Linear Discriminant Analysis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Logistic Regression</a:t>
            </a:r>
          </a:p>
          <a:p>
            <a:pPr lvl="0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Principal:</a:t>
            </a:r>
          </a:p>
          <a:p>
            <a:pPr lvl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Occam’s Razor</a:t>
            </a:r>
          </a:p>
          <a:p>
            <a:pPr lvl="0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Thus, We choose 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Decision Tree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model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4">
            <a:extLst>
              <a:ext uri="{FF2B5EF4-FFF2-40B4-BE49-F238E27FC236}">
                <a16:creationId xmlns:a16="http://schemas.microsoft.com/office/drawing/2014/main" id="{DF036F09-9E8C-4B9B-975A-6BC306119BCB}"/>
              </a:ext>
            </a:extLst>
          </p:cNvPr>
          <p:cNvGrpSpPr/>
          <p:nvPr/>
        </p:nvGrpSpPr>
        <p:grpSpPr>
          <a:xfrm>
            <a:off x="6916413" y="1513115"/>
            <a:ext cx="4476031" cy="4476031"/>
            <a:chOff x="3708695" y="1764559"/>
            <a:chExt cx="3465661" cy="3465661"/>
          </a:xfrm>
        </p:grpSpPr>
        <p:sp>
          <p:nvSpPr>
            <p:cNvPr id="19" name="弧形 5">
              <a:extLst>
                <a:ext uri="{FF2B5EF4-FFF2-40B4-BE49-F238E27FC236}">
                  <a16:creationId xmlns:a16="http://schemas.microsoft.com/office/drawing/2014/main" id="{6EC3B6C3-526D-4CE2-BB01-7BAE6D421104}"/>
                </a:ext>
              </a:extLst>
            </p:cNvPr>
            <p:cNvSpPr/>
            <p:nvPr/>
          </p:nvSpPr>
          <p:spPr>
            <a:xfrm rot="4917467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6">
              <a:extLst>
                <a:ext uri="{FF2B5EF4-FFF2-40B4-BE49-F238E27FC236}">
                  <a16:creationId xmlns:a16="http://schemas.microsoft.com/office/drawing/2014/main" id="{92FE31DF-7E99-4CB7-8164-A6773D31DB8F}"/>
                </a:ext>
              </a:extLst>
            </p:cNvPr>
            <p:cNvSpPr/>
            <p:nvPr/>
          </p:nvSpPr>
          <p:spPr>
            <a:xfrm rot="15666910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7">
            <a:extLst>
              <a:ext uri="{FF2B5EF4-FFF2-40B4-BE49-F238E27FC236}">
                <a16:creationId xmlns:a16="http://schemas.microsoft.com/office/drawing/2014/main" id="{615F48D8-0A74-4531-B4FC-18C4AC027846}"/>
              </a:ext>
            </a:extLst>
          </p:cNvPr>
          <p:cNvGrpSpPr/>
          <p:nvPr/>
        </p:nvGrpSpPr>
        <p:grpSpPr>
          <a:xfrm>
            <a:off x="8161610" y="2837311"/>
            <a:ext cx="1985637" cy="1985637"/>
            <a:chOff x="4187863" y="2205519"/>
            <a:chExt cx="2583740" cy="2583740"/>
          </a:xfrm>
        </p:grpSpPr>
        <p:sp>
          <p:nvSpPr>
            <p:cNvPr id="22" name="弧形 8">
              <a:extLst>
                <a:ext uri="{FF2B5EF4-FFF2-40B4-BE49-F238E27FC236}">
                  <a16:creationId xmlns:a16="http://schemas.microsoft.com/office/drawing/2014/main" id="{1CBC06C4-6EB3-4B71-81D1-463DF5474969}"/>
                </a:ext>
              </a:extLst>
            </p:cNvPr>
            <p:cNvSpPr/>
            <p:nvPr/>
          </p:nvSpPr>
          <p:spPr>
            <a:xfrm rot="21341739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9">
              <a:extLst>
                <a:ext uri="{FF2B5EF4-FFF2-40B4-BE49-F238E27FC236}">
                  <a16:creationId xmlns:a16="http://schemas.microsoft.com/office/drawing/2014/main" id="{D69E6283-D54B-4039-962F-0B4E7123CD90}"/>
                </a:ext>
              </a:extLst>
            </p:cNvPr>
            <p:cNvSpPr/>
            <p:nvPr/>
          </p:nvSpPr>
          <p:spPr>
            <a:xfrm rot="10583414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10">
            <a:extLst>
              <a:ext uri="{FF2B5EF4-FFF2-40B4-BE49-F238E27FC236}">
                <a16:creationId xmlns:a16="http://schemas.microsoft.com/office/drawing/2014/main" id="{94BC1DC2-1CD1-44F0-B5E3-D67C3C454C3C}"/>
              </a:ext>
            </a:extLst>
          </p:cNvPr>
          <p:cNvGrpSpPr/>
          <p:nvPr/>
        </p:nvGrpSpPr>
        <p:grpSpPr>
          <a:xfrm>
            <a:off x="7937470" y="2613171"/>
            <a:ext cx="2433916" cy="2433916"/>
            <a:chOff x="3940015" y="1882237"/>
            <a:chExt cx="3167048" cy="3167048"/>
          </a:xfrm>
        </p:grpSpPr>
        <p:sp>
          <p:nvSpPr>
            <p:cNvPr id="25" name="同心圆 24">
              <a:extLst>
                <a:ext uri="{FF2B5EF4-FFF2-40B4-BE49-F238E27FC236}">
                  <a16:creationId xmlns:a16="http://schemas.microsoft.com/office/drawing/2014/main" id="{A944BD72-B0B4-43EA-9947-323B245DD5A9}"/>
                </a:ext>
              </a:extLst>
            </p:cNvPr>
            <p:cNvSpPr/>
            <p:nvPr/>
          </p:nvSpPr>
          <p:spPr>
            <a:xfrm>
              <a:off x="3940015" y="1882237"/>
              <a:ext cx="3167048" cy="3167048"/>
            </a:xfrm>
            <a:prstGeom prst="donut">
              <a:avLst>
                <a:gd name="adj" fmla="val 4897"/>
              </a:avLst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33">
              <a:extLst>
                <a:ext uri="{FF2B5EF4-FFF2-40B4-BE49-F238E27FC236}">
                  <a16:creationId xmlns:a16="http://schemas.microsoft.com/office/drawing/2014/main" id="{9C83C93B-615C-4202-AADB-B96B7E930C58}"/>
                </a:ext>
              </a:extLst>
            </p:cNvPr>
            <p:cNvSpPr/>
            <p:nvPr/>
          </p:nvSpPr>
          <p:spPr>
            <a:xfrm>
              <a:off x="4250607" y="1882237"/>
              <a:ext cx="2468465" cy="3167048"/>
            </a:xfrm>
            <a:custGeom>
              <a:avLst/>
              <a:gdLst>
                <a:gd name="connsiteX0" fmla="*/ 120078 w 2468465"/>
                <a:gd name="connsiteY0" fmla="*/ 2424466 h 3167048"/>
                <a:gd name="connsiteX1" fmla="*/ 170684 w 2468465"/>
                <a:gd name="connsiteY1" fmla="*/ 2492141 h 3167048"/>
                <a:gd name="connsiteX2" fmla="*/ 1272933 w 2468465"/>
                <a:gd name="connsiteY2" fmla="*/ 3011958 h 3167048"/>
                <a:gd name="connsiteX3" fmla="*/ 2028295 w 2468465"/>
                <a:gd name="connsiteY3" fmla="*/ 2796126 h 3167048"/>
                <a:gd name="connsiteX4" fmla="*/ 2069367 w 2468465"/>
                <a:gd name="connsiteY4" fmla="*/ 2767839 h 3167048"/>
                <a:gd name="connsiteX5" fmla="*/ 2162125 w 2468465"/>
                <a:gd name="connsiteY5" fmla="*/ 2893744 h 3167048"/>
                <a:gd name="connsiteX6" fmla="*/ 2158297 w 2468465"/>
                <a:gd name="connsiteY6" fmla="*/ 2896607 h 3167048"/>
                <a:gd name="connsiteX7" fmla="*/ 1272933 w 2468465"/>
                <a:gd name="connsiteY7" fmla="*/ 3167048 h 3167048"/>
                <a:gd name="connsiteX8" fmla="*/ 51009 w 2468465"/>
                <a:gd name="connsiteY8" fmla="*/ 2590792 h 3167048"/>
                <a:gd name="connsiteX9" fmla="*/ 0 w 2468465"/>
                <a:gd name="connsiteY9" fmla="*/ 2522579 h 3167048"/>
                <a:gd name="connsiteX10" fmla="*/ 1272933 w 2468465"/>
                <a:gd name="connsiteY10" fmla="*/ 0 h 3167048"/>
                <a:gd name="connsiteX11" fmla="*/ 2392654 w 2468465"/>
                <a:gd name="connsiteY11" fmla="*/ 463804 h 3167048"/>
                <a:gd name="connsiteX12" fmla="*/ 2468465 w 2468465"/>
                <a:gd name="connsiteY12" fmla="*/ 547217 h 3167048"/>
                <a:gd name="connsiteX13" fmla="*/ 2348337 w 2468465"/>
                <a:gd name="connsiteY13" fmla="*/ 645371 h 3167048"/>
                <a:gd name="connsiteX14" fmla="*/ 2282988 w 2468465"/>
                <a:gd name="connsiteY14" fmla="*/ 573469 h 3167048"/>
                <a:gd name="connsiteX15" fmla="*/ 1272933 w 2468465"/>
                <a:gd name="connsiteY15" fmla="*/ 155090 h 3167048"/>
                <a:gd name="connsiteX16" fmla="*/ 669313 w 2468465"/>
                <a:gd name="connsiteY16" fmla="*/ 288519 h 3167048"/>
                <a:gd name="connsiteX17" fmla="*/ 565085 w 2468465"/>
                <a:gd name="connsiteY17" fmla="*/ 342697 h 3167048"/>
                <a:gd name="connsiteX18" fmla="*/ 473253 w 2468465"/>
                <a:gd name="connsiteY18" fmla="*/ 218048 h 3167048"/>
                <a:gd name="connsiteX19" fmla="*/ 560582 w 2468465"/>
                <a:gd name="connsiteY19" fmla="*/ 168890 h 3167048"/>
                <a:gd name="connsiteX20" fmla="*/ 1272933 w 2468465"/>
                <a:gd name="connsiteY20" fmla="*/ 0 h 316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8465" h="3167048">
                  <a:moveTo>
                    <a:pt x="120078" y="2424466"/>
                  </a:moveTo>
                  <a:lnTo>
                    <a:pt x="170684" y="2492141"/>
                  </a:lnTo>
                  <a:cubicBezTo>
                    <a:pt x="432680" y="2809606"/>
                    <a:pt x="829176" y="3011958"/>
                    <a:pt x="1272933" y="3011958"/>
                  </a:cubicBezTo>
                  <a:cubicBezTo>
                    <a:pt x="1550282" y="3011958"/>
                    <a:pt x="1809169" y="2932915"/>
                    <a:pt x="2028295" y="2796126"/>
                  </a:cubicBezTo>
                  <a:lnTo>
                    <a:pt x="2069367" y="2767839"/>
                  </a:lnTo>
                  <a:lnTo>
                    <a:pt x="2162125" y="2893744"/>
                  </a:lnTo>
                  <a:lnTo>
                    <a:pt x="2158297" y="2896607"/>
                  </a:lnTo>
                  <a:cubicBezTo>
                    <a:pt x="1905564" y="3067350"/>
                    <a:pt x="1600892" y="3167048"/>
                    <a:pt x="1272933" y="3167048"/>
                  </a:cubicBezTo>
                  <a:cubicBezTo>
                    <a:pt x="780996" y="3167048"/>
                    <a:pt x="341451" y="2942726"/>
                    <a:pt x="51009" y="2590792"/>
                  </a:cubicBezTo>
                  <a:lnTo>
                    <a:pt x="0" y="2522579"/>
                  </a:lnTo>
                  <a:close/>
                  <a:moveTo>
                    <a:pt x="1272933" y="0"/>
                  </a:moveTo>
                  <a:cubicBezTo>
                    <a:pt x="1710211" y="0"/>
                    <a:pt x="2106092" y="177242"/>
                    <a:pt x="2392654" y="463804"/>
                  </a:cubicBezTo>
                  <a:lnTo>
                    <a:pt x="2468465" y="547217"/>
                  </a:lnTo>
                  <a:lnTo>
                    <a:pt x="2348337" y="645371"/>
                  </a:lnTo>
                  <a:lnTo>
                    <a:pt x="2282988" y="573469"/>
                  </a:lnTo>
                  <a:cubicBezTo>
                    <a:pt x="2024493" y="314973"/>
                    <a:pt x="1667384" y="155090"/>
                    <a:pt x="1272933" y="155090"/>
                  </a:cubicBezTo>
                  <a:cubicBezTo>
                    <a:pt x="1057218" y="155090"/>
                    <a:pt x="852671" y="202907"/>
                    <a:pt x="669313" y="288519"/>
                  </a:cubicBezTo>
                  <a:lnTo>
                    <a:pt x="565085" y="342697"/>
                  </a:lnTo>
                  <a:lnTo>
                    <a:pt x="473253" y="218048"/>
                  </a:lnTo>
                  <a:lnTo>
                    <a:pt x="560582" y="168890"/>
                  </a:lnTo>
                  <a:cubicBezTo>
                    <a:pt x="774711" y="60851"/>
                    <a:pt x="1016716" y="0"/>
                    <a:pt x="1272933" y="0"/>
                  </a:cubicBezTo>
                  <a:close/>
                </a:path>
              </a:pathLst>
            </a:cu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0">
            <a:extLst>
              <a:ext uri="{FF2B5EF4-FFF2-40B4-BE49-F238E27FC236}">
                <a16:creationId xmlns:a16="http://schemas.microsoft.com/office/drawing/2014/main" id="{8EB1CCFB-D4B2-4134-995B-0F731100CEE6}"/>
              </a:ext>
            </a:extLst>
          </p:cNvPr>
          <p:cNvSpPr txBox="1"/>
          <p:nvPr/>
        </p:nvSpPr>
        <p:spPr>
          <a:xfrm>
            <a:off x="8089893" y="3667492"/>
            <a:ext cx="228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Classification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" name="组合 39">
            <a:extLst>
              <a:ext uri="{FF2B5EF4-FFF2-40B4-BE49-F238E27FC236}">
                <a16:creationId xmlns:a16="http://schemas.microsoft.com/office/drawing/2014/main" id="{8F97C97C-9906-49C1-A979-D1C28B96190E}"/>
              </a:ext>
            </a:extLst>
          </p:cNvPr>
          <p:cNvGrpSpPr/>
          <p:nvPr/>
        </p:nvGrpSpPr>
        <p:grpSpPr>
          <a:xfrm>
            <a:off x="8299279" y="1176564"/>
            <a:ext cx="1014300" cy="914400"/>
            <a:chOff x="5123924" y="1640114"/>
            <a:chExt cx="1014300" cy="914400"/>
          </a:xfrm>
        </p:grpSpPr>
        <p:sp>
          <p:nvSpPr>
            <p:cNvPr id="29" name="椭圆 37">
              <a:extLst>
                <a:ext uri="{FF2B5EF4-FFF2-40B4-BE49-F238E27FC236}">
                  <a16:creationId xmlns:a16="http://schemas.microsoft.com/office/drawing/2014/main" id="{696B39D1-E45C-47C9-B093-21A50A17FDB3}"/>
                </a:ext>
              </a:extLst>
            </p:cNvPr>
            <p:cNvSpPr/>
            <p:nvPr/>
          </p:nvSpPr>
          <p:spPr>
            <a:xfrm>
              <a:off x="5123924" y="164011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38">
              <a:extLst>
                <a:ext uri="{FF2B5EF4-FFF2-40B4-BE49-F238E27FC236}">
                  <a16:creationId xmlns:a16="http://schemas.microsoft.com/office/drawing/2014/main" id="{6E022362-0CD5-4AC5-B8A3-8B8A429BE597}"/>
                </a:ext>
              </a:extLst>
            </p:cNvPr>
            <p:cNvSpPr txBox="1"/>
            <p:nvPr/>
          </p:nvSpPr>
          <p:spPr>
            <a:xfrm>
              <a:off x="5291859" y="1897259"/>
              <a:ext cx="846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SVM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55">
            <a:extLst>
              <a:ext uri="{FF2B5EF4-FFF2-40B4-BE49-F238E27FC236}">
                <a16:creationId xmlns:a16="http://schemas.microsoft.com/office/drawing/2014/main" id="{F1C96053-A9FC-4BCC-8099-9C1917033BFD}"/>
              </a:ext>
            </a:extLst>
          </p:cNvPr>
          <p:cNvGrpSpPr/>
          <p:nvPr/>
        </p:nvGrpSpPr>
        <p:grpSpPr>
          <a:xfrm>
            <a:off x="10855210" y="3654227"/>
            <a:ext cx="1098500" cy="914400"/>
            <a:chOff x="7511524" y="1786164"/>
            <a:chExt cx="1098500" cy="914400"/>
          </a:xfrm>
        </p:grpSpPr>
        <p:sp>
          <p:nvSpPr>
            <p:cNvPr id="32" name="椭圆 41">
              <a:extLst>
                <a:ext uri="{FF2B5EF4-FFF2-40B4-BE49-F238E27FC236}">
                  <a16:creationId xmlns:a16="http://schemas.microsoft.com/office/drawing/2014/main" id="{F8D76875-A2CA-4DDF-9954-DB21BF85378B}"/>
                </a:ext>
              </a:extLst>
            </p:cNvPr>
            <p:cNvSpPr/>
            <p:nvPr/>
          </p:nvSpPr>
          <p:spPr>
            <a:xfrm>
              <a:off x="7511524" y="17861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42">
              <a:extLst>
                <a:ext uri="{FF2B5EF4-FFF2-40B4-BE49-F238E27FC236}">
                  <a16:creationId xmlns:a16="http://schemas.microsoft.com/office/drawing/2014/main" id="{28A7305E-86A3-4658-9019-0968861D15CD}"/>
                </a:ext>
              </a:extLst>
            </p:cNvPr>
            <p:cNvSpPr txBox="1"/>
            <p:nvPr/>
          </p:nvSpPr>
          <p:spPr>
            <a:xfrm>
              <a:off x="7570296" y="1997484"/>
              <a:ext cx="1039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Random</a:t>
              </a: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Forests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56">
            <a:extLst>
              <a:ext uri="{FF2B5EF4-FFF2-40B4-BE49-F238E27FC236}">
                <a16:creationId xmlns:a16="http://schemas.microsoft.com/office/drawing/2014/main" id="{AE7033AD-8C57-4D3F-A772-5F20E12E090D}"/>
              </a:ext>
            </a:extLst>
          </p:cNvPr>
          <p:cNvGrpSpPr/>
          <p:nvPr/>
        </p:nvGrpSpPr>
        <p:grpSpPr>
          <a:xfrm>
            <a:off x="9699638" y="5037214"/>
            <a:ext cx="1087450" cy="914400"/>
            <a:chOff x="7511524" y="4681764"/>
            <a:chExt cx="1087450" cy="914400"/>
          </a:xfrm>
        </p:grpSpPr>
        <p:sp>
          <p:nvSpPr>
            <p:cNvPr id="39" name="椭圆 43">
              <a:extLst>
                <a:ext uri="{FF2B5EF4-FFF2-40B4-BE49-F238E27FC236}">
                  <a16:creationId xmlns:a16="http://schemas.microsoft.com/office/drawing/2014/main" id="{E0F626E7-9A3A-4EA1-A970-DDDA0DEB1C35}"/>
                </a:ext>
              </a:extLst>
            </p:cNvPr>
            <p:cNvSpPr/>
            <p:nvPr/>
          </p:nvSpPr>
          <p:spPr>
            <a:xfrm>
              <a:off x="7511524" y="4681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44">
              <a:extLst>
                <a:ext uri="{FF2B5EF4-FFF2-40B4-BE49-F238E27FC236}">
                  <a16:creationId xmlns:a16="http://schemas.microsoft.com/office/drawing/2014/main" id="{F18B8F13-9AA1-418D-B584-CC9E2FF6CBAA}"/>
                </a:ext>
              </a:extLst>
            </p:cNvPr>
            <p:cNvSpPr txBox="1"/>
            <p:nvPr/>
          </p:nvSpPr>
          <p:spPr>
            <a:xfrm>
              <a:off x="7724899" y="4935156"/>
              <a:ext cx="87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LDA</a:t>
              </a:r>
              <a:endPara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2" name="组合 57">
            <a:extLst>
              <a:ext uri="{FF2B5EF4-FFF2-40B4-BE49-F238E27FC236}">
                <a16:creationId xmlns:a16="http://schemas.microsoft.com/office/drawing/2014/main" id="{0870D12D-AC8B-4201-B564-9F50F92A42E6}"/>
              </a:ext>
            </a:extLst>
          </p:cNvPr>
          <p:cNvGrpSpPr/>
          <p:nvPr/>
        </p:nvGrpSpPr>
        <p:grpSpPr>
          <a:xfrm>
            <a:off x="7105479" y="4986564"/>
            <a:ext cx="1193800" cy="914400"/>
            <a:chOff x="4171424" y="4681764"/>
            <a:chExt cx="1193800" cy="914400"/>
          </a:xfrm>
        </p:grpSpPr>
        <p:sp>
          <p:nvSpPr>
            <p:cNvPr id="43" name="椭圆 45">
              <a:extLst>
                <a:ext uri="{FF2B5EF4-FFF2-40B4-BE49-F238E27FC236}">
                  <a16:creationId xmlns:a16="http://schemas.microsoft.com/office/drawing/2014/main" id="{8E70D156-D1BB-4872-9417-6BF6DC520349}"/>
                </a:ext>
              </a:extLst>
            </p:cNvPr>
            <p:cNvSpPr/>
            <p:nvPr/>
          </p:nvSpPr>
          <p:spPr>
            <a:xfrm>
              <a:off x="4171424" y="4681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6">
              <a:extLst>
                <a:ext uri="{FF2B5EF4-FFF2-40B4-BE49-F238E27FC236}">
                  <a16:creationId xmlns:a16="http://schemas.microsoft.com/office/drawing/2014/main" id="{B2CEE295-C595-4CC5-B45B-DD9B0033C3D6}"/>
                </a:ext>
              </a:extLst>
            </p:cNvPr>
            <p:cNvSpPr txBox="1"/>
            <p:nvPr/>
          </p:nvSpPr>
          <p:spPr>
            <a:xfrm>
              <a:off x="4311649" y="4923431"/>
              <a:ext cx="1053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KNN</a:t>
              </a:r>
              <a:endPara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5" name="组合 58">
            <a:extLst>
              <a:ext uri="{FF2B5EF4-FFF2-40B4-BE49-F238E27FC236}">
                <a16:creationId xmlns:a16="http://schemas.microsoft.com/office/drawing/2014/main" id="{67C82010-C305-4958-9E8A-8372634F0FAE}"/>
              </a:ext>
            </a:extLst>
          </p:cNvPr>
          <p:cNvGrpSpPr/>
          <p:nvPr/>
        </p:nvGrpSpPr>
        <p:grpSpPr>
          <a:xfrm>
            <a:off x="6553255" y="2768600"/>
            <a:ext cx="1053183" cy="914400"/>
            <a:chOff x="3860500" y="4935764"/>
            <a:chExt cx="1053183" cy="914400"/>
          </a:xfrm>
        </p:grpSpPr>
        <p:sp>
          <p:nvSpPr>
            <p:cNvPr id="46" name="椭圆 59">
              <a:extLst>
                <a:ext uri="{FF2B5EF4-FFF2-40B4-BE49-F238E27FC236}">
                  <a16:creationId xmlns:a16="http://schemas.microsoft.com/office/drawing/2014/main" id="{9DC390D4-7D27-4F61-B3E6-4028514D4099}"/>
                </a:ext>
              </a:extLst>
            </p:cNvPr>
            <p:cNvSpPr/>
            <p:nvPr/>
          </p:nvSpPr>
          <p:spPr>
            <a:xfrm>
              <a:off x="3892024" y="493576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60">
              <a:extLst>
                <a:ext uri="{FF2B5EF4-FFF2-40B4-BE49-F238E27FC236}">
                  <a16:creationId xmlns:a16="http://schemas.microsoft.com/office/drawing/2014/main" id="{7B6FEB02-23C6-44FB-8528-15BCB135761D}"/>
                </a:ext>
              </a:extLst>
            </p:cNvPr>
            <p:cNvSpPr txBox="1"/>
            <p:nvPr/>
          </p:nvSpPr>
          <p:spPr>
            <a:xfrm>
              <a:off x="3860500" y="5170314"/>
              <a:ext cx="10531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Decision</a:t>
              </a: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tree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0" name="组合 39">
            <a:extLst>
              <a:ext uri="{FF2B5EF4-FFF2-40B4-BE49-F238E27FC236}">
                <a16:creationId xmlns:a16="http://schemas.microsoft.com/office/drawing/2014/main" id="{2F459976-D9D5-4F80-8B63-268F59FB2BE1}"/>
              </a:ext>
            </a:extLst>
          </p:cNvPr>
          <p:cNvGrpSpPr/>
          <p:nvPr/>
        </p:nvGrpSpPr>
        <p:grpSpPr>
          <a:xfrm>
            <a:off x="10521604" y="1904156"/>
            <a:ext cx="1213758" cy="914400"/>
            <a:chOff x="5101805" y="1640114"/>
            <a:chExt cx="1213758" cy="914400"/>
          </a:xfrm>
        </p:grpSpPr>
        <p:sp>
          <p:nvSpPr>
            <p:cNvPr id="51" name="椭圆 37">
              <a:extLst>
                <a:ext uri="{FF2B5EF4-FFF2-40B4-BE49-F238E27FC236}">
                  <a16:creationId xmlns:a16="http://schemas.microsoft.com/office/drawing/2014/main" id="{FA84929F-2A28-4E67-8262-BBC73DED4679}"/>
                </a:ext>
              </a:extLst>
            </p:cNvPr>
            <p:cNvSpPr/>
            <p:nvPr/>
          </p:nvSpPr>
          <p:spPr>
            <a:xfrm>
              <a:off x="5123924" y="1640114"/>
              <a:ext cx="986590" cy="914400"/>
            </a:xfrm>
            <a:prstGeom prst="ellipse">
              <a:avLst/>
            </a:prstGeom>
            <a:solidFill>
              <a:srgbClr val="8A8A8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38">
              <a:extLst>
                <a:ext uri="{FF2B5EF4-FFF2-40B4-BE49-F238E27FC236}">
                  <a16:creationId xmlns:a16="http://schemas.microsoft.com/office/drawing/2014/main" id="{D6AC6ECC-8765-48B8-9F24-25F11B22FB13}"/>
                </a:ext>
              </a:extLst>
            </p:cNvPr>
            <p:cNvSpPr txBox="1"/>
            <p:nvPr/>
          </p:nvSpPr>
          <p:spPr>
            <a:xfrm>
              <a:off x="5101805" y="1836192"/>
              <a:ext cx="12137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Logistic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regression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0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1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56" presetClass="path" presetSubtype="0" repeatCount="indefinite" accel="33333" decel="66667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0664 -0.01227 " pathEditMode="relative" rAng="0" ptsTypes="AA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0" y="-625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75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/>
      <p:bldP spid="65" grpId="0" animBg="1"/>
      <p:bldP spid="66" grpId="0"/>
      <p:bldP spid="34" grpId="0"/>
      <p:bldP spid="27" grpId="0"/>
      <p:bldP spid="27" grpId="1"/>
      <p:bldP spid="27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cQsE2XYV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475</Words>
  <Application>Microsoft Macintosh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等线</vt:lpstr>
      <vt:lpstr>微软雅黑</vt:lpstr>
      <vt:lpstr>微软雅黑</vt:lpstr>
      <vt:lpstr>黑体</vt:lpstr>
      <vt:lpstr>宋体</vt:lpstr>
      <vt:lpstr>叶根友毛笔行书2.0版</vt:lpstr>
      <vt:lpstr>李旭科书法</vt:lpstr>
      <vt:lpstr>汉仪菱心体简</vt:lpstr>
      <vt:lpstr>Arial</vt:lpstr>
      <vt:lpstr>Bauhaus 93</vt:lpstr>
      <vt:lpstr>Bernard MT Condensed</vt:lpstr>
      <vt:lpstr>Calibri</vt:lpstr>
      <vt:lpstr>Century Gothic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Yifu He</cp:lastModifiedBy>
  <cp:revision>238</cp:revision>
  <cp:lastPrinted>2018-12-03T04:12:24Z</cp:lastPrinted>
  <dcterms:created xsi:type="dcterms:W3CDTF">2018-07-16T07:52:17Z</dcterms:created>
  <dcterms:modified xsi:type="dcterms:W3CDTF">2019-12-15T22:08:15Z</dcterms:modified>
</cp:coreProperties>
</file>