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41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6EF5-F0BF-4102-B1E1-158E7CD2113F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02003-BF91-4EAF-9CB8-E3B85F651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A Limit Order Book Works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52800" y="1441450"/>
          <a:ext cx="3526971" cy="480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Buy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91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600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900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43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52800" y="1447800"/>
          <a:ext cx="3581400" cy="485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143000"/>
              </a:tblGrid>
              <a:tr h="402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Buy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600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250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MARKET</a:t>
            </a:r>
            <a:r>
              <a:rPr lang="en-US" dirty="0" smtClean="0"/>
              <a:t> order to sell 1,050 shares</a:t>
            </a:r>
            <a:br>
              <a:rPr lang="en-US" dirty="0" smtClean="0"/>
            </a:br>
            <a:r>
              <a:rPr lang="en-US" dirty="0" smtClean="0"/>
              <a:t>Sell 1,050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733800"/>
            <a:ext cx="76200" cy="1828800"/>
          </a:xfrm>
          <a:prstGeom prst="rightBrace">
            <a:avLst/>
          </a:prstGeom>
          <a:noFill/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7600" y="23622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Spread increases since quantity at $47.25 reaches zero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1400" y="449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$47.40 - $47.20 =$0.20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9050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Market sell orders will be filled at the best ask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7400" y="3276600"/>
            <a:ext cx="1676400" cy="1752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4343400"/>
            <a:ext cx="220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Since quantity to sell exceeds amount at best bid, the order “walks the book” and fills 900 at </a:t>
            </a:r>
            <a:r>
              <a:rPr lang="en-US" sz="2000" smtClean="0">
                <a:solidFill>
                  <a:srgbClr val="FF0000"/>
                </a:solidFill>
              </a:rPr>
              <a:t>$47.25 </a:t>
            </a:r>
            <a:r>
              <a:rPr lang="en-US" sz="2000" dirty="0" smtClean="0">
                <a:solidFill>
                  <a:srgbClr val="FF0000"/>
                </a:solidFill>
              </a:rPr>
              <a:t>and 150 at $47.20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200400" y="4876800"/>
            <a:ext cx="152400" cy="5334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3200" y="51816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/>
      <p:bldP spid="10" grpId="0"/>
      <p:bldP spid="11" grpId="0"/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 the beginning of trading there are no orders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52800" y="1447800"/>
          <a:ext cx="352697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Buy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sell limit order arrives</a:t>
            </a:r>
            <a:br>
              <a:rPr lang="en-US" dirty="0" smtClean="0"/>
            </a:br>
            <a:r>
              <a:rPr lang="en-US" dirty="0" smtClean="0"/>
              <a:t>Sell 100 @ $47.35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05200" y="1600200"/>
          <a:ext cx="352697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Buy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114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Quantity by 100 at $47.35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44196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81400" y="1524000"/>
          <a:ext cx="3810000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371600"/>
              </a:tblGrid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Buy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05200" y="1524000"/>
          <a:ext cx="352697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Buy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52800" y="1524000"/>
          <a:ext cx="3810000" cy="487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371600"/>
              </a:tblGrid>
              <a:tr h="66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Buy</a:t>
                      </a: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5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sell limit order arrives</a:t>
            </a:r>
            <a:br>
              <a:rPr lang="en-US" dirty="0" smtClean="0"/>
            </a:br>
            <a:r>
              <a:rPr lang="en-US" dirty="0" smtClean="0"/>
              <a:t>Sell 100 @ $47.40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581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Quantity by 100 at $47.40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4600" y="39624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81400" y="1365250"/>
          <a:ext cx="3526971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</a:tblGrid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Buy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429000" y="1371600"/>
          <a:ext cx="3733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95400"/>
              </a:tblGrid>
              <a:tr h="478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Buy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4711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sell limit order arrives</a:t>
            </a:r>
            <a:br>
              <a:rPr lang="en-US" dirty="0" smtClean="0"/>
            </a:br>
            <a:r>
              <a:rPr lang="en-US" dirty="0" smtClean="0"/>
              <a:t>Sell 500 @ $47.40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505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Quantity by  500 at $47.40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2200" y="38862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52800" y="1676400"/>
          <a:ext cx="3526971" cy="484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Buy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91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600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76600" y="1524000"/>
          <a:ext cx="3810000" cy="502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371600"/>
              </a:tblGrid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Buy</a:t>
                      </a: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600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400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8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Buy limit order arrives</a:t>
            </a:r>
            <a:br>
              <a:rPr lang="en-US" dirty="0" smtClean="0"/>
            </a:br>
            <a:r>
              <a:rPr lang="en-US" dirty="0" smtClean="0"/>
              <a:t>Buy 400 @ $47.20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181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Quantity by 400 at $47.20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56388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7086600" y="4267200"/>
            <a:ext cx="76200" cy="1524000"/>
          </a:xfrm>
          <a:prstGeom prst="rightBrace">
            <a:avLst/>
          </a:prstGeom>
          <a:noFill/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7600" y="28194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now have a spread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4648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$</a:t>
            </a:r>
            <a:r>
              <a:rPr lang="en-US" smtClean="0"/>
              <a:t>47.35-$47.20 </a:t>
            </a:r>
            <a:r>
              <a:rPr lang="en-US" dirty="0" smtClean="0"/>
              <a:t>=$0.15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52800" y="1441450"/>
          <a:ext cx="3526971" cy="480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Buy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91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600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43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52800" y="1447800"/>
          <a:ext cx="3505200" cy="477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066800"/>
              </a:tblGrid>
              <a:tr h="326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Buy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600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1,000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400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Buy limit order arrives</a:t>
            </a:r>
            <a:br>
              <a:rPr lang="en-US" dirty="0" smtClean="0"/>
            </a:br>
            <a:r>
              <a:rPr lang="en-US" dirty="0" smtClean="0"/>
              <a:t>Buy 1,000 @ $47.25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648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Quantity by 1,00 at $47.25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50292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7010400" y="4038600"/>
            <a:ext cx="76200" cy="1066800"/>
          </a:xfrm>
          <a:prstGeom prst="rightBrace">
            <a:avLst/>
          </a:prstGeom>
          <a:noFill/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7600" y="2819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Spread narrows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4191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$47.35-$47.25 =$0.10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52800" y="1441450"/>
          <a:ext cx="3526971" cy="480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Buy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91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600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1,000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43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352800" y="1447800"/>
          <a:ext cx="3581400" cy="485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143000"/>
              </a:tblGrid>
              <a:tr h="402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Buy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600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900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400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MARKET</a:t>
            </a:r>
            <a:r>
              <a:rPr lang="en-US" dirty="0" smtClean="0"/>
              <a:t> order to sell 100 shares</a:t>
            </a:r>
            <a:br>
              <a:rPr lang="en-US" dirty="0" smtClean="0"/>
            </a:br>
            <a:r>
              <a:rPr lang="en-US" dirty="0" smtClean="0"/>
              <a:t>Sell 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648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Quantity </a:t>
            </a:r>
            <a:r>
              <a:rPr lang="en-US" i="1" dirty="0" smtClean="0"/>
              <a:t> </a:t>
            </a:r>
            <a:r>
              <a:rPr lang="en-US" dirty="0" smtClean="0"/>
              <a:t>by 100 at  $47.25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50292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7010400" y="4114800"/>
            <a:ext cx="76200" cy="1066800"/>
          </a:xfrm>
          <a:prstGeom prst="rightBrace">
            <a:avLst/>
          </a:prstGeom>
          <a:noFill/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7600" y="28194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Spread does not change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267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$47.35-$47.25 =$0.10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9050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Market sell orders will be filled at the best bid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8400" y="3505200"/>
            <a:ext cx="1219200" cy="1600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52800" y="1441450"/>
          <a:ext cx="3526971" cy="480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Price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Sell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Buy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91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600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900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243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76600" y="1447800"/>
          <a:ext cx="3581400" cy="485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143000"/>
              </a:tblGrid>
              <a:tr h="4025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Buy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600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900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400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47.10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MARKET</a:t>
            </a:r>
            <a:r>
              <a:rPr lang="en-US" dirty="0" smtClean="0"/>
              <a:t> order to buy 100 shares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Buy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886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Quantity </a:t>
            </a:r>
            <a:r>
              <a:rPr lang="en-US" i="1" dirty="0" smtClean="0"/>
              <a:t> </a:t>
            </a:r>
            <a:r>
              <a:rPr lang="en-US" dirty="0" smtClean="0"/>
              <a:t>by 100 at  $47.35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09800" y="42672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7010400" y="3733800"/>
            <a:ext cx="76200" cy="1371600"/>
          </a:xfrm>
          <a:prstGeom prst="rightBrace">
            <a:avLst/>
          </a:prstGeom>
          <a:noFill/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9000" y="23622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Spread increases since quantity at $47.35 reaches zero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4267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$47.40-$47.25 =$0.15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9050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Market buy orders will be filled at the best ask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7400" y="3200400"/>
            <a:ext cx="15240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017&quot;&gt;&lt;object type=&quot;3&quot; unique_id=&quot;10018&quot;&gt;&lt;property id=&quot;20148&quot; value=&quot;5&quot;/&gt;&lt;property id=&quot;20300&quot; value=&quot;Slide 1 - &amp;quot;How A Limit Order Book Works &amp;#x0D;&amp;#x0A;&amp;quot;&quot;/&gt;&lt;property id=&quot;20307&quot; value=&quot;256&quot;/&gt;&lt;/object&gt;&lt;object type=&quot;3&quot; unique_id=&quot;10019&quot;&gt;&lt;property id=&quot;20148&quot; value=&quot;5&quot;/&gt;&lt;property id=&quot;20300&quot; value=&quot;Slide 2 - &amp;quot;At the beginning of trading there are no orders&amp;quot;&quot;/&gt;&lt;property id=&quot;20307&quot; value=&quot;257&quot;/&gt;&lt;/object&gt;&lt;object type=&quot;3&quot; unique_id=&quot;10020&quot;&gt;&lt;property id=&quot;20148&quot; value=&quot;5&quot;/&gt;&lt;property id=&quot;20300&quot; value=&quot;Slide 3 - &amp;quot;A sell limit order arrives&amp;#x0D;&amp;#x0A;Sell 100 @ $47.35&amp;quot;&quot;/&gt;&lt;property id=&quot;20307&quot; value=&quot;258&quot;/&gt;&lt;/object&gt;&lt;object type=&quot;3&quot; unique_id=&quot;10021&quot;&gt;&lt;property id=&quot;20148&quot; value=&quot;5&quot;/&gt;&lt;property id=&quot;20300&quot; value=&quot;Slide 4 - &amp;quot;Another sell limit order arrives&amp;#x0D;&amp;#x0A;Sell 100 @ $47.40&amp;quot;&quot;/&gt;&lt;property id=&quot;20307&quot; value=&quot;259&quot;/&gt;&lt;/object&gt;&lt;object type=&quot;3&quot; unique_id=&quot;10022&quot;&gt;&lt;property id=&quot;20148&quot; value=&quot;5&quot;/&gt;&lt;property id=&quot;20300&quot; value=&quot;Slide 5 - &amp;quot;Another sell limit order arrives&amp;#x0D;&amp;#x0A;Sell 500 @ $47.40&amp;quot;&quot;/&gt;&lt;property id=&quot;20307&quot; value=&quot;260&quot;/&gt;&lt;/object&gt;&lt;object type=&quot;3&quot; unique_id=&quot;10023&quot;&gt;&lt;property id=&quot;20148&quot; value=&quot;5&quot;/&gt;&lt;property id=&quot;20300&quot; value=&quot;Slide 6 - &amp;quot;A Buy limit order arrives&amp;#x0D;&amp;#x0A;Buy 400 @ $47.20&amp;quot;&quot;/&gt;&lt;property id=&quot;20307&quot; value=&quot;261&quot;/&gt;&lt;/object&gt;&lt;object type=&quot;3&quot; unique_id=&quot;10024&quot;&gt;&lt;property id=&quot;20148&quot; value=&quot;5&quot;/&gt;&lt;property id=&quot;20300&quot; value=&quot;Slide 7 - &amp;quot;Another Buy limit order arrives&amp;#x0D;&amp;#x0A;Buy 1,000 @ $47.25&amp;quot;&quot;/&gt;&lt;property id=&quot;20307&quot; value=&quot;262&quot;/&gt;&lt;/object&gt;&lt;object type=&quot;3&quot; unique_id=&quot;10025&quot;&gt;&lt;property id=&quot;20148&quot; value=&quot;5&quot;/&gt;&lt;property id=&quot;20300&quot; value=&quot;Slide 8 - &amp;quot;A MARKET order to sell 100 shares&amp;#x0D;&amp;#x0A;Sell 100&amp;quot;&quot;/&gt;&lt;property id=&quot;20307&quot; value=&quot;263&quot;/&gt;&lt;/object&gt;&lt;object type=&quot;3&quot; unique_id=&quot;10026&quot;&gt;&lt;property id=&quot;20148&quot; value=&quot;5&quot;/&gt;&lt;property id=&quot;20300&quot; value=&quot;Slide 9 - &amp;quot;A MARKET order to buy 100 shares&amp;#x0D;&amp;#x0A;Buy 100&amp;quot;&quot;/&gt;&lt;property id=&quot;20307&quot; value=&quot;264&quot;/&gt;&lt;/object&gt;&lt;object type=&quot;3&quot; unique_id=&quot;10115&quot;&gt;&lt;property id=&quot;20148&quot; value=&quot;5&quot;/&gt;&lt;property id=&quot;20300&quot; value=&quot;Slide 10 - &amp;quot;A MARKET order to sell 1,050 shares&amp;#x0D;&amp;#x0A;Sell 1,050&amp;quot;&quot;/&gt;&lt;property id=&quot;20307&quot; value=&quot;265&quot;/&gt;&lt;/object&gt;&lt;/object&gt;&lt;object type=&quot;8&quot; unique_id=&quot;1003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876</Words>
  <Application>Microsoft Office PowerPoint</Application>
  <PresentationFormat>On-screen Show (4:3)</PresentationFormat>
  <Paragraphs>679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How A Limit Order Book Works  </vt:lpstr>
      <vt:lpstr>At the beginning of trading there are no orders</vt:lpstr>
      <vt:lpstr>A sell limit order arrives Sell 100 @ $47.35</vt:lpstr>
      <vt:lpstr>Another sell limit order arrives Sell 100 @ $47.40</vt:lpstr>
      <vt:lpstr>Another sell limit order arrives Sell 500 @ $47.40</vt:lpstr>
      <vt:lpstr>A Buy limit order arrives Buy 400 @ $47.20</vt:lpstr>
      <vt:lpstr>Another Buy limit order arrives Buy 1,000 @ $47.25</vt:lpstr>
      <vt:lpstr>A MARKET order to sell 100 shares Sell 100</vt:lpstr>
      <vt:lpstr>A MARKET order to buy 100 shares Buy 100</vt:lpstr>
      <vt:lpstr>A MARKET order to sell 1,050 shares Sell 1,050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 Limit Order Book Works</dc:title>
  <dc:creator>Dan</dc:creator>
  <cp:lastModifiedBy>Daniel Weaver</cp:lastModifiedBy>
  <cp:revision>20</cp:revision>
  <dcterms:created xsi:type="dcterms:W3CDTF">2012-04-12T16:55:01Z</dcterms:created>
  <dcterms:modified xsi:type="dcterms:W3CDTF">2019-08-23T18:23:16Z</dcterms:modified>
</cp:coreProperties>
</file>