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315" r:id="rId2"/>
    <p:sldId id="258" r:id="rId3"/>
    <p:sldId id="259" r:id="rId4"/>
    <p:sldId id="260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02A40-2A60-496C-999E-823192881DD1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33D04-8DB3-484F-AC1E-309D39F55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3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AFF98-033A-4CF3-885F-5D750793F76E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150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A739-686B-4AE1-ABD4-7FC09C67A3E0}" type="datetime1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C8AA-3112-4618-9108-C628B4193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8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9185-E5E9-4EC6-81EA-D5F46F10D881}" type="datetime1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C8AA-3112-4618-9108-C628B4193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8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45D2-A28B-4467-82A0-645B7E7A4924}" type="datetime1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C8AA-3112-4618-9108-C628B4193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9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E6A8-CAF1-40CC-952F-11ACE63EE012}" type="datetime1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C8AA-3112-4618-9108-C628B4193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5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C9DA-7AC9-4A38-9C8A-F943E7B98F74}" type="datetime1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C8AA-3112-4618-9108-C628B4193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4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ABAA-E227-4837-9196-49B6E5C84B2A}" type="datetime1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C8AA-3112-4618-9108-C628B4193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4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99A5-F962-4593-965B-2B0D5E3DD3CA}" type="datetime1">
              <a:rPr lang="en-US" smtClean="0"/>
              <a:t>7/20/2016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C8AA-3112-4618-9108-C628B4193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5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F406-71EC-4481-82CF-328DFE0940EF}" type="datetime1">
              <a:rPr lang="en-US" smtClean="0"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C8AA-3112-4618-9108-C628B4193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3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64B8-F18D-4D76-9309-A38BA7414712}" type="datetime1">
              <a:rPr lang="en-US" smtClean="0"/>
              <a:t>7/20/2016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C8AA-3112-4618-9108-C628B4193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9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AFE8-56D3-4431-981E-7E7B7072115E}" type="datetime1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C8AA-3112-4618-9108-C628B4193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AB41-5D16-4479-8874-0F3D40458123}" type="datetime1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C8AA-3112-4618-9108-C628B4193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9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A1523-84AB-4891-AB44-AAC4444C6079}" type="datetime1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CC8AA-3112-4618-9108-C628B4193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2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3380E6"/>
                </a:solidFill>
                <a:latin typeface="Goudy Sans Medium"/>
              </a:rPr>
              <a:t>File Processing</a:t>
            </a:r>
            <a:endParaRPr lang="en-US" dirty="0" smtClean="0">
              <a:solidFill>
                <a:srgbClr val="3380E6"/>
              </a:solidFill>
              <a:latin typeface="Goudy Sans Medium"/>
            </a:endParaRPr>
          </a:p>
        </p:txBody>
      </p:sp>
      <p:sp>
        <p:nvSpPr>
          <p:cNvPr id="10243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/>
            <a:r>
              <a:rPr lang="en-US" altLang="en-US" dirty="0" smtClean="0"/>
              <a:t>Based on Chapter </a:t>
            </a:r>
            <a:r>
              <a:rPr lang="en-US" altLang="en-US" dirty="0" smtClean="0"/>
              <a:t>14 of </a:t>
            </a:r>
            <a:r>
              <a:rPr lang="en-US" altLang="en-US" dirty="0" smtClean="0"/>
              <a:t>C++ How to Program, 10/e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8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7475"/>
            <a:ext cx="12192000" cy="40830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0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4538"/>
            <a:ext cx="12192000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70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3363"/>
            <a:ext cx="12192000" cy="385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97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2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25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1625"/>
            <a:ext cx="1219200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00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2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83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21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89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2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263"/>
            <a:ext cx="12192000" cy="64658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63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6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63" y="0"/>
            <a:ext cx="101504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24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3" y="0"/>
            <a:ext cx="103536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85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6450"/>
            <a:ext cx="12192000" cy="524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57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0388"/>
            <a:ext cx="12192000" cy="31972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10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3075"/>
            <a:ext cx="12192000" cy="33702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95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7013"/>
            <a:ext cx="12192000" cy="38623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33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42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06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7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0"/>
            <a:ext cx="117379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5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01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69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8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450"/>
            <a:ext cx="12192000" cy="4481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967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812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135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4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5"/>
            <a:ext cx="12192000" cy="50609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5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4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3" y="0"/>
            <a:ext cx="103536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508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4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330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4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08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0"/>
            <a:ext cx="118300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606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4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075"/>
            <a:ext cx="12192000" cy="66722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234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4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633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4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902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4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077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4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717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4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665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5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404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5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998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5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643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5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0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7838"/>
            <a:ext cx="12192000" cy="33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289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5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170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5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150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5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71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5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222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5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988" y="0"/>
            <a:ext cx="95964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1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62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8" y="0"/>
            <a:ext cx="107283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24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4188"/>
            <a:ext cx="12192000" cy="33480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9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938"/>
            <a:ext cx="12192000" cy="55721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9509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DE4FA8F-8ACA-45D7-93E4-7534A5F48D5B}" vid="{D4CC59B7-4017-4F3C-84AE-F6ED526978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cpphtp10_12</Template>
  <TotalTime>0</TotalTime>
  <Words>663</Words>
  <Application>Microsoft Office PowerPoint</Application>
  <PresentationFormat>Widescreen</PresentationFormat>
  <Paragraphs>57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Goudy Sans Medium</vt:lpstr>
      <vt:lpstr>Theme1</vt:lpstr>
      <vt:lpstr>File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Processing</dc:title>
  <dc:creator>Paul Deitel</dc:creator>
  <cp:lastModifiedBy>Paul Deitel</cp:lastModifiedBy>
  <cp:revision>1</cp:revision>
  <dcterms:created xsi:type="dcterms:W3CDTF">2016-07-20T19:10:10Z</dcterms:created>
  <dcterms:modified xsi:type="dcterms:W3CDTF">2016-07-20T19:10:37Z</dcterms:modified>
</cp:coreProperties>
</file>