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A278-9A2A-49E5-8B82-4E1457AA5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C8483-F3A8-449A-8B1A-A7E53913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079C-B936-46C8-AF94-D7FFE01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ECA29-F778-4141-A55A-05D865DF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7767-D480-4090-9C7C-35FBF40C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6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F930-948E-4534-B2EA-C431B862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51D0E-77AA-485A-A3F3-77D3FDC9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FC9B-68B3-4BB7-8F11-B2F2CADB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F4880-9A37-489E-817E-2FE287AD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5A4F-CF11-470C-97D6-5F96D13E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5F79C-E0FD-4CA0-8BAA-5499176F2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DE99A-61D1-4F90-973B-93A8612F6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10DA5-FA2D-419B-BE6A-39CFE198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EDB26-0C88-4242-9CCC-CCA3442B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3BB5-F3B1-406F-B115-BFAB9F58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699E-21D7-4CA3-A8D1-EBB417AA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DA42-DED6-42AB-945D-975D0A94C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590F-17EA-40A9-907B-63B7C565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AB560-F77D-413C-B478-F6E901DD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0A5B-3131-4009-BF6C-57C5E97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6DFC-AB28-4EDA-A373-909D569E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4D9D-C9FF-4559-A215-19833E23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0CA2-9AE4-4A5F-8D68-1DE3711F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82A4-3540-4B55-B9FE-91A821E8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24D1-5112-4FE2-BF9F-5F3DB1C9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1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9DC8-AF06-4BFD-9BEB-A5BE2510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7C73-4FED-4243-9BE2-080DAD689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14561-CAEA-41E2-858E-54A5E75C1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74C99-F5EC-415F-B13A-D6268A0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7AEC-6038-46EF-A287-DC1F343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D8910-EC62-47FE-A972-2B5C7334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4864-2C00-4911-B47E-3E394102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B9B6C-E4A9-465F-B601-C9596131C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8160-2059-44F9-A43C-4F3C13131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AB9DF-AF59-449D-9FF8-2B339983C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1FEE0-25E4-45DF-B779-3BF4290F6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C8256-36EB-4AAA-9002-7EFE1D34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5A8F6-068D-4281-AF8D-319AFE7D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67A63-4DAE-493B-9ECF-4F5F0323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FD23-0CAD-43C6-9D21-D35044D0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B2521-6BB6-4A3A-8F6A-35860895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7A114-C99A-47A5-98AC-B40A0709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93F6E-E047-4634-8EA9-2671FE42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17404-AC0F-46E2-A245-EC08609E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6DDAF-5958-4CB6-A3CF-BB24DEAC6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B1E80-1F3D-4F78-91D8-5D5891D6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4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2779-667A-4FFE-AAFE-C3DDA61F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3995-6EF1-42AA-81C6-94F0724E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D1CDE-250F-424F-A137-D2CDB0C92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AE49B-35E6-4766-8C5D-A8A5D5BC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98DB2-5C24-41E2-8A3E-A4F3D242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6CB8D-54D6-45FC-9D71-C5AC04E1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B784-FC15-47CF-BBDB-932242B0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275FC-8F51-4B8B-813D-D4BB7F201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B26FF-6FF7-43B4-9694-1B1D98EB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1AE2D-365E-4B95-B0A8-5CF3DA94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0510-0AE2-4939-B711-66C1F61F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AD14-3BE0-4ED1-9B61-8A18AD7D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4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D9014-E91E-4B25-BE71-A399399E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321F-8234-4D75-914D-872F1493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9999-C787-4AAD-B6C7-59B5615CA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8CB28-77F5-4E94-A25D-5A4CFC7C5B8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D353-BCBF-4F04-A709-E9B77BD5C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61ED-B461-43FC-B793-5861E05D9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890D-E745-4EB1-B271-E4DA8386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7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05C2-EF2F-42E9-A21F-BEABEC9BF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 homework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B13A5-C488-45AC-9B03-C624D9BD7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F0ED-EA01-4463-BB21-8BF79A2E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4024-410B-459D-9010-5DF057845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2A854-0272-4AD0-8F5D-167FB7F1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336" y="1769149"/>
            <a:ext cx="8534400" cy="44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8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4B67-DFA2-4C7E-BBC0-7D6A78E7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3"/>
            <a:ext cx="10515600" cy="5183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CFED9-C1C8-45F0-A610-5326B9B46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26" y="1129085"/>
            <a:ext cx="9701176" cy="217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E56D-B017-4932-B15C-F77FF5873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268"/>
            <a:ext cx="10515600" cy="51296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9AA42-B31E-4BE0-8654-89B5CB66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292" y="1047268"/>
            <a:ext cx="9003527" cy="48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4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5615-3A63-4D94-899A-598B92FC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996A3-5673-455E-BCE3-0565B532E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14" y="439800"/>
            <a:ext cx="8740645" cy="56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5615-3A63-4D94-899A-598B92FC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72E5B-EB32-4C64-8C32-0AE2BD24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40" y="485774"/>
            <a:ext cx="4463995" cy="26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9D43E4-4C46-4E32-8B67-5840BEC9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81" y="932562"/>
            <a:ext cx="9041698" cy="24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6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5615-3A63-4D94-899A-598B92FC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7.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A2BF1-4933-48CE-A5CD-E30D4C0E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12" y="559645"/>
            <a:ext cx="8584576" cy="55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8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5615-3A63-4D94-899A-598B92FC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EEC9DB-568B-419E-B983-3F3F7449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77" y="441494"/>
            <a:ext cx="9374587" cy="22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5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3 homework answers</vt:lpstr>
      <vt:lpstr>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 homework answers</dc:title>
  <dc:creator>Fenix</dc:creator>
  <cp:lastModifiedBy>Fenix</cp:lastModifiedBy>
  <cp:revision>5</cp:revision>
  <dcterms:created xsi:type="dcterms:W3CDTF">2019-09-15T18:54:53Z</dcterms:created>
  <dcterms:modified xsi:type="dcterms:W3CDTF">2019-09-15T19:06:47Z</dcterms:modified>
</cp:coreProperties>
</file>