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CB2-96F6-4EC5-92AF-1448C3441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75E36-4155-421E-8AF1-B5F1C1C68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8230-8BF7-440D-825A-F49F9735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2113-1E24-413C-BA8D-7DE5A436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5B7F-957B-4A4A-BBCB-8D6BA98E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4CD-A5E6-4B52-97FD-466E56CE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E3D89-0DF0-48C0-B8B8-08C7799F1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41C1-C0A4-4C07-8C0B-1BC87F9E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DD47-63BA-4877-9166-F6515800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2668-E089-4154-90FC-F9FCB2E1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C5715-7B7E-457A-AB27-04030327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F887C-54BF-44DC-BE5C-F9C52D6E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E451-D36C-46E0-A2D0-583DF92C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4AA2-9841-4096-BB18-765C6274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A0A6-E54B-4DED-88E4-C953C621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1B1-D1CB-4B20-923F-1FB9C915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F14D-0CC9-4A3B-902E-0D49E4B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7D08-407D-46AF-BB6A-836C564A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844B-E693-459F-8DD9-37181297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BCEF-C555-4CB0-BCE6-7CF832A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BFB9-FFA6-4536-9B5B-C53603E2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E4F7-CB67-40AB-827A-E861A484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1E1E-5529-47A8-997E-4C3FC98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CCE0-8066-44C6-A684-FD347964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FF5D-7159-46A5-90F6-0E046024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AC-F3A8-495A-88CF-28C2C6BE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CE07-FD9C-41B6-8CBF-9C4ABE96B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F6D3-1C6E-4BD2-B9D0-1222D633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72265-DBCF-4F02-82D5-8CCA1094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FB88-BB8E-4858-956F-C8923B02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F019-51A0-4AF0-9FDA-95B82B1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6850-9DED-4110-8C6B-3038EC8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1258-1041-40CE-BFF3-070F4F2F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A9A7A-8D0C-40D4-B40E-A9DB0B9CA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FA68-6BFC-446D-8DEE-CD86990A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1457A-AC59-4EC7-80AE-4839C3F6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0C62B-0FED-48EB-A359-D4DA7879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D4F91-89B7-4641-B23B-3FE7FF1B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DBE2D-1A03-4CCD-B4C3-9647F7C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8DC-BC14-4AB8-AFE7-E62AC38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7C5D-A9F4-4E03-8F30-75054B85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2F41B-BD4E-43A2-AE1A-11B5624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AD61D-7C54-480C-B134-7F31B2FF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6133C-4D10-43D8-B847-81C84A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D9694-9008-49BE-A96E-CEEFFE5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953E-C229-4887-9DB3-0A6A93E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7624-1296-40D9-A137-F78F521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F2C1-4027-4843-9BCF-E7B6E3CE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93B4-30B9-472D-ACC6-9AC3D785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E213-46BB-4834-9FC8-033B52FC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8F98-06DC-4E4C-8834-537CB1E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75CA-8277-4F95-B00C-7532269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5975-F4CA-4658-BA30-F639FC6C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01C15-0BE2-4D65-97B8-845120154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5F711-6699-4F82-BD88-06E1E600E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652B-A5D6-4A87-93FD-58483593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A709-1CEF-4EF4-97FC-7F151052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A5EC-0AFE-4E27-ADA0-57D91C56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963D3-3907-4526-B16C-280AA0EB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C9B8-0289-4F92-BFC4-67AE84E1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0243-0483-47E5-9C8E-29BC1D15B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86DE-8A10-4E0C-A0C6-968B1ADEE3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CF5D-D0D1-4996-93D5-EE6A52B11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26F3-3992-4303-B5A2-E4E790F9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59E8-BCFF-487D-8760-464EA4881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1542-23AF-4521-AA5E-CD7A67BE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E91EA-AAC8-4975-97EA-9BD9E43E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88" y="1825625"/>
            <a:ext cx="10141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058F-0408-4DAD-BDC7-A339D785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0B302-7B27-4450-928C-2A23B38A5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769" y="1690688"/>
            <a:ext cx="7258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412-0615-4CDD-9E29-C131E5A6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94F22-2069-40DA-8619-66022FB23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37" y="2117787"/>
            <a:ext cx="8401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</vt:lpstr>
      <vt:lpstr>4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Fenix</dc:creator>
  <cp:lastModifiedBy>Fenix</cp:lastModifiedBy>
  <cp:revision>3</cp:revision>
  <dcterms:created xsi:type="dcterms:W3CDTF">2019-09-22T13:59:32Z</dcterms:created>
  <dcterms:modified xsi:type="dcterms:W3CDTF">2019-09-22T14:18:47Z</dcterms:modified>
</cp:coreProperties>
</file>