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1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A6D5"/>
    <a:srgbClr val="FBEBE1"/>
    <a:srgbClr val="D9E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207" y="276"/>
      </p:cViewPr>
      <p:guideLst>
        <p:guide orient="horz" pos="3271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671A8-C726-9639-4B0A-D73700CCC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2965D3-69F5-C2D8-CDEA-5080BE0B8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D51D39-C264-A085-B74F-131DE455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6AB60-9DFC-39A6-F074-DB8EC59A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E7D7E-85CB-3A2F-3E38-4A0FCFBB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8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11400-DDED-8BDC-F7B5-57FA1A0E7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6495D-F8D2-50A7-A697-1EF545094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37C22-4C33-0F83-3C77-4C93214F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C162D-A4D3-698E-2EFD-8D93BCD4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DF5E64-8D7E-B19A-3EA1-0ED0A97C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48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1B7B28-EA3E-3D6B-E770-57F6C825E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3BB7B3-06F4-5E93-063A-35DF8DE6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01AED-ED48-FCE3-EBF8-FE16CD63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7D21E-188E-B9C4-C08E-CE7D29B2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F889-0F93-E4D8-5F8E-60FA1A1F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48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A1820-21CD-819F-BEC8-B6AD51DA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7764E-56C3-CDF5-B8CF-E4D17B8F7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887E6-F19B-F7C2-6755-21960BFD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B8CE7-ACAF-6BDD-3870-F257FF19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ED818-26CB-1681-FF42-F86BF142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6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5F53F-CDC3-9F2E-36B5-BBEAC70C7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7DD902-6E9E-B97F-EF21-BD4D8BA5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8D78F-B0F6-ED8A-56DF-DDC72D47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2EF85-A22D-337E-BB39-0585C174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01731-7AFC-B7E8-4AB9-BE4D4A52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99530-7318-A684-E1F3-EDD2707D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6DAE4-7A60-C566-C567-3FEB45621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EC40F3-CDB9-1FEB-ECF6-C905163C1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611AD-B059-4306-5F2E-059B7E4A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A25C8E-ED01-20BA-603F-5500EA5C1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1A3EC7-9406-8884-6269-204DFC09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C711F-C9B1-94DB-38D6-BBB97FECD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9AF72-01CC-6364-09EC-B0298418B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E6D08B-C011-07D7-5CF2-1507AEDBE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E51D54-28D6-62C2-FE84-CEB4C5809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4BC746-2139-5119-67B8-AE0F5E762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2CD195-62EB-4EC2-397D-364EE906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BE8CE0-27B0-93FF-CC2B-3E901FFF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7B7B2D-1E17-0DB3-23F9-879D7F9E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A62A7-9E39-0B9E-45AE-A3159E5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E8AB6C-C19B-2F47-BB39-2551D1E2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D0FF2B-E54A-749B-B7E7-19A2361D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2B13F5-CEF0-CA28-1589-4E60115E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8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F4EF2-138D-D8E1-BAF5-D4DFD520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C7B122-0652-95DD-01ED-87615000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51F4D9-8F34-4614-23AF-84C38039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9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60D59-4ADF-85E8-7896-4E4C583C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54A6F0-408D-E58F-1B37-5474981C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457511-A546-9639-5F31-43877A6C5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0B7AD-2D8A-2D25-4A32-2B089BC7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F9ED8-19AE-0273-74A0-B9AE7CFC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E8AA4-7AE7-0A55-F255-9092917A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5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C82C1-D337-3B2A-1B6E-40DC0D59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8B453A-4BDA-B091-5BE3-34DBA064E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4B0BD9-FD9D-FED1-23F6-B9748F62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87455-E14C-B048-DECF-014A4852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0D5FF-E4D5-503C-3350-CAF2CA4D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D9BEC-6066-05FE-D558-D7BA6E9C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3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98197-0583-557F-36A7-54E8D8F5A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F05C1-0377-D7E3-3515-931872DA8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12E46-5A22-0EF3-E6A1-1CE135685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0C6B7-7073-4F00-A303-B57870DFB7E3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9D7A3-44B7-A697-2CC8-7AAC631BD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47C344-79FA-1155-BBEB-22D470F65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5912BF-EE9F-4365-B2C9-48B845A046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21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Tju_spark@163.com" TargetMode="External"/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56.svg"/><Relationship Id="rId7" Type="http://schemas.openxmlformats.org/officeDocument/2006/relationships/image" Target="../media/image1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8.svg"/><Relationship Id="rId4" Type="http://schemas.openxmlformats.org/officeDocument/2006/relationships/image" Target="../media/image7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2.svg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7" Type="http://schemas.openxmlformats.org/officeDocument/2006/relationships/image" Target="../media/image56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svg"/><Relationship Id="rId5" Type="http://schemas.openxmlformats.org/officeDocument/2006/relationships/image" Target="../media/image64.sv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9870AFE-769C-3C70-3483-925BE36C210B}"/>
              </a:ext>
            </a:extLst>
          </p:cNvPr>
          <p:cNvCxnSpPr>
            <a:cxnSpLocks/>
          </p:cNvCxnSpPr>
          <p:nvPr/>
        </p:nvCxnSpPr>
        <p:spPr>
          <a:xfrm flipH="1">
            <a:off x="7305625" y="3819979"/>
            <a:ext cx="6513" cy="737932"/>
          </a:xfrm>
          <a:prstGeom prst="straightConnector1">
            <a:avLst/>
          </a:prstGeom>
          <a:ln w="38100" cap="rnd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BE6E52A4-E226-08B0-C031-FCDBDFD65CB1}"/>
              </a:ext>
            </a:extLst>
          </p:cNvPr>
          <p:cNvSpPr/>
          <p:nvPr/>
        </p:nvSpPr>
        <p:spPr>
          <a:xfrm flipH="1" flipV="1">
            <a:off x="7308882" y="3747704"/>
            <a:ext cx="6621341" cy="1740301"/>
          </a:xfrm>
          <a:prstGeom prst="arc">
            <a:avLst>
              <a:gd name="adj1" fmla="val 20716602"/>
              <a:gd name="adj2" fmla="val 0"/>
            </a:avLst>
          </a:prstGeom>
          <a:ln w="38100" cap="rnd">
            <a:solidFill>
              <a:schemeClr val="tx1"/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用户 纯色填充">
            <a:extLst>
              <a:ext uri="{FF2B5EF4-FFF2-40B4-BE49-F238E27FC236}">
                <a16:creationId xmlns:a16="http://schemas.microsoft.com/office/drawing/2014/main" id="{DFA40E64-0C85-0660-DF38-3C490D443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331" y="1184963"/>
            <a:ext cx="914400" cy="914400"/>
          </a:xfrm>
          <a:prstGeom prst="rect">
            <a:avLst/>
          </a:prstGeom>
        </p:spPr>
      </p:pic>
      <p:pic>
        <p:nvPicPr>
          <p:cNvPr id="11" name="图形 10" descr="放大镜 纯色填充">
            <a:extLst>
              <a:ext uri="{FF2B5EF4-FFF2-40B4-BE49-F238E27FC236}">
                <a16:creationId xmlns:a16="http://schemas.microsoft.com/office/drawing/2014/main" id="{42B667AA-05FA-01DF-5959-AAF6EC211D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78951" y="1088147"/>
            <a:ext cx="1011216" cy="1011216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469974-C130-9A08-46C8-4651AFF72D35}"/>
              </a:ext>
            </a:extLst>
          </p:cNvPr>
          <p:cNvCxnSpPr/>
          <p:nvPr/>
        </p:nvCxnSpPr>
        <p:spPr>
          <a:xfrm>
            <a:off x="1724025" y="1642163"/>
            <a:ext cx="1154926" cy="0"/>
          </a:xfrm>
          <a:prstGeom prst="straightConnector1">
            <a:avLst/>
          </a:prstGeom>
          <a:ln w="3810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2252A08-A3C8-445E-0787-590D0CBD7D00}"/>
              </a:ext>
            </a:extLst>
          </p:cNvPr>
          <p:cNvSpPr txBox="1"/>
          <p:nvPr/>
        </p:nvSpPr>
        <p:spPr>
          <a:xfrm>
            <a:off x="1908796" y="1229070"/>
            <a:ext cx="785384" cy="369332"/>
          </a:xfrm>
          <a:prstGeom prst="rect">
            <a:avLst/>
          </a:prstGeom>
          <a:noFill/>
          <a:ln w="38100" cap="rnd">
            <a:noFill/>
            <a:headEnd type="none"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5384"/>
                      <a:gd name="connsiteY0" fmla="*/ 0 h 369332"/>
                      <a:gd name="connsiteX1" fmla="*/ 785384 w 785384"/>
                      <a:gd name="connsiteY1" fmla="*/ 0 h 369332"/>
                      <a:gd name="connsiteX2" fmla="*/ 785384 w 785384"/>
                      <a:gd name="connsiteY2" fmla="*/ 369332 h 369332"/>
                      <a:gd name="connsiteX3" fmla="*/ 0 w 785384"/>
                      <a:gd name="connsiteY3" fmla="*/ 369332 h 369332"/>
                      <a:gd name="connsiteX4" fmla="*/ 0 w 785384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5384" h="369332" extrusionOk="0">
                        <a:moveTo>
                          <a:pt x="0" y="0"/>
                        </a:moveTo>
                        <a:cubicBezTo>
                          <a:pt x="266988" y="-45893"/>
                          <a:pt x="536177" y="23011"/>
                          <a:pt x="785384" y="0"/>
                        </a:cubicBezTo>
                        <a:cubicBezTo>
                          <a:pt x="762580" y="167616"/>
                          <a:pt x="783324" y="247698"/>
                          <a:pt x="785384" y="369332"/>
                        </a:cubicBezTo>
                        <a:cubicBezTo>
                          <a:pt x="533637" y="328079"/>
                          <a:pt x="186879" y="350352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形 15" descr="文件夹搜索 轮廓">
            <a:extLst>
              <a:ext uri="{FF2B5EF4-FFF2-40B4-BE49-F238E27FC236}">
                <a16:creationId xmlns:a16="http://schemas.microsoft.com/office/drawing/2014/main" id="{AA161E80-4A08-D9D9-4CA1-E225D9475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6709" y="4907467"/>
            <a:ext cx="1621479" cy="1621479"/>
          </a:xfrm>
          <a:prstGeom prst="rect">
            <a:avLst/>
          </a:prstGeom>
        </p:spPr>
      </p:pic>
      <p:pic>
        <p:nvPicPr>
          <p:cNvPr id="18" name="图形 17" descr="用户 纯色填充">
            <a:extLst>
              <a:ext uri="{FF2B5EF4-FFF2-40B4-BE49-F238E27FC236}">
                <a16:creationId xmlns:a16="http://schemas.microsoft.com/office/drawing/2014/main" id="{DDB3D71B-D8CA-B5E4-B8DA-28DFA8471B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025415" y="5726168"/>
            <a:ext cx="1154925" cy="1154925"/>
          </a:xfrm>
          <a:prstGeom prst="rect">
            <a:avLst/>
          </a:prstGeom>
        </p:spPr>
      </p:pic>
      <p:pic>
        <p:nvPicPr>
          <p:cNvPr id="29" name="图形 28" descr="文档 纯色填充">
            <a:extLst>
              <a:ext uri="{FF2B5EF4-FFF2-40B4-BE49-F238E27FC236}">
                <a16:creationId xmlns:a16="http://schemas.microsoft.com/office/drawing/2014/main" id="{B0099555-3114-8D83-1306-4B1E0819E5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54571" y="1002075"/>
            <a:ext cx="914400" cy="914400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28032568-AF9E-A005-ACA5-B98149FF1AE9}"/>
              </a:ext>
            </a:extLst>
          </p:cNvPr>
          <p:cNvGrpSpPr/>
          <p:nvPr/>
        </p:nvGrpSpPr>
        <p:grpSpPr>
          <a:xfrm>
            <a:off x="6795258" y="802249"/>
            <a:ext cx="1100954" cy="1137502"/>
            <a:chOff x="4263180" y="1005968"/>
            <a:chExt cx="1100954" cy="1137502"/>
          </a:xfrm>
        </p:grpSpPr>
        <p:pic>
          <p:nvPicPr>
            <p:cNvPr id="37" name="图形 36" descr="文档 轮廓">
              <a:extLst>
                <a:ext uri="{FF2B5EF4-FFF2-40B4-BE49-F238E27FC236}">
                  <a16:creationId xmlns:a16="http://schemas.microsoft.com/office/drawing/2014/main" id="{01B7C39A-EA15-B7A4-3D6B-99A1766BE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9734" y="1005968"/>
              <a:ext cx="914400" cy="91440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D31904FB-C843-38F0-021A-E20B1937D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96554" y="1308433"/>
              <a:ext cx="500788" cy="567313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8AD657AB-408C-0707-1A10-B1534CDC7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96554" y="1212732"/>
              <a:ext cx="87419" cy="567313"/>
            </a:xfrm>
            <a:prstGeom prst="rect">
              <a:avLst/>
            </a:prstGeom>
          </p:spPr>
        </p:pic>
        <p:pic>
          <p:nvPicPr>
            <p:cNvPr id="32" name="图形 31" descr="文档 轮廓">
              <a:extLst>
                <a:ext uri="{FF2B5EF4-FFF2-40B4-BE49-F238E27FC236}">
                  <a16:creationId xmlns:a16="http://schemas.microsoft.com/office/drawing/2014/main" id="{14E34B86-33FA-EC50-87FD-20A12078C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56457" y="1117572"/>
              <a:ext cx="914400" cy="9144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FC891259-DBE1-9F17-C1C8-69A7EE4E8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3277" y="1420037"/>
              <a:ext cx="500788" cy="567313"/>
            </a:xfrm>
            <a:prstGeom prst="rect">
              <a:avLst/>
            </a:prstGeom>
          </p:spPr>
        </p:pic>
        <p:pic>
          <p:nvPicPr>
            <p:cNvPr id="31" name="图形 30" descr="文档 轮廓">
              <a:extLst>
                <a:ext uri="{FF2B5EF4-FFF2-40B4-BE49-F238E27FC236}">
                  <a16:creationId xmlns:a16="http://schemas.microsoft.com/office/drawing/2014/main" id="{23E1E46F-923D-894E-8722-0C6F360D8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63180" y="1229070"/>
              <a:ext cx="914400" cy="9144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D9D9BCD6-B56B-E5A2-1451-4E5F2ACD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3277" y="1324336"/>
              <a:ext cx="87419" cy="567313"/>
            </a:xfrm>
            <a:prstGeom prst="rect">
              <a:avLst/>
            </a:prstGeom>
          </p:spPr>
        </p:pic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990F66E-3968-3971-A6A7-E66514207689}"/>
              </a:ext>
            </a:extLst>
          </p:cNvPr>
          <p:cNvCxnSpPr/>
          <p:nvPr/>
        </p:nvCxnSpPr>
        <p:spPr>
          <a:xfrm>
            <a:off x="5723645" y="1531483"/>
            <a:ext cx="1154926" cy="0"/>
          </a:xfrm>
          <a:prstGeom prst="straightConnector1">
            <a:avLst/>
          </a:prstGeom>
          <a:ln w="38100" cap="rnd"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7349C5A-A3E6-0D1D-A4DE-7B0E3C9135B3}"/>
              </a:ext>
            </a:extLst>
          </p:cNvPr>
          <p:cNvSpPr txBox="1"/>
          <p:nvPr/>
        </p:nvSpPr>
        <p:spPr>
          <a:xfrm>
            <a:off x="6004016" y="1169981"/>
            <a:ext cx="78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9CC29B6-DD53-5B7A-1670-A9A2CF5A0E0D}"/>
              </a:ext>
            </a:extLst>
          </p:cNvPr>
          <p:cNvSpPr txBox="1"/>
          <p:nvPr/>
        </p:nvSpPr>
        <p:spPr>
          <a:xfrm>
            <a:off x="6886172" y="553027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741EA78-7C95-027C-7EF6-BE73CF2C7646}"/>
              </a:ext>
            </a:extLst>
          </p:cNvPr>
          <p:cNvCxnSpPr>
            <a:cxnSpLocks/>
          </p:cNvCxnSpPr>
          <p:nvPr/>
        </p:nvCxnSpPr>
        <p:spPr>
          <a:xfrm>
            <a:off x="7802935" y="1475387"/>
            <a:ext cx="1139656" cy="0"/>
          </a:xfrm>
          <a:prstGeom prst="straightConnector1">
            <a:avLst/>
          </a:prstGeom>
          <a:ln w="38100" cap="rnd"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F0268CF-17A4-48AC-2A14-CBC55C3AF3E4}"/>
              </a:ext>
            </a:extLst>
          </p:cNvPr>
          <p:cNvSpPr txBox="1"/>
          <p:nvPr/>
        </p:nvSpPr>
        <p:spPr>
          <a:xfrm>
            <a:off x="7883406" y="1130642"/>
            <a:ext cx="11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9126AF6B-DF95-D12A-4C17-E5DF338F3E1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9074429" y="-5628084"/>
            <a:ext cx="8056432" cy="10101718"/>
          </a:xfrm>
          <a:prstGeom prst="rect">
            <a:avLst/>
          </a:prstGeom>
        </p:spPr>
      </p:pic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A93443E-809B-A5D9-144F-313911791553}"/>
              </a:ext>
            </a:extLst>
          </p:cNvPr>
          <p:cNvSpPr/>
          <p:nvPr/>
        </p:nvSpPr>
        <p:spPr>
          <a:xfrm>
            <a:off x="4484026" y="456292"/>
            <a:ext cx="5690243" cy="1718031"/>
          </a:xfrm>
          <a:prstGeom prst="roundRect">
            <a:avLst>
              <a:gd name="adj" fmla="val 9908"/>
            </a:avLst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5" name="图形 64" descr="清单 轮廓">
            <a:extLst>
              <a:ext uri="{FF2B5EF4-FFF2-40B4-BE49-F238E27FC236}">
                <a16:creationId xmlns:a16="http://schemas.microsoft.com/office/drawing/2014/main" id="{E8546A84-C1A2-6491-DCBC-22AB12CB36D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65435" y="2912255"/>
            <a:ext cx="914400" cy="914400"/>
          </a:xfrm>
          <a:prstGeom prst="rect">
            <a:avLst/>
          </a:prstGeom>
        </p:spPr>
      </p:pic>
      <p:grpSp>
        <p:nvGrpSpPr>
          <p:cNvPr id="87" name="组合 86">
            <a:extLst>
              <a:ext uri="{FF2B5EF4-FFF2-40B4-BE49-F238E27FC236}">
                <a16:creationId xmlns:a16="http://schemas.microsoft.com/office/drawing/2014/main" id="{779ED9D3-033B-3C06-19DC-69DE5BC7BC44}"/>
              </a:ext>
            </a:extLst>
          </p:cNvPr>
          <p:cNvGrpSpPr/>
          <p:nvPr/>
        </p:nvGrpSpPr>
        <p:grpSpPr>
          <a:xfrm>
            <a:off x="8978056" y="802249"/>
            <a:ext cx="1100954" cy="1137502"/>
            <a:chOff x="4263180" y="1005968"/>
            <a:chExt cx="1100954" cy="1137502"/>
          </a:xfrm>
        </p:grpSpPr>
        <p:pic>
          <p:nvPicPr>
            <p:cNvPr id="88" name="图形 87" descr="文档 轮廓">
              <a:extLst>
                <a:ext uri="{FF2B5EF4-FFF2-40B4-BE49-F238E27FC236}">
                  <a16:creationId xmlns:a16="http://schemas.microsoft.com/office/drawing/2014/main" id="{308F0D24-3B99-F41F-86E2-A9148C12B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49734" y="1005968"/>
              <a:ext cx="914400" cy="914400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9DF8B5ED-78F9-20D4-85A5-EF30171D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96554" y="1308433"/>
              <a:ext cx="500788" cy="567313"/>
            </a:xfrm>
            <a:prstGeom prst="rect">
              <a:avLst/>
            </a:prstGeom>
          </p:spPr>
        </p:pic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56CEE878-349E-F686-4921-F42B8712E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96554" y="1212732"/>
              <a:ext cx="87419" cy="567313"/>
            </a:xfrm>
            <a:prstGeom prst="rect">
              <a:avLst/>
            </a:prstGeom>
          </p:spPr>
        </p:pic>
        <p:pic>
          <p:nvPicPr>
            <p:cNvPr id="91" name="图形 90" descr="文档 轮廓">
              <a:extLst>
                <a:ext uri="{FF2B5EF4-FFF2-40B4-BE49-F238E27FC236}">
                  <a16:creationId xmlns:a16="http://schemas.microsoft.com/office/drawing/2014/main" id="{0A329E89-B402-76AE-9EA1-586ED3E50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356457" y="1117572"/>
              <a:ext cx="914400" cy="914400"/>
            </a:xfrm>
            <a:prstGeom prst="rect">
              <a:avLst/>
            </a:prstGeom>
          </p:spPr>
        </p:pic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A5700246-AE40-1F5A-5F16-5E5BA82E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3277" y="1420037"/>
              <a:ext cx="500788" cy="567313"/>
            </a:xfrm>
            <a:prstGeom prst="rect">
              <a:avLst/>
            </a:prstGeom>
          </p:spPr>
        </p:pic>
        <p:pic>
          <p:nvPicPr>
            <p:cNvPr id="93" name="图形 92" descr="文档 轮廓">
              <a:extLst>
                <a:ext uri="{FF2B5EF4-FFF2-40B4-BE49-F238E27FC236}">
                  <a16:creationId xmlns:a16="http://schemas.microsoft.com/office/drawing/2014/main" id="{CEEFC935-D23D-C957-F06E-055848630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63180" y="1229070"/>
              <a:ext cx="914400" cy="914400"/>
            </a:xfrm>
            <a:prstGeom prst="rect">
              <a:avLst/>
            </a:prstGeom>
          </p:spPr>
        </p:pic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29BC38DA-945B-4C86-144C-072B3304D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501295" y="1339972"/>
              <a:ext cx="87419" cy="567313"/>
            </a:xfrm>
            <a:prstGeom prst="rect">
              <a:avLst/>
            </a:prstGeom>
          </p:spPr>
        </p:pic>
      </p:grpSp>
      <p:pic>
        <p:nvPicPr>
          <p:cNvPr id="95" name="图片 94">
            <a:extLst>
              <a:ext uri="{FF2B5EF4-FFF2-40B4-BE49-F238E27FC236}">
                <a16:creationId xmlns:a16="http://schemas.microsoft.com/office/drawing/2014/main" id="{8CE9A390-A6FD-7282-3D94-D473213F479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90741" y="1333447"/>
            <a:ext cx="477277" cy="44553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21683114-74D7-A0CD-CCAB-5C4356B7C649}"/>
              </a:ext>
            </a:extLst>
          </p:cNvPr>
          <p:cNvSpPr txBox="1"/>
          <p:nvPr/>
        </p:nvSpPr>
        <p:spPr>
          <a:xfrm>
            <a:off x="9151003" y="1350302"/>
            <a:ext cx="5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88D7693-FA16-21A4-2B67-16497818F1ED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 flipH="1">
            <a:off x="7322635" y="2174323"/>
            <a:ext cx="6513" cy="737932"/>
          </a:xfrm>
          <a:prstGeom prst="straightConnector1">
            <a:avLst/>
          </a:prstGeom>
          <a:ln w="38100" cap="rnd"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452E169F-97AC-634E-1E68-B396D436B454}"/>
              </a:ext>
            </a:extLst>
          </p:cNvPr>
          <p:cNvSpPr txBox="1"/>
          <p:nvPr/>
        </p:nvSpPr>
        <p:spPr>
          <a:xfrm>
            <a:off x="7629420" y="31847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D62B90CD-D94E-DEAC-DBB5-DB801982FACB}"/>
              </a:ext>
            </a:extLst>
          </p:cNvPr>
          <p:cNvGrpSpPr/>
          <p:nvPr/>
        </p:nvGrpSpPr>
        <p:grpSpPr>
          <a:xfrm>
            <a:off x="9071333" y="5354311"/>
            <a:ext cx="1145868" cy="1125163"/>
            <a:chOff x="9080217" y="4423885"/>
            <a:chExt cx="1145868" cy="1125163"/>
          </a:xfrm>
        </p:grpSpPr>
        <p:pic>
          <p:nvPicPr>
            <p:cNvPr id="20" name="图形 19" descr="数据库 纯色填充">
              <a:extLst>
                <a:ext uri="{FF2B5EF4-FFF2-40B4-BE49-F238E27FC236}">
                  <a16:creationId xmlns:a16="http://schemas.microsoft.com/office/drawing/2014/main" id="{8FE9DB85-31FC-C8B4-7480-25464FEF2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105659" y="4423885"/>
              <a:ext cx="914400" cy="914400"/>
            </a:xfrm>
            <a:prstGeom prst="rect">
              <a:avLst/>
            </a:prstGeom>
          </p:spPr>
        </p:pic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1159EA6F-317E-FCDE-6413-A43A174BDCA5}"/>
                </a:ext>
              </a:extLst>
            </p:cNvPr>
            <p:cNvSpPr txBox="1"/>
            <p:nvPr/>
          </p:nvSpPr>
          <p:spPr>
            <a:xfrm>
              <a:off x="9080217" y="5179716"/>
              <a:ext cx="1145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DB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583B71D-9B37-4FA3-9EFC-3C7FBF823186}"/>
              </a:ext>
            </a:extLst>
          </p:cNvPr>
          <p:cNvSpPr txBox="1"/>
          <p:nvPr/>
        </p:nvSpPr>
        <p:spPr>
          <a:xfrm>
            <a:off x="9387056" y="3369119"/>
            <a:ext cx="14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B573B412-6E45-AD7B-067C-ADDA9FC2B986}"/>
              </a:ext>
            </a:extLst>
          </p:cNvPr>
          <p:cNvSpPr txBox="1"/>
          <p:nvPr/>
        </p:nvSpPr>
        <p:spPr>
          <a:xfrm>
            <a:off x="7719765" y="4203010"/>
            <a:ext cx="17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8A7D7BAD-69A8-A942-F4C2-752A9F1B0301}"/>
              </a:ext>
            </a:extLst>
          </p:cNvPr>
          <p:cNvGrpSpPr/>
          <p:nvPr/>
        </p:nvGrpSpPr>
        <p:grpSpPr>
          <a:xfrm>
            <a:off x="6558651" y="3867007"/>
            <a:ext cx="1527969" cy="1026576"/>
            <a:chOff x="6558651" y="3826655"/>
            <a:chExt cx="1527969" cy="664505"/>
          </a:xfrm>
        </p:grpSpPr>
        <p:pic>
          <p:nvPicPr>
            <p:cNvPr id="67" name="图形 66" descr="圆柱 轮廓">
              <a:extLst>
                <a:ext uri="{FF2B5EF4-FFF2-40B4-BE49-F238E27FC236}">
                  <a16:creationId xmlns:a16="http://schemas.microsoft.com/office/drawing/2014/main" id="{11EEFE57-17C1-BCB6-1B60-7701B3D1C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558651" y="3826655"/>
              <a:ext cx="1527969" cy="664505"/>
            </a:xfrm>
            <a:prstGeom prst="rect">
              <a:avLst/>
            </a:prstGeom>
          </p:spPr>
        </p:pic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C57D1707-0136-28B2-E48D-1560AF735DAC}"/>
                </a:ext>
              </a:extLst>
            </p:cNvPr>
            <p:cNvGrpSpPr/>
            <p:nvPr/>
          </p:nvGrpSpPr>
          <p:grpSpPr>
            <a:xfrm>
              <a:off x="7275004" y="3989540"/>
              <a:ext cx="110962" cy="390225"/>
              <a:chOff x="7289809" y="3989540"/>
              <a:chExt cx="110962" cy="390225"/>
            </a:xfrm>
          </p:grpSpPr>
          <p:pic>
            <p:nvPicPr>
              <p:cNvPr id="131" name="图片 130">
                <a:extLst>
                  <a:ext uri="{FF2B5EF4-FFF2-40B4-BE49-F238E27FC236}">
                    <a16:creationId xmlns:a16="http://schemas.microsoft.com/office/drawing/2014/main" id="{2321A70F-2E7C-9634-89F5-BEE0C71EB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9809" y="4077443"/>
                <a:ext cx="95263" cy="45719"/>
              </a:xfrm>
              <a:prstGeom prst="rect">
                <a:avLst/>
              </a:prstGeom>
            </p:spPr>
          </p:pic>
          <p:pic>
            <p:nvPicPr>
              <p:cNvPr id="134" name="图片 133">
                <a:extLst>
                  <a:ext uri="{FF2B5EF4-FFF2-40B4-BE49-F238E27FC236}">
                    <a16:creationId xmlns:a16="http://schemas.microsoft.com/office/drawing/2014/main" id="{E1317688-DD8F-CE1F-4620-5F3B30621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9809" y="4165346"/>
                <a:ext cx="95263" cy="45719"/>
              </a:xfrm>
              <a:prstGeom prst="rect">
                <a:avLst/>
              </a:prstGeom>
            </p:spPr>
          </p:pic>
          <p:pic>
            <p:nvPicPr>
              <p:cNvPr id="136" name="图片 135">
                <a:extLst>
                  <a:ext uri="{FF2B5EF4-FFF2-40B4-BE49-F238E27FC236}">
                    <a16:creationId xmlns:a16="http://schemas.microsoft.com/office/drawing/2014/main" id="{AA8FFEE6-2730-5A45-F54A-A72858ED4B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05508" y="4334046"/>
                <a:ext cx="95263" cy="45719"/>
              </a:xfrm>
              <a:prstGeom prst="rect">
                <a:avLst/>
              </a:prstGeom>
            </p:spPr>
          </p:pic>
          <p:pic>
            <p:nvPicPr>
              <p:cNvPr id="137" name="图片 136">
                <a:extLst>
                  <a:ext uri="{FF2B5EF4-FFF2-40B4-BE49-F238E27FC236}">
                    <a16:creationId xmlns:a16="http://schemas.microsoft.com/office/drawing/2014/main" id="{1FF9F7FC-1213-A3C2-57ED-F804CD4698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9809" y="3989540"/>
                <a:ext cx="95263" cy="45719"/>
              </a:xfrm>
              <a:prstGeom prst="rect">
                <a:avLst/>
              </a:prstGeom>
            </p:spPr>
          </p:pic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28617052-FD41-AC03-E343-3631BBE1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96320" y="4188206"/>
                <a:ext cx="95263" cy="45719"/>
              </a:xfrm>
              <a:prstGeom prst="rect">
                <a:avLst/>
              </a:prstGeom>
            </p:spPr>
          </p:pic>
        </p:grp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711F1920-244D-73C9-7C37-2CE4C0D1DA46}"/>
              </a:ext>
            </a:extLst>
          </p:cNvPr>
          <p:cNvGrpSpPr/>
          <p:nvPr/>
        </p:nvGrpSpPr>
        <p:grpSpPr>
          <a:xfrm>
            <a:off x="7777568" y="5334712"/>
            <a:ext cx="1275497" cy="1146374"/>
            <a:chOff x="6806091" y="5040178"/>
            <a:chExt cx="1275497" cy="1146374"/>
          </a:xfrm>
        </p:grpSpPr>
        <p:pic>
          <p:nvPicPr>
            <p:cNvPr id="24" name="图形 23" descr="数据库 轮廓">
              <a:extLst>
                <a:ext uri="{FF2B5EF4-FFF2-40B4-BE49-F238E27FC236}">
                  <a16:creationId xmlns:a16="http://schemas.microsoft.com/office/drawing/2014/main" id="{80B76A08-43B0-7BF7-8CC8-0FB1332C8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6886172" y="5040178"/>
              <a:ext cx="914400" cy="914400"/>
            </a:xfrm>
            <a:prstGeom prst="rect">
              <a:avLst/>
            </a:prstGeom>
          </p:spPr>
        </p:pic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0DF4DAC1-9DB8-EA94-4129-98BFEB82A184}"/>
                </a:ext>
              </a:extLst>
            </p:cNvPr>
            <p:cNvSpPr txBox="1"/>
            <p:nvPr/>
          </p:nvSpPr>
          <p:spPr>
            <a:xfrm>
              <a:off x="6806091" y="5817220"/>
              <a:ext cx="1275497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 DB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7" name="图形 146" descr="问号 纯色填充">
            <a:extLst>
              <a:ext uri="{FF2B5EF4-FFF2-40B4-BE49-F238E27FC236}">
                <a16:creationId xmlns:a16="http://schemas.microsoft.com/office/drawing/2014/main" id="{C83E8F25-8C5E-8816-9D2C-585D223A1D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3817403" y="5014205"/>
            <a:ext cx="914400" cy="914400"/>
          </a:xfrm>
          <a:prstGeom prst="rect">
            <a:avLst/>
          </a:prstGeom>
        </p:spPr>
      </p:pic>
      <p:sp>
        <p:nvSpPr>
          <p:cNvPr id="158" name="文本框 157">
            <a:extLst>
              <a:ext uri="{FF2B5EF4-FFF2-40B4-BE49-F238E27FC236}">
                <a16:creationId xmlns:a16="http://schemas.microsoft.com/office/drawing/2014/main" id="{27168056-A0A4-1D20-6C7B-422B2CCF21BD}"/>
              </a:ext>
            </a:extLst>
          </p:cNvPr>
          <p:cNvSpPr txBox="1"/>
          <p:nvPr/>
        </p:nvSpPr>
        <p:spPr>
          <a:xfrm>
            <a:off x="6178780" y="5471404"/>
            <a:ext cx="87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CF93B87-01F2-BE5C-9C0E-9317C15BCBD9}"/>
              </a:ext>
            </a:extLst>
          </p:cNvPr>
          <p:cNvSpPr txBox="1"/>
          <p:nvPr/>
        </p:nvSpPr>
        <p:spPr>
          <a:xfrm>
            <a:off x="5940878" y="5206465"/>
            <a:ext cx="87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A82135D6-581F-0A46-C36E-7511D925A96D}"/>
              </a:ext>
            </a:extLst>
          </p:cNvPr>
          <p:cNvGrpSpPr/>
          <p:nvPr/>
        </p:nvGrpSpPr>
        <p:grpSpPr>
          <a:xfrm>
            <a:off x="3076203" y="4289756"/>
            <a:ext cx="2243323" cy="2243323"/>
            <a:chOff x="2911977" y="4051111"/>
            <a:chExt cx="2243323" cy="2243323"/>
          </a:xfrm>
        </p:grpSpPr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12BE2A64-23EC-C5D7-65FC-932860CE4A35}"/>
                </a:ext>
              </a:extLst>
            </p:cNvPr>
            <p:cNvCxnSpPr>
              <a:cxnSpLocks/>
            </p:cNvCxnSpPr>
            <p:nvPr/>
          </p:nvCxnSpPr>
          <p:spPr>
            <a:xfrm>
              <a:off x="3491464" y="5055881"/>
              <a:ext cx="1005840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87D98DA6-DE38-C89D-6B18-0BD43D40E32F}"/>
                </a:ext>
              </a:extLst>
            </p:cNvPr>
            <p:cNvCxnSpPr>
              <a:cxnSpLocks/>
            </p:cNvCxnSpPr>
            <p:nvPr/>
          </p:nvCxnSpPr>
          <p:spPr>
            <a:xfrm>
              <a:off x="3491464" y="5334994"/>
              <a:ext cx="1005840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864B3B64-D66D-F4D8-DA3D-E96FC3894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1464" y="5893220"/>
              <a:ext cx="1005840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96590646-013B-AA73-6B82-800692254A55}"/>
                </a:ext>
              </a:extLst>
            </p:cNvPr>
            <p:cNvSpPr txBox="1"/>
            <p:nvPr/>
          </p:nvSpPr>
          <p:spPr>
            <a:xfrm>
              <a:off x="3412052" y="4763716"/>
              <a:ext cx="1726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手迹芝士多肉楷书" panose="02010600010101010101" pitchFamily="2" charset="-122"/>
                  <a:cs typeface="Times New Roman" panose="02020603050405020304" pitchFamily="18" charset="0"/>
                </a:rPr>
                <a:t>TASK</a:t>
              </a:r>
              <a:endParaRPr lang="zh-CN" altLang="en-US" sz="1200" dirty="0">
                <a:latin typeface="Times New Roman" panose="02020603050405020304" pitchFamily="18" charset="0"/>
                <a:ea typeface="手迹芝士多肉楷书" panose="0201060001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6423B048-C9FC-D14C-B0A9-2250AD52E679}"/>
                </a:ext>
              </a:extLst>
            </p:cNvPr>
            <p:cNvSpPr txBox="1"/>
            <p:nvPr/>
          </p:nvSpPr>
          <p:spPr>
            <a:xfrm>
              <a:off x="3421577" y="5078485"/>
              <a:ext cx="1726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手迹芝士多肉楷书" panose="02010600010101010101" pitchFamily="2" charset="-122"/>
                  <a:cs typeface="Times New Roman" panose="02020603050405020304" pitchFamily="18" charset="0"/>
                </a:rPr>
                <a:t>CONTEXT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ea typeface="手迹芝士多肉楷书" panose="0201060001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sz="1200" dirty="0">
                <a:latin typeface="Times New Roman" panose="02020603050405020304" pitchFamily="18" charset="0"/>
                <a:ea typeface="手迹芝士多肉楷书" panose="0201060001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C9AC7D75-684A-599E-2EBA-6A9F6987D79B}"/>
                </a:ext>
              </a:extLst>
            </p:cNvPr>
            <p:cNvSpPr txBox="1"/>
            <p:nvPr/>
          </p:nvSpPr>
          <p:spPr>
            <a:xfrm>
              <a:off x="3428857" y="5602612"/>
              <a:ext cx="1726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手迹芝士多肉楷书" panose="02010600010101010101" pitchFamily="2" charset="-122"/>
                  <a:cs typeface="Times New Roman" panose="02020603050405020304" pitchFamily="18" charset="0"/>
                </a:rPr>
                <a:t>INSTRUCTION</a:t>
              </a:r>
              <a:endParaRPr lang="zh-CN" altLang="en-US" sz="1200" dirty="0">
                <a:latin typeface="Times New Roman" panose="02020603050405020304" pitchFamily="18" charset="0"/>
                <a:ea typeface="手迹芝士多肉楷书" panose="0201060001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85" name="图形 184" descr="纸张 轮廓">
              <a:extLst>
                <a:ext uri="{FF2B5EF4-FFF2-40B4-BE49-F238E27FC236}">
                  <a16:creationId xmlns:a16="http://schemas.microsoft.com/office/drawing/2014/main" id="{34DBC017-7391-6EC5-2CD8-88AAF82B4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911977" y="4051111"/>
              <a:ext cx="2243323" cy="2243323"/>
            </a:xfrm>
            <a:prstGeom prst="rect">
              <a:avLst/>
            </a:prstGeom>
          </p:spPr>
        </p:pic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69E461E5-49B9-E535-F68C-95B3C40975AD}"/>
                </a:ext>
              </a:extLst>
            </p:cNvPr>
            <p:cNvSpPr txBox="1"/>
            <p:nvPr/>
          </p:nvSpPr>
          <p:spPr>
            <a:xfrm>
              <a:off x="3307768" y="4286284"/>
              <a:ext cx="1086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手迹芝士多肉楷书" panose="02010600010101010101" pitchFamily="2" charset="-122"/>
                  <a:cs typeface="Times New Roman" panose="02020603050405020304" pitchFamily="18" charset="0"/>
                </a:rPr>
                <a:t>Prompt</a:t>
              </a:r>
              <a:endParaRPr lang="zh-CN" altLang="en-US" sz="2000" dirty="0">
                <a:latin typeface="Times New Roman" panose="02020603050405020304" pitchFamily="18" charset="0"/>
                <a:ea typeface="手迹芝士多肉楷书" panose="02010600010101010101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88" name="图形 187" descr="原子 纯色填充">
            <a:extLst>
              <a:ext uri="{FF2B5EF4-FFF2-40B4-BE49-F238E27FC236}">
                <a16:creationId xmlns:a16="http://schemas.microsoft.com/office/drawing/2014/main" id="{3F10C953-9FA2-06A8-7CAD-05E0483E891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866389" y="4710049"/>
            <a:ext cx="1207856" cy="1207856"/>
          </a:xfrm>
          <a:prstGeom prst="rect">
            <a:avLst/>
          </a:prstGeom>
        </p:spPr>
      </p:pic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36844DA9-2383-BC2F-DA9E-1E06FCE9CEE3}"/>
              </a:ext>
            </a:extLst>
          </p:cNvPr>
          <p:cNvCxnSpPr>
            <a:cxnSpLocks/>
          </p:cNvCxnSpPr>
          <p:nvPr/>
        </p:nvCxnSpPr>
        <p:spPr>
          <a:xfrm flipH="1">
            <a:off x="2906487" y="5341629"/>
            <a:ext cx="478072" cy="0"/>
          </a:xfrm>
          <a:prstGeom prst="straightConnector1">
            <a:avLst/>
          </a:prstGeom>
          <a:ln w="38100" cap="rnd"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4" name="文本框 193">
            <a:extLst>
              <a:ext uri="{FF2B5EF4-FFF2-40B4-BE49-F238E27FC236}">
                <a16:creationId xmlns:a16="http://schemas.microsoft.com/office/drawing/2014/main" id="{F3CA7A30-89D5-B06D-C9E5-B010D3BE78D0}"/>
              </a:ext>
            </a:extLst>
          </p:cNvPr>
          <p:cNvSpPr txBox="1"/>
          <p:nvPr/>
        </p:nvSpPr>
        <p:spPr>
          <a:xfrm>
            <a:off x="1763993" y="5767945"/>
            <a:ext cx="140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0DB0C557-86A3-8062-F9B9-30B0334D6972}"/>
              </a:ext>
            </a:extLst>
          </p:cNvPr>
          <p:cNvSpPr txBox="1"/>
          <p:nvPr/>
        </p:nvSpPr>
        <p:spPr>
          <a:xfrm>
            <a:off x="1157777" y="3281980"/>
            <a:ext cx="133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矩形: 圆角 212">
            <a:extLst>
              <a:ext uri="{FF2B5EF4-FFF2-40B4-BE49-F238E27FC236}">
                <a16:creationId xmlns:a16="http://schemas.microsoft.com/office/drawing/2014/main" id="{E9AA50B4-CAC2-E12C-2975-7A3AE46E941A}"/>
              </a:ext>
            </a:extLst>
          </p:cNvPr>
          <p:cNvSpPr/>
          <p:nvPr/>
        </p:nvSpPr>
        <p:spPr>
          <a:xfrm>
            <a:off x="7629420" y="5251791"/>
            <a:ext cx="2589243" cy="1169013"/>
          </a:xfrm>
          <a:prstGeom prst="roundRect">
            <a:avLst>
              <a:gd name="adj" fmla="val 9908"/>
            </a:avLst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54A91183-A79D-76AD-034E-B237D3E10BEE}"/>
              </a:ext>
            </a:extLst>
          </p:cNvPr>
          <p:cNvCxnSpPr>
            <a:cxnSpLocks/>
          </p:cNvCxnSpPr>
          <p:nvPr/>
        </p:nvCxnSpPr>
        <p:spPr>
          <a:xfrm flipH="1">
            <a:off x="4978400" y="5603155"/>
            <a:ext cx="827925" cy="0"/>
          </a:xfrm>
          <a:prstGeom prst="straightConnector1">
            <a:avLst/>
          </a:prstGeom>
          <a:ln w="38100" cap="rnd"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C6B73A44-7C27-66C4-6F02-9CCFB2AA9224}"/>
              </a:ext>
            </a:extLst>
          </p:cNvPr>
          <p:cNvCxnSpPr>
            <a:cxnSpLocks/>
          </p:cNvCxnSpPr>
          <p:nvPr/>
        </p:nvCxnSpPr>
        <p:spPr>
          <a:xfrm flipH="1">
            <a:off x="7226004" y="5912010"/>
            <a:ext cx="319925" cy="0"/>
          </a:xfrm>
          <a:prstGeom prst="straightConnector1">
            <a:avLst/>
          </a:prstGeom>
          <a:ln w="38100" cap="rnd"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F3F971EA-254B-D577-8A2D-ECA2F21E896F}"/>
              </a:ext>
            </a:extLst>
          </p:cNvPr>
          <p:cNvSpPr txBox="1"/>
          <p:nvPr/>
        </p:nvSpPr>
        <p:spPr>
          <a:xfrm>
            <a:off x="5033974" y="5185432"/>
            <a:ext cx="90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Hybird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弧形 5">
            <a:extLst>
              <a:ext uri="{FF2B5EF4-FFF2-40B4-BE49-F238E27FC236}">
                <a16:creationId xmlns:a16="http://schemas.microsoft.com/office/drawing/2014/main" id="{362C8993-07FC-8B4A-CA0C-C07F0E14AAD8}"/>
              </a:ext>
            </a:extLst>
          </p:cNvPr>
          <p:cNvSpPr/>
          <p:nvPr/>
        </p:nvSpPr>
        <p:spPr>
          <a:xfrm flipH="1" flipV="1">
            <a:off x="3449829" y="1079868"/>
            <a:ext cx="6621341" cy="2350023"/>
          </a:xfrm>
          <a:prstGeom prst="arc">
            <a:avLst/>
          </a:prstGeom>
          <a:ln w="38100" cap="rnd">
            <a:solidFill>
              <a:schemeClr val="tx1"/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97EDF9C-7BF3-334B-BF8F-55933B3D8119}"/>
              </a:ext>
            </a:extLst>
          </p:cNvPr>
          <p:cNvSpPr txBox="1"/>
          <p:nvPr/>
        </p:nvSpPr>
        <p:spPr>
          <a:xfrm>
            <a:off x="5050183" y="2907124"/>
            <a:ext cx="785384" cy="369332"/>
          </a:xfrm>
          <a:prstGeom prst="rect">
            <a:avLst/>
          </a:prstGeom>
          <a:noFill/>
          <a:ln w="38100" cap="rnd">
            <a:noFill/>
            <a:headEnd type="none"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5384"/>
                      <a:gd name="connsiteY0" fmla="*/ 0 h 369332"/>
                      <a:gd name="connsiteX1" fmla="*/ 785384 w 785384"/>
                      <a:gd name="connsiteY1" fmla="*/ 0 h 369332"/>
                      <a:gd name="connsiteX2" fmla="*/ 785384 w 785384"/>
                      <a:gd name="connsiteY2" fmla="*/ 369332 h 369332"/>
                      <a:gd name="connsiteX3" fmla="*/ 0 w 785384"/>
                      <a:gd name="connsiteY3" fmla="*/ 369332 h 369332"/>
                      <a:gd name="connsiteX4" fmla="*/ 0 w 785384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5384" h="369332" extrusionOk="0">
                        <a:moveTo>
                          <a:pt x="0" y="0"/>
                        </a:moveTo>
                        <a:cubicBezTo>
                          <a:pt x="266988" y="-45893"/>
                          <a:pt x="536177" y="23011"/>
                          <a:pt x="785384" y="0"/>
                        </a:cubicBezTo>
                        <a:cubicBezTo>
                          <a:pt x="762580" y="167616"/>
                          <a:pt x="783324" y="247698"/>
                          <a:pt x="785384" y="369332"/>
                        </a:cubicBezTo>
                        <a:cubicBezTo>
                          <a:pt x="533637" y="328079"/>
                          <a:pt x="186879" y="350352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40BACA50-5D85-4E99-99F7-69589E897444}"/>
              </a:ext>
            </a:extLst>
          </p:cNvPr>
          <p:cNvSpPr/>
          <p:nvPr/>
        </p:nvSpPr>
        <p:spPr>
          <a:xfrm rot="4997757" flipH="1">
            <a:off x="228158" y="2316398"/>
            <a:ext cx="4068942" cy="2350023"/>
          </a:xfrm>
          <a:prstGeom prst="arc">
            <a:avLst>
              <a:gd name="adj1" fmla="val 1860046"/>
              <a:gd name="adj2" fmla="val 9487333"/>
            </a:avLst>
          </a:prstGeom>
          <a:ln w="38100" cap="rnd">
            <a:solidFill>
              <a:schemeClr val="tx1"/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FF0D0C1A-4B97-BB2F-65AA-2785B2ECF969}"/>
              </a:ext>
            </a:extLst>
          </p:cNvPr>
          <p:cNvSpPr/>
          <p:nvPr/>
        </p:nvSpPr>
        <p:spPr>
          <a:xfrm rot="15763316" flipH="1">
            <a:off x="4595341" y="28441"/>
            <a:ext cx="5149488" cy="7133388"/>
          </a:xfrm>
          <a:prstGeom prst="arc">
            <a:avLst>
              <a:gd name="adj1" fmla="val 2996897"/>
              <a:gd name="adj2" fmla="val 6605380"/>
            </a:avLst>
          </a:prstGeom>
          <a:ln w="38100" cap="rnd">
            <a:solidFill>
              <a:schemeClr val="tx1"/>
            </a:solidFill>
            <a:headEnd type="stealth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FF20D1E-FE00-FDB2-75C7-C348C2AEA41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-7163176" y="7541519"/>
            <a:ext cx="9998307" cy="613920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1335730-DD34-9EE6-9D9B-24B2C2F974A3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18894" y="-6288703"/>
            <a:ext cx="9998307" cy="61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E61DC4-9973-D3B3-5CDD-09C6D8213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02680"/>
            <a:ext cx="4220151" cy="24666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E8F84A-EDB8-565F-CBF6-09D70645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411" y="1802680"/>
            <a:ext cx="6011177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7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74D20A0B-1660-19F8-431F-15A7240070EE}"/>
              </a:ext>
            </a:extLst>
          </p:cNvPr>
          <p:cNvSpPr txBox="1"/>
          <p:nvPr/>
        </p:nvSpPr>
        <p:spPr>
          <a:xfrm>
            <a:off x="5605966" y="622091"/>
            <a:ext cx="524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星火支教队第十期队员名单公示</a:t>
            </a:r>
          </a:p>
        </p:txBody>
      </p:sp>
      <p:pic>
        <p:nvPicPr>
          <p:cNvPr id="22" name="图片 21" descr="电脑屏幕的照片上有字&#10;&#10;AI 生成的内容可能不正确。">
            <a:extLst>
              <a:ext uri="{FF2B5EF4-FFF2-40B4-BE49-F238E27FC236}">
                <a16:creationId xmlns:a16="http://schemas.microsoft.com/office/drawing/2014/main" id="{DF3C35FC-8C66-9923-3682-3CA9CF889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6" t="76320" r="3530" b="4271"/>
          <a:stretch/>
        </p:blipFill>
        <p:spPr>
          <a:xfrm>
            <a:off x="-97632" y="4341813"/>
            <a:ext cx="1338263" cy="133111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F5DD74A-D51E-D2D3-1289-E95CC5C9059F}"/>
              </a:ext>
            </a:extLst>
          </p:cNvPr>
          <p:cNvSpPr txBox="1"/>
          <p:nvPr/>
        </p:nvSpPr>
        <p:spPr>
          <a:xfrm>
            <a:off x="-1460500" y="713848"/>
            <a:ext cx="67825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结合天津大学社会实践安排及星火支教队第十期招新安排，本期活动通过简历初筛、一轮模拟试讲、二轮无领导小组群面，充分考虑队伍成员的合理性，按照公平公正公开的原则，选拔了</a:t>
            </a:r>
            <a:r>
              <a:rPr lang="en-US" altLang="zh-CN" dirty="0"/>
              <a:t>24</a:t>
            </a:r>
            <a:r>
              <a:rPr lang="zh-CN" altLang="en-US" dirty="0"/>
              <a:t>名队员。现将星火支教队第十期拟录取名单公示如下，公示期为</a:t>
            </a:r>
            <a:r>
              <a:rPr lang="en-US" altLang="zh-CN" dirty="0"/>
              <a:t>7</a:t>
            </a:r>
            <a:r>
              <a:rPr lang="zh-CN" altLang="en-US" dirty="0"/>
              <a:t>日。若对公示名单有异议，请于公示期内联系星火支教队第十期筹备组，邮箱：</a:t>
            </a:r>
            <a:r>
              <a:rPr lang="en-US" altLang="zh-CN" dirty="0">
                <a:hlinkClick r:id="rId3"/>
              </a:rPr>
              <a:t>Tju_spark@163.com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请拟录取的同学填写姓名</a:t>
            </a:r>
            <a:r>
              <a:rPr lang="en-US" altLang="zh-CN" dirty="0"/>
              <a:t>+</a:t>
            </a:r>
            <a:r>
              <a:rPr lang="zh-CN" altLang="en-US" dirty="0"/>
              <a:t>手机号扫码进入群聊。</a:t>
            </a:r>
            <a:endParaRPr lang="en-US" altLang="zh-CN" dirty="0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2A683199-C3E9-E0E3-9F70-E0857AE0F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643532"/>
              </p:ext>
            </p:extLst>
          </p:nvPr>
        </p:nvGraphicFramePr>
        <p:xfrm>
          <a:off x="5511170" y="1145311"/>
          <a:ext cx="5431787" cy="7379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056">
                  <a:extLst>
                    <a:ext uri="{9D8B030D-6E8A-4147-A177-3AD203B41FA5}">
                      <a16:colId xmlns:a16="http://schemas.microsoft.com/office/drawing/2014/main" val="764254492"/>
                    </a:ext>
                  </a:extLst>
                </a:gridCol>
                <a:gridCol w="3177675">
                  <a:extLst>
                    <a:ext uri="{9D8B030D-6E8A-4147-A177-3AD203B41FA5}">
                      <a16:colId xmlns:a16="http://schemas.microsoft.com/office/drawing/2014/main" val="2665283411"/>
                    </a:ext>
                  </a:extLst>
                </a:gridCol>
                <a:gridCol w="1127056">
                  <a:extLst>
                    <a:ext uri="{9D8B030D-6E8A-4147-A177-3AD203B41FA5}">
                      <a16:colId xmlns:a16="http://schemas.microsoft.com/office/drawing/2014/main" val="1242260599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姓名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9161" marR="9161" marT="916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 dirty="0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学院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9161" marR="9161" marT="9161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u="none" strike="noStrike"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</a:rPr>
                        <a:t>年级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华文仿宋" panose="02010600040101010101" pitchFamily="2" charset="-122"/>
                        <a:ea typeface="华文仿宋" panose="02010600040101010101" pitchFamily="2" charset="-122"/>
                      </a:endParaRPr>
                    </a:p>
                  </a:txBody>
                  <a:tcPr marL="9161" marR="9161" marT="9161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393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姜昭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材料科学与工程学院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227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熊冉冉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材料科学与工程学院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36555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马铭泽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地球系统科学学院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3526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何润基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电气自动化及信息工程学院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2095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彭婧瑄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电气自动化与信息工程学 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182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曲思衡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电气自动化与信息工程学 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2340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陈天乐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电气自动化与信息工程学院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5703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黄泓瑞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电气自动化与信息工程学院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399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董昱棋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电气自动化与信息工程学院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38013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刘露枫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法学院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8542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宋异楠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管理与经济学部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73582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袁睿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管理与经济学部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硕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5453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张应旭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海洋科学与技术学院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30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宋哲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化工学院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71604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邓英池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建筑学院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41300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牟子涵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建筑学院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12985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聂秋然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建筑学院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7378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刘嘉瑞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建筑学院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8141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罗美研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教育学院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8078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和璟玥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马克思主义学院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4054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徐进恒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马克思主义学院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硕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6964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常伊轩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人文艺术学院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23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15248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贺希焓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医学院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943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刘晨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智能与计算学部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5530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吕青橙 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智能与计算学部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24</a:t>
                      </a:r>
                      <a:r>
                        <a:rPr lang="zh-CN" altLang="en-US" sz="1800" u="none" strike="noStrike" kern="1200" dirty="0">
                          <a:solidFill>
                            <a:schemeClr val="dk1"/>
                          </a:solidFill>
                          <a:effectLst/>
                          <a:latin typeface="华文仿宋" panose="02010600040101010101" pitchFamily="2" charset="-122"/>
                          <a:ea typeface="华文仿宋" panose="02010600040101010101" pitchFamily="2" charset="-122"/>
                          <a:cs typeface="+mn-cs"/>
                        </a:rPr>
                        <a:t>本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465627"/>
                  </a:ext>
                </a:extLst>
              </a:tr>
            </a:tbl>
          </a:graphicData>
        </a:graphic>
      </p:graphicFrame>
      <p:pic>
        <p:nvPicPr>
          <p:cNvPr id="30" name="图片 29" descr="QR 代码&#10;&#10;AI 生成的内容可能不正确。">
            <a:extLst>
              <a:ext uri="{FF2B5EF4-FFF2-40B4-BE49-F238E27FC236}">
                <a16:creationId xmlns:a16="http://schemas.microsoft.com/office/drawing/2014/main" id="{349C6223-40BF-497F-008B-7DC1C5D2F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169" y="4287535"/>
            <a:ext cx="1436197" cy="143619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BC1209F-4514-99AC-78B1-6B211EA78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61927" y="1868010"/>
            <a:ext cx="47877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7C7A6E0-5B1A-77D7-6407-87F4FCDF28E6}"/>
              </a:ext>
            </a:extLst>
          </p:cNvPr>
          <p:cNvSpPr/>
          <p:nvPr/>
        </p:nvSpPr>
        <p:spPr>
          <a:xfrm>
            <a:off x="11974039" y="1351941"/>
            <a:ext cx="2221780" cy="705925"/>
          </a:xfrm>
          <a:prstGeom prst="roundRect">
            <a:avLst>
              <a:gd name="adj" fmla="val 334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1CBB2CC-9EE6-DDB1-FDC3-D149DFD4E1E2}"/>
              </a:ext>
            </a:extLst>
          </p:cNvPr>
          <p:cNvSpPr/>
          <p:nvPr/>
        </p:nvSpPr>
        <p:spPr>
          <a:xfrm>
            <a:off x="12121774" y="1196609"/>
            <a:ext cx="2221780" cy="705925"/>
          </a:xfrm>
          <a:prstGeom prst="roundRect">
            <a:avLst>
              <a:gd name="adj" fmla="val 334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7BF6BC-6EE7-DF1D-8B89-727C5E2DDCB0}"/>
              </a:ext>
            </a:extLst>
          </p:cNvPr>
          <p:cNvSpPr/>
          <p:nvPr/>
        </p:nvSpPr>
        <p:spPr>
          <a:xfrm>
            <a:off x="1640945" y="2219665"/>
            <a:ext cx="2340555" cy="822082"/>
          </a:xfrm>
          <a:prstGeom prst="roundRect">
            <a:avLst>
              <a:gd name="adj" fmla="val 3349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0A7952-3291-324E-3DB5-5A77274724A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-516660" y="2630706"/>
            <a:ext cx="2157605" cy="91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BBF02B3-165D-0FCF-F997-A05D9A0B182A}"/>
              </a:ext>
            </a:extLst>
          </p:cNvPr>
          <p:cNvSpPr/>
          <p:nvPr/>
        </p:nvSpPr>
        <p:spPr>
          <a:xfrm>
            <a:off x="4201790" y="2205148"/>
            <a:ext cx="2340555" cy="822082"/>
          </a:xfrm>
          <a:prstGeom prst="roundRect">
            <a:avLst>
              <a:gd name="adj" fmla="val 3349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5E9659E-10E8-458F-4758-B4AEA9EA59A0}"/>
              </a:ext>
            </a:extLst>
          </p:cNvPr>
          <p:cNvSpPr/>
          <p:nvPr/>
        </p:nvSpPr>
        <p:spPr>
          <a:xfrm>
            <a:off x="7501500" y="2172921"/>
            <a:ext cx="2340555" cy="822082"/>
          </a:xfrm>
          <a:prstGeom prst="roundRect">
            <a:avLst>
              <a:gd name="adj" fmla="val 3349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30F232-C6A4-A26E-5E12-2897AAABDAD3}"/>
              </a:ext>
            </a:extLst>
          </p:cNvPr>
          <p:cNvSpPr txBox="1"/>
          <p:nvPr/>
        </p:nvSpPr>
        <p:spPr>
          <a:xfrm>
            <a:off x="6602581" y="2275143"/>
            <a:ext cx="1357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75AD97A-F54A-96C6-7960-B827ACB1F820}"/>
              </a:ext>
            </a:extLst>
          </p:cNvPr>
          <p:cNvGrpSpPr/>
          <p:nvPr/>
        </p:nvGrpSpPr>
        <p:grpSpPr>
          <a:xfrm>
            <a:off x="458897" y="1643785"/>
            <a:ext cx="10626473" cy="1927659"/>
            <a:chOff x="2335844" y="7548298"/>
            <a:chExt cx="10626473" cy="192765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2EE1E8C-3458-CB6F-F9B3-47A4CE2A71A0}"/>
                </a:ext>
              </a:extLst>
            </p:cNvPr>
            <p:cNvSpPr/>
            <p:nvPr/>
          </p:nvSpPr>
          <p:spPr>
            <a:xfrm rot="10800000">
              <a:off x="2343873" y="7551373"/>
              <a:ext cx="1121907" cy="19215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E7FED456-3AB4-4F71-7539-CD522D0825CE}"/>
                </a:ext>
              </a:extLst>
            </p:cNvPr>
            <p:cNvSpPr/>
            <p:nvPr/>
          </p:nvSpPr>
          <p:spPr>
            <a:xfrm rot="10800000">
              <a:off x="2335844" y="7548298"/>
              <a:ext cx="10618443" cy="1927659"/>
            </a:xfrm>
            <a:custGeom>
              <a:avLst/>
              <a:gdLst>
                <a:gd name="connsiteX0" fmla="*/ 10069882 w 10618443"/>
                <a:gd name="connsiteY0" fmla="*/ 1927659 h 1927659"/>
                <a:gd name="connsiteX1" fmla="*/ 499052 w 10618443"/>
                <a:gd name="connsiteY1" fmla="*/ 1927659 h 1927659"/>
                <a:gd name="connsiteX2" fmla="*/ 499052 w 10618443"/>
                <a:gd name="connsiteY2" fmla="*/ 1915361 h 1927659"/>
                <a:gd name="connsiteX3" fmla="*/ 447902 w 10618443"/>
                <a:gd name="connsiteY3" fmla="*/ 1901991 h 1927659"/>
                <a:gd name="connsiteX4" fmla="*/ 0 w 10618443"/>
                <a:gd name="connsiteY4" fmla="*/ 960755 h 1927659"/>
                <a:gd name="connsiteX5" fmla="*/ 447902 w 10618443"/>
                <a:gd name="connsiteY5" fmla="*/ 19519 h 1927659"/>
                <a:gd name="connsiteX6" fmla="*/ 499052 w 10618443"/>
                <a:gd name="connsiteY6" fmla="*/ 6149 h 1927659"/>
                <a:gd name="connsiteX7" fmla="*/ 499052 w 10618443"/>
                <a:gd name="connsiteY7" fmla="*/ 5259 h 1927659"/>
                <a:gd name="connsiteX8" fmla="*/ 502457 w 10618443"/>
                <a:gd name="connsiteY8" fmla="*/ 5259 h 1927659"/>
                <a:gd name="connsiteX9" fmla="*/ 503600 w 10618443"/>
                <a:gd name="connsiteY9" fmla="*/ 4960 h 1927659"/>
                <a:gd name="connsiteX10" fmla="*/ 560954 w 10618443"/>
                <a:gd name="connsiteY10" fmla="*/ 0 h 1927659"/>
                <a:gd name="connsiteX11" fmla="*/ 618308 w 10618443"/>
                <a:gd name="connsiteY11" fmla="*/ 4960 h 1927659"/>
                <a:gd name="connsiteX12" fmla="*/ 619451 w 10618443"/>
                <a:gd name="connsiteY12" fmla="*/ 5259 h 1927659"/>
                <a:gd name="connsiteX13" fmla="*/ 9998992 w 10618443"/>
                <a:gd name="connsiteY13" fmla="*/ 5259 h 1927659"/>
                <a:gd name="connsiteX14" fmla="*/ 10000134 w 10618443"/>
                <a:gd name="connsiteY14" fmla="*/ 4960 h 1927659"/>
                <a:gd name="connsiteX15" fmla="*/ 10057489 w 10618443"/>
                <a:gd name="connsiteY15" fmla="*/ 0 h 1927659"/>
                <a:gd name="connsiteX16" fmla="*/ 10618443 w 10618443"/>
                <a:gd name="connsiteY16" fmla="*/ 960755 h 1927659"/>
                <a:gd name="connsiteX17" fmla="*/ 10114843 w 10618443"/>
                <a:gd name="connsiteY17" fmla="*/ 1916550 h 1927659"/>
                <a:gd name="connsiteX18" fmla="*/ 10069882 w 10618443"/>
                <a:gd name="connsiteY18" fmla="*/ 1920438 h 1927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18443" h="1927659">
                  <a:moveTo>
                    <a:pt x="10069882" y="1927659"/>
                  </a:moveTo>
                  <a:lnTo>
                    <a:pt x="499052" y="1927659"/>
                  </a:lnTo>
                  <a:lnTo>
                    <a:pt x="499052" y="1915361"/>
                  </a:lnTo>
                  <a:lnTo>
                    <a:pt x="447902" y="1901991"/>
                  </a:lnTo>
                  <a:cubicBezTo>
                    <a:pt x="192285" y="1812404"/>
                    <a:pt x="0" y="1425038"/>
                    <a:pt x="0" y="960755"/>
                  </a:cubicBezTo>
                  <a:cubicBezTo>
                    <a:pt x="0" y="496471"/>
                    <a:pt x="192285" y="109106"/>
                    <a:pt x="447902" y="19519"/>
                  </a:cubicBezTo>
                  <a:lnTo>
                    <a:pt x="499052" y="6149"/>
                  </a:lnTo>
                  <a:lnTo>
                    <a:pt x="499052" y="5259"/>
                  </a:lnTo>
                  <a:lnTo>
                    <a:pt x="502457" y="5259"/>
                  </a:lnTo>
                  <a:lnTo>
                    <a:pt x="503600" y="4960"/>
                  </a:lnTo>
                  <a:cubicBezTo>
                    <a:pt x="522457" y="1680"/>
                    <a:pt x="541591" y="0"/>
                    <a:pt x="560954" y="0"/>
                  </a:cubicBezTo>
                  <a:cubicBezTo>
                    <a:pt x="580317" y="0"/>
                    <a:pt x="599451" y="1680"/>
                    <a:pt x="618308" y="4960"/>
                  </a:cubicBezTo>
                  <a:lnTo>
                    <a:pt x="619451" y="5259"/>
                  </a:lnTo>
                  <a:lnTo>
                    <a:pt x="9998992" y="5259"/>
                  </a:lnTo>
                  <a:lnTo>
                    <a:pt x="10000134" y="4960"/>
                  </a:lnTo>
                  <a:cubicBezTo>
                    <a:pt x="10018992" y="1680"/>
                    <a:pt x="10038126" y="0"/>
                    <a:pt x="10057489" y="0"/>
                  </a:cubicBezTo>
                  <a:cubicBezTo>
                    <a:pt x="10367295" y="0"/>
                    <a:pt x="10618443" y="430145"/>
                    <a:pt x="10618443" y="960755"/>
                  </a:cubicBezTo>
                  <a:cubicBezTo>
                    <a:pt x="10618443" y="1458202"/>
                    <a:pt x="10397707" y="1867350"/>
                    <a:pt x="10114843" y="1916550"/>
                  </a:cubicBezTo>
                  <a:lnTo>
                    <a:pt x="10069882" y="192043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1AAF5B8-CD45-B81D-796A-B45607527AD1}"/>
                </a:ext>
              </a:extLst>
            </p:cNvPr>
            <p:cNvSpPr/>
            <p:nvPr/>
          </p:nvSpPr>
          <p:spPr>
            <a:xfrm rot="10800000">
              <a:off x="11840410" y="7551373"/>
              <a:ext cx="1121907" cy="192151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D097DB9-3F45-E887-A506-0670B1F9338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9977272" y="1704904"/>
            <a:ext cx="1996767" cy="8940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F0D01E9-322B-A9C3-245D-F0B9474449A1}"/>
              </a:ext>
            </a:extLst>
          </p:cNvPr>
          <p:cNvSpPr/>
          <p:nvPr/>
        </p:nvSpPr>
        <p:spPr>
          <a:xfrm>
            <a:off x="12264551" y="1041277"/>
            <a:ext cx="2221780" cy="705925"/>
          </a:xfrm>
          <a:prstGeom prst="roundRect">
            <a:avLst>
              <a:gd name="adj" fmla="val 334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Node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List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8" name="图形 17" descr="数据库 轮廓">
            <a:extLst>
              <a:ext uri="{FF2B5EF4-FFF2-40B4-BE49-F238E27FC236}">
                <a16:creationId xmlns:a16="http://schemas.microsoft.com/office/drawing/2014/main" id="{97BE99EE-DF3D-2D9F-6E79-206B3F45F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31989" y="2820222"/>
            <a:ext cx="1669619" cy="16696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A43B790-861A-75FE-FFD0-6E3C5771979F}"/>
              </a:ext>
            </a:extLst>
          </p:cNvPr>
          <p:cNvSpPr txBox="1"/>
          <p:nvPr/>
        </p:nvSpPr>
        <p:spPr>
          <a:xfrm>
            <a:off x="11813072" y="2552727"/>
            <a:ext cx="2285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Vector DB</a:t>
            </a:r>
            <a:endParaRPr lang="zh-CN" altLang="en-US" sz="2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E608A7-95F9-7A0E-0464-68E8315FFC5D}"/>
              </a:ext>
            </a:extLst>
          </p:cNvPr>
          <p:cNvSpPr txBox="1"/>
          <p:nvPr/>
        </p:nvSpPr>
        <p:spPr>
          <a:xfrm>
            <a:off x="2206705" y="842340"/>
            <a:ext cx="9492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/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other transformations : </a:t>
            </a:r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clean_text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etc.</a:t>
            </a:r>
            <a:endParaRPr lang="zh-CN" altLang="zh-CN" sz="2800" dirty="0">
              <a:effectLst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71E3FE-B3A6-C22B-73AD-6E532513E604}"/>
              </a:ext>
            </a:extLst>
          </p:cNvPr>
          <p:cNvCxnSpPr>
            <a:endCxn id="21" idx="2"/>
          </p:cNvCxnSpPr>
          <p:nvPr/>
        </p:nvCxnSpPr>
        <p:spPr>
          <a:xfrm flipV="1">
            <a:off x="6952876" y="1365560"/>
            <a:ext cx="0" cy="1098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0390268-9ABB-3327-E0C5-13A1C6030DC6}"/>
              </a:ext>
            </a:extLst>
          </p:cNvPr>
          <p:cNvSpPr txBox="1"/>
          <p:nvPr/>
        </p:nvSpPr>
        <p:spPr>
          <a:xfrm>
            <a:off x="1032074" y="3987112"/>
            <a:ext cx="9492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/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Ingestion Pipeline</a:t>
            </a:r>
            <a:endParaRPr lang="zh-CN" altLang="zh-CN" sz="3200" dirty="0">
              <a:effectLst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A1A4475-6C7B-4316-D93E-5B784EC201E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9963463" y="2607615"/>
            <a:ext cx="1996767" cy="9607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6007E3C-BB39-0DD9-A5FB-30BC0A61245B}"/>
              </a:ext>
            </a:extLst>
          </p:cNvPr>
          <p:cNvSpPr txBox="1"/>
          <p:nvPr/>
        </p:nvSpPr>
        <p:spPr>
          <a:xfrm>
            <a:off x="1777362" y="2419635"/>
            <a:ext cx="207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load_and_split_files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27A0A2-64A4-5A17-B384-27BD38404359}"/>
              </a:ext>
            </a:extLst>
          </p:cNvPr>
          <p:cNvSpPr txBox="1"/>
          <p:nvPr/>
        </p:nvSpPr>
        <p:spPr>
          <a:xfrm>
            <a:off x="4236021" y="2419635"/>
            <a:ext cx="243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extractor_metadata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BB7ECBC-A175-ABE7-68DC-F81DB5F73429}"/>
              </a:ext>
            </a:extLst>
          </p:cNvPr>
          <p:cNvSpPr txBox="1"/>
          <p:nvPr/>
        </p:nvSpPr>
        <p:spPr>
          <a:xfrm>
            <a:off x="7516578" y="2419635"/>
            <a:ext cx="2446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enerate_embedding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54EF825-750F-B4F9-FFCE-31A89ADE8BC5}"/>
              </a:ext>
            </a:extLst>
          </p:cNvPr>
          <p:cNvSpPr/>
          <p:nvPr/>
        </p:nvSpPr>
        <p:spPr>
          <a:xfrm>
            <a:off x="0" y="842340"/>
            <a:ext cx="11676655" cy="3729547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30426EE-9D62-C69C-4E98-C77B71D54810}"/>
              </a:ext>
            </a:extLst>
          </p:cNvPr>
          <p:cNvGrpSpPr/>
          <p:nvPr/>
        </p:nvGrpSpPr>
        <p:grpSpPr>
          <a:xfrm>
            <a:off x="-1704624" y="1775846"/>
            <a:ext cx="1401669" cy="1680685"/>
            <a:chOff x="919906" y="1962667"/>
            <a:chExt cx="1100954" cy="132011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D7C9B7A-3323-DDDE-6A4E-95EAF1BF3925}"/>
                </a:ext>
              </a:extLst>
            </p:cNvPr>
            <p:cNvGrpSpPr/>
            <p:nvPr/>
          </p:nvGrpSpPr>
          <p:grpSpPr>
            <a:xfrm>
              <a:off x="919906" y="2145274"/>
              <a:ext cx="1100954" cy="1137503"/>
              <a:chOff x="4263180" y="1005968"/>
              <a:chExt cx="1100954" cy="1137503"/>
            </a:xfrm>
          </p:grpSpPr>
          <p:pic>
            <p:nvPicPr>
              <p:cNvPr id="37" name="图形 36" descr="文档 轮廓">
                <a:extLst>
                  <a:ext uri="{FF2B5EF4-FFF2-40B4-BE49-F238E27FC236}">
                    <a16:creationId xmlns:a16="http://schemas.microsoft.com/office/drawing/2014/main" id="{1F8F4E95-6BD5-87F7-C43F-97D98B211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49734" y="10059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图片 37">
                <a:extLst>
                  <a:ext uri="{FF2B5EF4-FFF2-40B4-BE49-F238E27FC236}">
                    <a16:creationId xmlns:a16="http://schemas.microsoft.com/office/drawing/2014/main" id="{1F276F61-E5F6-E6E5-A85D-22A07FF06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6554" y="1308433"/>
                <a:ext cx="500788" cy="567313"/>
              </a:xfrm>
              <a:prstGeom prst="rect">
                <a:avLst/>
              </a:prstGeom>
            </p:spPr>
          </p:pic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654177B2-124E-768F-2AA4-C929CA071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6554" y="1212732"/>
                <a:ext cx="87419" cy="567313"/>
              </a:xfrm>
              <a:prstGeom prst="rect">
                <a:avLst/>
              </a:prstGeom>
            </p:spPr>
          </p:pic>
          <p:pic>
            <p:nvPicPr>
              <p:cNvPr id="40" name="图形 39" descr="文档 轮廓">
                <a:extLst>
                  <a:ext uri="{FF2B5EF4-FFF2-40B4-BE49-F238E27FC236}">
                    <a16:creationId xmlns:a16="http://schemas.microsoft.com/office/drawing/2014/main" id="{E477FA51-C316-6F07-C422-6274B8E8B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356457" y="11175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8890E248-2E08-E597-DD9B-AA0ECF8CC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3277" y="1414426"/>
                <a:ext cx="500788" cy="567313"/>
              </a:xfrm>
              <a:prstGeom prst="rect">
                <a:avLst/>
              </a:prstGeom>
            </p:spPr>
          </p:pic>
          <p:pic>
            <p:nvPicPr>
              <p:cNvPr id="42" name="图形 41" descr="文档 轮廓">
                <a:extLst>
                  <a:ext uri="{FF2B5EF4-FFF2-40B4-BE49-F238E27FC236}">
                    <a16:creationId xmlns:a16="http://schemas.microsoft.com/office/drawing/2014/main" id="{962DB09C-555E-1DFF-D57B-AACE37AF0F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263180" y="12290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803A0143-EB39-3FA2-3323-7049617B1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3277" y="1335696"/>
                <a:ext cx="87419" cy="567313"/>
              </a:xfrm>
              <a:prstGeom prst="rect">
                <a:avLst/>
              </a:prstGeom>
            </p:spPr>
          </p:pic>
        </p:grp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01F59205-5C60-5AAF-F3E4-0206371B2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6932" y="2678726"/>
              <a:ext cx="477277" cy="449445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52C07F1-CADD-8F38-0890-6B3EBC49B9B8}"/>
                </a:ext>
              </a:extLst>
            </p:cNvPr>
            <p:cNvSpPr txBox="1"/>
            <p:nvPr/>
          </p:nvSpPr>
          <p:spPr>
            <a:xfrm>
              <a:off x="965303" y="1962667"/>
              <a:ext cx="969975" cy="290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23DC3F8E-DD0A-06CA-C746-ED9FE13C01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429155"/>
            <a:ext cx="12192000" cy="39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39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1E13A9-1CFE-2255-B719-820779DF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431" y="357845"/>
            <a:ext cx="6201640" cy="53633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E640EF-96C2-5405-D083-B89E3E3E65FF}"/>
              </a:ext>
            </a:extLst>
          </p:cNvPr>
          <p:cNvSpPr/>
          <p:nvPr/>
        </p:nvSpPr>
        <p:spPr>
          <a:xfrm>
            <a:off x="6827838" y="723900"/>
            <a:ext cx="5114925" cy="428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考试真题资源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3AFDBCA-7009-6081-1568-080B7ED373C2}"/>
              </a:ext>
            </a:extLst>
          </p:cNvPr>
          <p:cNvGrpSpPr/>
          <p:nvPr/>
        </p:nvGrpSpPr>
        <p:grpSpPr>
          <a:xfrm>
            <a:off x="6827838" y="1271588"/>
            <a:ext cx="5114925" cy="1679294"/>
            <a:chOff x="6772275" y="1271587"/>
            <a:chExt cx="5114925" cy="248126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92F43A-FB55-AE06-D87F-5D6F4B8560F5}"/>
                </a:ext>
              </a:extLst>
            </p:cNvPr>
            <p:cNvSpPr/>
            <p:nvPr/>
          </p:nvSpPr>
          <p:spPr>
            <a:xfrm>
              <a:off x="6772275" y="1271587"/>
              <a:ext cx="5114925" cy="248126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8C7406E-C17C-1508-F8E0-50598E8BF507}"/>
                </a:ext>
              </a:extLst>
            </p:cNvPr>
            <p:cNvSpPr txBox="1"/>
            <p:nvPr/>
          </p:nvSpPr>
          <p:spPr>
            <a:xfrm>
              <a:off x="6823530" y="1839821"/>
              <a:ext cx="735952" cy="1773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高考数学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知识库</a:t>
              </a:r>
              <a:endParaRPr lang="en-US" altLang="zh-CN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0B314B2-3FBC-6639-A29E-D4DEDFF269E1}"/>
              </a:ext>
            </a:extLst>
          </p:cNvPr>
          <p:cNvSpPr/>
          <p:nvPr/>
        </p:nvSpPr>
        <p:spPr>
          <a:xfrm>
            <a:off x="8670925" y="1537323"/>
            <a:ext cx="1428750" cy="396000"/>
          </a:xfrm>
          <a:prstGeom prst="roundRect">
            <a:avLst/>
          </a:prstGeom>
          <a:solidFill>
            <a:srgbClr val="FBEBE1"/>
          </a:solidFill>
          <a:ln>
            <a:solidFill>
              <a:srgbClr val="79A6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结构化知识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32E82EB-F1B0-1CA3-0877-88450A902458}"/>
              </a:ext>
            </a:extLst>
          </p:cNvPr>
          <p:cNvSpPr/>
          <p:nvPr/>
        </p:nvSpPr>
        <p:spPr>
          <a:xfrm>
            <a:off x="8670925" y="2405685"/>
            <a:ext cx="1428750" cy="396000"/>
          </a:xfrm>
          <a:prstGeom prst="roundRect">
            <a:avLst/>
          </a:prstGeom>
          <a:solidFill>
            <a:srgbClr val="FBEBE1"/>
          </a:solidFill>
          <a:ln>
            <a:solidFill>
              <a:srgbClr val="79A6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数据库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4113719-918A-D83D-F81B-4AB65962828A}"/>
              </a:ext>
            </a:extLst>
          </p:cNvPr>
          <p:cNvGrpSpPr/>
          <p:nvPr/>
        </p:nvGrpSpPr>
        <p:grpSpPr>
          <a:xfrm>
            <a:off x="6132513" y="3379708"/>
            <a:ext cx="6505575" cy="1144800"/>
            <a:chOff x="6234111" y="4105650"/>
            <a:chExt cx="6505575" cy="1144800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CC889E9-BAE7-EF74-CD08-2A2FD662DAE2}"/>
                </a:ext>
              </a:extLst>
            </p:cNvPr>
            <p:cNvSpPr/>
            <p:nvPr/>
          </p:nvSpPr>
          <p:spPr>
            <a:xfrm>
              <a:off x="8772523" y="4105650"/>
              <a:ext cx="1428750" cy="396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教学场景</a:t>
              </a: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649A0EC-A006-182C-65CB-040031F852F1}"/>
                </a:ext>
              </a:extLst>
            </p:cNvPr>
            <p:cNvGrpSpPr/>
            <p:nvPr/>
          </p:nvGrpSpPr>
          <p:grpSpPr>
            <a:xfrm>
              <a:off x="6234111" y="4854450"/>
              <a:ext cx="6505575" cy="396000"/>
              <a:chOff x="6428793" y="4925790"/>
              <a:chExt cx="6505575" cy="396000"/>
            </a:xfrm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8DD8A93A-44B6-189E-DF55-40610523604B}"/>
                  </a:ext>
                </a:extLst>
              </p:cNvPr>
              <p:cNvSpPr/>
              <p:nvPr/>
            </p:nvSpPr>
            <p:spPr>
              <a:xfrm>
                <a:off x="6428793" y="4925790"/>
                <a:ext cx="1428750" cy="396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教学备课</a:t>
                </a: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29C070B1-325C-16FC-64C4-23CC11300370}"/>
                  </a:ext>
                </a:extLst>
              </p:cNvPr>
              <p:cNvSpPr/>
              <p:nvPr/>
            </p:nvSpPr>
            <p:spPr>
              <a:xfrm>
                <a:off x="8121068" y="4925790"/>
                <a:ext cx="1428750" cy="396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个性学习</a:t>
                </a: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186EB110-05D2-F0A0-BE7B-3515EA984350}"/>
                  </a:ext>
                </a:extLst>
              </p:cNvPr>
              <p:cNvSpPr/>
              <p:nvPr/>
            </p:nvSpPr>
            <p:spPr>
              <a:xfrm>
                <a:off x="9813343" y="4925790"/>
                <a:ext cx="1428750" cy="396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命题教研</a:t>
                </a:r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450F29D-5B1E-0061-254B-1995FE02FAC9}"/>
                  </a:ext>
                </a:extLst>
              </p:cNvPr>
              <p:cNvSpPr/>
              <p:nvPr/>
            </p:nvSpPr>
            <p:spPr>
              <a:xfrm>
                <a:off x="11505618" y="4925790"/>
                <a:ext cx="1428750" cy="3960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资源数字化</a:t>
                </a:r>
              </a:p>
            </p:txBody>
          </p:sp>
        </p:grpSp>
      </p:grpSp>
      <p:sp>
        <p:nvSpPr>
          <p:cNvPr id="18" name="箭头: 下 17">
            <a:extLst>
              <a:ext uri="{FF2B5EF4-FFF2-40B4-BE49-F238E27FC236}">
                <a16:creationId xmlns:a16="http://schemas.microsoft.com/office/drawing/2014/main" id="{CAB7BCD0-7F08-C284-AD1D-D341E23EE2C0}"/>
              </a:ext>
            </a:extLst>
          </p:cNvPr>
          <p:cNvSpPr/>
          <p:nvPr/>
        </p:nvSpPr>
        <p:spPr>
          <a:xfrm>
            <a:off x="9228138" y="1143755"/>
            <a:ext cx="314325" cy="36849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DF33F0E-2A56-5B0F-A930-DFCB896C1DCE}"/>
              </a:ext>
            </a:extLst>
          </p:cNvPr>
          <p:cNvSpPr/>
          <p:nvPr/>
        </p:nvSpPr>
        <p:spPr>
          <a:xfrm>
            <a:off x="9228138" y="2006501"/>
            <a:ext cx="314325" cy="36849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878D696D-8F96-6D90-9712-5DB9FB3B91DD}"/>
              </a:ext>
            </a:extLst>
          </p:cNvPr>
          <p:cNvSpPr/>
          <p:nvPr/>
        </p:nvSpPr>
        <p:spPr>
          <a:xfrm>
            <a:off x="9245601" y="2963987"/>
            <a:ext cx="314325" cy="368493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32A402D-E374-2F06-C5D0-CCAF00B6CC76}"/>
              </a:ext>
            </a:extLst>
          </p:cNvPr>
          <p:cNvCxnSpPr>
            <a:stCxn id="13" idx="1"/>
            <a:endCxn id="10" idx="1"/>
          </p:cNvCxnSpPr>
          <p:nvPr/>
        </p:nvCxnSpPr>
        <p:spPr>
          <a:xfrm rot="10800000">
            <a:off x="8670925" y="1735324"/>
            <a:ext cx="12700" cy="184238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77456DA1-76E6-8E5B-0070-44A1BD371AFF}"/>
              </a:ext>
            </a:extLst>
          </p:cNvPr>
          <p:cNvSpPr/>
          <p:nvPr/>
        </p:nvSpPr>
        <p:spPr>
          <a:xfrm rot="16200000">
            <a:off x="9301810" y="1323789"/>
            <a:ext cx="247944" cy="519588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9AF0D2F-1A6E-FBB4-08D8-9F3A49910EA7}"/>
              </a:ext>
            </a:extLst>
          </p:cNvPr>
          <p:cNvSpPr txBox="1"/>
          <p:nvPr/>
        </p:nvSpPr>
        <p:spPr>
          <a:xfrm>
            <a:off x="7476186" y="2059223"/>
            <a:ext cx="813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反馈迭代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C31B4EC-B836-336F-CC31-DEE7BBFB1BB2}"/>
              </a:ext>
            </a:extLst>
          </p:cNvPr>
          <p:cNvSpPr txBox="1"/>
          <p:nvPr/>
        </p:nvSpPr>
        <p:spPr>
          <a:xfrm>
            <a:off x="6096000" y="4680184"/>
            <a:ext cx="15487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梳理内容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把握趋势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037C559-601B-183E-A075-0F1CDDD984DA}"/>
              </a:ext>
            </a:extLst>
          </p:cNvPr>
          <p:cNvSpPr txBox="1"/>
          <p:nvPr/>
        </p:nvSpPr>
        <p:spPr>
          <a:xfrm>
            <a:off x="7824788" y="4680182"/>
            <a:ext cx="148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精准定位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攻克薄弱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6AC3953-81DD-73CD-9258-9269CDEC8C55}"/>
              </a:ext>
            </a:extLst>
          </p:cNvPr>
          <p:cNvSpPr txBox="1"/>
          <p:nvPr/>
        </p:nvSpPr>
        <p:spPr>
          <a:xfrm>
            <a:off x="9457062" y="4680182"/>
            <a:ext cx="1548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聚类搜索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便捷选题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FB81C23-0556-9D8D-37DB-7E0E162A6A21}"/>
              </a:ext>
            </a:extLst>
          </p:cNvPr>
          <p:cNvSpPr txBox="1"/>
          <p:nvPr/>
        </p:nvSpPr>
        <p:spPr>
          <a:xfrm>
            <a:off x="11084176" y="4680183"/>
            <a:ext cx="17171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未来教育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数智智能</a:t>
            </a:r>
            <a:endParaRPr lang="en-US" altLang="zh-CN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54D35BED-93BC-F002-0A01-95A8BC00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87700" y="1271587"/>
            <a:ext cx="6706181" cy="546248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186164F2-D78E-EEF5-DC7F-D8C47B53D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309" y="6858000"/>
            <a:ext cx="6706181" cy="47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5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443976-D9C6-B777-CADC-F73EB600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276" y="-1979690"/>
            <a:ext cx="7432851" cy="236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1" name="组合 80">
            <a:extLst>
              <a:ext uri="{FF2B5EF4-FFF2-40B4-BE49-F238E27FC236}">
                <a16:creationId xmlns:a16="http://schemas.microsoft.com/office/drawing/2014/main" id="{298D5C9F-5516-E745-D826-830C09C532C1}"/>
              </a:ext>
            </a:extLst>
          </p:cNvPr>
          <p:cNvGrpSpPr/>
          <p:nvPr/>
        </p:nvGrpSpPr>
        <p:grpSpPr>
          <a:xfrm>
            <a:off x="472359" y="2437817"/>
            <a:ext cx="888760" cy="1111278"/>
            <a:chOff x="472359" y="2384888"/>
            <a:chExt cx="914400" cy="1099066"/>
          </a:xfrm>
        </p:grpSpPr>
        <p:pic>
          <p:nvPicPr>
            <p:cNvPr id="4" name="图形 3" descr="用户 纯色填充">
              <a:extLst>
                <a:ext uri="{FF2B5EF4-FFF2-40B4-BE49-F238E27FC236}">
                  <a16:creationId xmlns:a16="http://schemas.microsoft.com/office/drawing/2014/main" id="{0B615959-E81E-CDE4-ED9E-734139BCB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2359" y="2384888"/>
              <a:ext cx="914400" cy="9144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4C370AC-2935-640E-AA56-73127A3641EC}"/>
                </a:ext>
              </a:extLst>
            </p:cNvPr>
            <p:cNvSpPr txBox="1"/>
            <p:nvPr/>
          </p:nvSpPr>
          <p:spPr>
            <a:xfrm>
              <a:off x="536867" y="3114622"/>
              <a:ext cx="785384" cy="369332"/>
            </a:xfrm>
            <a:prstGeom prst="rect">
              <a:avLst/>
            </a:prstGeom>
            <a:noFill/>
            <a:ln w="38100" cap="rnd">
              <a:noFill/>
              <a:headEnd type="none"/>
              <a:tailEnd type="stealt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85384"/>
                        <a:gd name="connsiteY0" fmla="*/ 0 h 369332"/>
                        <a:gd name="connsiteX1" fmla="*/ 785384 w 785384"/>
                        <a:gd name="connsiteY1" fmla="*/ 0 h 369332"/>
                        <a:gd name="connsiteX2" fmla="*/ 785384 w 785384"/>
                        <a:gd name="connsiteY2" fmla="*/ 369332 h 369332"/>
                        <a:gd name="connsiteX3" fmla="*/ 0 w 785384"/>
                        <a:gd name="connsiteY3" fmla="*/ 369332 h 369332"/>
                        <a:gd name="connsiteX4" fmla="*/ 0 w 785384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384" h="369332" extrusionOk="0">
                          <a:moveTo>
                            <a:pt x="0" y="0"/>
                          </a:moveTo>
                          <a:cubicBezTo>
                            <a:pt x="266988" y="-45893"/>
                            <a:pt x="536177" y="23011"/>
                            <a:pt x="785384" y="0"/>
                          </a:cubicBezTo>
                          <a:cubicBezTo>
                            <a:pt x="762580" y="167616"/>
                            <a:pt x="783324" y="247698"/>
                            <a:pt x="785384" y="369332"/>
                          </a:cubicBezTo>
                          <a:cubicBezTo>
                            <a:pt x="533637" y="328079"/>
                            <a:pt x="186879" y="350352"/>
                            <a:pt x="0" y="369332"/>
                          </a:cubicBezTo>
                          <a:cubicBezTo>
                            <a:pt x="19812" y="326466"/>
                            <a:pt x="15727" y="936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749D61C-70AB-F40B-9CCD-A21C55F3F4A8}"/>
              </a:ext>
            </a:extLst>
          </p:cNvPr>
          <p:cNvGrpSpPr/>
          <p:nvPr/>
        </p:nvGrpSpPr>
        <p:grpSpPr>
          <a:xfrm>
            <a:off x="2215699" y="1418896"/>
            <a:ext cx="1448448" cy="3171764"/>
            <a:chOff x="2799237" y="1596530"/>
            <a:chExt cx="1621479" cy="3413180"/>
          </a:xfrm>
        </p:grpSpPr>
        <p:pic>
          <p:nvPicPr>
            <p:cNvPr id="7" name="图形 6" descr="文件夹搜索 轮廓">
              <a:extLst>
                <a:ext uri="{FF2B5EF4-FFF2-40B4-BE49-F238E27FC236}">
                  <a16:creationId xmlns:a16="http://schemas.microsoft.com/office/drawing/2014/main" id="{F9DBF79A-8592-EEDD-2901-559BA2A81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99237" y="1766752"/>
              <a:ext cx="1621479" cy="1621479"/>
            </a:xfrm>
            <a:prstGeom prst="rect">
              <a:avLst/>
            </a:prstGeom>
          </p:spPr>
        </p:pic>
        <p:pic>
          <p:nvPicPr>
            <p:cNvPr id="9" name="图形 8" descr="文件夹搜索 轮廓">
              <a:extLst>
                <a:ext uri="{FF2B5EF4-FFF2-40B4-BE49-F238E27FC236}">
                  <a16:creationId xmlns:a16="http://schemas.microsoft.com/office/drawing/2014/main" id="{F5A21F79-D894-9567-6E01-EF65F0C4E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99237" y="3388231"/>
              <a:ext cx="1621479" cy="1621479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DD45770-1A9C-7949-8400-1506B5EA09A2}"/>
                </a:ext>
              </a:extLst>
            </p:cNvPr>
            <p:cNvSpPr txBox="1"/>
            <p:nvPr/>
          </p:nvSpPr>
          <p:spPr>
            <a:xfrm>
              <a:off x="2983977" y="1596530"/>
              <a:ext cx="1432642" cy="397443"/>
            </a:xfrm>
            <a:prstGeom prst="rect">
              <a:avLst/>
            </a:prstGeom>
            <a:noFill/>
            <a:ln w="38100" cap="rnd">
              <a:noFill/>
              <a:headEnd type="none"/>
              <a:tailEnd type="stealt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85384"/>
                        <a:gd name="connsiteY0" fmla="*/ 0 h 369332"/>
                        <a:gd name="connsiteX1" fmla="*/ 785384 w 785384"/>
                        <a:gd name="connsiteY1" fmla="*/ 0 h 369332"/>
                        <a:gd name="connsiteX2" fmla="*/ 785384 w 785384"/>
                        <a:gd name="connsiteY2" fmla="*/ 369332 h 369332"/>
                        <a:gd name="connsiteX3" fmla="*/ 0 w 785384"/>
                        <a:gd name="connsiteY3" fmla="*/ 369332 h 369332"/>
                        <a:gd name="connsiteX4" fmla="*/ 0 w 785384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384" h="369332" extrusionOk="0">
                          <a:moveTo>
                            <a:pt x="0" y="0"/>
                          </a:moveTo>
                          <a:cubicBezTo>
                            <a:pt x="266988" y="-45893"/>
                            <a:pt x="536177" y="23011"/>
                            <a:pt x="785384" y="0"/>
                          </a:cubicBezTo>
                          <a:cubicBezTo>
                            <a:pt x="762580" y="167616"/>
                            <a:pt x="783324" y="247698"/>
                            <a:pt x="785384" y="369332"/>
                          </a:cubicBezTo>
                          <a:cubicBezTo>
                            <a:pt x="533637" y="328079"/>
                            <a:pt x="186879" y="350352"/>
                            <a:pt x="0" y="369332"/>
                          </a:cubicBezTo>
                          <a:cubicBezTo>
                            <a:pt x="19812" y="326466"/>
                            <a:pt x="15727" y="936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Retriever1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B59983A-6B88-BD42-4F22-4CB7D97F68AA}"/>
                </a:ext>
              </a:extLst>
            </p:cNvPr>
            <p:cNvSpPr txBox="1"/>
            <p:nvPr/>
          </p:nvSpPr>
          <p:spPr>
            <a:xfrm>
              <a:off x="2983977" y="3282561"/>
              <a:ext cx="1382602" cy="397443"/>
            </a:xfrm>
            <a:prstGeom prst="rect">
              <a:avLst/>
            </a:prstGeom>
            <a:noFill/>
            <a:ln w="38100" cap="rnd">
              <a:noFill/>
              <a:headEnd type="none"/>
              <a:tailEnd type="stealt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85384"/>
                        <a:gd name="connsiteY0" fmla="*/ 0 h 369332"/>
                        <a:gd name="connsiteX1" fmla="*/ 785384 w 785384"/>
                        <a:gd name="connsiteY1" fmla="*/ 0 h 369332"/>
                        <a:gd name="connsiteX2" fmla="*/ 785384 w 785384"/>
                        <a:gd name="connsiteY2" fmla="*/ 369332 h 369332"/>
                        <a:gd name="connsiteX3" fmla="*/ 0 w 785384"/>
                        <a:gd name="connsiteY3" fmla="*/ 369332 h 369332"/>
                        <a:gd name="connsiteX4" fmla="*/ 0 w 785384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384" h="369332" extrusionOk="0">
                          <a:moveTo>
                            <a:pt x="0" y="0"/>
                          </a:moveTo>
                          <a:cubicBezTo>
                            <a:pt x="266988" y="-45893"/>
                            <a:pt x="536177" y="23011"/>
                            <a:pt x="785384" y="0"/>
                          </a:cubicBezTo>
                          <a:cubicBezTo>
                            <a:pt x="762580" y="167616"/>
                            <a:pt x="783324" y="247698"/>
                            <a:pt x="785384" y="369332"/>
                          </a:cubicBezTo>
                          <a:cubicBezTo>
                            <a:pt x="533637" y="328079"/>
                            <a:pt x="186879" y="350352"/>
                            <a:pt x="0" y="369332"/>
                          </a:cubicBezTo>
                          <a:cubicBezTo>
                            <a:pt x="19812" y="326466"/>
                            <a:pt x="15727" y="936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Retriever2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D5AA5E2-D64A-6525-46AF-5B76CE9B5BF3}"/>
              </a:ext>
            </a:extLst>
          </p:cNvPr>
          <p:cNvCxnSpPr>
            <a:cxnSpLocks/>
          </p:cNvCxnSpPr>
          <p:nvPr/>
        </p:nvCxnSpPr>
        <p:spPr>
          <a:xfrm flipV="1">
            <a:off x="1386759" y="2569065"/>
            <a:ext cx="705818" cy="5713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51C4314-2360-0432-F6FB-B762556C50A8}"/>
              </a:ext>
            </a:extLst>
          </p:cNvPr>
          <p:cNvCxnSpPr>
            <a:cxnSpLocks/>
          </p:cNvCxnSpPr>
          <p:nvPr/>
        </p:nvCxnSpPr>
        <p:spPr>
          <a:xfrm>
            <a:off x="1386759" y="3146799"/>
            <a:ext cx="799855" cy="68058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EA9E629-BF93-4558-D523-592FA64A81BE}"/>
              </a:ext>
            </a:extLst>
          </p:cNvPr>
          <p:cNvCxnSpPr>
            <a:cxnSpLocks/>
          </p:cNvCxnSpPr>
          <p:nvPr/>
        </p:nvCxnSpPr>
        <p:spPr>
          <a:xfrm>
            <a:off x="3615787" y="2297907"/>
            <a:ext cx="621084" cy="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1921B12E-C036-AD8C-4A82-8EDBF768FBC0}"/>
              </a:ext>
            </a:extLst>
          </p:cNvPr>
          <p:cNvGrpSpPr/>
          <p:nvPr/>
        </p:nvGrpSpPr>
        <p:grpSpPr>
          <a:xfrm>
            <a:off x="4534873" y="1734595"/>
            <a:ext cx="1575309" cy="2533350"/>
            <a:chOff x="4375196" y="1756083"/>
            <a:chExt cx="1620755" cy="2505511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9208ECB7-98FC-0EE8-C356-D6025D6989BF}"/>
                </a:ext>
              </a:extLst>
            </p:cNvPr>
            <p:cNvSpPr/>
            <p:nvPr/>
          </p:nvSpPr>
          <p:spPr>
            <a:xfrm>
              <a:off x="4521553" y="1799789"/>
              <a:ext cx="1269149" cy="8365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CE744FF3-F90A-AD91-4973-15B22576DFC3}"/>
                </a:ext>
              </a:extLst>
            </p:cNvPr>
            <p:cNvSpPr/>
            <p:nvPr/>
          </p:nvSpPr>
          <p:spPr>
            <a:xfrm>
              <a:off x="4521553" y="3330863"/>
              <a:ext cx="1269149" cy="8365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8A1B280-81EC-5BF0-6269-627679DC8CD7}"/>
                </a:ext>
              </a:extLst>
            </p:cNvPr>
            <p:cNvSpPr txBox="1"/>
            <p:nvPr/>
          </p:nvSpPr>
          <p:spPr>
            <a:xfrm>
              <a:off x="4735037" y="2049687"/>
              <a:ext cx="1150660" cy="369332"/>
            </a:xfrm>
            <a:prstGeom prst="rect">
              <a:avLst/>
            </a:prstGeom>
            <a:noFill/>
            <a:ln w="38100" cap="rnd">
              <a:noFill/>
              <a:headEnd type="none"/>
              <a:tailEnd type="stealt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85384"/>
                        <a:gd name="connsiteY0" fmla="*/ 0 h 369332"/>
                        <a:gd name="connsiteX1" fmla="*/ 785384 w 785384"/>
                        <a:gd name="connsiteY1" fmla="*/ 0 h 369332"/>
                        <a:gd name="connsiteX2" fmla="*/ 785384 w 785384"/>
                        <a:gd name="connsiteY2" fmla="*/ 369332 h 369332"/>
                        <a:gd name="connsiteX3" fmla="*/ 0 w 785384"/>
                        <a:gd name="connsiteY3" fmla="*/ 369332 h 369332"/>
                        <a:gd name="connsiteX4" fmla="*/ 0 w 785384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384" h="369332" extrusionOk="0">
                          <a:moveTo>
                            <a:pt x="0" y="0"/>
                          </a:moveTo>
                          <a:cubicBezTo>
                            <a:pt x="266988" y="-45893"/>
                            <a:pt x="536177" y="23011"/>
                            <a:pt x="785384" y="0"/>
                          </a:cubicBezTo>
                          <a:cubicBezTo>
                            <a:pt x="762580" y="167616"/>
                            <a:pt x="783324" y="247698"/>
                            <a:pt x="785384" y="369332"/>
                          </a:cubicBezTo>
                          <a:cubicBezTo>
                            <a:pt x="533637" y="328079"/>
                            <a:pt x="186879" y="350352"/>
                            <a:pt x="0" y="369332"/>
                          </a:cubicBezTo>
                          <a:cubicBezTo>
                            <a:pt x="19812" y="326466"/>
                            <a:pt x="15727" y="936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A09499B-8A41-6F2A-8063-A7C0EDABE38A}"/>
                </a:ext>
              </a:extLst>
            </p:cNvPr>
            <p:cNvSpPr txBox="1"/>
            <p:nvPr/>
          </p:nvSpPr>
          <p:spPr>
            <a:xfrm>
              <a:off x="4735037" y="3558713"/>
              <a:ext cx="1150660" cy="369332"/>
            </a:xfrm>
            <a:prstGeom prst="rect">
              <a:avLst/>
            </a:prstGeom>
            <a:noFill/>
            <a:ln w="38100" cap="rnd">
              <a:noFill/>
              <a:headEnd type="none"/>
              <a:tailEnd type="stealt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85384"/>
                        <a:gd name="connsiteY0" fmla="*/ 0 h 369332"/>
                        <a:gd name="connsiteX1" fmla="*/ 785384 w 785384"/>
                        <a:gd name="connsiteY1" fmla="*/ 0 h 369332"/>
                        <a:gd name="connsiteX2" fmla="*/ 785384 w 785384"/>
                        <a:gd name="connsiteY2" fmla="*/ 369332 h 369332"/>
                        <a:gd name="connsiteX3" fmla="*/ 0 w 785384"/>
                        <a:gd name="connsiteY3" fmla="*/ 369332 h 369332"/>
                        <a:gd name="connsiteX4" fmla="*/ 0 w 785384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384" h="369332" extrusionOk="0">
                          <a:moveTo>
                            <a:pt x="0" y="0"/>
                          </a:moveTo>
                          <a:cubicBezTo>
                            <a:pt x="266988" y="-45893"/>
                            <a:pt x="536177" y="23011"/>
                            <a:pt x="785384" y="0"/>
                          </a:cubicBezTo>
                          <a:cubicBezTo>
                            <a:pt x="762580" y="167616"/>
                            <a:pt x="783324" y="247698"/>
                            <a:pt x="785384" y="369332"/>
                          </a:cubicBezTo>
                          <a:cubicBezTo>
                            <a:pt x="533637" y="328079"/>
                            <a:pt x="186879" y="350352"/>
                            <a:pt x="0" y="369332"/>
                          </a:cubicBezTo>
                          <a:cubicBezTo>
                            <a:pt x="19812" y="326466"/>
                            <a:pt x="15727" y="936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629C2043-D674-7722-390B-C595B0BE25F8}"/>
                </a:ext>
              </a:extLst>
            </p:cNvPr>
            <p:cNvSpPr/>
            <p:nvPr/>
          </p:nvSpPr>
          <p:spPr>
            <a:xfrm>
              <a:off x="4375196" y="1756083"/>
              <a:ext cx="1620755" cy="2505511"/>
            </a:xfrm>
            <a:prstGeom prst="roundRect">
              <a:avLst>
                <a:gd name="adj" fmla="val 7346"/>
              </a:avLst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855C2DB-3557-4810-5162-962A233E8866}"/>
                </a:ext>
              </a:extLst>
            </p:cNvPr>
            <p:cNvSpPr txBox="1"/>
            <p:nvPr/>
          </p:nvSpPr>
          <p:spPr>
            <a:xfrm>
              <a:off x="4810417" y="2798955"/>
              <a:ext cx="9998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>
                  <a:solidFill>
                    <a:srgbClr val="11111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EDA6E712-17CF-19E3-C55D-5284549F774F}"/>
              </a:ext>
            </a:extLst>
          </p:cNvPr>
          <p:cNvGrpSpPr/>
          <p:nvPr/>
        </p:nvGrpSpPr>
        <p:grpSpPr>
          <a:xfrm>
            <a:off x="6984568" y="2154798"/>
            <a:ext cx="943717" cy="1683603"/>
            <a:chOff x="6459615" y="2158935"/>
            <a:chExt cx="970942" cy="1665102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6F9D358-D9E0-2ED9-DB48-B0E99294E9C4}"/>
                </a:ext>
              </a:extLst>
            </p:cNvPr>
            <p:cNvSpPr/>
            <p:nvPr/>
          </p:nvSpPr>
          <p:spPr>
            <a:xfrm>
              <a:off x="6459615" y="2158935"/>
              <a:ext cx="970942" cy="6400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7C4277EC-9FF3-4A99-3533-6B8C43883395}"/>
                </a:ext>
              </a:extLst>
            </p:cNvPr>
            <p:cNvSpPr/>
            <p:nvPr/>
          </p:nvSpPr>
          <p:spPr>
            <a:xfrm>
              <a:off x="6459615" y="3184017"/>
              <a:ext cx="970942" cy="6400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737CA8B-0B63-08F7-E73D-CC522D7F2E4C}"/>
                </a:ext>
              </a:extLst>
            </p:cNvPr>
            <p:cNvSpPr txBox="1"/>
            <p:nvPr/>
          </p:nvSpPr>
          <p:spPr>
            <a:xfrm>
              <a:off x="6504939" y="2294279"/>
              <a:ext cx="880294" cy="369332"/>
            </a:xfrm>
            <a:prstGeom prst="rect">
              <a:avLst/>
            </a:prstGeom>
            <a:noFill/>
            <a:ln w="38100" cap="rnd">
              <a:noFill/>
              <a:headEnd type="none"/>
              <a:tailEnd type="stealt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85384"/>
                        <a:gd name="connsiteY0" fmla="*/ 0 h 369332"/>
                        <a:gd name="connsiteX1" fmla="*/ 785384 w 785384"/>
                        <a:gd name="connsiteY1" fmla="*/ 0 h 369332"/>
                        <a:gd name="connsiteX2" fmla="*/ 785384 w 785384"/>
                        <a:gd name="connsiteY2" fmla="*/ 369332 h 369332"/>
                        <a:gd name="connsiteX3" fmla="*/ 0 w 785384"/>
                        <a:gd name="connsiteY3" fmla="*/ 369332 h 369332"/>
                        <a:gd name="connsiteX4" fmla="*/ 0 w 785384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384" h="369332" extrusionOk="0">
                          <a:moveTo>
                            <a:pt x="0" y="0"/>
                          </a:moveTo>
                          <a:cubicBezTo>
                            <a:pt x="266988" y="-45893"/>
                            <a:pt x="536177" y="23011"/>
                            <a:pt x="785384" y="0"/>
                          </a:cubicBezTo>
                          <a:cubicBezTo>
                            <a:pt x="762580" y="167616"/>
                            <a:pt x="783324" y="247698"/>
                            <a:pt x="785384" y="369332"/>
                          </a:cubicBezTo>
                          <a:cubicBezTo>
                            <a:pt x="533637" y="328079"/>
                            <a:pt x="186879" y="350352"/>
                            <a:pt x="0" y="369332"/>
                          </a:cubicBezTo>
                          <a:cubicBezTo>
                            <a:pt x="19812" y="326466"/>
                            <a:pt x="15727" y="936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587B2B78-A3F4-0173-50B9-9D8FEE004EA9}"/>
                </a:ext>
              </a:extLst>
            </p:cNvPr>
            <p:cNvSpPr txBox="1"/>
            <p:nvPr/>
          </p:nvSpPr>
          <p:spPr>
            <a:xfrm>
              <a:off x="6504939" y="3299288"/>
              <a:ext cx="880294" cy="369332"/>
            </a:xfrm>
            <a:prstGeom prst="rect">
              <a:avLst/>
            </a:prstGeom>
            <a:noFill/>
            <a:ln w="38100" cap="rnd">
              <a:noFill/>
              <a:headEnd type="none"/>
              <a:tailEnd type="stealt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85384"/>
                        <a:gd name="connsiteY0" fmla="*/ 0 h 369332"/>
                        <a:gd name="connsiteX1" fmla="*/ 785384 w 785384"/>
                        <a:gd name="connsiteY1" fmla="*/ 0 h 369332"/>
                        <a:gd name="connsiteX2" fmla="*/ 785384 w 785384"/>
                        <a:gd name="connsiteY2" fmla="*/ 369332 h 369332"/>
                        <a:gd name="connsiteX3" fmla="*/ 0 w 785384"/>
                        <a:gd name="connsiteY3" fmla="*/ 369332 h 369332"/>
                        <a:gd name="connsiteX4" fmla="*/ 0 w 785384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384" h="369332" extrusionOk="0">
                          <a:moveTo>
                            <a:pt x="0" y="0"/>
                          </a:moveTo>
                          <a:cubicBezTo>
                            <a:pt x="266988" y="-45893"/>
                            <a:pt x="536177" y="23011"/>
                            <a:pt x="785384" y="0"/>
                          </a:cubicBezTo>
                          <a:cubicBezTo>
                            <a:pt x="762580" y="167616"/>
                            <a:pt x="783324" y="247698"/>
                            <a:pt x="785384" y="369332"/>
                          </a:cubicBezTo>
                          <a:cubicBezTo>
                            <a:pt x="533637" y="328079"/>
                            <a:pt x="186879" y="350352"/>
                            <a:pt x="0" y="369332"/>
                          </a:cubicBezTo>
                          <a:cubicBezTo>
                            <a:pt x="19812" y="326466"/>
                            <a:pt x="15727" y="936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E88D50AC-3083-57AD-7F49-6392E86FA284}"/>
              </a:ext>
            </a:extLst>
          </p:cNvPr>
          <p:cNvCxnSpPr>
            <a:cxnSpLocks/>
          </p:cNvCxnSpPr>
          <p:nvPr/>
        </p:nvCxnSpPr>
        <p:spPr>
          <a:xfrm>
            <a:off x="6061931" y="2420637"/>
            <a:ext cx="79237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A0B27C5-C1AE-31D6-BE51-541865374569}"/>
              </a:ext>
            </a:extLst>
          </p:cNvPr>
          <p:cNvGrpSpPr/>
          <p:nvPr/>
        </p:nvGrpSpPr>
        <p:grpSpPr>
          <a:xfrm>
            <a:off x="8784449" y="2396758"/>
            <a:ext cx="888760" cy="1194308"/>
            <a:chOff x="8784449" y="2589627"/>
            <a:chExt cx="914400" cy="1181184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200DD154-2066-37B7-029F-8977EB514BFA}"/>
                </a:ext>
              </a:extLst>
            </p:cNvPr>
            <p:cNvSpPr txBox="1"/>
            <p:nvPr/>
          </p:nvSpPr>
          <p:spPr>
            <a:xfrm>
              <a:off x="8882998" y="3401479"/>
              <a:ext cx="717303" cy="369332"/>
            </a:xfrm>
            <a:prstGeom prst="rect">
              <a:avLst/>
            </a:prstGeom>
            <a:noFill/>
            <a:ln w="38100" cap="rnd">
              <a:noFill/>
              <a:headEnd type="none"/>
              <a:tailEnd type="stealt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785384"/>
                        <a:gd name="connsiteY0" fmla="*/ 0 h 369332"/>
                        <a:gd name="connsiteX1" fmla="*/ 785384 w 785384"/>
                        <a:gd name="connsiteY1" fmla="*/ 0 h 369332"/>
                        <a:gd name="connsiteX2" fmla="*/ 785384 w 785384"/>
                        <a:gd name="connsiteY2" fmla="*/ 369332 h 369332"/>
                        <a:gd name="connsiteX3" fmla="*/ 0 w 785384"/>
                        <a:gd name="connsiteY3" fmla="*/ 369332 h 369332"/>
                        <a:gd name="connsiteX4" fmla="*/ 0 w 785384"/>
                        <a:gd name="connsiteY4" fmla="*/ 0 h 369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85384" h="369332" extrusionOk="0">
                          <a:moveTo>
                            <a:pt x="0" y="0"/>
                          </a:moveTo>
                          <a:cubicBezTo>
                            <a:pt x="266988" y="-45893"/>
                            <a:pt x="536177" y="23011"/>
                            <a:pt x="785384" y="0"/>
                          </a:cubicBezTo>
                          <a:cubicBezTo>
                            <a:pt x="762580" y="167616"/>
                            <a:pt x="783324" y="247698"/>
                            <a:pt x="785384" y="369332"/>
                          </a:cubicBezTo>
                          <a:cubicBezTo>
                            <a:pt x="533637" y="328079"/>
                            <a:pt x="186879" y="350352"/>
                            <a:pt x="0" y="369332"/>
                          </a:cubicBezTo>
                          <a:cubicBezTo>
                            <a:pt x="19812" y="326466"/>
                            <a:pt x="15727" y="93631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5" name="图形 74" descr="清单 轮廓">
              <a:extLst>
                <a:ext uri="{FF2B5EF4-FFF2-40B4-BE49-F238E27FC236}">
                  <a16:creationId xmlns:a16="http://schemas.microsoft.com/office/drawing/2014/main" id="{5747CBCF-ECA3-218E-1E6E-2030C9238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84449" y="2589627"/>
              <a:ext cx="914400" cy="914400"/>
            </a:xfrm>
            <a:prstGeom prst="rect">
              <a:avLst/>
            </a:prstGeom>
          </p:spPr>
        </p:pic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72770DFE-B5FB-0EE6-8D5B-2490CE052ABD}"/>
              </a:ext>
            </a:extLst>
          </p:cNvPr>
          <p:cNvSpPr txBox="1"/>
          <p:nvPr/>
        </p:nvSpPr>
        <p:spPr>
          <a:xfrm>
            <a:off x="8020485" y="2844194"/>
            <a:ext cx="855611" cy="373436"/>
          </a:xfrm>
          <a:prstGeom prst="rect">
            <a:avLst/>
          </a:prstGeom>
          <a:noFill/>
          <a:ln w="38100" cap="rnd">
            <a:noFill/>
            <a:headEnd type="none"/>
            <a:tailEnd type="stealt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5384"/>
                      <a:gd name="connsiteY0" fmla="*/ 0 h 369332"/>
                      <a:gd name="connsiteX1" fmla="*/ 785384 w 785384"/>
                      <a:gd name="connsiteY1" fmla="*/ 0 h 369332"/>
                      <a:gd name="connsiteX2" fmla="*/ 785384 w 785384"/>
                      <a:gd name="connsiteY2" fmla="*/ 369332 h 369332"/>
                      <a:gd name="connsiteX3" fmla="*/ 0 w 785384"/>
                      <a:gd name="connsiteY3" fmla="*/ 369332 h 369332"/>
                      <a:gd name="connsiteX4" fmla="*/ 0 w 785384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5384" h="369332" extrusionOk="0">
                        <a:moveTo>
                          <a:pt x="0" y="0"/>
                        </a:moveTo>
                        <a:cubicBezTo>
                          <a:pt x="266988" y="-45893"/>
                          <a:pt x="536177" y="23011"/>
                          <a:pt x="785384" y="0"/>
                        </a:cubicBezTo>
                        <a:cubicBezTo>
                          <a:pt x="762580" y="167616"/>
                          <a:pt x="783324" y="247698"/>
                          <a:pt x="785384" y="369332"/>
                        </a:cubicBezTo>
                        <a:cubicBezTo>
                          <a:pt x="533637" y="328079"/>
                          <a:pt x="186879" y="350352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RRF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D9B30FC-63FF-BFD6-2E6F-B13D6E85DE69}"/>
              </a:ext>
            </a:extLst>
          </p:cNvPr>
          <p:cNvCxnSpPr>
            <a:cxnSpLocks/>
          </p:cNvCxnSpPr>
          <p:nvPr/>
        </p:nvCxnSpPr>
        <p:spPr>
          <a:xfrm>
            <a:off x="6061931" y="3536883"/>
            <a:ext cx="79237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0959250-1656-DC15-93AF-1223282849AE}"/>
              </a:ext>
            </a:extLst>
          </p:cNvPr>
          <p:cNvCxnSpPr>
            <a:cxnSpLocks/>
          </p:cNvCxnSpPr>
          <p:nvPr/>
        </p:nvCxnSpPr>
        <p:spPr>
          <a:xfrm>
            <a:off x="3615787" y="3733798"/>
            <a:ext cx="621084" cy="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7FC8311-70C4-8220-6C18-A40377ACA659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7884232" y="2987350"/>
            <a:ext cx="987726" cy="50718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B3895154-A300-9178-D14F-098D68AD2827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7884232" y="2478364"/>
            <a:ext cx="987726" cy="5089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1" name="图片 100">
            <a:extLst>
              <a:ext uri="{FF2B5EF4-FFF2-40B4-BE49-F238E27FC236}">
                <a16:creationId xmlns:a16="http://schemas.microsoft.com/office/drawing/2014/main" id="{FFFB66A2-1535-4893-B6AE-604B37DA9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971" y="5775439"/>
            <a:ext cx="9332700" cy="3205419"/>
          </a:xfrm>
          <a:prstGeom prst="rect">
            <a:avLst/>
          </a:prstGeom>
        </p:spPr>
      </p:pic>
      <p:sp>
        <p:nvSpPr>
          <p:cNvPr id="102" name="矩形 101">
            <a:extLst>
              <a:ext uri="{FF2B5EF4-FFF2-40B4-BE49-F238E27FC236}">
                <a16:creationId xmlns:a16="http://schemas.microsoft.com/office/drawing/2014/main" id="{2332D439-9982-A9F0-A4D0-2EA290FDC723}"/>
              </a:ext>
            </a:extLst>
          </p:cNvPr>
          <p:cNvSpPr/>
          <p:nvPr/>
        </p:nvSpPr>
        <p:spPr>
          <a:xfrm>
            <a:off x="1800224" y="1418895"/>
            <a:ext cx="6975947" cy="33150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6CDC6164-282F-4CC1-96DC-5A275E7225CD}"/>
              </a:ext>
            </a:extLst>
          </p:cNvPr>
          <p:cNvSpPr txBox="1"/>
          <p:nvPr/>
        </p:nvSpPr>
        <p:spPr>
          <a:xfrm>
            <a:off x="4105717" y="4265847"/>
            <a:ext cx="2425146" cy="49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altLang="zh-CN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Multi-Route Retrieval</a:t>
            </a:r>
          </a:p>
        </p:txBody>
      </p:sp>
      <p:pic>
        <p:nvPicPr>
          <p:cNvPr id="144" name="图片 143">
            <a:extLst>
              <a:ext uri="{FF2B5EF4-FFF2-40B4-BE49-F238E27FC236}">
                <a16:creationId xmlns:a16="http://schemas.microsoft.com/office/drawing/2014/main" id="{62FDEBAD-8CE5-66D6-D69A-E0DB1A0C8B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1350" y="-2207174"/>
            <a:ext cx="9205758" cy="3468925"/>
          </a:xfrm>
          <a:prstGeom prst="rect">
            <a:avLst/>
          </a:prstGeom>
        </p:spPr>
      </p:pic>
      <p:pic>
        <p:nvPicPr>
          <p:cNvPr id="146" name="图片 145">
            <a:extLst>
              <a:ext uri="{FF2B5EF4-FFF2-40B4-BE49-F238E27FC236}">
                <a16:creationId xmlns:a16="http://schemas.microsoft.com/office/drawing/2014/main" id="{B114B034-F48A-1F9A-4D34-745E12EF1A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0319" y="1788228"/>
            <a:ext cx="4714879" cy="48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 descr="文本&#10;&#10;AI 生成的内容可能不正确。">
            <a:extLst>
              <a:ext uri="{FF2B5EF4-FFF2-40B4-BE49-F238E27FC236}">
                <a16:creationId xmlns:a16="http://schemas.microsoft.com/office/drawing/2014/main" id="{F0EAA6A5-D13E-0884-CA89-404223077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19" y="117474"/>
            <a:ext cx="6724437" cy="253047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68B7EC2-F1FC-EA20-3957-FA064604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633" b="24686"/>
          <a:stretch>
            <a:fillRect/>
          </a:stretch>
        </p:blipFill>
        <p:spPr>
          <a:xfrm>
            <a:off x="3096720" y="-377825"/>
            <a:ext cx="2475191" cy="2127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682FD46-416E-87AB-F052-FEED400B4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9712" y="980485"/>
            <a:ext cx="3381847" cy="19208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BB9C14D-2BCB-4EA8-285B-B1C9211E1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108" y="3169897"/>
            <a:ext cx="6175783" cy="51820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154FC7D-34FF-275D-E3BC-6BEC3D7815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6079" b="26979"/>
          <a:stretch>
            <a:fillRect/>
          </a:stretch>
        </p:blipFill>
        <p:spPr>
          <a:xfrm>
            <a:off x="3096719" y="238125"/>
            <a:ext cx="5083252" cy="2000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99B2411-197C-8F9B-0FED-7DA542121F0D}"/>
              </a:ext>
            </a:extLst>
          </p:cNvPr>
          <p:cNvSpPr txBox="1"/>
          <p:nvPr/>
        </p:nvSpPr>
        <p:spPr>
          <a:xfrm>
            <a:off x="1066585" y="3652096"/>
            <a:ext cx="45053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</a:rPr>
              <a:t>Algorithm 4.2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RAG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对话引擎的实现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454AFD7-C26D-8292-235F-1517E002CD8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0002" b="23888"/>
          <a:stretch>
            <a:fillRect/>
          </a:stretch>
        </p:blipFill>
        <p:spPr>
          <a:xfrm>
            <a:off x="3130057" y="217712"/>
            <a:ext cx="3623169" cy="23132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5D607FCE-EB3B-3925-CB8A-3A1C2A94260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0002" b="23888"/>
          <a:stretch>
            <a:fillRect/>
          </a:stretch>
        </p:blipFill>
        <p:spPr>
          <a:xfrm>
            <a:off x="14692711" y="13385642"/>
            <a:ext cx="3623169" cy="23132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76B7A333-1E9C-26D1-390F-FFC60C817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5400" y="11253289"/>
            <a:ext cx="3381847" cy="192088"/>
          </a:xfrm>
          <a:prstGeom prst="rect">
            <a:avLst/>
          </a:prstGeom>
        </p:spPr>
      </p:pic>
      <p:pic>
        <p:nvPicPr>
          <p:cNvPr id="38" name="图片 37" descr="文本&#10;&#10;AI 生成的内容可能不正确。">
            <a:extLst>
              <a:ext uri="{FF2B5EF4-FFF2-40B4-BE49-F238E27FC236}">
                <a16:creationId xmlns:a16="http://schemas.microsoft.com/office/drawing/2014/main" id="{1D02F9D9-9DAB-6668-2988-17319DEDB0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81" y="4193535"/>
            <a:ext cx="8221600" cy="281410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400FC3E-FF51-978E-5554-B5C24A5F6701}"/>
              </a:ext>
            </a:extLst>
          </p:cNvPr>
          <p:cNvSpPr txBox="1"/>
          <p:nvPr/>
        </p:nvSpPr>
        <p:spPr>
          <a:xfrm>
            <a:off x="-2624963" y="12437291"/>
            <a:ext cx="461665" cy="1200329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召回率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1D81AE8-FD6C-CFE7-B34B-B2D30B1D9EA6}"/>
              </a:ext>
            </a:extLst>
          </p:cNvPr>
          <p:cNvSpPr txBox="1"/>
          <p:nvPr/>
        </p:nvSpPr>
        <p:spPr>
          <a:xfrm>
            <a:off x="2527541" y="16205597"/>
            <a:ext cx="1015663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查询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ID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578F53D-0E27-FDBC-F296-E0DEABDD86E1}"/>
              </a:ext>
            </a:extLst>
          </p:cNvPr>
          <p:cNvSpPr txBox="1"/>
          <p:nvPr/>
        </p:nvSpPr>
        <p:spPr>
          <a:xfrm>
            <a:off x="-384008" y="9809299"/>
            <a:ext cx="6861007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启用和禁用相似度过滤器的召回率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AEAB1DA-5EB9-BE67-36E7-693995B0490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8055" b="32196"/>
          <a:stretch>
            <a:fillRect/>
          </a:stretch>
        </p:blipFill>
        <p:spPr>
          <a:xfrm>
            <a:off x="-1206692" y="15385033"/>
            <a:ext cx="2237426" cy="19629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7EDB5A44-A1E9-36FE-8911-EB1F9084F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5209" b="29135"/>
          <a:stretch>
            <a:fillRect/>
          </a:stretch>
        </p:blipFill>
        <p:spPr>
          <a:xfrm>
            <a:off x="-1206692" y="15633960"/>
            <a:ext cx="2237426" cy="22546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40C7E25-A14B-7751-066B-ABAC27BDC6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7511" b="-2296"/>
          <a:stretch>
            <a:fillRect/>
          </a:stretch>
        </p:blipFill>
        <p:spPr>
          <a:xfrm>
            <a:off x="902822" y="15662922"/>
            <a:ext cx="268753" cy="196498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6A45D9A-773B-3D95-FABD-AB22086734F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0351" b="27680"/>
          <a:stretch>
            <a:fillRect/>
          </a:stretch>
        </p:blipFill>
        <p:spPr>
          <a:xfrm>
            <a:off x="1171575" y="4431400"/>
            <a:ext cx="4237099" cy="24728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8894DD6-9071-2E12-627B-9F2879D31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156" y="12475374"/>
            <a:ext cx="3381847" cy="192088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99BB6B01-5BB1-707F-5D66-6E31392AFB9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1056" b="23766"/>
          <a:stretch>
            <a:fillRect/>
          </a:stretch>
        </p:blipFill>
        <p:spPr>
          <a:xfrm>
            <a:off x="11632238" y="-1442696"/>
            <a:ext cx="4560203" cy="282573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646B8D33-43D4-2FE2-4754-6D51D44BB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9592" y="-1403493"/>
            <a:ext cx="3381847" cy="1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8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B728045-B0F2-0CFC-4E42-5B232F17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48"/>
          <a:stretch/>
        </p:blipFill>
        <p:spPr>
          <a:xfrm>
            <a:off x="-244322" y="903740"/>
            <a:ext cx="5696745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A098368-E274-AF19-5597-23E4A88C4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23" y="903740"/>
            <a:ext cx="6039693" cy="4401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8EF8512-047D-DC97-7479-AF5896C70ABE}"/>
              </a:ext>
            </a:extLst>
          </p:cNvPr>
          <p:cNvSpPr/>
          <p:nvPr/>
        </p:nvSpPr>
        <p:spPr>
          <a:xfrm>
            <a:off x="7886700" y="2324100"/>
            <a:ext cx="1517650" cy="260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593755F-0DB8-13F7-5AC1-79AA2EFA730A}"/>
              </a:ext>
            </a:extLst>
          </p:cNvPr>
          <p:cNvSpPr/>
          <p:nvPr/>
        </p:nvSpPr>
        <p:spPr>
          <a:xfrm>
            <a:off x="8782050" y="2063750"/>
            <a:ext cx="1085850" cy="2603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917DAA-0A97-F19E-4EAC-0DA8BAC90D02}"/>
              </a:ext>
            </a:extLst>
          </p:cNvPr>
          <p:cNvSpPr/>
          <p:nvPr/>
        </p:nvSpPr>
        <p:spPr>
          <a:xfrm>
            <a:off x="5488461" y="2527300"/>
            <a:ext cx="310473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B668FF7-3CBE-7AD9-623C-FF59C49F9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7066" y="2832100"/>
            <a:ext cx="12192000" cy="493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09107928-BF67-D8EC-9590-36C028E24598}"/>
              </a:ext>
            </a:extLst>
          </p:cNvPr>
          <p:cNvGrpSpPr/>
          <p:nvPr/>
        </p:nvGrpSpPr>
        <p:grpSpPr>
          <a:xfrm>
            <a:off x="1270653" y="3869210"/>
            <a:ext cx="1100954" cy="1137502"/>
            <a:chOff x="919906" y="2145274"/>
            <a:chExt cx="1100954" cy="1137502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5E9D136-8C64-D164-6466-2460B27552C1}"/>
                </a:ext>
              </a:extLst>
            </p:cNvPr>
            <p:cNvGrpSpPr/>
            <p:nvPr/>
          </p:nvGrpSpPr>
          <p:grpSpPr>
            <a:xfrm>
              <a:off x="919906" y="2145274"/>
              <a:ext cx="1100954" cy="1137502"/>
              <a:chOff x="4263180" y="1005968"/>
              <a:chExt cx="1100954" cy="1137502"/>
            </a:xfrm>
          </p:grpSpPr>
          <p:pic>
            <p:nvPicPr>
              <p:cNvPr id="13" name="图形 12" descr="文档 轮廓">
                <a:extLst>
                  <a:ext uri="{FF2B5EF4-FFF2-40B4-BE49-F238E27FC236}">
                    <a16:creationId xmlns:a16="http://schemas.microsoft.com/office/drawing/2014/main" id="{C79085FF-CE38-78AB-E457-383DB8DACD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49734" y="10059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E74BD311-2F65-120D-E228-CBE0F02832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6554" y="1308433"/>
                <a:ext cx="500788" cy="56731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E20F1324-7B80-AD1D-9CB1-15491E2F6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6554" y="1212732"/>
                <a:ext cx="87419" cy="567313"/>
              </a:xfrm>
              <a:prstGeom prst="rect">
                <a:avLst/>
              </a:prstGeom>
            </p:spPr>
          </p:pic>
          <p:pic>
            <p:nvPicPr>
              <p:cNvPr id="16" name="图形 15" descr="文档 轮廓">
                <a:extLst>
                  <a:ext uri="{FF2B5EF4-FFF2-40B4-BE49-F238E27FC236}">
                    <a16:creationId xmlns:a16="http://schemas.microsoft.com/office/drawing/2014/main" id="{5462CC37-7EDF-E618-C3CE-DEAA29977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56457" y="11175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97574257-E943-1F09-FBCE-3C3A916D6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3277" y="1420037"/>
                <a:ext cx="500788" cy="567313"/>
              </a:xfrm>
              <a:prstGeom prst="rect">
                <a:avLst/>
              </a:prstGeom>
            </p:spPr>
          </p:pic>
          <p:pic>
            <p:nvPicPr>
              <p:cNvPr id="18" name="图形 17" descr="文档 轮廓">
                <a:extLst>
                  <a:ext uri="{FF2B5EF4-FFF2-40B4-BE49-F238E27FC236}">
                    <a16:creationId xmlns:a16="http://schemas.microsoft.com/office/drawing/2014/main" id="{703C68C2-2140-B16C-1AA6-A24CEF71A3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180" y="12290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" name="图片 18">
                <a:extLst>
                  <a:ext uri="{FF2B5EF4-FFF2-40B4-BE49-F238E27FC236}">
                    <a16:creationId xmlns:a16="http://schemas.microsoft.com/office/drawing/2014/main" id="{F6267262-A3E4-33BB-93A8-58B5EB06E4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3277" y="1331956"/>
                <a:ext cx="87419" cy="567313"/>
              </a:xfrm>
              <a:prstGeom prst="rect">
                <a:avLst/>
              </a:prstGeom>
            </p:spPr>
          </p:pic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A44D36B-8200-86C6-F2B6-2CCC637F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6961" y="2685800"/>
              <a:ext cx="477277" cy="42348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CF4ABDD-B883-C5B5-B3B6-B451A5B9509B}"/>
                </a:ext>
              </a:extLst>
            </p:cNvPr>
            <p:cNvSpPr txBox="1"/>
            <p:nvPr/>
          </p:nvSpPr>
          <p:spPr>
            <a:xfrm>
              <a:off x="1082591" y="2658332"/>
              <a:ext cx="58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.md</a:t>
              </a:r>
              <a:endParaRPr lang="zh-CN" altLang="en-US" dirty="0"/>
            </a:p>
          </p:txBody>
        </p: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5494E8F-B5B6-8945-7E24-610A333E0764}"/>
              </a:ext>
            </a:extLst>
          </p:cNvPr>
          <p:cNvSpPr/>
          <p:nvPr/>
        </p:nvSpPr>
        <p:spPr>
          <a:xfrm>
            <a:off x="946269" y="2444669"/>
            <a:ext cx="1748392" cy="726451"/>
          </a:xfrm>
          <a:prstGeom prst="roundRect">
            <a:avLst>
              <a:gd name="adj" fmla="val 325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MinerU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14AC00E-2433-D8F8-1E68-D9E87932F1FF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1820465" y="3171120"/>
            <a:ext cx="0" cy="62977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0DD6A81-CC84-4693-2DB0-D554D1B1CE2B}"/>
              </a:ext>
            </a:extLst>
          </p:cNvPr>
          <p:cNvGrpSpPr/>
          <p:nvPr/>
        </p:nvGrpSpPr>
        <p:grpSpPr>
          <a:xfrm>
            <a:off x="4436340" y="-327684"/>
            <a:ext cx="15002991" cy="5333289"/>
            <a:chOff x="4162273" y="-354889"/>
            <a:chExt cx="15002991" cy="5333289"/>
          </a:xfrm>
        </p:grpSpPr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2522E22A-8A98-44F1-0B17-3009854ED4B8}"/>
                </a:ext>
              </a:extLst>
            </p:cNvPr>
            <p:cNvSpPr/>
            <p:nvPr/>
          </p:nvSpPr>
          <p:spPr>
            <a:xfrm>
              <a:off x="16652972" y="1137628"/>
              <a:ext cx="2221780" cy="705925"/>
            </a:xfrm>
            <a:prstGeom prst="roundRect">
              <a:avLst>
                <a:gd name="adj" fmla="val 334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Node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List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62AFF5BD-4E64-6BC4-4407-1C8063CBFFCA}"/>
                </a:ext>
              </a:extLst>
            </p:cNvPr>
            <p:cNvSpPr/>
            <p:nvPr/>
          </p:nvSpPr>
          <p:spPr>
            <a:xfrm>
              <a:off x="16800707" y="982296"/>
              <a:ext cx="2221780" cy="705925"/>
            </a:xfrm>
            <a:prstGeom prst="roundRect">
              <a:avLst>
                <a:gd name="adj" fmla="val 334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Node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List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9FFBC404-F80C-5178-0284-D6A6C70CD692}"/>
                </a:ext>
              </a:extLst>
            </p:cNvPr>
            <p:cNvSpPr/>
            <p:nvPr/>
          </p:nvSpPr>
          <p:spPr>
            <a:xfrm>
              <a:off x="6319878" y="2005352"/>
              <a:ext cx="2340555" cy="822082"/>
            </a:xfrm>
            <a:prstGeom prst="roundRect">
              <a:avLst>
                <a:gd name="adj" fmla="val 334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428B35E-5268-5092-44B5-9194137B572C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4162273" y="2416393"/>
              <a:ext cx="2157605" cy="91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F9DF7003-CF97-25AD-2894-F022E9D8FB8A}"/>
                </a:ext>
              </a:extLst>
            </p:cNvPr>
            <p:cNvSpPr/>
            <p:nvPr/>
          </p:nvSpPr>
          <p:spPr>
            <a:xfrm>
              <a:off x="8880723" y="1990835"/>
              <a:ext cx="2340555" cy="822082"/>
            </a:xfrm>
            <a:prstGeom prst="roundRect">
              <a:avLst>
                <a:gd name="adj" fmla="val 334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CF5AFE09-B63F-BB2B-8009-D9AAB2DD8BE0}"/>
                </a:ext>
              </a:extLst>
            </p:cNvPr>
            <p:cNvSpPr/>
            <p:nvPr/>
          </p:nvSpPr>
          <p:spPr>
            <a:xfrm>
              <a:off x="12180433" y="1958608"/>
              <a:ext cx="2340555" cy="822082"/>
            </a:xfrm>
            <a:prstGeom prst="roundRect">
              <a:avLst>
                <a:gd name="adj" fmla="val 334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1218763-29FD-2FA6-4CE5-1B22C65DFD61}"/>
                </a:ext>
              </a:extLst>
            </p:cNvPr>
            <p:cNvSpPr txBox="1"/>
            <p:nvPr/>
          </p:nvSpPr>
          <p:spPr>
            <a:xfrm>
              <a:off x="11281514" y="2060830"/>
              <a:ext cx="135797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……</a:t>
              </a:r>
              <a:endParaRPr lang="zh-CN" altLang="en-US" sz="2800" dirty="0"/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E6B753A5-0097-AC1B-101E-E8737A8AB8DA}"/>
                </a:ext>
              </a:extLst>
            </p:cNvPr>
            <p:cNvGrpSpPr/>
            <p:nvPr/>
          </p:nvGrpSpPr>
          <p:grpSpPr>
            <a:xfrm>
              <a:off x="5137830" y="1429472"/>
              <a:ext cx="10626473" cy="1927659"/>
              <a:chOff x="2335844" y="7548298"/>
              <a:chExt cx="10626473" cy="1927659"/>
            </a:xfrm>
          </p:grpSpPr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48FC3D68-9A5B-8D43-289B-5F4359814EF3}"/>
                  </a:ext>
                </a:extLst>
              </p:cNvPr>
              <p:cNvSpPr/>
              <p:nvPr/>
            </p:nvSpPr>
            <p:spPr>
              <a:xfrm rot="10800000">
                <a:off x="2343873" y="7551373"/>
                <a:ext cx="1121907" cy="19215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C1D2CEC6-53EC-1F70-48AF-E6D410100632}"/>
                  </a:ext>
                </a:extLst>
              </p:cNvPr>
              <p:cNvSpPr/>
              <p:nvPr/>
            </p:nvSpPr>
            <p:spPr>
              <a:xfrm rot="10800000">
                <a:off x="2335844" y="7548298"/>
                <a:ext cx="10618443" cy="1927659"/>
              </a:xfrm>
              <a:custGeom>
                <a:avLst/>
                <a:gdLst>
                  <a:gd name="connsiteX0" fmla="*/ 10069882 w 10618443"/>
                  <a:gd name="connsiteY0" fmla="*/ 1927659 h 1927659"/>
                  <a:gd name="connsiteX1" fmla="*/ 499052 w 10618443"/>
                  <a:gd name="connsiteY1" fmla="*/ 1927659 h 1927659"/>
                  <a:gd name="connsiteX2" fmla="*/ 499052 w 10618443"/>
                  <a:gd name="connsiteY2" fmla="*/ 1915361 h 1927659"/>
                  <a:gd name="connsiteX3" fmla="*/ 447902 w 10618443"/>
                  <a:gd name="connsiteY3" fmla="*/ 1901991 h 1927659"/>
                  <a:gd name="connsiteX4" fmla="*/ 0 w 10618443"/>
                  <a:gd name="connsiteY4" fmla="*/ 960755 h 1927659"/>
                  <a:gd name="connsiteX5" fmla="*/ 447902 w 10618443"/>
                  <a:gd name="connsiteY5" fmla="*/ 19519 h 1927659"/>
                  <a:gd name="connsiteX6" fmla="*/ 499052 w 10618443"/>
                  <a:gd name="connsiteY6" fmla="*/ 6149 h 1927659"/>
                  <a:gd name="connsiteX7" fmla="*/ 499052 w 10618443"/>
                  <a:gd name="connsiteY7" fmla="*/ 5259 h 1927659"/>
                  <a:gd name="connsiteX8" fmla="*/ 502457 w 10618443"/>
                  <a:gd name="connsiteY8" fmla="*/ 5259 h 1927659"/>
                  <a:gd name="connsiteX9" fmla="*/ 503600 w 10618443"/>
                  <a:gd name="connsiteY9" fmla="*/ 4960 h 1927659"/>
                  <a:gd name="connsiteX10" fmla="*/ 560954 w 10618443"/>
                  <a:gd name="connsiteY10" fmla="*/ 0 h 1927659"/>
                  <a:gd name="connsiteX11" fmla="*/ 618308 w 10618443"/>
                  <a:gd name="connsiteY11" fmla="*/ 4960 h 1927659"/>
                  <a:gd name="connsiteX12" fmla="*/ 619451 w 10618443"/>
                  <a:gd name="connsiteY12" fmla="*/ 5259 h 1927659"/>
                  <a:gd name="connsiteX13" fmla="*/ 9998992 w 10618443"/>
                  <a:gd name="connsiteY13" fmla="*/ 5259 h 1927659"/>
                  <a:gd name="connsiteX14" fmla="*/ 10000134 w 10618443"/>
                  <a:gd name="connsiteY14" fmla="*/ 4960 h 1927659"/>
                  <a:gd name="connsiteX15" fmla="*/ 10057489 w 10618443"/>
                  <a:gd name="connsiteY15" fmla="*/ 0 h 1927659"/>
                  <a:gd name="connsiteX16" fmla="*/ 10618443 w 10618443"/>
                  <a:gd name="connsiteY16" fmla="*/ 960755 h 1927659"/>
                  <a:gd name="connsiteX17" fmla="*/ 10114843 w 10618443"/>
                  <a:gd name="connsiteY17" fmla="*/ 1916550 h 1927659"/>
                  <a:gd name="connsiteX18" fmla="*/ 10069882 w 10618443"/>
                  <a:gd name="connsiteY18" fmla="*/ 1920438 h 1927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618443" h="1927659">
                    <a:moveTo>
                      <a:pt x="10069882" y="1927659"/>
                    </a:moveTo>
                    <a:lnTo>
                      <a:pt x="499052" y="1927659"/>
                    </a:lnTo>
                    <a:lnTo>
                      <a:pt x="499052" y="1915361"/>
                    </a:lnTo>
                    <a:lnTo>
                      <a:pt x="447902" y="1901991"/>
                    </a:lnTo>
                    <a:cubicBezTo>
                      <a:pt x="192285" y="1812404"/>
                      <a:pt x="0" y="1425038"/>
                      <a:pt x="0" y="960755"/>
                    </a:cubicBezTo>
                    <a:cubicBezTo>
                      <a:pt x="0" y="496471"/>
                      <a:pt x="192285" y="109106"/>
                      <a:pt x="447902" y="19519"/>
                    </a:cubicBezTo>
                    <a:lnTo>
                      <a:pt x="499052" y="6149"/>
                    </a:lnTo>
                    <a:lnTo>
                      <a:pt x="499052" y="5259"/>
                    </a:lnTo>
                    <a:lnTo>
                      <a:pt x="502457" y="5259"/>
                    </a:lnTo>
                    <a:lnTo>
                      <a:pt x="503600" y="4960"/>
                    </a:lnTo>
                    <a:cubicBezTo>
                      <a:pt x="522457" y="1680"/>
                      <a:pt x="541591" y="0"/>
                      <a:pt x="560954" y="0"/>
                    </a:cubicBezTo>
                    <a:cubicBezTo>
                      <a:pt x="580317" y="0"/>
                      <a:pt x="599451" y="1680"/>
                      <a:pt x="618308" y="4960"/>
                    </a:cubicBezTo>
                    <a:lnTo>
                      <a:pt x="619451" y="5259"/>
                    </a:lnTo>
                    <a:lnTo>
                      <a:pt x="9998992" y="5259"/>
                    </a:lnTo>
                    <a:lnTo>
                      <a:pt x="10000134" y="4960"/>
                    </a:lnTo>
                    <a:cubicBezTo>
                      <a:pt x="10018992" y="1680"/>
                      <a:pt x="10038126" y="0"/>
                      <a:pt x="10057489" y="0"/>
                    </a:cubicBezTo>
                    <a:cubicBezTo>
                      <a:pt x="10367295" y="0"/>
                      <a:pt x="10618443" y="430145"/>
                      <a:pt x="10618443" y="960755"/>
                    </a:cubicBezTo>
                    <a:cubicBezTo>
                      <a:pt x="10618443" y="1458202"/>
                      <a:pt x="10397707" y="1867350"/>
                      <a:pt x="10114843" y="1916550"/>
                    </a:cubicBezTo>
                    <a:lnTo>
                      <a:pt x="10069882" y="1920438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9972C1BC-52AF-A914-A661-55411AA15033}"/>
                  </a:ext>
                </a:extLst>
              </p:cNvPr>
              <p:cNvSpPr/>
              <p:nvPr/>
            </p:nvSpPr>
            <p:spPr>
              <a:xfrm rot="10800000">
                <a:off x="11840410" y="7551373"/>
                <a:ext cx="1121907" cy="192151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2C176FDE-2AA0-D904-AE58-3688C52075FA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 flipV="1">
              <a:off x="14656205" y="1490591"/>
              <a:ext cx="1996767" cy="8940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E8FE2E31-EE85-0418-A6FF-71F1CF80F961}"/>
                </a:ext>
              </a:extLst>
            </p:cNvPr>
            <p:cNvSpPr/>
            <p:nvPr/>
          </p:nvSpPr>
          <p:spPr>
            <a:xfrm>
              <a:off x="16943484" y="826964"/>
              <a:ext cx="2221780" cy="705925"/>
            </a:xfrm>
            <a:prstGeom prst="roundRect">
              <a:avLst>
                <a:gd name="adj" fmla="val 3349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Node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List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30" name="图形 129" descr="数据库 轮廓">
              <a:extLst>
                <a:ext uri="{FF2B5EF4-FFF2-40B4-BE49-F238E27FC236}">
                  <a16:creationId xmlns:a16="http://schemas.microsoft.com/office/drawing/2014/main" id="{6C5EA885-FA5B-8144-2D5A-B6BCE360F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131009" y="2596247"/>
              <a:ext cx="1669619" cy="1669619"/>
            </a:xfrm>
            <a:prstGeom prst="rect">
              <a:avLst/>
            </a:prstGeom>
          </p:spPr>
        </p:pic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A8571DC-A0D1-DDCF-ED21-1104456F9826}"/>
                </a:ext>
              </a:extLst>
            </p:cNvPr>
            <p:cNvSpPr txBox="1"/>
            <p:nvPr/>
          </p:nvSpPr>
          <p:spPr>
            <a:xfrm>
              <a:off x="16812092" y="2328752"/>
              <a:ext cx="22859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Vector DB</a:t>
              </a:r>
              <a:endPara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5797827A-4DD9-782E-638C-582C9FAE8A99}"/>
                </a:ext>
              </a:extLst>
            </p:cNvPr>
            <p:cNvSpPr/>
            <p:nvPr/>
          </p:nvSpPr>
          <p:spPr>
            <a:xfrm>
              <a:off x="4655069" y="-354889"/>
              <a:ext cx="11355288" cy="533328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1CE437F4-A767-9BD4-C39D-8138B32EF726}"/>
                </a:ext>
              </a:extLst>
            </p:cNvPr>
            <p:cNvSpPr txBox="1"/>
            <p:nvPr/>
          </p:nvSpPr>
          <p:spPr>
            <a:xfrm>
              <a:off x="6885638" y="628027"/>
              <a:ext cx="949234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rtl="0" eaLnBrk="1" latinLnBrk="0" hangingPunct="1"/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other transformations : </a:t>
              </a:r>
              <a:r>
                <a:rPr lang="en-US" altLang="zh-CN" sz="2800" dirty="0" err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clean_text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etc.</a:t>
              </a:r>
              <a:endParaRPr lang="zh-CN" altLang="zh-CN" sz="2800" dirty="0">
                <a:effectLst/>
              </a:endParaRPr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71C718A9-4D9B-F314-3273-0AC56A95C0D6}"/>
                </a:ext>
              </a:extLst>
            </p:cNvPr>
            <p:cNvCxnSpPr>
              <a:endCxn id="135" idx="2"/>
            </p:cNvCxnSpPr>
            <p:nvPr/>
          </p:nvCxnSpPr>
          <p:spPr>
            <a:xfrm flipV="1">
              <a:off x="11631809" y="1151247"/>
              <a:ext cx="0" cy="10988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C68C298-2EB1-BF27-9422-4F541CFAD980}"/>
                </a:ext>
              </a:extLst>
            </p:cNvPr>
            <p:cNvSpPr txBox="1"/>
            <p:nvPr/>
          </p:nvSpPr>
          <p:spPr>
            <a:xfrm>
              <a:off x="5700880" y="4275528"/>
              <a:ext cx="949234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rtl="0" eaLnBrk="1" latinLnBrk="0" hangingPunct="1"/>
              <a:r>
                <a:rPr lang="en-US" altLang="zh-CN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Ingestion Pipeline</a:t>
              </a:r>
              <a:endParaRPr lang="zh-CN" altLang="zh-CN" sz="3200" dirty="0">
                <a:effectLst/>
              </a:endParaRPr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9ACBE997-02F1-4E82-104B-9278D58DAFB3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14642396" y="2393302"/>
              <a:ext cx="2431809" cy="998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49D9A0F5-F20E-599D-123F-AF26F08EDF1B}"/>
              </a:ext>
            </a:extLst>
          </p:cNvPr>
          <p:cNvSpPr/>
          <p:nvPr/>
        </p:nvSpPr>
        <p:spPr>
          <a:xfrm>
            <a:off x="2895893" y="4074942"/>
            <a:ext cx="1576203" cy="868974"/>
          </a:xfrm>
          <a:prstGeom prst="roundRect">
            <a:avLst>
              <a:gd name="adj" fmla="val 204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Reader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0B9E29EF-98E6-D062-137B-6933D2C37C37}"/>
              </a:ext>
            </a:extLst>
          </p:cNvPr>
          <p:cNvGrpSpPr/>
          <p:nvPr/>
        </p:nvGrpSpPr>
        <p:grpSpPr>
          <a:xfrm>
            <a:off x="-1218176" y="783332"/>
            <a:ext cx="1556540" cy="4274459"/>
            <a:chOff x="-609600" y="105748"/>
            <a:chExt cx="1556540" cy="4274459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7F74A153-6BE2-90D2-D7D7-8853BBCE6F0E}"/>
                </a:ext>
              </a:extLst>
            </p:cNvPr>
            <p:cNvGrpSpPr/>
            <p:nvPr/>
          </p:nvGrpSpPr>
          <p:grpSpPr>
            <a:xfrm>
              <a:off x="-381807" y="174196"/>
              <a:ext cx="1100954" cy="4137562"/>
              <a:chOff x="-130232" y="357548"/>
              <a:chExt cx="1100954" cy="4137562"/>
            </a:xfrm>
          </p:grpSpPr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77C113B8-CBA7-9D3A-271B-79D3F237355A}"/>
                  </a:ext>
                </a:extLst>
              </p:cNvPr>
              <p:cNvGrpSpPr/>
              <p:nvPr/>
            </p:nvGrpSpPr>
            <p:grpSpPr>
              <a:xfrm>
                <a:off x="-130232" y="1756329"/>
                <a:ext cx="1100954" cy="1386724"/>
                <a:chOff x="293410" y="2678213"/>
                <a:chExt cx="1100954" cy="1386724"/>
              </a:xfrm>
            </p:grpSpPr>
            <p:grpSp>
              <p:nvGrpSpPr>
                <p:cNvPr id="49" name="组合 48">
                  <a:extLst>
                    <a:ext uri="{FF2B5EF4-FFF2-40B4-BE49-F238E27FC236}">
                      <a16:creationId xmlns:a16="http://schemas.microsoft.com/office/drawing/2014/main" id="{C6BC2851-E0AB-92A0-C6CD-EAF4A4A3614E}"/>
                    </a:ext>
                  </a:extLst>
                </p:cNvPr>
                <p:cNvGrpSpPr/>
                <p:nvPr/>
              </p:nvGrpSpPr>
              <p:grpSpPr>
                <a:xfrm>
                  <a:off x="293410" y="2927435"/>
                  <a:ext cx="1100954" cy="1137502"/>
                  <a:chOff x="4263180" y="1005968"/>
                  <a:chExt cx="1100954" cy="1137502"/>
                </a:xfrm>
              </p:grpSpPr>
              <p:pic>
                <p:nvPicPr>
                  <p:cNvPr id="50" name="图形 49" descr="文档 轮廓">
                    <a:extLst>
                      <a:ext uri="{FF2B5EF4-FFF2-40B4-BE49-F238E27FC236}">
                        <a16:creationId xmlns:a16="http://schemas.microsoft.com/office/drawing/2014/main" id="{56D317E8-C11D-8514-C8B3-0697906380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9734" y="100596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1" name="图片 50">
                    <a:extLst>
                      <a:ext uri="{FF2B5EF4-FFF2-40B4-BE49-F238E27FC236}">
                        <a16:creationId xmlns:a16="http://schemas.microsoft.com/office/drawing/2014/main" id="{F16E4787-C598-7C14-1D33-6D6998E2DF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96554" y="1308433"/>
                    <a:ext cx="500788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52" name="图片 51">
                    <a:extLst>
                      <a:ext uri="{FF2B5EF4-FFF2-40B4-BE49-F238E27FC236}">
                        <a16:creationId xmlns:a16="http://schemas.microsoft.com/office/drawing/2014/main" id="{527ED488-5E2A-B09B-6A87-44CB6AE40F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96554" y="1212732"/>
                    <a:ext cx="87419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53" name="图形 52" descr="文档 轮廓">
                    <a:extLst>
                      <a:ext uri="{FF2B5EF4-FFF2-40B4-BE49-F238E27FC236}">
                        <a16:creationId xmlns:a16="http://schemas.microsoft.com/office/drawing/2014/main" id="{91E55255-E57E-685C-45B0-42C0E99000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56457" y="11175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4" name="图片 53">
                    <a:extLst>
                      <a:ext uri="{FF2B5EF4-FFF2-40B4-BE49-F238E27FC236}">
                        <a16:creationId xmlns:a16="http://schemas.microsoft.com/office/drawing/2014/main" id="{E2D46447-280F-D297-4A22-5600D4E29A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03277" y="1420037"/>
                    <a:ext cx="500788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55" name="图形 54" descr="文档 轮廓">
                    <a:extLst>
                      <a:ext uri="{FF2B5EF4-FFF2-40B4-BE49-F238E27FC236}">
                        <a16:creationId xmlns:a16="http://schemas.microsoft.com/office/drawing/2014/main" id="{381F93E3-8A3B-300F-F63C-BCC662AA2D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63180" y="122907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56" name="图片 55">
                    <a:extLst>
                      <a:ext uri="{FF2B5EF4-FFF2-40B4-BE49-F238E27FC236}">
                        <a16:creationId xmlns:a16="http://schemas.microsoft.com/office/drawing/2014/main" id="{4AF35EB1-50C1-6AEB-659C-5DE29AF6D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03277" y="1324336"/>
                    <a:ext cx="87419" cy="56731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C189DF0A-52E1-7821-2768-98E7BB91FD1C}"/>
                    </a:ext>
                  </a:extLst>
                </p:cNvPr>
                <p:cNvSpPr txBox="1"/>
                <p:nvPr/>
              </p:nvSpPr>
              <p:spPr>
                <a:xfrm>
                  <a:off x="384324" y="2678213"/>
                  <a:ext cx="89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.docx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98A468C4-CCAC-FE97-9997-FF4A190D9685}"/>
                  </a:ext>
                </a:extLst>
              </p:cNvPr>
              <p:cNvGrpSpPr/>
              <p:nvPr/>
            </p:nvGrpSpPr>
            <p:grpSpPr>
              <a:xfrm>
                <a:off x="-130232" y="357548"/>
                <a:ext cx="1100954" cy="1405774"/>
                <a:chOff x="192923" y="1037263"/>
                <a:chExt cx="1100954" cy="1405774"/>
              </a:xfrm>
            </p:grpSpPr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FC39D4E0-0B49-C862-9ED5-0C5BBB9A72EC}"/>
                    </a:ext>
                  </a:extLst>
                </p:cNvPr>
                <p:cNvGrpSpPr/>
                <p:nvPr/>
              </p:nvGrpSpPr>
              <p:grpSpPr>
                <a:xfrm>
                  <a:off x="192923" y="1305535"/>
                  <a:ext cx="1100954" cy="1137502"/>
                  <a:chOff x="4263180" y="1005968"/>
                  <a:chExt cx="1100954" cy="1137502"/>
                </a:xfrm>
              </p:grpSpPr>
              <p:pic>
                <p:nvPicPr>
                  <p:cNvPr id="41" name="图形 40" descr="文档 轮廓">
                    <a:extLst>
                      <a:ext uri="{FF2B5EF4-FFF2-40B4-BE49-F238E27FC236}">
                        <a16:creationId xmlns:a16="http://schemas.microsoft.com/office/drawing/2014/main" id="{7059B362-4DA5-83D3-9771-D14280AEE8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9734" y="100596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2" name="图片 41">
                    <a:extLst>
                      <a:ext uri="{FF2B5EF4-FFF2-40B4-BE49-F238E27FC236}">
                        <a16:creationId xmlns:a16="http://schemas.microsoft.com/office/drawing/2014/main" id="{4F240E8A-09DB-CEAA-9575-2ACA92A412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96554" y="1308433"/>
                    <a:ext cx="500788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43" name="图片 42">
                    <a:extLst>
                      <a:ext uri="{FF2B5EF4-FFF2-40B4-BE49-F238E27FC236}">
                        <a16:creationId xmlns:a16="http://schemas.microsoft.com/office/drawing/2014/main" id="{A9433B3A-5C14-5CCF-A12A-591861413E8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96554" y="1212732"/>
                    <a:ext cx="87419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44" name="图形 43" descr="文档 轮廓">
                    <a:extLst>
                      <a:ext uri="{FF2B5EF4-FFF2-40B4-BE49-F238E27FC236}">
                        <a16:creationId xmlns:a16="http://schemas.microsoft.com/office/drawing/2014/main" id="{643EFAAF-7ABD-4F53-0DD0-9E0A8C8F1E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56457" y="11175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5" name="图片 44">
                    <a:extLst>
                      <a:ext uri="{FF2B5EF4-FFF2-40B4-BE49-F238E27FC236}">
                        <a16:creationId xmlns:a16="http://schemas.microsoft.com/office/drawing/2014/main" id="{4B16B845-243B-8A7B-520B-5B309571E1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03277" y="1420037"/>
                    <a:ext cx="500788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46" name="图形 45" descr="文档 轮廓">
                    <a:extLst>
                      <a:ext uri="{FF2B5EF4-FFF2-40B4-BE49-F238E27FC236}">
                        <a16:creationId xmlns:a16="http://schemas.microsoft.com/office/drawing/2014/main" id="{D89AC9E5-DA65-91E1-4937-A6A4D01DEE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63180" y="122907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47" name="图片 46">
                    <a:extLst>
                      <a:ext uri="{FF2B5EF4-FFF2-40B4-BE49-F238E27FC236}">
                        <a16:creationId xmlns:a16="http://schemas.microsoft.com/office/drawing/2014/main" id="{6397F69D-71AA-9B43-B9C9-B138DF26E9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03277" y="1324336"/>
                    <a:ext cx="87419" cy="56731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2D622143-19B8-2C3D-9507-4B2ED989FAD0}"/>
                    </a:ext>
                  </a:extLst>
                </p:cNvPr>
                <p:cNvSpPr txBox="1"/>
                <p:nvPr/>
              </p:nvSpPr>
              <p:spPr>
                <a:xfrm>
                  <a:off x="436237" y="1037263"/>
                  <a:ext cx="6597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.pdf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FEC24C00-56D6-A75B-01C3-F0BF76ACC834}"/>
                  </a:ext>
                </a:extLst>
              </p:cNvPr>
              <p:cNvGrpSpPr/>
              <p:nvPr/>
            </p:nvGrpSpPr>
            <p:grpSpPr>
              <a:xfrm>
                <a:off x="-130232" y="3108386"/>
                <a:ext cx="1100954" cy="1386724"/>
                <a:chOff x="867178" y="4160638"/>
                <a:chExt cx="1100954" cy="1386724"/>
              </a:xfrm>
            </p:grpSpPr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9D90A805-6272-4F46-BA60-9D4E52EEB18F}"/>
                    </a:ext>
                  </a:extLst>
                </p:cNvPr>
                <p:cNvGrpSpPr/>
                <p:nvPr/>
              </p:nvGrpSpPr>
              <p:grpSpPr>
                <a:xfrm>
                  <a:off x="867178" y="4409860"/>
                  <a:ext cx="1100954" cy="1137502"/>
                  <a:chOff x="4263180" y="1005968"/>
                  <a:chExt cx="1100954" cy="1137502"/>
                </a:xfrm>
              </p:grpSpPr>
              <p:pic>
                <p:nvPicPr>
                  <p:cNvPr id="64" name="图形 63" descr="文档 轮廓">
                    <a:extLst>
                      <a:ext uri="{FF2B5EF4-FFF2-40B4-BE49-F238E27FC236}">
                        <a16:creationId xmlns:a16="http://schemas.microsoft.com/office/drawing/2014/main" id="{D1162E49-0CFC-1B18-26B4-6CB788D07B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49734" y="100596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5" name="图片 64">
                    <a:extLst>
                      <a:ext uri="{FF2B5EF4-FFF2-40B4-BE49-F238E27FC236}">
                        <a16:creationId xmlns:a16="http://schemas.microsoft.com/office/drawing/2014/main" id="{91F8ECE8-1BC8-1B00-EDCD-23AB7D60C3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96554" y="1308433"/>
                    <a:ext cx="500788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66" name="图片 65">
                    <a:extLst>
                      <a:ext uri="{FF2B5EF4-FFF2-40B4-BE49-F238E27FC236}">
                        <a16:creationId xmlns:a16="http://schemas.microsoft.com/office/drawing/2014/main" id="{02EC64B1-6109-C950-D071-304A7B9261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96554" y="1212732"/>
                    <a:ext cx="87419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67" name="图形 66" descr="文档 轮廓">
                    <a:extLst>
                      <a:ext uri="{FF2B5EF4-FFF2-40B4-BE49-F238E27FC236}">
                        <a16:creationId xmlns:a16="http://schemas.microsoft.com/office/drawing/2014/main" id="{2DAEA311-E53D-8D31-BCAE-9B51AB6723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56457" y="1117572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68" name="图片 67">
                    <a:extLst>
                      <a:ext uri="{FF2B5EF4-FFF2-40B4-BE49-F238E27FC236}">
                        <a16:creationId xmlns:a16="http://schemas.microsoft.com/office/drawing/2014/main" id="{4FB5AD31-3B21-23E4-F28B-ED93001770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03277" y="1420037"/>
                    <a:ext cx="500788" cy="567313"/>
                  </a:xfrm>
                  <a:prstGeom prst="rect">
                    <a:avLst/>
                  </a:prstGeom>
                </p:spPr>
              </p:pic>
              <p:pic>
                <p:nvPicPr>
                  <p:cNvPr id="69" name="图形 68" descr="文档 轮廓">
                    <a:extLst>
                      <a:ext uri="{FF2B5EF4-FFF2-40B4-BE49-F238E27FC236}">
                        <a16:creationId xmlns:a16="http://schemas.microsoft.com/office/drawing/2014/main" id="{2B9251C7-D50D-1643-F870-E65BAA287A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63180" y="1229070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70" name="图片 69">
                    <a:extLst>
                      <a:ext uri="{FF2B5EF4-FFF2-40B4-BE49-F238E27FC236}">
                        <a16:creationId xmlns:a16="http://schemas.microsoft.com/office/drawing/2014/main" id="{AF2FEACE-E53B-D1D1-1D0F-B201E9514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4503277" y="1324336"/>
                    <a:ext cx="87419" cy="567313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8B5E76DC-217A-0803-0623-B4AF6BAC6EFF}"/>
                    </a:ext>
                  </a:extLst>
                </p:cNvPr>
                <p:cNvSpPr txBox="1"/>
                <p:nvPr/>
              </p:nvSpPr>
              <p:spPr>
                <a:xfrm>
                  <a:off x="958092" y="4160638"/>
                  <a:ext cx="892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.pptx</a:t>
                  </a:r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6248F565-4D87-5419-1E7A-D188E9CE3B58}"/>
                </a:ext>
              </a:extLst>
            </p:cNvPr>
            <p:cNvSpPr/>
            <p:nvPr/>
          </p:nvSpPr>
          <p:spPr>
            <a:xfrm>
              <a:off x="-609600" y="105748"/>
              <a:ext cx="1556540" cy="427445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96EA573-0B36-8670-74F1-8FCF2FB081E9}"/>
              </a:ext>
            </a:extLst>
          </p:cNvPr>
          <p:cNvCxnSpPr>
            <a:cxnSpLocks/>
          </p:cNvCxnSpPr>
          <p:nvPr/>
        </p:nvCxnSpPr>
        <p:spPr>
          <a:xfrm>
            <a:off x="308695" y="2769346"/>
            <a:ext cx="54946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2F7051FF-EB8F-CC2F-2516-1526C533A2C4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2356268" y="4509429"/>
            <a:ext cx="53962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65177915-17C8-6D42-F058-64542D96EDDC}"/>
              </a:ext>
            </a:extLst>
          </p:cNvPr>
          <p:cNvCxnSpPr>
            <a:cxnSpLocks/>
          </p:cNvCxnSpPr>
          <p:nvPr/>
        </p:nvCxnSpPr>
        <p:spPr>
          <a:xfrm flipV="1">
            <a:off x="3697112" y="3101807"/>
            <a:ext cx="0" cy="8120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EEBBBD2C-0F45-DAC8-2217-A8AB07CE193C}"/>
              </a:ext>
            </a:extLst>
          </p:cNvPr>
          <p:cNvGrpSpPr/>
          <p:nvPr/>
        </p:nvGrpSpPr>
        <p:grpSpPr>
          <a:xfrm>
            <a:off x="3034671" y="1331966"/>
            <a:ext cx="1401669" cy="1680684"/>
            <a:chOff x="919906" y="1962667"/>
            <a:chExt cx="1100954" cy="1320109"/>
          </a:xfrm>
        </p:grpSpPr>
        <p:grpSp>
          <p:nvGrpSpPr>
            <p:cNvPr id="191" name="组合 190">
              <a:extLst>
                <a:ext uri="{FF2B5EF4-FFF2-40B4-BE49-F238E27FC236}">
                  <a16:creationId xmlns:a16="http://schemas.microsoft.com/office/drawing/2014/main" id="{0E7D4F1B-98AF-AF2C-14BF-B3A37DD03F99}"/>
                </a:ext>
              </a:extLst>
            </p:cNvPr>
            <p:cNvGrpSpPr/>
            <p:nvPr/>
          </p:nvGrpSpPr>
          <p:grpSpPr>
            <a:xfrm>
              <a:off x="919906" y="2145274"/>
              <a:ext cx="1100954" cy="1137502"/>
              <a:chOff x="4263180" y="1005968"/>
              <a:chExt cx="1100954" cy="1137502"/>
            </a:xfrm>
          </p:grpSpPr>
          <p:pic>
            <p:nvPicPr>
              <p:cNvPr id="194" name="图形 193" descr="文档 轮廓">
                <a:extLst>
                  <a:ext uri="{FF2B5EF4-FFF2-40B4-BE49-F238E27FC236}">
                    <a16:creationId xmlns:a16="http://schemas.microsoft.com/office/drawing/2014/main" id="{69E540E8-85F8-686E-F99D-45F9DFB63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49734" y="100596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5" name="图片 194">
                <a:extLst>
                  <a:ext uri="{FF2B5EF4-FFF2-40B4-BE49-F238E27FC236}">
                    <a16:creationId xmlns:a16="http://schemas.microsoft.com/office/drawing/2014/main" id="{F92F21B4-6381-9D6D-0960-5F5347B264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6554" y="1308433"/>
                <a:ext cx="500788" cy="567313"/>
              </a:xfrm>
              <a:prstGeom prst="rect">
                <a:avLst/>
              </a:prstGeom>
            </p:spPr>
          </p:pic>
          <p:pic>
            <p:nvPicPr>
              <p:cNvPr id="196" name="图片 195">
                <a:extLst>
                  <a:ext uri="{FF2B5EF4-FFF2-40B4-BE49-F238E27FC236}">
                    <a16:creationId xmlns:a16="http://schemas.microsoft.com/office/drawing/2014/main" id="{1D1F5609-BFB8-0F38-08CE-342FEEF6D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6554" y="1212732"/>
                <a:ext cx="87419" cy="567313"/>
              </a:xfrm>
              <a:prstGeom prst="rect">
                <a:avLst/>
              </a:prstGeom>
            </p:spPr>
          </p:pic>
          <p:pic>
            <p:nvPicPr>
              <p:cNvPr id="197" name="图形 196" descr="文档 轮廓">
                <a:extLst>
                  <a:ext uri="{FF2B5EF4-FFF2-40B4-BE49-F238E27FC236}">
                    <a16:creationId xmlns:a16="http://schemas.microsoft.com/office/drawing/2014/main" id="{897C1962-4658-9ACC-DEA3-FF6E549B5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356457" y="111757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98" name="图片 197">
                <a:extLst>
                  <a:ext uri="{FF2B5EF4-FFF2-40B4-BE49-F238E27FC236}">
                    <a16:creationId xmlns:a16="http://schemas.microsoft.com/office/drawing/2014/main" id="{89EA5D01-952D-AC6F-4145-2326DB625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3277" y="1420037"/>
                <a:ext cx="500788" cy="567313"/>
              </a:xfrm>
              <a:prstGeom prst="rect">
                <a:avLst/>
              </a:prstGeom>
            </p:spPr>
          </p:pic>
          <p:pic>
            <p:nvPicPr>
              <p:cNvPr id="199" name="图形 198" descr="文档 轮廓">
                <a:extLst>
                  <a:ext uri="{FF2B5EF4-FFF2-40B4-BE49-F238E27FC236}">
                    <a16:creationId xmlns:a16="http://schemas.microsoft.com/office/drawing/2014/main" id="{F65FA1F4-483C-F5FE-A81A-D958F6ACB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180" y="122907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0" name="图片 199">
                <a:extLst>
                  <a:ext uri="{FF2B5EF4-FFF2-40B4-BE49-F238E27FC236}">
                    <a16:creationId xmlns:a16="http://schemas.microsoft.com/office/drawing/2014/main" id="{74345668-843B-7C29-D5DF-EA4EFB592E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3277" y="1331956"/>
                <a:ext cx="87419" cy="567313"/>
              </a:xfrm>
              <a:prstGeom prst="rect">
                <a:avLst/>
              </a:prstGeom>
            </p:spPr>
          </p:pic>
        </p:grp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1F51543C-FA7E-3293-53CD-3482BB7E4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6961" y="2685800"/>
              <a:ext cx="477277" cy="423486"/>
            </a:xfrm>
            <a:prstGeom prst="rect">
              <a:avLst/>
            </a:prstGeom>
          </p:spPr>
        </p:pic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9A170A40-3118-419D-E1DB-FA8A878BF38A}"/>
                </a:ext>
              </a:extLst>
            </p:cNvPr>
            <p:cNvSpPr txBox="1"/>
            <p:nvPr/>
          </p:nvSpPr>
          <p:spPr>
            <a:xfrm>
              <a:off x="965303" y="1962667"/>
              <a:ext cx="969975" cy="290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document</a:t>
              </a:r>
              <a:endParaRPr lang="zh-CN" altLang="en-US" dirty="0"/>
            </a:p>
          </p:txBody>
        </p:sp>
      </p:grpSp>
      <p:sp>
        <p:nvSpPr>
          <p:cNvPr id="206" name="文本框 205">
            <a:extLst>
              <a:ext uri="{FF2B5EF4-FFF2-40B4-BE49-F238E27FC236}">
                <a16:creationId xmlns:a16="http://schemas.microsoft.com/office/drawing/2014/main" id="{B52C0EED-7902-E6E8-06DE-236F968288C8}"/>
              </a:ext>
            </a:extLst>
          </p:cNvPr>
          <p:cNvSpPr txBox="1"/>
          <p:nvPr/>
        </p:nvSpPr>
        <p:spPr>
          <a:xfrm>
            <a:off x="6730362" y="2232527"/>
            <a:ext cx="2075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load_and_split_files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E33EE299-8377-E545-38DC-A5DB2BE6EDEC}"/>
              </a:ext>
            </a:extLst>
          </p:cNvPr>
          <p:cNvSpPr txBox="1"/>
          <p:nvPr/>
        </p:nvSpPr>
        <p:spPr>
          <a:xfrm>
            <a:off x="9189021" y="2232527"/>
            <a:ext cx="2431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extractor_metadata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17278205-920D-D570-26FF-4221ED61AAC9}"/>
              </a:ext>
            </a:extLst>
          </p:cNvPr>
          <p:cNvSpPr txBox="1"/>
          <p:nvPr/>
        </p:nvSpPr>
        <p:spPr>
          <a:xfrm>
            <a:off x="12469578" y="2232527"/>
            <a:ext cx="2446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enerate_embedding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6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F67FAEE-C0E5-C5E8-91DD-7553F57B2E9B}"/>
              </a:ext>
            </a:extLst>
          </p:cNvPr>
          <p:cNvSpPr/>
          <p:nvPr/>
        </p:nvSpPr>
        <p:spPr>
          <a:xfrm>
            <a:off x="2788082" y="1356036"/>
            <a:ext cx="2984069" cy="1770072"/>
          </a:xfrm>
          <a:prstGeom prst="roundRect">
            <a:avLst>
              <a:gd name="adj" fmla="val 20452"/>
            </a:avLst>
          </a:prstGeom>
          <a:solidFill>
            <a:schemeClr val="bg2"/>
          </a:solidFill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scadia Code Light" panose="020B0609020000020004" pitchFamily="49" charset="0"/>
                <a:cs typeface="Times New Roman" panose="02020603050405020304" pitchFamily="18" charset="0"/>
              </a:rPr>
              <a:t>from_documents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Cascadia Code Light" panose="020B0609020000020004" pitchFamily="49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Cascadia Code Light" panose="020B0609020000020004" pitchFamily="49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Cascadia Code Light" panose="020B0609020000020004" pitchFamily="49" charset="0"/>
              <a:cs typeface="Times New Roman" panose="02020603050405020304" pitchFamily="18" charset="0"/>
            </a:endParaRPr>
          </a:p>
          <a:p>
            <a:pPr algn="ctr"/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Cascadia Code Light" panose="020B06090200000200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0C11BF4-8D28-9759-F59A-324DF0F97388}"/>
              </a:ext>
            </a:extLst>
          </p:cNvPr>
          <p:cNvGrpSpPr/>
          <p:nvPr/>
        </p:nvGrpSpPr>
        <p:grpSpPr>
          <a:xfrm>
            <a:off x="0" y="1866213"/>
            <a:ext cx="1992518" cy="749718"/>
            <a:chOff x="620054" y="1889760"/>
            <a:chExt cx="1992518" cy="74971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91795D2-04E2-8E01-E7CF-A69C3836C55D}"/>
                </a:ext>
              </a:extLst>
            </p:cNvPr>
            <p:cNvSpPr/>
            <p:nvPr/>
          </p:nvSpPr>
          <p:spPr>
            <a:xfrm>
              <a:off x="620054" y="1889760"/>
              <a:ext cx="1992518" cy="7497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6E96CF-6A51-D8C8-F7B8-B8029252AB4D}"/>
                </a:ext>
              </a:extLst>
            </p:cNvPr>
            <p:cNvSpPr txBox="1"/>
            <p:nvPr/>
          </p:nvSpPr>
          <p:spPr>
            <a:xfrm>
              <a:off x="861570" y="2033787"/>
              <a:ext cx="150948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Document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BDD0F2-A77C-F37A-2FA5-C005861BBF50}"/>
              </a:ext>
            </a:extLst>
          </p:cNvPr>
          <p:cNvGrpSpPr/>
          <p:nvPr/>
        </p:nvGrpSpPr>
        <p:grpSpPr>
          <a:xfrm>
            <a:off x="6567715" y="1866213"/>
            <a:ext cx="1992518" cy="749718"/>
            <a:chOff x="620054" y="1889760"/>
            <a:chExt cx="1992518" cy="74971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A84C5CE-727D-B67A-AE5A-14C4A91D8302}"/>
                </a:ext>
              </a:extLst>
            </p:cNvPr>
            <p:cNvSpPr/>
            <p:nvPr/>
          </p:nvSpPr>
          <p:spPr>
            <a:xfrm>
              <a:off x="620054" y="1889760"/>
              <a:ext cx="1992518" cy="7497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8EE867B-2099-B26A-2196-D28FEF680EA9}"/>
                </a:ext>
              </a:extLst>
            </p:cNvPr>
            <p:cNvSpPr txBox="1"/>
            <p:nvPr/>
          </p:nvSpPr>
          <p:spPr>
            <a:xfrm>
              <a:off x="774486" y="2033787"/>
              <a:ext cx="17510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VectorIndex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3C7E520-C92B-F3E1-F5BB-200768E5C3A3}"/>
              </a:ext>
            </a:extLst>
          </p:cNvPr>
          <p:cNvGrpSpPr/>
          <p:nvPr/>
        </p:nvGrpSpPr>
        <p:grpSpPr>
          <a:xfrm>
            <a:off x="9355797" y="1260522"/>
            <a:ext cx="1992518" cy="749718"/>
            <a:chOff x="620054" y="1889760"/>
            <a:chExt cx="1992518" cy="74971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2D6303F-AB11-C2F7-6B35-2547D74C72DC}"/>
                </a:ext>
              </a:extLst>
            </p:cNvPr>
            <p:cNvSpPr/>
            <p:nvPr/>
          </p:nvSpPr>
          <p:spPr>
            <a:xfrm>
              <a:off x="620054" y="1889760"/>
              <a:ext cx="1992518" cy="7497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79B0D98-CCAB-92AE-1621-B54D23822B12}"/>
                </a:ext>
              </a:extLst>
            </p:cNvPr>
            <p:cNvSpPr txBox="1"/>
            <p:nvPr/>
          </p:nvSpPr>
          <p:spPr>
            <a:xfrm>
              <a:off x="992200" y="2033786"/>
              <a:ext cx="1406716" cy="461665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Retriever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8B3057-F6F4-EEB1-E802-61D0BD5DC9D8}"/>
              </a:ext>
            </a:extLst>
          </p:cNvPr>
          <p:cNvGrpSpPr/>
          <p:nvPr/>
        </p:nvGrpSpPr>
        <p:grpSpPr>
          <a:xfrm>
            <a:off x="9355797" y="2520417"/>
            <a:ext cx="2071763" cy="749718"/>
            <a:chOff x="620054" y="1889760"/>
            <a:chExt cx="2071763" cy="74971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8BCE126-6742-48C2-5061-FE89EF6E2DB9}"/>
                </a:ext>
              </a:extLst>
            </p:cNvPr>
            <p:cNvSpPr/>
            <p:nvPr/>
          </p:nvSpPr>
          <p:spPr>
            <a:xfrm>
              <a:off x="620054" y="1889760"/>
              <a:ext cx="1992518" cy="74971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4390E06-BF43-D15E-BB5B-3893EB11B4F7}"/>
                </a:ext>
              </a:extLst>
            </p:cNvPr>
            <p:cNvSpPr txBox="1"/>
            <p:nvPr/>
          </p:nvSpPr>
          <p:spPr>
            <a:xfrm>
              <a:off x="699299" y="2033786"/>
              <a:ext cx="1992518" cy="461665"/>
            </a:xfrm>
            <a:prstGeom prst="rect">
              <a:avLst/>
            </a:prstGeom>
            <a:noFill/>
            <a:ln>
              <a:noFill/>
              <a:prstDash val="dashDot"/>
            </a:ln>
          </p:spPr>
          <p:txBody>
            <a:bodyPr wrap="square">
              <a:spAutoFit/>
            </a:bodyPr>
            <a:lstStyle/>
            <a:p>
              <a:r>
                <a:rPr lang="en-US" altLang="zh-CN" sz="2400" b="0" i="0" dirty="0" err="1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QueryEngine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71CFAD7-362F-6BA4-26F9-03B8658B2696}"/>
              </a:ext>
            </a:extLst>
          </p:cNvPr>
          <p:cNvSpPr txBox="1"/>
          <p:nvPr/>
        </p:nvSpPr>
        <p:spPr>
          <a:xfrm>
            <a:off x="2876527" y="2012973"/>
            <a:ext cx="2807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Document Splitting</a:t>
            </a:r>
          </a:p>
          <a:p>
            <a:pPr algn="ctr"/>
            <a:r>
              <a:rPr lang="en-US" altLang="zh-CN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Vector Construction</a:t>
            </a:r>
          </a:p>
          <a:p>
            <a:pPr algn="ctr"/>
            <a:r>
              <a:rPr lang="en-US" altLang="zh-CN" dirty="0"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Vector Storage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C66ADDC-073D-4518-463E-8459F9E8326F}"/>
              </a:ext>
            </a:extLst>
          </p:cNvPr>
          <p:cNvCxnSpPr>
            <a:stCxn id="5" idx="6"/>
            <a:endCxn id="3" idx="1"/>
          </p:cNvCxnSpPr>
          <p:nvPr/>
        </p:nvCxnSpPr>
        <p:spPr>
          <a:xfrm>
            <a:off x="1992518" y="2241072"/>
            <a:ext cx="79556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6678B2D-97E0-1728-1DE9-FF195F719AC0}"/>
              </a:ext>
            </a:extLst>
          </p:cNvPr>
          <p:cNvCxnSpPr>
            <a:cxnSpLocks/>
            <a:stCxn id="3" idx="3"/>
            <a:endCxn id="13" idx="2"/>
          </p:cNvCxnSpPr>
          <p:nvPr/>
        </p:nvCxnSpPr>
        <p:spPr>
          <a:xfrm>
            <a:off x="5772151" y="2241072"/>
            <a:ext cx="79556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9A1645B-4F84-B408-87B5-ECBB0FEA9228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 flipV="1">
            <a:off x="8560233" y="1635381"/>
            <a:ext cx="795564" cy="60569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98F37CCC-C216-66DB-1155-C7DF3CCE84E3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8560233" y="2241072"/>
            <a:ext cx="795564" cy="65420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0BA21C58-540F-7C4F-E28B-8F52354E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16" y="3731799"/>
            <a:ext cx="11443184" cy="20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7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8D7A5471-2FD1-A438-21B2-0EBEE811B5C8}"/>
              </a:ext>
            </a:extLst>
          </p:cNvPr>
          <p:cNvSpPr txBox="1"/>
          <p:nvPr/>
        </p:nvSpPr>
        <p:spPr>
          <a:xfrm>
            <a:off x="2571361" y="2784340"/>
            <a:ext cx="69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题号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3F793215-1592-B0E6-3989-F7E35467E436}"/>
              </a:ext>
            </a:extLst>
          </p:cNvPr>
          <p:cNvGrpSpPr/>
          <p:nvPr/>
        </p:nvGrpSpPr>
        <p:grpSpPr>
          <a:xfrm>
            <a:off x="3247020" y="1833279"/>
            <a:ext cx="5609508" cy="2573030"/>
            <a:chOff x="7946835" y="268509"/>
            <a:chExt cx="5609508" cy="2573030"/>
          </a:xfrm>
        </p:grpSpPr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32D02274-5C76-64D3-8D31-CAF71F2E02B4}"/>
                </a:ext>
              </a:extLst>
            </p:cNvPr>
            <p:cNvSpPr/>
            <p:nvPr/>
          </p:nvSpPr>
          <p:spPr>
            <a:xfrm>
              <a:off x="7946835" y="268509"/>
              <a:ext cx="5609508" cy="257303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D03F3F6-E9AE-8D2F-5A4B-2A86141C2895}"/>
                </a:ext>
              </a:extLst>
            </p:cNvPr>
            <p:cNvSpPr txBox="1"/>
            <p:nvPr/>
          </p:nvSpPr>
          <p:spPr>
            <a:xfrm>
              <a:off x="11065055" y="1150800"/>
              <a:ext cx="86015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</a:p>
          </p:txBody>
        </p: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74C81B5D-0D30-453A-B584-47EF7F00877F}"/>
                </a:ext>
              </a:extLst>
            </p:cNvPr>
            <p:cNvGrpSpPr/>
            <p:nvPr/>
          </p:nvGrpSpPr>
          <p:grpSpPr>
            <a:xfrm>
              <a:off x="8251605" y="540723"/>
              <a:ext cx="1289022" cy="1681818"/>
              <a:chOff x="1771130" y="3641461"/>
              <a:chExt cx="1289022" cy="1681818"/>
            </a:xfrm>
          </p:grpSpPr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9598800F-D118-CB98-C73D-20B529C2413C}"/>
                  </a:ext>
                </a:extLst>
              </p:cNvPr>
              <p:cNvGrpSpPr/>
              <p:nvPr/>
            </p:nvGrpSpPr>
            <p:grpSpPr>
              <a:xfrm>
                <a:off x="1771130" y="3641461"/>
                <a:ext cx="1289022" cy="1681818"/>
                <a:chOff x="980981" y="3851304"/>
                <a:chExt cx="1289022" cy="1681818"/>
              </a:xfrm>
            </p:grpSpPr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9A759085-D126-0F5A-ED0D-4257237FF083}"/>
                    </a:ext>
                  </a:extLst>
                </p:cNvPr>
                <p:cNvSpPr/>
                <p:nvPr/>
              </p:nvSpPr>
              <p:spPr>
                <a:xfrm>
                  <a:off x="980981" y="3866322"/>
                  <a:ext cx="1289022" cy="16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D96F32FF-F762-86A0-91BB-7921BD3CA61F}"/>
                    </a:ext>
                  </a:extLst>
                </p:cNvPr>
                <p:cNvSpPr txBox="1"/>
                <p:nvPr/>
              </p:nvSpPr>
              <p:spPr>
                <a:xfrm>
                  <a:off x="1237006" y="3851304"/>
                  <a:ext cx="86888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xx</a:t>
                  </a:r>
                  <a:r>
                    <a:rPr lang="zh-CN" altLang="en-US" sz="12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年</a:t>
                  </a:r>
                  <a:r>
                    <a:rPr lang="en-US" altLang="zh-CN" sz="12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xx</a:t>
                  </a:r>
                  <a:r>
                    <a:rPr lang="zh-CN" altLang="en-US" sz="12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卷</a:t>
                  </a:r>
                  <a:endParaRPr lang="en-US" altLang="zh-CN" sz="1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B61A0D6-7D09-4115-551E-675898D2CF60}"/>
                    </a:ext>
                  </a:extLst>
                </p:cNvPr>
                <p:cNvSpPr txBox="1"/>
                <p:nvPr/>
              </p:nvSpPr>
              <p:spPr>
                <a:xfrm>
                  <a:off x="1035649" y="4094338"/>
                  <a:ext cx="1174556" cy="1329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1.(</a:t>
                  </a:r>
                  <a:r>
                    <a:rPr lang="zh-CN" altLang="en-US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集合</a:t>
                  </a: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17.(</a:t>
                  </a:r>
                  <a:r>
                    <a:rPr lang="zh-CN" altLang="en-US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圆锥曲线</a:t>
                  </a: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20.(</a:t>
                  </a:r>
                  <a:r>
                    <a:rPr lang="zh-CN" altLang="en-US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导数</a:t>
                  </a: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06ED0A56-F857-4FF4-FF2D-92AAA06D52A3}"/>
                  </a:ext>
                </a:extLst>
              </p:cNvPr>
              <p:cNvSpPr/>
              <p:nvPr/>
            </p:nvSpPr>
            <p:spPr>
              <a:xfrm>
                <a:off x="1851960" y="3954216"/>
                <a:ext cx="1011343" cy="25277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58F1BA39-32B5-61F3-CB79-DD462AE257AC}"/>
                  </a:ext>
                </a:extLst>
              </p:cNvPr>
              <p:cNvSpPr/>
              <p:nvPr/>
            </p:nvSpPr>
            <p:spPr>
              <a:xfrm>
                <a:off x="1851960" y="4441417"/>
                <a:ext cx="1011343" cy="25277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56C2E84B-3CD1-A304-D1B3-B06462974997}"/>
                  </a:ext>
                </a:extLst>
              </p:cNvPr>
              <p:cNvSpPr/>
              <p:nvPr/>
            </p:nvSpPr>
            <p:spPr>
              <a:xfrm>
                <a:off x="1851959" y="4928618"/>
                <a:ext cx="1011343" cy="25277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14D7B789-B7B3-CBC4-03D3-4F11CA93B31D}"/>
                </a:ext>
              </a:extLst>
            </p:cNvPr>
            <p:cNvGrpSpPr/>
            <p:nvPr/>
          </p:nvGrpSpPr>
          <p:grpSpPr>
            <a:xfrm>
              <a:off x="9658330" y="540723"/>
              <a:ext cx="1289022" cy="1681818"/>
              <a:chOff x="3177855" y="3666280"/>
              <a:chExt cx="1289022" cy="1681818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B605F543-6253-F9C0-F710-860EF5A29303}"/>
                  </a:ext>
                </a:extLst>
              </p:cNvPr>
              <p:cNvGrpSpPr/>
              <p:nvPr/>
            </p:nvGrpSpPr>
            <p:grpSpPr>
              <a:xfrm>
                <a:off x="3177855" y="3666280"/>
                <a:ext cx="1289022" cy="1681818"/>
                <a:chOff x="980981" y="3851304"/>
                <a:chExt cx="1289022" cy="1681818"/>
              </a:xfrm>
            </p:grpSpPr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AFC4ADBF-0D5C-F867-AC59-0F036590C47E}"/>
                    </a:ext>
                  </a:extLst>
                </p:cNvPr>
                <p:cNvSpPr/>
                <p:nvPr/>
              </p:nvSpPr>
              <p:spPr>
                <a:xfrm>
                  <a:off x="980981" y="3866322"/>
                  <a:ext cx="1289022" cy="1666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E8BF4BC4-6113-AB71-D1A6-5F7E4C17F3DE}"/>
                    </a:ext>
                  </a:extLst>
                </p:cNvPr>
                <p:cNvSpPr txBox="1"/>
                <p:nvPr/>
              </p:nvSpPr>
              <p:spPr>
                <a:xfrm>
                  <a:off x="1237006" y="3851304"/>
                  <a:ext cx="86888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xx</a:t>
                  </a:r>
                  <a:r>
                    <a:rPr lang="zh-CN" altLang="en-US" sz="12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年</a:t>
                  </a:r>
                  <a:r>
                    <a:rPr lang="en-US" altLang="zh-CN" sz="12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xx</a:t>
                  </a:r>
                  <a:r>
                    <a:rPr lang="zh-CN" altLang="en-US" sz="12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卷</a:t>
                  </a:r>
                  <a:endParaRPr lang="en-US" altLang="zh-CN" sz="1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720D6D27-24BE-66CB-45B0-10F34BA65F2D}"/>
                    </a:ext>
                  </a:extLst>
                </p:cNvPr>
                <p:cNvSpPr txBox="1"/>
                <p:nvPr/>
              </p:nvSpPr>
              <p:spPr>
                <a:xfrm>
                  <a:off x="1035649" y="4094338"/>
                  <a:ext cx="1174556" cy="1329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2.(</a:t>
                  </a:r>
                  <a:r>
                    <a:rPr lang="zh-CN" altLang="en-US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复数</a:t>
                  </a:r>
                  <a:r>
                    <a:rPr lang="en-US" altLang="zh-CN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3.(</a:t>
                  </a:r>
                  <a:r>
                    <a:rPr lang="zh-CN" altLang="en-US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立体几何</a:t>
                  </a:r>
                  <a:r>
                    <a:rPr lang="en-US" altLang="zh-CN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18.(</a:t>
                  </a:r>
                  <a:r>
                    <a:rPr lang="zh-CN" altLang="en-US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概率</a:t>
                  </a:r>
                  <a:r>
                    <a:rPr lang="zh-CN" altLang="en-US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与统计</a:t>
                  </a:r>
                  <a:r>
                    <a:rPr lang="en-US" altLang="zh-CN" sz="110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  <a:endParaRPr lang="en-US" altLang="zh-CN" sz="11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3DD03E23-1B28-E845-C7A4-9979BB43DD6D}"/>
                  </a:ext>
                </a:extLst>
              </p:cNvPr>
              <p:cNvSpPr/>
              <p:nvPr/>
            </p:nvSpPr>
            <p:spPr>
              <a:xfrm>
                <a:off x="3232739" y="4199693"/>
                <a:ext cx="1011343" cy="25277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D3F87F0D-64AD-3A28-6275-0D122D82DD63}"/>
                  </a:ext>
                </a:extLst>
              </p:cNvPr>
              <p:cNvSpPr/>
              <p:nvPr/>
            </p:nvSpPr>
            <p:spPr>
              <a:xfrm>
                <a:off x="3232739" y="4441417"/>
                <a:ext cx="1011343" cy="25277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32433E6E-62F3-B058-C727-EFEF71A32FA8}"/>
                </a:ext>
              </a:extLst>
            </p:cNvPr>
            <p:cNvGrpSpPr/>
            <p:nvPr/>
          </p:nvGrpSpPr>
          <p:grpSpPr>
            <a:xfrm>
              <a:off x="12042912" y="538538"/>
              <a:ext cx="1289022" cy="1686189"/>
              <a:chOff x="5562437" y="3641461"/>
              <a:chExt cx="1289022" cy="1686189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90B994F4-4549-483B-8DDB-E13D63B0279A}"/>
                  </a:ext>
                </a:extLst>
              </p:cNvPr>
              <p:cNvGrpSpPr/>
              <p:nvPr/>
            </p:nvGrpSpPr>
            <p:grpSpPr>
              <a:xfrm>
                <a:off x="5562437" y="3641461"/>
                <a:ext cx="1289022" cy="1686189"/>
                <a:chOff x="980981" y="3851304"/>
                <a:chExt cx="1289022" cy="1686189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AA7FF777-D3A3-4F80-A525-51DAE50A69A1}"/>
                    </a:ext>
                  </a:extLst>
                </p:cNvPr>
                <p:cNvSpPr/>
                <p:nvPr/>
              </p:nvSpPr>
              <p:spPr>
                <a:xfrm>
                  <a:off x="980981" y="3866323"/>
                  <a:ext cx="1289022" cy="167117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B547BD3D-56F8-9AAB-A2F0-C374AC3984F6}"/>
                    </a:ext>
                  </a:extLst>
                </p:cNvPr>
                <p:cNvSpPr txBox="1"/>
                <p:nvPr/>
              </p:nvSpPr>
              <p:spPr>
                <a:xfrm>
                  <a:off x="1237006" y="3851304"/>
                  <a:ext cx="86888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xx</a:t>
                  </a:r>
                  <a:r>
                    <a:rPr lang="zh-CN" altLang="en-US" sz="12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年</a:t>
                  </a:r>
                  <a:r>
                    <a:rPr lang="en-US" altLang="zh-CN" sz="12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xx</a:t>
                  </a:r>
                  <a:r>
                    <a:rPr lang="zh-CN" altLang="en-US" sz="12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卷</a:t>
                  </a:r>
                  <a:endParaRPr lang="en-US" altLang="zh-CN" sz="12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D5871EFC-7BF6-E1D3-2743-842D06F41D5D}"/>
                    </a:ext>
                  </a:extLst>
                </p:cNvPr>
                <p:cNvSpPr txBox="1"/>
                <p:nvPr/>
              </p:nvSpPr>
              <p:spPr>
                <a:xfrm>
                  <a:off x="1035649" y="4094338"/>
                  <a:ext cx="1174556" cy="13297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1.(</a:t>
                  </a:r>
                  <a:r>
                    <a:rPr lang="zh-CN" altLang="en-US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逻辑</a:t>
                  </a: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20.(</a:t>
                  </a:r>
                  <a:r>
                    <a:rPr lang="zh-CN" altLang="en-US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函数与导数</a:t>
                  </a: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21.(</a:t>
                  </a:r>
                  <a:r>
                    <a:rPr lang="zh-CN" altLang="en-US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其他新定义</a:t>
                  </a:r>
                  <a:r>
                    <a:rPr lang="en-US" altLang="zh-CN" sz="1100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3F85444F-4D3A-5F6D-9B15-9613E219DE56}"/>
                  </a:ext>
                </a:extLst>
              </p:cNvPr>
              <p:cNvSpPr/>
              <p:nvPr/>
            </p:nvSpPr>
            <p:spPr>
              <a:xfrm>
                <a:off x="5666748" y="4708289"/>
                <a:ext cx="1011343" cy="25277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9AFF557B-CB3F-DDA2-52F7-E88FE71AA432}"/>
                  </a:ext>
                </a:extLst>
              </p:cNvPr>
              <p:cNvSpPr/>
              <p:nvPr/>
            </p:nvSpPr>
            <p:spPr>
              <a:xfrm>
                <a:off x="5666748" y="4950013"/>
                <a:ext cx="1011343" cy="252772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9674BF32-653B-7C12-9A60-14910A356A1F}"/>
                </a:ext>
              </a:extLst>
            </p:cNvPr>
            <p:cNvSpPr txBox="1"/>
            <p:nvPr/>
          </p:nvSpPr>
          <p:spPr>
            <a:xfrm>
              <a:off x="8563028" y="2338372"/>
              <a:ext cx="48665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all_data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每一个红框代表一个实体</a:t>
              </a:r>
              <a:endPara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468E075F-5B37-7E5B-76CD-7C6894A63A2B}"/>
              </a:ext>
            </a:extLst>
          </p:cNvPr>
          <p:cNvGrpSpPr/>
          <p:nvPr/>
        </p:nvGrpSpPr>
        <p:grpSpPr>
          <a:xfrm>
            <a:off x="1640435" y="1734799"/>
            <a:ext cx="860154" cy="2769990"/>
            <a:chOff x="1669796" y="1883541"/>
            <a:chExt cx="860154" cy="2769990"/>
          </a:xfrm>
        </p:grpSpPr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39AD7E57-E619-2559-B123-89FA5E83C281}"/>
                </a:ext>
              </a:extLst>
            </p:cNvPr>
            <p:cNvSpPr/>
            <p:nvPr/>
          </p:nvSpPr>
          <p:spPr>
            <a:xfrm>
              <a:off x="1669796" y="1883541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0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008EB5E1-BBE7-AF55-A049-71798E7114CB}"/>
                </a:ext>
              </a:extLst>
            </p:cNvPr>
            <p:cNvSpPr/>
            <p:nvPr/>
          </p:nvSpPr>
          <p:spPr>
            <a:xfrm>
              <a:off x="1669796" y="2345206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E93799E-9718-4717-0972-B345564F8732}"/>
                </a:ext>
              </a:extLst>
            </p:cNvPr>
            <p:cNvSpPr/>
            <p:nvPr/>
          </p:nvSpPr>
          <p:spPr>
            <a:xfrm>
              <a:off x="1669796" y="2806871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FCBEF56C-519E-6202-114B-D33D62FD9C84}"/>
                </a:ext>
              </a:extLst>
            </p:cNvPr>
            <p:cNvSpPr/>
            <p:nvPr/>
          </p:nvSpPr>
          <p:spPr>
            <a:xfrm>
              <a:off x="1669796" y="3268536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B2E85A2B-8684-E1BC-2B95-EBE215BE0837}"/>
                </a:ext>
              </a:extLst>
            </p:cNvPr>
            <p:cNvSpPr/>
            <p:nvPr/>
          </p:nvSpPr>
          <p:spPr>
            <a:xfrm>
              <a:off x="1669796" y="3730201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5D8BE1EE-66BF-4A97-8790-98A12BB686ED}"/>
                </a:ext>
              </a:extLst>
            </p:cNvPr>
            <p:cNvSpPr/>
            <p:nvPr/>
          </p:nvSpPr>
          <p:spPr>
            <a:xfrm>
              <a:off x="1669796" y="4191866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B1B0E4EB-7EE6-755C-4A93-0E4B5FE9ACC9}"/>
              </a:ext>
            </a:extLst>
          </p:cNvPr>
          <p:cNvCxnSpPr>
            <a:cxnSpLocks/>
            <a:stCxn id="88" idx="1"/>
          </p:cNvCxnSpPr>
          <p:nvPr/>
        </p:nvCxnSpPr>
        <p:spPr>
          <a:xfrm flipH="1">
            <a:off x="2529950" y="3119794"/>
            <a:ext cx="7170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622744EF-7848-9AAA-799B-04ED8249C84B}"/>
              </a:ext>
            </a:extLst>
          </p:cNvPr>
          <p:cNvCxnSpPr>
            <a:cxnSpLocks/>
            <a:endCxn id="198" idx="2"/>
          </p:cNvCxnSpPr>
          <p:nvPr/>
        </p:nvCxnSpPr>
        <p:spPr>
          <a:xfrm flipV="1">
            <a:off x="6051774" y="1407235"/>
            <a:ext cx="0" cy="36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A0D3CCF-D82E-D53C-15DF-686B359D9F2C}"/>
              </a:ext>
            </a:extLst>
          </p:cNvPr>
          <p:cNvGrpSpPr/>
          <p:nvPr/>
        </p:nvGrpSpPr>
        <p:grpSpPr>
          <a:xfrm>
            <a:off x="9773471" y="1734799"/>
            <a:ext cx="860154" cy="2769990"/>
            <a:chOff x="1669796" y="1883541"/>
            <a:chExt cx="860154" cy="2769990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E8D92FFD-3B94-D89D-22FF-BA4FCD22D354}"/>
                </a:ext>
              </a:extLst>
            </p:cNvPr>
            <p:cNvSpPr/>
            <p:nvPr/>
          </p:nvSpPr>
          <p:spPr>
            <a:xfrm>
              <a:off x="1669796" y="1883541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集合</a:t>
              </a: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6C46BF50-D66F-4A46-4DDB-BCC46F6F3F38}"/>
                </a:ext>
              </a:extLst>
            </p:cNvPr>
            <p:cNvSpPr/>
            <p:nvPr/>
          </p:nvSpPr>
          <p:spPr>
            <a:xfrm>
              <a:off x="1669796" y="2345206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复数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E5820866-AF59-095D-57A3-3410358BF02A}"/>
                </a:ext>
              </a:extLst>
            </p:cNvPr>
            <p:cNvSpPr/>
            <p:nvPr/>
          </p:nvSpPr>
          <p:spPr>
            <a:xfrm>
              <a:off x="1669796" y="2806871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逻辑</a:t>
              </a: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F1C409F-FF25-F5A9-E097-F1F2B6E2AC5F}"/>
                </a:ext>
              </a:extLst>
            </p:cNvPr>
            <p:cNvSpPr/>
            <p:nvPr/>
          </p:nvSpPr>
          <p:spPr>
            <a:xfrm>
              <a:off x="1669796" y="3268536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几何</a:t>
              </a: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1C7C8373-D39F-3029-1AE6-763462D386BE}"/>
                </a:ext>
              </a:extLst>
            </p:cNvPr>
            <p:cNvSpPr/>
            <p:nvPr/>
          </p:nvSpPr>
          <p:spPr>
            <a:xfrm>
              <a:off x="1669796" y="3730201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导数</a:t>
              </a: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C0BD0915-DE33-005D-423F-32D485D7A434}"/>
                </a:ext>
              </a:extLst>
            </p:cNvPr>
            <p:cNvSpPr/>
            <p:nvPr/>
          </p:nvSpPr>
          <p:spPr>
            <a:xfrm>
              <a:off x="1669796" y="4191866"/>
              <a:ext cx="86015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……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76547B3F-C64E-3752-82F6-04E914C52283}"/>
              </a:ext>
            </a:extLst>
          </p:cNvPr>
          <p:cNvCxnSpPr>
            <a:cxnSpLocks/>
          </p:cNvCxnSpPr>
          <p:nvPr/>
        </p:nvCxnSpPr>
        <p:spPr>
          <a:xfrm>
            <a:off x="8900754" y="3119794"/>
            <a:ext cx="872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E7E95799-080D-798E-80BD-BE9D669D3938}"/>
              </a:ext>
            </a:extLst>
          </p:cNvPr>
          <p:cNvCxnSpPr>
            <a:cxnSpLocks/>
            <a:stCxn id="88" idx="2"/>
            <a:endCxn id="201" idx="0"/>
          </p:cNvCxnSpPr>
          <p:nvPr/>
        </p:nvCxnSpPr>
        <p:spPr>
          <a:xfrm>
            <a:off x="6051774" y="4406309"/>
            <a:ext cx="0" cy="43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38DD7806-567E-BD35-A784-099F532EF48D}"/>
              </a:ext>
            </a:extLst>
          </p:cNvPr>
          <p:cNvGrpSpPr/>
          <p:nvPr/>
        </p:nvGrpSpPr>
        <p:grpSpPr>
          <a:xfrm>
            <a:off x="2891535" y="74811"/>
            <a:ext cx="6320478" cy="1332424"/>
            <a:chOff x="2910598" y="74811"/>
            <a:chExt cx="6320478" cy="1332424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1A79BBF-A3FE-4DB4-6E1B-0E387BB4E903}"/>
                </a:ext>
              </a:extLst>
            </p:cNvPr>
            <p:cNvGrpSpPr/>
            <p:nvPr/>
          </p:nvGrpSpPr>
          <p:grpSpPr>
            <a:xfrm>
              <a:off x="3187359" y="207153"/>
              <a:ext cx="5766956" cy="1067146"/>
              <a:chOff x="1208965" y="545087"/>
              <a:chExt cx="5766956" cy="1067146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9566D3AD-7FE5-86C2-B802-602695E74C1C}"/>
                  </a:ext>
                </a:extLst>
              </p:cNvPr>
              <p:cNvGrpSpPr/>
              <p:nvPr/>
            </p:nvGrpSpPr>
            <p:grpSpPr>
              <a:xfrm>
                <a:off x="1208965" y="545087"/>
                <a:ext cx="1174679" cy="1067146"/>
                <a:chOff x="1871197" y="1321679"/>
                <a:chExt cx="1174679" cy="1067146"/>
              </a:xfrm>
              <a:noFill/>
            </p:grpSpPr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270DE8CF-FFBB-D292-6F10-5D9E87BEC9BC}"/>
                    </a:ext>
                  </a:extLst>
                </p:cNvPr>
                <p:cNvSpPr/>
                <p:nvPr/>
              </p:nvSpPr>
              <p:spPr>
                <a:xfrm>
                  <a:off x="1871197" y="1321679"/>
                  <a:ext cx="1174679" cy="496347"/>
                </a:xfrm>
                <a:prstGeom prst="roundRect">
                  <a:avLst>
                    <a:gd name="adj" fmla="val 2504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2000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年</a:t>
                  </a:r>
                </a:p>
              </p:txBody>
            </p:sp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A94B0D34-C296-E3C3-E321-DEBB699C11F0}"/>
                    </a:ext>
                  </a:extLst>
                </p:cNvPr>
                <p:cNvSpPr/>
                <p:nvPr/>
              </p:nvSpPr>
              <p:spPr>
                <a:xfrm>
                  <a:off x="1871197" y="1892478"/>
                  <a:ext cx="1174679" cy="496347"/>
                </a:xfrm>
                <a:prstGeom prst="roundRect">
                  <a:avLst>
                    <a:gd name="adj" fmla="val 2504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2013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年</a:t>
                  </a:r>
                </a:p>
              </p:txBody>
            </p:sp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14181475-2063-9353-325D-73B535FA1E33}"/>
                  </a:ext>
                </a:extLst>
              </p:cNvPr>
              <p:cNvGrpSpPr/>
              <p:nvPr/>
            </p:nvGrpSpPr>
            <p:grpSpPr>
              <a:xfrm>
                <a:off x="2557304" y="545087"/>
                <a:ext cx="1174679" cy="1067146"/>
                <a:chOff x="3280812" y="1321679"/>
                <a:chExt cx="1174679" cy="1067146"/>
              </a:xfrm>
              <a:noFill/>
            </p:grpSpPr>
            <p:sp>
              <p:nvSpPr>
                <p:cNvPr id="92" name="矩形: 圆角 91">
                  <a:extLst>
                    <a:ext uri="{FF2B5EF4-FFF2-40B4-BE49-F238E27FC236}">
                      <a16:creationId xmlns:a16="http://schemas.microsoft.com/office/drawing/2014/main" id="{96D75AEA-93E6-9B13-D7B9-86474331E13D}"/>
                    </a:ext>
                  </a:extLst>
                </p:cNvPr>
                <p:cNvSpPr/>
                <p:nvPr/>
              </p:nvSpPr>
              <p:spPr>
                <a:xfrm>
                  <a:off x="3280812" y="1321679"/>
                  <a:ext cx="1174679" cy="496347"/>
                </a:xfrm>
                <a:prstGeom prst="roundRect">
                  <a:avLst>
                    <a:gd name="adj" fmla="val 2504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2001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年</a:t>
                  </a:r>
                </a:p>
              </p:txBody>
            </p:sp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F1542775-7C04-6CD7-9679-1786DA42A58B}"/>
                    </a:ext>
                  </a:extLst>
                </p:cNvPr>
                <p:cNvSpPr/>
                <p:nvPr/>
              </p:nvSpPr>
              <p:spPr>
                <a:xfrm>
                  <a:off x="3280812" y="1892478"/>
                  <a:ext cx="1174679" cy="496347"/>
                </a:xfrm>
                <a:prstGeom prst="roundRect">
                  <a:avLst>
                    <a:gd name="adj" fmla="val 2504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2014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年</a:t>
                  </a: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4DF19CA5-33E7-76E3-DE38-F385CD1099A0}"/>
                  </a:ext>
                </a:extLst>
              </p:cNvPr>
              <p:cNvGrpSpPr/>
              <p:nvPr/>
            </p:nvGrpSpPr>
            <p:grpSpPr>
              <a:xfrm>
                <a:off x="3905643" y="545087"/>
                <a:ext cx="1174679" cy="1067146"/>
                <a:chOff x="4567875" y="1321679"/>
                <a:chExt cx="1174679" cy="1067146"/>
              </a:xfrm>
              <a:noFill/>
            </p:grpSpPr>
            <p:sp>
              <p:nvSpPr>
                <p:cNvPr id="93" name="矩形: 圆角 92">
                  <a:extLst>
                    <a:ext uri="{FF2B5EF4-FFF2-40B4-BE49-F238E27FC236}">
                      <a16:creationId xmlns:a16="http://schemas.microsoft.com/office/drawing/2014/main" id="{01D106BF-1C23-10DE-3E5D-07498FCDA239}"/>
                    </a:ext>
                  </a:extLst>
                </p:cNvPr>
                <p:cNvSpPr/>
                <p:nvPr/>
              </p:nvSpPr>
              <p:spPr>
                <a:xfrm>
                  <a:off x="4567875" y="1321679"/>
                  <a:ext cx="1174679" cy="496347"/>
                </a:xfrm>
                <a:prstGeom prst="roundRect">
                  <a:avLst>
                    <a:gd name="adj" fmla="val 2504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2003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年</a:t>
                  </a:r>
                </a:p>
              </p:txBody>
            </p:sp>
            <p:sp>
              <p:nvSpPr>
                <p:cNvPr id="97" name="矩形: 圆角 96">
                  <a:extLst>
                    <a:ext uri="{FF2B5EF4-FFF2-40B4-BE49-F238E27FC236}">
                      <a16:creationId xmlns:a16="http://schemas.microsoft.com/office/drawing/2014/main" id="{28964E5E-6261-AF9C-871D-078ACBC929DC}"/>
                    </a:ext>
                  </a:extLst>
                </p:cNvPr>
                <p:cNvSpPr/>
                <p:nvPr/>
              </p:nvSpPr>
              <p:spPr>
                <a:xfrm>
                  <a:off x="4567875" y="1892478"/>
                  <a:ext cx="1174679" cy="496347"/>
                </a:xfrm>
                <a:prstGeom prst="roundRect">
                  <a:avLst>
                    <a:gd name="adj" fmla="val 2504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2015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年</a:t>
                  </a:r>
                </a:p>
              </p:txBody>
            </p:sp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A85F3D7E-E1F7-A639-1E1A-0F46BBF4AD60}"/>
                  </a:ext>
                </a:extLst>
              </p:cNvPr>
              <p:cNvGrpSpPr/>
              <p:nvPr/>
            </p:nvGrpSpPr>
            <p:grpSpPr>
              <a:xfrm>
                <a:off x="5801242" y="545087"/>
                <a:ext cx="1174679" cy="1067146"/>
                <a:chOff x="6100041" y="1321679"/>
                <a:chExt cx="1174679" cy="1067146"/>
              </a:xfrm>
              <a:noFill/>
            </p:grpSpPr>
            <p:sp>
              <p:nvSpPr>
                <p:cNvPr id="94" name="矩形: 圆角 93">
                  <a:extLst>
                    <a:ext uri="{FF2B5EF4-FFF2-40B4-BE49-F238E27FC236}">
                      <a16:creationId xmlns:a16="http://schemas.microsoft.com/office/drawing/2014/main" id="{8DDA5393-F19F-C5ED-E016-F12C62CC46C9}"/>
                    </a:ext>
                  </a:extLst>
                </p:cNvPr>
                <p:cNvSpPr/>
                <p:nvPr/>
              </p:nvSpPr>
              <p:spPr>
                <a:xfrm>
                  <a:off x="6100041" y="1321679"/>
                  <a:ext cx="1174679" cy="496347"/>
                </a:xfrm>
                <a:prstGeom prst="roundRect">
                  <a:avLst>
                    <a:gd name="adj" fmla="val 2504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2012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年</a:t>
                  </a:r>
                </a:p>
              </p:txBody>
            </p: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1896DAB6-BA9B-900A-32C0-CF02B5C54662}"/>
                    </a:ext>
                  </a:extLst>
                </p:cNvPr>
                <p:cNvSpPr/>
                <p:nvPr/>
              </p:nvSpPr>
              <p:spPr>
                <a:xfrm>
                  <a:off x="6100041" y="1892478"/>
                  <a:ext cx="1174679" cy="496347"/>
                </a:xfrm>
                <a:prstGeom prst="roundRect">
                  <a:avLst>
                    <a:gd name="adj" fmla="val 25045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2024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年</a:t>
                  </a:r>
                </a:p>
              </p:txBody>
            </p:sp>
          </p:grp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A3739A0-96DF-AD6B-ED95-85B93AC91941}"/>
                  </a:ext>
                </a:extLst>
              </p:cNvPr>
              <p:cNvSpPr txBox="1"/>
              <p:nvPr/>
            </p:nvSpPr>
            <p:spPr>
              <a:xfrm>
                <a:off x="5048523" y="761705"/>
                <a:ext cx="86015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</a:p>
            </p:txBody>
          </p:sp>
        </p:grp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C5B445CF-A130-B7C6-4C60-FF5682D9D0F3}"/>
                </a:ext>
              </a:extLst>
            </p:cNvPr>
            <p:cNvSpPr/>
            <p:nvPr/>
          </p:nvSpPr>
          <p:spPr>
            <a:xfrm>
              <a:off x="2910598" y="74811"/>
              <a:ext cx="6320478" cy="133242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77445715-2C08-CDFD-0FAD-3E0C46EB7854}"/>
              </a:ext>
            </a:extLst>
          </p:cNvPr>
          <p:cNvGrpSpPr/>
          <p:nvPr/>
        </p:nvGrpSpPr>
        <p:grpSpPr>
          <a:xfrm>
            <a:off x="2891535" y="4843397"/>
            <a:ext cx="6320478" cy="1470327"/>
            <a:chOff x="2872473" y="4843397"/>
            <a:chExt cx="6320478" cy="1470327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05B7D0CC-7625-32FD-6E40-AEBF925C6D6B}"/>
                </a:ext>
              </a:extLst>
            </p:cNvPr>
            <p:cNvGrpSpPr/>
            <p:nvPr/>
          </p:nvGrpSpPr>
          <p:grpSpPr>
            <a:xfrm>
              <a:off x="3053184" y="4942965"/>
              <a:ext cx="5959057" cy="1271191"/>
              <a:chOff x="1111672" y="1947321"/>
              <a:chExt cx="5959057" cy="1271191"/>
            </a:xfrm>
          </p:grpSpPr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6457B14-2989-5775-F805-8B39DDBA3081}"/>
                  </a:ext>
                </a:extLst>
              </p:cNvPr>
              <p:cNvSpPr/>
              <p:nvPr/>
            </p:nvSpPr>
            <p:spPr>
              <a:xfrm>
                <a:off x="1111672" y="1947321"/>
                <a:ext cx="868888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北京卷</a:t>
                </a: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A4F8D60-C06A-398E-AF71-B70447A83065}"/>
                  </a:ext>
                </a:extLst>
              </p:cNvPr>
              <p:cNvSpPr/>
              <p:nvPr/>
            </p:nvSpPr>
            <p:spPr>
              <a:xfrm>
                <a:off x="2129706" y="1947321"/>
                <a:ext cx="868888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天津卷</a:t>
                </a: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2E502EC0-F308-5A84-1267-159773D683A4}"/>
                  </a:ext>
                </a:extLst>
              </p:cNvPr>
              <p:cNvSpPr/>
              <p:nvPr/>
            </p:nvSpPr>
            <p:spPr>
              <a:xfrm>
                <a:off x="1111672" y="2721712"/>
                <a:ext cx="1332402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全国一卷</a:t>
                </a: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1B2EBAC3-8B17-217D-C412-193CD577618E}"/>
                  </a:ext>
                </a:extLst>
              </p:cNvPr>
              <p:cNvSpPr/>
              <p:nvPr/>
            </p:nvSpPr>
            <p:spPr>
              <a:xfrm>
                <a:off x="2620107" y="2721712"/>
                <a:ext cx="1332402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全国二卷</a:t>
                </a: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3D3E739E-8CB7-99B7-44E6-C77AD3F0B53C}"/>
                  </a:ext>
                </a:extLst>
              </p:cNvPr>
              <p:cNvSpPr/>
              <p:nvPr/>
            </p:nvSpPr>
            <p:spPr>
              <a:xfrm>
                <a:off x="3147740" y="1947321"/>
                <a:ext cx="868888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浙江卷</a:t>
                </a: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4AD8FBF3-00E6-BA6A-D33E-EA4DCC90EFE3}"/>
                  </a:ext>
                </a:extLst>
              </p:cNvPr>
              <p:cNvSpPr/>
              <p:nvPr/>
            </p:nvSpPr>
            <p:spPr>
              <a:xfrm>
                <a:off x="4165774" y="1947321"/>
                <a:ext cx="868888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江苏卷</a:t>
                </a: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DAA05681-46C8-6854-6D88-8200FB4D5424}"/>
                  </a:ext>
                </a:extLst>
              </p:cNvPr>
              <p:cNvSpPr/>
              <p:nvPr/>
            </p:nvSpPr>
            <p:spPr>
              <a:xfrm>
                <a:off x="4184855" y="2721712"/>
                <a:ext cx="1332402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全国三卷</a:t>
                </a: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0B88D34-F1AA-917B-E293-FAF6D3816DBC}"/>
                  </a:ext>
                </a:extLst>
              </p:cNvPr>
              <p:cNvSpPr/>
              <p:nvPr/>
            </p:nvSpPr>
            <p:spPr>
              <a:xfrm>
                <a:off x="5738327" y="2721712"/>
                <a:ext cx="1332402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新高考一卷</a:t>
                </a: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254DCCF2-D3A5-83ED-85F6-DDBC243F695C}"/>
                  </a:ext>
                </a:extLst>
              </p:cNvPr>
              <p:cNvSpPr/>
              <p:nvPr/>
            </p:nvSpPr>
            <p:spPr>
              <a:xfrm>
                <a:off x="6201841" y="1947321"/>
                <a:ext cx="868888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上海卷</a:t>
                </a: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4CB0B29-3481-C5F2-1AEB-3F3C812E75A4}"/>
                  </a:ext>
                </a:extLst>
              </p:cNvPr>
              <p:cNvSpPr/>
              <p:nvPr/>
            </p:nvSpPr>
            <p:spPr>
              <a:xfrm>
                <a:off x="5183808" y="1947321"/>
                <a:ext cx="868888" cy="496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山东卷</a:t>
                </a:r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EDF3B38C-76BD-5986-0BA4-34AF926D36C8}"/>
                  </a:ext>
                </a:extLst>
              </p:cNvPr>
              <p:cNvSpPr txBox="1"/>
              <p:nvPr/>
            </p:nvSpPr>
            <p:spPr>
              <a:xfrm>
                <a:off x="2745435" y="2452111"/>
                <a:ext cx="256495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……</a:t>
                </a:r>
                <a:r>
                  <a:rPr lang="zh-CN" altLang="en-US" sz="11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文理分卷</a:t>
                </a:r>
                <a:endParaRPr lang="en-US" altLang="zh-CN" sz="11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BBC943F6-95C8-AEE7-0388-9991E4588457}"/>
                </a:ext>
              </a:extLst>
            </p:cNvPr>
            <p:cNvSpPr/>
            <p:nvPr/>
          </p:nvSpPr>
          <p:spPr>
            <a:xfrm>
              <a:off x="2872473" y="4843397"/>
              <a:ext cx="6320478" cy="14703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274C6670-9101-F2A9-FD24-9B1FA3AD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27753" y="1441089"/>
            <a:ext cx="8870449" cy="6261135"/>
          </a:xfrm>
          <a:prstGeom prst="rect">
            <a:avLst/>
          </a:prstGeom>
        </p:spPr>
      </p:pic>
      <p:sp>
        <p:nvSpPr>
          <p:cNvPr id="208" name="文本框 207">
            <a:extLst>
              <a:ext uri="{FF2B5EF4-FFF2-40B4-BE49-F238E27FC236}">
                <a16:creationId xmlns:a16="http://schemas.microsoft.com/office/drawing/2014/main" id="{CF0EDA31-A0AD-A632-B51A-EE67039279FA}"/>
              </a:ext>
            </a:extLst>
          </p:cNvPr>
          <p:cNvSpPr txBox="1"/>
          <p:nvPr/>
        </p:nvSpPr>
        <p:spPr>
          <a:xfrm>
            <a:off x="6016658" y="1415388"/>
            <a:ext cx="697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年份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8A67208D-2797-9A9F-1E0B-34BAD6430524}"/>
              </a:ext>
            </a:extLst>
          </p:cNvPr>
          <p:cNvSpPr txBox="1"/>
          <p:nvPr/>
        </p:nvSpPr>
        <p:spPr>
          <a:xfrm>
            <a:off x="6071320" y="4451762"/>
            <a:ext cx="1101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试卷类别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CE1A6D9-D010-60FD-7657-4AD621F887A3}"/>
              </a:ext>
            </a:extLst>
          </p:cNvPr>
          <p:cNvSpPr txBox="1"/>
          <p:nvPr/>
        </p:nvSpPr>
        <p:spPr>
          <a:xfrm>
            <a:off x="8764256" y="2784340"/>
            <a:ext cx="1101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试题类别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A4791FAD-E123-42C0-E312-22279BD4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9570" y="-1684158"/>
            <a:ext cx="9010669" cy="62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9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DC4C98-0B61-DE49-CD8F-FB4EB3A77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58" y="0"/>
            <a:ext cx="81926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0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 descr="放大镜 纯色填充">
            <a:extLst>
              <a:ext uri="{FF2B5EF4-FFF2-40B4-BE49-F238E27FC236}">
                <a16:creationId xmlns:a16="http://schemas.microsoft.com/office/drawing/2014/main" id="{151BB257-2DE6-3F27-39D6-052C1FC4A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6897494" y="3429000"/>
            <a:ext cx="1051699" cy="1051699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CE4EA189-3040-6AFD-87EA-75A08A4A02CE}"/>
              </a:ext>
            </a:extLst>
          </p:cNvPr>
          <p:cNvGrpSpPr/>
          <p:nvPr/>
        </p:nvGrpSpPr>
        <p:grpSpPr>
          <a:xfrm>
            <a:off x="-259486" y="744231"/>
            <a:ext cx="1576203" cy="581466"/>
            <a:chOff x="2992580" y="746632"/>
            <a:chExt cx="1576203" cy="581466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6E6284AD-2684-F819-D7E7-F30140AC71E9}"/>
                </a:ext>
              </a:extLst>
            </p:cNvPr>
            <p:cNvSpPr/>
            <p:nvPr/>
          </p:nvSpPr>
          <p:spPr>
            <a:xfrm>
              <a:off x="2992580" y="746632"/>
              <a:ext cx="1576203" cy="581466"/>
            </a:xfrm>
            <a:prstGeom prst="roundRect">
              <a:avLst>
                <a:gd name="adj" fmla="val 204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811F868-6910-2365-76C1-604810C9C7AB}"/>
                </a:ext>
              </a:extLst>
            </p:cNvPr>
            <p:cNvSpPr txBox="1"/>
            <p:nvPr/>
          </p:nvSpPr>
          <p:spPr>
            <a:xfrm>
              <a:off x="3089828" y="806533"/>
              <a:ext cx="138170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keywords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24A9073-77E1-C10B-617A-D9FCCA0D1FB6}"/>
              </a:ext>
            </a:extLst>
          </p:cNvPr>
          <p:cNvGrpSpPr/>
          <p:nvPr/>
        </p:nvGrpSpPr>
        <p:grpSpPr>
          <a:xfrm>
            <a:off x="9282358" y="374899"/>
            <a:ext cx="1576203" cy="581466"/>
            <a:chOff x="3122167" y="1441095"/>
            <a:chExt cx="1576203" cy="581466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B6CFB19-B0CA-ACA2-5017-B8C78D6314BE}"/>
                </a:ext>
              </a:extLst>
            </p:cNvPr>
            <p:cNvSpPr/>
            <p:nvPr/>
          </p:nvSpPr>
          <p:spPr>
            <a:xfrm>
              <a:off x="3122167" y="1441095"/>
              <a:ext cx="1576203" cy="581466"/>
            </a:xfrm>
            <a:prstGeom prst="roundRect">
              <a:avLst>
                <a:gd name="adj" fmla="val 204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6E23DC-6BFC-B80A-1654-AA07CD5F1115}"/>
                </a:ext>
              </a:extLst>
            </p:cNvPr>
            <p:cNvSpPr txBox="1"/>
            <p:nvPr/>
          </p:nvSpPr>
          <p:spPr>
            <a:xfrm>
              <a:off x="3164441" y="1500996"/>
              <a:ext cx="1491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other_info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41D9269-42AB-D349-9402-AC18002ED11B}"/>
              </a:ext>
            </a:extLst>
          </p:cNvPr>
          <p:cNvCxnSpPr>
            <a:stCxn id="8" idx="3"/>
          </p:cNvCxnSpPr>
          <p:nvPr/>
        </p:nvCxnSpPr>
        <p:spPr>
          <a:xfrm>
            <a:off x="1316717" y="1034964"/>
            <a:ext cx="7216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682E0CA-06B3-9958-542E-3547EDC581C6}"/>
              </a:ext>
            </a:extLst>
          </p:cNvPr>
          <p:cNvGrpSpPr/>
          <p:nvPr/>
        </p:nvGrpSpPr>
        <p:grpSpPr>
          <a:xfrm>
            <a:off x="2038350" y="798625"/>
            <a:ext cx="1773918" cy="581466"/>
            <a:chOff x="2992580" y="746632"/>
            <a:chExt cx="1773918" cy="581466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56D386C-04EA-B482-FB3C-BE411844F058}"/>
                </a:ext>
              </a:extLst>
            </p:cNvPr>
            <p:cNvSpPr/>
            <p:nvPr/>
          </p:nvSpPr>
          <p:spPr>
            <a:xfrm>
              <a:off x="2992580" y="746632"/>
              <a:ext cx="1773918" cy="581466"/>
            </a:xfrm>
            <a:prstGeom prst="roundRect">
              <a:avLst>
                <a:gd name="adj" fmla="val 204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4BDE3A-B27C-D8EE-2BA1-845273CE4BCD}"/>
                </a:ext>
              </a:extLst>
            </p:cNvPr>
            <p:cNvSpPr txBox="1"/>
            <p:nvPr/>
          </p:nvSpPr>
          <p:spPr>
            <a:xfrm>
              <a:off x="3089828" y="806533"/>
              <a:ext cx="16766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GraphIndex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64C723-6229-E690-39EA-239CE99F1580}"/>
              </a:ext>
            </a:extLst>
          </p:cNvPr>
          <p:cNvGrpSpPr/>
          <p:nvPr/>
        </p:nvGrpSpPr>
        <p:grpSpPr>
          <a:xfrm>
            <a:off x="4422845" y="601422"/>
            <a:ext cx="1145868" cy="1125163"/>
            <a:chOff x="9080217" y="4423885"/>
            <a:chExt cx="1145868" cy="1125163"/>
          </a:xfrm>
        </p:grpSpPr>
        <p:pic>
          <p:nvPicPr>
            <p:cNvPr id="18" name="图形 17" descr="数据库 纯色填充">
              <a:extLst>
                <a:ext uri="{FF2B5EF4-FFF2-40B4-BE49-F238E27FC236}">
                  <a16:creationId xmlns:a16="http://schemas.microsoft.com/office/drawing/2014/main" id="{09157516-C15D-3F5F-5B4A-87C480CD7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105659" y="4423885"/>
              <a:ext cx="914400" cy="914400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34C9BBD-2F89-D510-F5D6-E67CC2F65658}"/>
                </a:ext>
              </a:extLst>
            </p:cNvPr>
            <p:cNvSpPr txBox="1"/>
            <p:nvPr/>
          </p:nvSpPr>
          <p:spPr>
            <a:xfrm>
              <a:off x="9080217" y="5179716"/>
              <a:ext cx="114586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Graph DB</a:t>
              </a:r>
              <a:endParaRPr lang="zh-CN" altLang="en-US" dirty="0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36C8D08-DDD2-F6AC-8E6E-B44675FA57E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12268" y="1089359"/>
            <a:ext cx="636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9FE8521-1C44-559C-B8AC-D39E715C86D9}"/>
              </a:ext>
            </a:extLst>
          </p:cNvPr>
          <p:cNvCxnSpPr>
            <a:cxnSpLocks/>
          </p:cNvCxnSpPr>
          <p:nvPr/>
        </p:nvCxnSpPr>
        <p:spPr>
          <a:xfrm>
            <a:off x="5362687" y="1089358"/>
            <a:ext cx="619529" cy="267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BE9D963-9256-9665-8D5D-5C13061FF22E}"/>
              </a:ext>
            </a:extLst>
          </p:cNvPr>
          <p:cNvCxnSpPr>
            <a:cxnSpLocks/>
          </p:cNvCxnSpPr>
          <p:nvPr/>
        </p:nvCxnSpPr>
        <p:spPr>
          <a:xfrm flipV="1">
            <a:off x="5362687" y="665632"/>
            <a:ext cx="619529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37AEDEA-A7C3-3250-6995-77E0F0C362C7}"/>
              </a:ext>
            </a:extLst>
          </p:cNvPr>
          <p:cNvGrpSpPr/>
          <p:nvPr/>
        </p:nvGrpSpPr>
        <p:grpSpPr>
          <a:xfrm>
            <a:off x="6241051" y="1274610"/>
            <a:ext cx="1507654" cy="581466"/>
            <a:chOff x="2992580" y="746632"/>
            <a:chExt cx="1966657" cy="5814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0FEC156E-7EF8-4AF0-8DCC-DE8EF4443961}"/>
                </a:ext>
              </a:extLst>
            </p:cNvPr>
            <p:cNvSpPr/>
            <p:nvPr/>
          </p:nvSpPr>
          <p:spPr>
            <a:xfrm>
              <a:off x="2992580" y="746632"/>
              <a:ext cx="1773918" cy="581466"/>
            </a:xfrm>
            <a:prstGeom prst="roundRect">
              <a:avLst>
                <a:gd name="adj" fmla="val 204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AA6A533-59F0-A76B-B5F2-D03A2A9C64A6}"/>
                </a:ext>
              </a:extLst>
            </p:cNvPr>
            <p:cNvSpPr txBox="1"/>
            <p:nvPr/>
          </p:nvSpPr>
          <p:spPr>
            <a:xfrm>
              <a:off x="3282567" y="811683"/>
              <a:ext cx="16766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failed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238FEC1-0F09-5ACA-2B79-338F17188032}"/>
              </a:ext>
            </a:extLst>
          </p:cNvPr>
          <p:cNvGrpSpPr/>
          <p:nvPr/>
        </p:nvGrpSpPr>
        <p:grpSpPr>
          <a:xfrm>
            <a:off x="6192427" y="374899"/>
            <a:ext cx="1408523" cy="581466"/>
            <a:chOff x="2992580" y="746632"/>
            <a:chExt cx="1773918" cy="581466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1C14A897-BB08-778E-B131-B7D326E34F64}"/>
                </a:ext>
              </a:extLst>
            </p:cNvPr>
            <p:cNvSpPr/>
            <p:nvPr/>
          </p:nvSpPr>
          <p:spPr>
            <a:xfrm>
              <a:off x="2992580" y="746632"/>
              <a:ext cx="1773918" cy="581466"/>
            </a:xfrm>
            <a:prstGeom prst="roundRect">
              <a:avLst>
                <a:gd name="adj" fmla="val 204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4256593-F36E-B719-F2EC-F32EDC63F30A}"/>
                </a:ext>
              </a:extLst>
            </p:cNvPr>
            <p:cNvSpPr txBox="1"/>
            <p:nvPr/>
          </p:nvSpPr>
          <p:spPr>
            <a:xfrm>
              <a:off x="3089828" y="806533"/>
              <a:ext cx="167667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matched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8C2DE83-8B80-6EFF-ECF7-B8E75596C6A4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>
            <a:off x="7600950" y="665633"/>
            <a:ext cx="1723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2AB77367-65DC-B68A-6E03-28EA7EA62231}"/>
              </a:ext>
            </a:extLst>
          </p:cNvPr>
          <p:cNvGrpSpPr/>
          <p:nvPr/>
        </p:nvGrpSpPr>
        <p:grpSpPr>
          <a:xfrm>
            <a:off x="8299264" y="1288240"/>
            <a:ext cx="1576203" cy="581466"/>
            <a:chOff x="3122167" y="1441095"/>
            <a:chExt cx="1576203" cy="581466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308E419B-3F4F-4C5F-5CCE-C5872D3841BE}"/>
                </a:ext>
              </a:extLst>
            </p:cNvPr>
            <p:cNvSpPr/>
            <p:nvPr/>
          </p:nvSpPr>
          <p:spPr>
            <a:xfrm>
              <a:off x="3122167" y="1441095"/>
              <a:ext cx="1576203" cy="581466"/>
            </a:xfrm>
            <a:prstGeom prst="roundRect">
              <a:avLst>
                <a:gd name="adj" fmla="val 2045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E1706D3-04E3-7EDF-9448-BEF1F9FAA3DD}"/>
                </a:ext>
              </a:extLst>
            </p:cNvPr>
            <p:cNvSpPr txBox="1"/>
            <p:nvPr/>
          </p:nvSpPr>
          <p:spPr>
            <a:xfrm>
              <a:off x="3164441" y="1500996"/>
              <a:ext cx="14916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other_info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D4D460-F79D-6CC2-615C-4F212B22FF74}"/>
              </a:ext>
            </a:extLst>
          </p:cNvPr>
          <p:cNvCxnSpPr>
            <a:cxnSpLocks/>
          </p:cNvCxnSpPr>
          <p:nvPr/>
        </p:nvCxnSpPr>
        <p:spPr>
          <a:xfrm>
            <a:off x="7600950" y="1565344"/>
            <a:ext cx="676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1903428-A054-DFA0-771F-886B4EADAE7E}"/>
              </a:ext>
            </a:extLst>
          </p:cNvPr>
          <p:cNvCxnSpPr>
            <a:stCxn id="9" idx="3"/>
          </p:cNvCxnSpPr>
          <p:nvPr/>
        </p:nvCxnSpPr>
        <p:spPr>
          <a:xfrm>
            <a:off x="10858561" y="665632"/>
            <a:ext cx="118103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C2BC1807-FC32-D98C-A0B6-096E5216C966}"/>
              </a:ext>
            </a:extLst>
          </p:cNvPr>
          <p:cNvCxnSpPr>
            <a:cxnSpLocks/>
          </p:cNvCxnSpPr>
          <p:nvPr/>
        </p:nvCxnSpPr>
        <p:spPr>
          <a:xfrm>
            <a:off x="12039600" y="665632"/>
            <a:ext cx="0" cy="2915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DB86C858-637D-7DFE-8CE7-084F5B7B5CE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875467" y="1578973"/>
            <a:ext cx="1138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9AABB09-B341-5DFE-33E6-9EDAA011B6BE}"/>
              </a:ext>
            </a:extLst>
          </p:cNvPr>
          <p:cNvCxnSpPr>
            <a:cxnSpLocks/>
          </p:cNvCxnSpPr>
          <p:nvPr/>
        </p:nvCxnSpPr>
        <p:spPr>
          <a:xfrm flipH="1">
            <a:off x="11009997" y="1565343"/>
            <a:ext cx="4235" cy="1475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矩形 87">
            <a:extLst>
              <a:ext uri="{FF2B5EF4-FFF2-40B4-BE49-F238E27FC236}">
                <a16:creationId xmlns:a16="http://schemas.microsoft.com/office/drawing/2014/main" id="{6FB86260-6CCB-B45C-7641-AE92A71BDC0D}"/>
              </a:ext>
            </a:extLst>
          </p:cNvPr>
          <p:cNvSpPr/>
          <p:nvPr/>
        </p:nvSpPr>
        <p:spPr>
          <a:xfrm>
            <a:off x="10426026" y="1653243"/>
            <a:ext cx="1344450" cy="1413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00D8477-90A1-008E-91B5-5963A21ADE98}"/>
              </a:ext>
            </a:extLst>
          </p:cNvPr>
          <p:cNvCxnSpPr>
            <a:cxnSpLocks/>
          </p:cNvCxnSpPr>
          <p:nvPr/>
        </p:nvCxnSpPr>
        <p:spPr>
          <a:xfrm flipH="1">
            <a:off x="8209647" y="3040371"/>
            <a:ext cx="22163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56C4A5F-CDF6-0C5C-506E-622EAD3F3CA7}"/>
              </a:ext>
            </a:extLst>
          </p:cNvPr>
          <p:cNvCxnSpPr>
            <a:cxnSpLocks/>
          </p:cNvCxnSpPr>
          <p:nvPr/>
        </p:nvCxnSpPr>
        <p:spPr>
          <a:xfrm flipH="1">
            <a:off x="8277225" y="3581400"/>
            <a:ext cx="37623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A29C1D17-F859-9267-2694-C7A72D003B05}"/>
              </a:ext>
            </a:extLst>
          </p:cNvPr>
          <p:cNvGrpSpPr/>
          <p:nvPr/>
        </p:nvGrpSpPr>
        <p:grpSpPr>
          <a:xfrm>
            <a:off x="10453146" y="1760450"/>
            <a:ext cx="1275497" cy="1146374"/>
            <a:chOff x="6806091" y="5040178"/>
            <a:chExt cx="1275497" cy="1146374"/>
          </a:xfrm>
        </p:grpSpPr>
        <p:pic>
          <p:nvPicPr>
            <p:cNvPr id="86" name="图形 85" descr="数据库 轮廓">
              <a:extLst>
                <a:ext uri="{FF2B5EF4-FFF2-40B4-BE49-F238E27FC236}">
                  <a16:creationId xmlns:a16="http://schemas.microsoft.com/office/drawing/2014/main" id="{407197C1-A9D3-1E57-87DB-3B0F843A1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86172" y="5040178"/>
              <a:ext cx="914400" cy="914400"/>
            </a:xfrm>
            <a:prstGeom prst="rect">
              <a:avLst/>
            </a:pr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9D1C1E4-1154-4F1F-FC4C-16AD17209768}"/>
                </a:ext>
              </a:extLst>
            </p:cNvPr>
            <p:cNvSpPr txBox="1"/>
            <p:nvPr/>
          </p:nvSpPr>
          <p:spPr>
            <a:xfrm>
              <a:off x="6806091" y="5817220"/>
              <a:ext cx="127549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Vector DB</a:t>
              </a:r>
              <a:endParaRPr lang="zh-CN" altLang="en-US" dirty="0"/>
            </a:p>
          </p:txBody>
        </p:sp>
      </p:grpSp>
      <p:pic>
        <p:nvPicPr>
          <p:cNvPr id="3" name="图形 2" descr="清单 轮廓">
            <a:extLst>
              <a:ext uri="{FF2B5EF4-FFF2-40B4-BE49-F238E27FC236}">
                <a16:creationId xmlns:a16="http://schemas.microsoft.com/office/drawing/2014/main" id="{F6EA460E-D235-6591-8FFB-B7C9323E08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5473" y="2537492"/>
            <a:ext cx="1261228" cy="126122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EC316FE-D4DF-BDF1-677C-B11B84BF9AA1}"/>
              </a:ext>
            </a:extLst>
          </p:cNvPr>
          <p:cNvCxnSpPr>
            <a:cxnSpLocks/>
          </p:cNvCxnSpPr>
          <p:nvPr/>
        </p:nvCxnSpPr>
        <p:spPr>
          <a:xfrm flipH="1">
            <a:off x="6096000" y="3245023"/>
            <a:ext cx="932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图形 20" descr="原子 纯色填充">
            <a:extLst>
              <a:ext uri="{FF2B5EF4-FFF2-40B4-BE49-F238E27FC236}">
                <a16:creationId xmlns:a16="http://schemas.microsoft.com/office/drawing/2014/main" id="{2E13463C-5189-25E5-E492-5D9DAD149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80551" y="2537492"/>
            <a:ext cx="1207856" cy="120785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F055366-55AD-1879-9C2B-4F8C5893874F}"/>
              </a:ext>
            </a:extLst>
          </p:cNvPr>
          <p:cNvSpPr txBox="1"/>
          <p:nvPr/>
        </p:nvSpPr>
        <p:spPr>
          <a:xfrm>
            <a:off x="4478155" y="3595388"/>
            <a:ext cx="140560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5AE9CA0-92C9-1CC7-3AE1-DBB836C5E7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181224" y="3075345"/>
            <a:ext cx="12192000" cy="36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5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34662</TotalTime>
  <Words>665</Words>
  <Application>Microsoft Office PowerPoint</Application>
  <PresentationFormat>宽屏</PresentationFormat>
  <Paragraphs>240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仿宋</vt:lpstr>
      <vt:lpstr>华文仿宋</vt:lpstr>
      <vt:lpstr>华文楷体</vt:lpstr>
      <vt:lpstr>华文中宋</vt:lpstr>
      <vt:lpstr>Arial</vt:lpstr>
      <vt:lpstr>Cascadia Code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奕 赫</dc:creator>
  <cp:lastModifiedBy>奕 赫</cp:lastModifiedBy>
  <cp:revision>11</cp:revision>
  <dcterms:created xsi:type="dcterms:W3CDTF">2025-04-19T06:01:19Z</dcterms:created>
  <dcterms:modified xsi:type="dcterms:W3CDTF">2025-06-19T18:46:24Z</dcterms:modified>
</cp:coreProperties>
</file>