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8" r:id="rId5"/>
    <p:sldId id="263" r:id="rId6"/>
    <p:sldId id="264" r:id="rId7"/>
    <p:sldId id="265" r:id="rId8"/>
    <p:sldId id="267" r:id="rId9"/>
    <p:sldId id="269" r:id="rId10"/>
    <p:sldId id="270" r:id="rId11"/>
  </p:sldIdLst>
  <p:sldSz cx="9144000" cy="6858000" type="screen4x3"/>
  <p:notesSz cx="10020300" cy="688816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>
          <p15:clr>
            <a:srgbClr val="A4A3A4"/>
          </p15:clr>
        </p15:guide>
        <p15:guide id="2" pos="3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97" d="100"/>
          <a:sy n="97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420" y="-84"/>
      </p:cViewPr>
      <p:guideLst>
        <p:guide orient="horz" pos="2170"/>
        <p:guide pos="3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F12924C-9F25-4ACC-9716-72F1BE7EB6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CE59CF3-02F7-49A5-82AD-CAD0B0EAF5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91E0B5E1-A8BE-446D-AE26-429B31E0FA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68E10B4-CAEA-4A36-9E36-D8C6DFA747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9758BD4C-88C0-4D3A-BB55-D8787CFFDB3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5EB1485-0449-417A-AF5E-1817C40A07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78AFA7A-BA37-4B26-830F-E1EA9BC6C2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9DA5419-9BA6-40E5-A10A-957A73CE8B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9300" y="515938"/>
            <a:ext cx="3446463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9A4F6CE-918D-4C39-B10D-6A141232A2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07F7AC-703D-4EC3-8917-0D67806664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278C1E6-5FD7-4824-97AC-00586C15B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DBF902E-11CB-4302-9E97-4B0076FDD399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8C9CB343-0958-4C51-8B6F-F737EB8A36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fr-FR" altLang="fr-FR"/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053935C9-51C5-41DA-A9B7-671539EAD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843F8F-CB80-4FA1-A02C-1E5700BA92B1}" type="slidenum">
              <a:rPr lang="fr-FR" altLang="fr-FR"/>
              <a:pPr>
                <a:spcBef>
                  <a:spcPct val="0"/>
                </a:spcBef>
              </a:pPr>
              <a:t>1</a:t>
            </a:fld>
            <a:endParaRPr lang="fr-FR" altLang="fr-FR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34BB5B4-0E22-4A90-8F83-740BB39F4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92B0B4E-697D-4DDA-99ED-78153DCF7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173B16AA-5A28-45B0-BF4A-C2A4C931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792F88-F622-4D7E-B399-FE80D07D3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EACB6D-E435-4822-8CB0-92E039C9C9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46AFC-43BF-494F-B199-79BC3B470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04B3118-1B6F-454E-B02C-33CB1AF376A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4703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C79107-1C5E-4736-AF67-782DCDE8E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D677F0-55A2-4BCE-B1EB-692AFF97D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F4E7A3C-21C2-4E7F-A4A9-E4F057416B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FB581-0DB9-4BDF-A2F3-CB217B2CFBC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2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F83C74-14BD-45A2-92BD-4223FFEAD0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DBA74D6-1A66-43AE-B421-C312650BF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81C7A9-82C6-4E1B-94B3-48AB096303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EDC3A-DCDC-4FDA-93A2-DAC6DB39AD3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1389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720F31-9330-4036-A396-4DCE7B6192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990D987-C267-4F51-8C22-AC3D63DF91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2869E7F-AA6E-4B18-9A0D-F8C8AF59A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9C657-1041-46C3-B8CD-F7EC7A55E22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6477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96CA0B-C779-4AFC-BDEF-8A755886F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7F6EE05-3481-44C4-BFA9-77C7D225B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CB69CEC-88DA-4674-95CA-A5C0135BA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0E114-59A3-43D9-AB2E-EABFE1A9FAD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820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1496F6-D349-4CF8-B208-732B371F6B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203678-0950-4E14-9E16-5831B4F19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B638ADB-370B-4A72-AE47-9626DE548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0A3F5-3AC9-4A52-83D9-718859DF2C8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76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5185BF-34E7-4FF6-AEAD-B2DDF7570E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B6F24DC-3DA6-4405-87EC-C5E61440E1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39A297-D313-4E7D-A25C-401A92C07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E9FE6-A2B6-472C-85B3-55E7ACD3283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063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21174-A6BD-458A-85A0-0F3B15308A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AF150-67C0-4170-98EC-E31AC9BFBA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87DC8-4907-4709-B40D-FD4A13F3D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85D65-F3E5-438B-B5AA-9B68B75A5E1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7573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6EFB95A-6B53-4F2F-BAE0-4F64A8DDC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0BED3C-ECBC-444C-9FF9-1FE18816F1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9E28E65-78FA-4AD3-8CB8-4628F44C9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853EA-4D73-4F92-89D0-B1C143FB904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623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EE9DD5C-3255-43F6-A9C7-E5E46EBB9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6C5EC38-E005-472B-9161-7BAFB9D817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22251A5-9652-40BD-B659-490C31625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60AEA-89D1-402D-89DB-E43FF946FA1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1303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4DA694-19F5-428D-B763-DE42903AF6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4700C9D-69E1-4B3D-91DB-01BD455C0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2FFE84D-F5D7-4A39-8222-59325F56C5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C5136-8523-47C7-A33A-B22BE2A583E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63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F8844E-5A4E-4AE5-9910-BAF2AC5A2D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313F77E-1157-480D-A610-8E386829D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4DDE26D-61DF-471F-9668-D8558458E6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02810-5448-4311-82D3-D245CA48F46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965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77AFF7-D676-405F-9AD0-B162044F0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3C5300-342D-4254-BD53-54BE6FB36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4F607C4-23AF-4495-97B9-983D8C89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065BF27-4932-4D9E-AF8D-3D0DFD1F11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6094702-B75F-4A85-AA70-C157707802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F394A15-AD6A-423F-88AD-76AE64D19E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Année 2020 2021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A359B27-A045-4244-A05B-1F270168F8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31EDCA6-793B-4858-9D9E-E1F13B6ADEAE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59057BE3-779A-41F9-983D-137949E2A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/>
              <a:t>Année 2021 2022</a:t>
            </a: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9BEA5D58-3607-4C5B-94D8-B4C40D0943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5A8856-8ACB-49D1-AE4F-F8EDDBCB6489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FR" altLang="fr-FR" sz="12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74C2619F-75E3-4CD1-93C8-8CBD88BABF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560" y="620688"/>
            <a:ext cx="7772400" cy="2438400"/>
          </a:xfrm>
        </p:spPr>
        <p:txBody>
          <a:bodyPr/>
          <a:lstStyle/>
          <a:p>
            <a:pPr algn="ctr" eaLnBrk="1" hangingPunct="1"/>
            <a:r>
              <a:rPr lang="fr-FR" altLang="fr-FR" sz="3200"/>
              <a:t>Première NSI </a:t>
            </a:r>
            <a:br>
              <a:rPr lang="fr-FR" altLang="fr-FR"/>
            </a:br>
            <a:r>
              <a:rPr lang="fr-FR" altLang="fr-FR"/>
              <a:t>HYGIENE INFORMATIQUE</a:t>
            </a:r>
            <a:br>
              <a:rPr lang="fr-FR" altLang="fr-FR"/>
            </a:br>
            <a:r>
              <a:rPr lang="fr-FR" altLang="fr-FR" sz="2400"/>
              <a:t>H. Kesseler</a:t>
            </a:r>
            <a:br>
              <a:rPr lang="fr-FR" altLang="fr-FR"/>
            </a:br>
            <a:endParaRPr lang="fr-FR" alt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AA5C9-68F2-4E36-8540-05FF988B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Pour information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485EF0-A9ED-4509-A7FD-1357672E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Année 2021 2022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D43973-5DC4-4C04-B70B-3EE0EF9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114-59A3-43D9-AB2E-EABFE1A9FAD6}" type="slidenum">
              <a:rPr lang="fr-FR" altLang="fr-FR" smtClean="0"/>
              <a:pPr/>
              <a:t>10</a:t>
            </a:fld>
            <a:endParaRPr lang="fr-FR" alt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2F027BE-450F-4215-90FF-409D93D5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/>
              <a:t>La spécialité abandonnée en première aura un coéfficient de 8 en contrôle continu.</a:t>
            </a:r>
          </a:p>
          <a:p>
            <a:pPr marL="0" indent="0">
              <a:buNone/>
            </a:pPr>
            <a:r>
              <a:rPr lang="fr-FR" sz="2800"/>
              <a:t>En terminale la spécialité aura un coéfficient de 16 en épreuve finale (avril).</a:t>
            </a:r>
          </a:p>
          <a:p>
            <a:pPr marL="0" indent="0">
              <a:buNone/>
            </a:pPr>
            <a:r>
              <a:rPr lang="fr-FR" sz="2800"/>
              <a:t>Le grand oral devra porter sur une des  spécialités coéf 10</a:t>
            </a:r>
          </a:p>
          <a:p>
            <a:pPr marL="0" indent="0">
              <a:buNone/>
            </a:pP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043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pied de page 4">
            <a:extLst>
              <a:ext uri="{FF2B5EF4-FFF2-40B4-BE49-F238E27FC236}">
                <a16:creationId xmlns:a16="http://schemas.microsoft.com/office/drawing/2014/main" id="{0318EC0D-5A67-48C5-874D-6CECF366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/>
              <a:t>Année 2021 2022</a:t>
            </a:r>
          </a:p>
        </p:txBody>
      </p:sp>
      <p:sp>
        <p:nvSpPr>
          <p:cNvPr id="7171" name="Espace réservé du numéro de diapositive 5">
            <a:extLst>
              <a:ext uri="{FF2B5EF4-FFF2-40B4-BE49-F238E27FC236}">
                <a16:creationId xmlns:a16="http://schemas.microsoft.com/office/drawing/2014/main" id="{B93184A9-B2B3-45EC-8FA7-9F872CCB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53DD00-7753-4F34-AD56-4BB1E4E24ABC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fr-FR" altLang="fr-FR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9E1B051-3405-48D0-A63A-3A8ED4A1E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La sauvegarde 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BA64E39F-8F6E-4370-A7FB-EE9AAC6F1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825094"/>
            <a:ext cx="8001000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</a:pPr>
            <a:r>
              <a:rPr lang="fr-FR" sz="2000" i="0">
                <a:solidFill>
                  <a:srgbClr val="3449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Vous devez impérativement sauvegarder régulièrement vos travaux.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fr-FR" sz="2000" i="0">
                <a:solidFill>
                  <a:srgbClr val="3449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Il faudra penser à apporter un support amovible (clé, disque dur, etc)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fr-FR" sz="2000" i="0">
                <a:solidFill>
                  <a:srgbClr val="3449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Utiliser un espace dans un cloud. 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fr-FR" sz="2000" i="0">
                <a:solidFill>
                  <a:srgbClr val="34495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Une bonne pratique consiste à avoir deux ou trois sauvegardes différentes.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fr-FR" sz="2000">
                <a:solidFill>
                  <a:srgbClr val="34495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Incrémenter vos versions  V1,V2 ….</a:t>
            </a:r>
            <a:endParaRPr lang="fr-FR" sz="2000" i="0">
              <a:solidFill>
                <a:srgbClr val="34495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None/>
            </a:pPr>
            <a:endParaRPr lang="fr-FR" altLang="fr-FR" sz="1600">
              <a:solidFill>
                <a:srgbClr val="34495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None/>
            </a:pPr>
            <a:endParaRPr lang="fr-FR" altLang="fr-F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pied de page 4">
            <a:extLst>
              <a:ext uri="{FF2B5EF4-FFF2-40B4-BE49-F238E27FC236}">
                <a16:creationId xmlns:a16="http://schemas.microsoft.com/office/drawing/2014/main" id="{773721B4-6302-4275-9953-58AC3773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/>
              <a:t>Année 2021 2022</a:t>
            </a:r>
          </a:p>
        </p:txBody>
      </p:sp>
      <p:sp>
        <p:nvSpPr>
          <p:cNvPr id="12291" name="Espace réservé du numéro de diapositive 5">
            <a:extLst>
              <a:ext uri="{FF2B5EF4-FFF2-40B4-BE49-F238E27FC236}">
                <a16:creationId xmlns:a16="http://schemas.microsoft.com/office/drawing/2014/main" id="{239058FB-DE93-4ABA-B265-50581FB4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DAF5F5-B204-48F5-95B3-9E7BB99D186A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fr-FR" altLang="fr-FR" sz="12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6E25FE85-4113-471B-8FF8-538864639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Nommer des fichiers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30D4E65D-895D-488C-AB69-58B8D859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1772816"/>
            <a:ext cx="7993062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sz="2000"/>
              <a:t>Pour permettre une lecture de vos fichiers dans différents systèmes, il faudra respecter quelques règles dans les noms que vous utilisez:</a:t>
            </a:r>
          </a:p>
          <a:p>
            <a:pPr marL="342900" indent="-342900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fr-FR" altLang="fr-FR" sz="2000"/>
              <a:t>Ne pas mettre d'espace</a:t>
            </a:r>
          </a:p>
          <a:p>
            <a:pPr marL="342900" indent="-342900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fr-FR" altLang="fr-FR" sz="2000"/>
              <a:t>Ne pas mettre d'accent</a:t>
            </a:r>
          </a:p>
          <a:p>
            <a:pPr marL="342900" indent="-342900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fr-FR" altLang="fr-FR" sz="2000"/>
              <a:t>Ne pas mettre de caractère spécial en dehors de _ (tiret du 8) ou - (tiret du 6) </a:t>
            </a:r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fr-FR" altLang="fr-FR" sz="2000"/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fr-FR" altLang="fr-F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pied de page 4">
            <a:extLst>
              <a:ext uri="{FF2B5EF4-FFF2-40B4-BE49-F238E27FC236}">
                <a16:creationId xmlns:a16="http://schemas.microsoft.com/office/drawing/2014/main" id="{7C53BCB3-EA9A-40B4-B974-5431BCB1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/>
              <a:t>Année 2021 2022</a:t>
            </a:r>
          </a:p>
        </p:txBody>
      </p:sp>
      <p:sp>
        <p:nvSpPr>
          <p:cNvPr id="13315" name="Espace réservé du numéro de diapositive 5">
            <a:extLst>
              <a:ext uri="{FF2B5EF4-FFF2-40B4-BE49-F238E27FC236}">
                <a16:creationId xmlns:a16="http://schemas.microsoft.com/office/drawing/2014/main" id="{154AFA83-4B90-4AA4-ABF0-F83D3F81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976BA0-D74B-420D-848C-9C7E34E8417A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FR" altLang="fr-FR" sz="12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3C8A0EE-604A-4E81-8DAD-655EF5004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5489" y="136525"/>
            <a:ext cx="8001000" cy="747936"/>
          </a:xfrm>
        </p:spPr>
        <p:txBody>
          <a:bodyPr/>
          <a:lstStyle/>
          <a:p>
            <a:pPr eaLnBrk="1" hangingPunct="1"/>
            <a:r>
              <a:rPr lang="fr-FR" altLang="fr-FR" sz="3400"/>
              <a:t>Convention de nommage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692FA744-4EFD-448C-AF30-919E0834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49" y="899444"/>
            <a:ext cx="7993062" cy="129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 sz="1600"/>
              <a:t>Existe principalement deux conventions intéressantes à l'utiliser pour le nommage :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600" dirty="0"/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sz="1800" b="1"/>
              <a:t>snake_case </a:t>
            </a:r>
            <a:r>
              <a:rPr lang="fr-FR" altLang="fr-FR" sz="1800"/>
              <a:t>ou </a:t>
            </a:r>
            <a:r>
              <a:rPr lang="fr-FR" altLang="fr-FR" sz="1800" b="1"/>
              <a:t>CamelCase</a:t>
            </a:r>
            <a:r>
              <a:rPr lang="fr-FR" altLang="fr-FR" sz="1800"/>
              <a:t> </a:t>
            </a:r>
            <a:endParaRPr lang="fr-FR" altLang="fr-FR" sz="1800" dirty="0"/>
          </a:p>
        </p:txBody>
      </p:sp>
      <p:sp>
        <p:nvSpPr>
          <p:cNvPr id="13329" name="Text Box 23">
            <a:extLst>
              <a:ext uri="{FF2B5EF4-FFF2-40B4-BE49-F238E27FC236}">
                <a16:creationId xmlns:a16="http://schemas.microsoft.com/office/drawing/2014/main" id="{172E21B3-A267-4816-87FA-2D9037E6A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598" y="2231383"/>
            <a:ext cx="799306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sz="1600" b="1"/>
              <a:t>Exemple 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fr-FR" altLang="fr-FR" sz="1600"/>
              <a:t>Le fichier </a:t>
            </a:r>
            <a:r>
              <a:rPr lang="fr-FR" altLang="fr-FR" sz="1600" i="1"/>
              <a:t>Mon premier programme python.py </a:t>
            </a:r>
            <a:r>
              <a:rPr lang="fr-FR" altLang="fr-FR" sz="1600"/>
              <a:t>s'écrira :</a:t>
            </a:r>
          </a:p>
          <a:p>
            <a:pPr marL="285750" indent="-285750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fr-FR" altLang="fr-FR" sz="1600" i="1"/>
              <a:t>Mon_premier_programme_python.py  </a:t>
            </a:r>
            <a:r>
              <a:rPr lang="fr-FR" altLang="fr-FR" sz="1600"/>
              <a:t>en  snake case</a:t>
            </a:r>
          </a:p>
          <a:p>
            <a:pPr marL="285750" indent="-285750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Ø"/>
            </a:pPr>
            <a:r>
              <a:rPr lang="fr-FR" altLang="fr-FR" sz="1600" i="1"/>
              <a:t>monPremierProgrammePython</a:t>
            </a:r>
            <a:r>
              <a:rPr lang="fr-FR" altLang="fr-FR" sz="1600"/>
              <a:t> en Camel Case</a:t>
            </a:r>
          </a:p>
          <a:p>
            <a:pPr eaLnBrk="1" hangingPunct="1">
              <a:spcBef>
                <a:spcPct val="50000"/>
              </a:spcBef>
              <a:buClrTx/>
              <a:buNone/>
            </a:pPr>
            <a:r>
              <a:rPr lang="fr-FR" altLang="fr-FR" sz="1600" b="1"/>
              <a:t>Exercice :</a:t>
            </a:r>
            <a:r>
              <a:rPr lang="fr-FR" altLang="fr-FR" sz="1600"/>
              <a:t> Corriger les noms des fichiers suivants eu utilisans les deux conventions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2D96067-5547-424F-B446-163010C38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29977"/>
              </p:ext>
            </p:extLst>
          </p:nvPr>
        </p:nvGraphicFramePr>
        <p:xfrm>
          <a:off x="790680" y="4437112"/>
          <a:ext cx="7776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7">
                  <a:extLst>
                    <a:ext uri="{9D8B030D-6E8A-4147-A177-3AD203B41FA5}">
                      <a16:colId xmlns:a16="http://schemas.microsoft.com/office/drawing/2014/main" val="2117737646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143831745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61553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800"/>
                        <a:t>Hervé.pdf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1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800"/>
                        <a:t>Mon TP Photo.jpg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800"/>
                        <a:t>Ma page web.html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279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pied de page 4">
            <a:extLst>
              <a:ext uri="{FF2B5EF4-FFF2-40B4-BE49-F238E27FC236}">
                <a16:creationId xmlns:a16="http://schemas.microsoft.com/office/drawing/2014/main" id="{B3851045-6EB9-4962-AA5D-E7E78792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/>
              <a:t>Année 2021 2022</a:t>
            </a:r>
          </a:p>
        </p:txBody>
      </p:sp>
      <p:sp>
        <p:nvSpPr>
          <p:cNvPr id="14339" name="Espace réservé du numéro de diapositive 5">
            <a:extLst>
              <a:ext uri="{FF2B5EF4-FFF2-40B4-BE49-F238E27FC236}">
                <a16:creationId xmlns:a16="http://schemas.microsoft.com/office/drawing/2014/main" id="{ACE0F686-0C02-419E-B39A-DA9F9CE0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ADCBF6-A46F-448F-AA4A-FF0DA1688DEB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fr-FR" sz="12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AFDD4FF-9DF2-4443-98D8-81EEFD60B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Rendre un travail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667926-2A6F-4C5D-B307-41EC6B60139B}"/>
              </a:ext>
            </a:extLst>
          </p:cNvPr>
          <p:cNvSpPr txBox="1"/>
          <p:nvPr/>
        </p:nvSpPr>
        <p:spPr>
          <a:xfrm>
            <a:off x="783270" y="2047366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Convention entre nous pour éviter la suppression de votre travail par un autre élève:</a:t>
            </a:r>
          </a:p>
          <a:p>
            <a:endParaRPr lang="fr-FR"/>
          </a:p>
          <a:p>
            <a:r>
              <a:rPr lang="fr-FR"/>
              <a:t>Pour rendre un travail: </a:t>
            </a:r>
          </a:p>
          <a:p>
            <a:r>
              <a:rPr lang="fr-FR"/>
              <a:t>il faudra clairement </a:t>
            </a:r>
            <a:r>
              <a:rPr lang="fr-FR" b="1"/>
              <a:t>identifier celui-ci avec votre nom</a:t>
            </a:r>
            <a:r>
              <a:rPr lang="fr-FR"/>
              <a:t>, généralement avec un fichier compressé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u pied de page 4">
            <a:extLst>
              <a:ext uri="{FF2B5EF4-FFF2-40B4-BE49-F238E27FC236}">
                <a16:creationId xmlns:a16="http://schemas.microsoft.com/office/drawing/2014/main" id="{B9AE5D1F-3503-4301-9979-7E0035B7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/>
              <a:t>Année 2021 2022</a:t>
            </a:r>
          </a:p>
        </p:txBody>
      </p:sp>
      <p:sp>
        <p:nvSpPr>
          <p:cNvPr id="15363" name="Espace réservé du numéro de diapositive 5">
            <a:extLst>
              <a:ext uri="{FF2B5EF4-FFF2-40B4-BE49-F238E27FC236}">
                <a16:creationId xmlns:a16="http://schemas.microsoft.com/office/drawing/2014/main" id="{3BFAF2FC-6F68-42EB-9554-E5676EA1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B9B4FD-7B40-4137-9ED3-BD1CF5628862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fr-FR" altLang="fr-FR" sz="12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3F19A3A-D235-47B5-8FBD-A49C2FE9F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Arborescence sur votre ordi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E1671-B121-43A2-8CC4-FEFFF0A4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2180456"/>
          </a:xfrm>
        </p:spPr>
        <p:txBody>
          <a:bodyPr/>
          <a:lstStyle/>
          <a:p>
            <a:pPr marL="0" indent="0">
              <a:buNone/>
            </a:pPr>
            <a:r>
              <a:rPr lang="fr-FR" sz="2000" b="0" i="0">
                <a:solidFill>
                  <a:srgbClr val="34495E"/>
                </a:solidFill>
                <a:effectLst/>
                <a:latin typeface="+mj-lt"/>
              </a:rPr>
              <a:t>Il faudra structurer vos travaux en créant des fichiers et des dossiers afin d'organiser vos documents.</a:t>
            </a:r>
          </a:p>
          <a:p>
            <a:pPr marL="0" indent="0">
              <a:buNone/>
            </a:pPr>
            <a:r>
              <a:rPr lang="fr-FR" sz="2000">
                <a:solidFill>
                  <a:srgbClr val="34495E"/>
                </a:solidFill>
                <a:latin typeface="+mj-lt"/>
              </a:rPr>
              <a:t>Exemple pour la NSI</a:t>
            </a:r>
          </a:p>
          <a:p>
            <a:pPr marL="0" indent="0">
              <a:buNone/>
            </a:pPr>
            <a:endParaRPr lang="fr-FR" sz="200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13C8A3-54A1-4DE4-A142-623AC6A1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14" y="2842828"/>
            <a:ext cx="6363047" cy="3243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pied de page 4">
            <a:extLst>
              <a:ext uri="{FF2B5EF4-FFF2-40B4-BE49-F238E27FC236}">
                <a16:creationId xmlns:a16="http://schemas.microsoft.com/office/drawing/2014/main" id="{42FC3153-07F8-4881-B17D-294A3978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/>
              <a:t>Année 2021 2022</a:t>
            </a:r>
          </a:p>
        </p:txBody>
      </p:sp>
      <p:sp>
        <p:nvSpPr>
          <p:cNvPr id="16387" name="Espace réservé du numéro de diapositive 5">
            <a:extLst>
              <a:ext uri="{FF2B5EF4-FFF2-40B4-BE49-F238E27FC236}">
                <a16:creationId xmlns:a16="http://schemas.microsoft.com/office/drawing/2014/main" id="{05DF794D-7955-4429-B14A-D7CBB0B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C75C20-A6CE-42D5-A07D-D332F2D0AE84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fr-FR" sz="12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BDB5E6F3-6391-48A5-9EED-68D08BCC5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200"/>
              <a:t>Cahier de bord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3EF11A-78F8-431D-BCA1-2A4E62F1C094}"/>
              </a:ext>
            </a:extLst>
          </p:cNvPr>
          <p:cNvSpPr txBox="1"/>
          <p:nvPr/>
        </p:nvSpPr>
        <p:spPr>
          <a:xfrm>
            <a:off x="574675" y="1916832"/>
            <a:ext cx="7643812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kern="0">
                <a:cs typeface="Arial" charset="0"/>
              </a:rPr>
              <a:t>Il faudra réaliser un cahier de bord qui peut prendre plusieurs formes :</a:t>
            </a:r>
          </a:p>
          <a:p>
            <a:pPr eaLnBrk="1" hangingPunct="1">
              <a:defRPr/>
            </a:pPr>
            <a:r>
              <a:rPr lang="fr-FR" kern="0">
                <a:cs typeface="Arial" charset="0"/>
              </a:rPr>
              <a:t>Un fichier de text avec un traitement de texte</a:t>
            </a:r>
          </a:p>
          <a:p>
            <a:pPr eaLnBrk="1" hangingPunct="1">
              <a:defRPr/>
            </a:pPr>
            <a:r>
              <a:rPr lang="fr-FR" kern="0">
                <a:cs typeface="Arial" charset="0"/>
              </a:rPr>
              <a:t>Un fichier html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264FAE-2A28-4B2B-8B91-2B1372B904BB}"/>
              </a:ext>
            </a:extLst>
          </p:cNvPr>
          <p:cNvSpPr txBox="1"/>
          <p:nvPr/>
        </p:nvSpPr>
        <p:spPr>
          <a:xfrm>
            <a:off x="573634" y="359043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 cahier de bord comprendra un sommaire, des dates, des commentaires, impressions d'écrans ….</a:t>
            </a:r>
          </a:p>
          <a:p>
            <a:r>
              <a:rPr lang="fr-FR"/>
              <a:t>Il pourra être composé de plusieurs fichiers que vous pourrez présenter dans un site internet.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u pied de page 4">
            <a:extLst>
              <a:ext uri="{FF2B5EF4-FFF2-40B4-BE49-F238E27FC236}">
                <a16:creationId xmlns:a16="http://schemas.microsoft.com/office/drawing/2014/main" id="{160EE0F5-B999-49D3-BA95-1E01BA0B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fr-FR" sz="1200"/>
              <a:t>Année 2021 2022</a:t>
            </a:r>
          </a:p>
        </p:txBody>
      </p:sp>
      <p:sp>
        <p:nvSpPr>
          <p:cNvPr id="17411" name="Espace réservé du numéro de diapositive 5">
            <a:extLst>
              <a:ext uri="{FF2B5EF4-FFF2-40B4-BE49-F238E27FC236}">
                <a16:creationId xmlns:a16="http://schemas.microsoft.com/office/drawing/2014/main" id="{34663DD2-7659-4F34-AAA7-0B0B82B8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0309CB-4A0B-42AB-8950-8BA40C5A3B8D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fr-FR" sz="12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A9F60CA-2CAF-472B-B3D3-BC530318F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400"/>
              <a:t>Evaluations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8020E2E2-CBDF-4574-B38F-81FAC81D0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7921625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fr-FR" altLang="fr-FR" sz="1800"/>
              <a:t>Les évaluations pourront prendre plusieurs formes :</a:t>
            </a:r>
          </a:p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fr-FR" sz="1800"/>
              <a:t>QCM + exercice sur feuille ou PC</a:t>
            </a:r>
          </a:p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fr-FR" sz="1800"/>
              <a:t>un TP évalué directement en salle</a:t>
            </a:r>
          </a:p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fr-FR" sz="1800"/>
              <a:t>un mini projet évalé par étapes </a:t>
            </a:r>
          </a:p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fr-FR" sz="1800"/>
              <a:t>le cahier de bord</a:t>
            </a:r>
          </a:p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fr-FR" sz="1800"/>
              <a:t>une présentation à réaliser</a:t>
            </a:r>
            <a:endParaRPr lang="fr-FR" altLang="fr-FR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4E917-FCEF-43F9-871B-26D0797A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6FF42-B876-4CAC-B16F-F5E48669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/>
              <a:t>Nous utiliserons </a:t>
            </a:r>
            <a:r>
              <a:rPr lang="fr-FR" sz="1800" b="1"/>
              <a:t>python version 3.7 ou plus</a:t>
            </a:r>
          </a:p>
          <a:p>
            <a:pPr marL="0" indent="0">
              <a:buNone/>
            </a:pPr>
            <a:r>
              <a:rPr lang="fr-FR" sz="1800"/>
              <a:t>Vous avez un version de python avec des bibliothèques dans </a:t>
            </a:r>
            <a:r>
              <a:rPr lang="fr-FR" sz="1800" b="1"/>
              <a:t>EDUPYTHON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r>
              <a:rPr lang="fr-FR" sz="1800"/>
              <a:t>Vous pouvez installer l'environnement ANACONDA qui comprendra l'environnement PYTHON spyder et aussi JUPITER qui nous permettra d'avoir un editeur de texte et de code en même temps.</a:t>
            </a:r>
            <a:endParaRPr lang="fr-FR" sz="1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8AC5E9-9384-492D-91E2-940E12D5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Année 2021 2022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FC4FEA-90ED-4614-B4A4-7AF94126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114-59A3-43D9-AB2E-EABFE1A9FAD6}" type="slidenum">
              <a:rPr lang="fr-FR" altLang="fr-FR" smtClean="0"/>
              <a:pPr/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70479330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">
  <a:themeElements>
    <a:clrScheme name="Pro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957</TotalTime>
  <Words>479</Words>
  <Application>Microsoft Office PowerPoint</Application>
  <PresentationFormat>Affichage à l'écran (4:3)</PresentationFormat>
  <Paragraphs>75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Verdana</vt:lpstr>
      <vt:lpstr>Wingdings</vt:lpstr>
      <vt:lpstr>Profil</vt:lpstr>
      <vt:lpstr>Première NSI  HYGIENE INFORMATIQUE H. Kesseler </vt:lpstr>
      <vt:lpstr>La sauvegarde </vt:lpstr>
      <vt:lpstr>Nommer des fichiers</vt:lpstr>
      <vt:lpstr>Convention de nommage</vt:lpstr>
      <vt:lpstr>Rendre un travail</vt:lpstr>
      <vt:lpstr>Arborescence sur votre ordi</vt:lpstr>
      <vt:lpstr>Cahier de bord</vt:lpstr>
      <vt:lpstr>Evaluations</vt:lpstr>
      <vt:lpstr>Python</vt:lpstr>
      <vt:lpstr>Pour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de tkinter</dc:title>
  <dc:creator>Nath</dc:creator>
  <cp:lastModifiedBy>KESSELER Hervé</cp:lastModifiedBy>
  <cp:revision>79</cp:revision>
  <cp:lastPrinted>2019-08-26T12:40:54Z</cp:lastPrinted>
  <dcterms:created xsi:type="dcterms:W3CDTF">2012-05-22T08:27:58Z</dcterms:created>
  <dcterms:modified xsi:type="dcterms:W3CDTF">2021-09-03T07:23:35Z</dcterms:modified>
</cp:coreProperties>
</file>