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256" r:id="rId2"/>
    <p:sldId id="262" r:id="rId3"/>
    <p:sldId id="268" r:id="rId4"/>
    <p:sldId id="263" r:id="rId5"/>
    <p:sldId id="264" r:id="rId6"/>
    <p:sldId id="265" r:id="rId7"/>
    <p:sldId id="277" r:id="rId8"/>
    <p:sldId id="267" r:id="rId9"/>
    <p:sldId id="279" r:id="rId10"/>
    <p:sldId id="270" r:id="rId11"/>
    <p:sldId id="278" r:id="rId12"/>
    <p:sldId id="280" r:id="rId13"/>
    <p:sldId id="269" r:id="rId14"/>
    <p:sldId id="271" r:id="rId15"/>
    <p:sldId id="272" r:id="rId16"/>
    <p:sldId id="281" r:id="rId17"/>
    <p:sldId id="273" r:id="rId18"/>
    <p:sldId id="274" r:id="rId19"/>
    <p:sldId id="275" r:id="rId20"/>
    <p:sldId id="276" r:id="rId21"/>
  </p:sldIdLst>
  <p:sldSz cx="9144000" cy="6858000" type="screen4x3"/>
  <p:notesSz cx="10020300" cy="6888163"/>
  <p:defaultTextStyle>
    <a:defPPr>
      <a:defRPr lang="fr-FR"/>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70">
          <p15:clr>
            <a:srgbClr val="A4A3A4"/>
          </p15:clr>
        </p15:guide>
        <p15:guide id="2" pos="3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25" autoAdjust="0"/>
    <p:restoredTop sz="94712" autoAdjust="0"/>
  </p:normalViewPr>
  <p:slideViewPr>
    <p:cSldViewPr>
      <p:cViewPr varScale="1">
        <p:scale>
          <a:sx n="104" d="100"/>
          <a:sy n="104" d="100"/>
        </p:scale>
        <p:origin x="214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420" y="-84"/>
      </p:cViewPr>
      <p:guideLst>
        <p:guide orient="horz" pos="2170"/>
        <p:guide pos="3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F12924C-9F25-4ACC-9716-72F1BE7EB6EC}"/>
              </a:ext>
            </a:extLst>
          </p:cNvPr>
          <p:cNvSpPr>
            <a:spLocks noGrp="1" noChangeArrowheads="1"/>
          </p:cNvSpPr>
          <p:nvPr>
            <p:ph type="hdr" sz="quarter"/>
          </p:nvPr>
        </p:nvSpPr>
        <p:spPr bwMode="auto">
          <a:xfrm>
            <a:off x="0" y="0"/>
            <a:ext cx="4341813" cy="344488"/>
          </a:xfrm>
          <a:prstGeom prst="rect">
            <a:avLst/>
          </a:prstGeom>
          <a:noFill/>
          <a:ln w="9525">
            <a:noFill/>
            <a:miter lim="800000"/>
            <a:headEnd/>
            <a:tailEnd/>
          </a:ln>
          <a:effectLst/>
        </p:spPr>
        <p:txBody>
          <a:bodyPr vert="horz" wrap="square" lIns="92108" tIns="46054" rIns="92108" bIns="46054" numCol="1" anchor="t" anchorCtr="0" compatLnSpc="1">
            <a:prstTxWarp prst="textNoShape">
              <a:avLst/>
            </a:prstTxWarp>
          </a:bodyPr>
          <a:lstStyle>
            <a:lvl1pPr defTabSz="920750" eaLnBrk="1" hangingPunct="1">
              <a:defRPr sz="1200">
                <a:latin typeface="Arial" charset="0"/>
                <a:cs typeface="Arial" charset="0"/>
              </a:defRPr>
            </a:lvl1pPr>
          </a:lstStyle>
          <a:p>
            <a:pPr>
              <a:defRPr/>
            </a:pPr>
            <a:endParaRPr lang="fr-FR"/>
          </a:p>
        </p:txBody>
      </p:sp>
      <p:sp>
        <p:nvSpPr>
          <p:cNvPr id="11267" name="Rectangle 3">
            <a:extLst>
              <a:ext uri="{FF2B5EF4-FFF2-40B4-BE49-F238E27FC236}">
                <a16:creationId xmlns:a16="http://schemas.microsoft.com/office/drawing/2014/main" id="{BCE59CF3-02F7-49A5-82AD-CAD0B0EAF5A5}"/>
              </a:ext>
            </a:extLst>
          </p:cNvPr>
          <p:cNvSpPr>
            <a:spLocks noGrp="1" noChangeArrowheads="1"/>
          </p:cNvSpPr>
          <p:nvPr>
            <p:ph type="dt" sz="quarter" idx="1"/>
          </p:nvPr>
        </p:nvSpPr>
        <p:spPr bwMode="auto">
          <a:xfrm>
            <a:off x="5676900" y="0"/>
            <a:ext cx="4341813" cy="344488"/>
          </a:xfrm>
          <a:prstGeom prst="rect">
            <a:avLst/>
          </a:prstGeom>
          <a:noFill/>
          <a:ln w="9525">
            <a:noFill/>
            <a:miter lim="800000"/>
            <a:headEnd/>
            <a:tailEnd/>
          </a:ln>
          <a:effectLst/>
        </p:spPr>
        <p:txBody>
          <a:bodyPr vert="horz" wrap="square" lIns="92108" tIns="46054" rIns="92108" bIns="46054" numCol="1" anchor="t" anchorCtr="0" compatLnSpc="1">
            <a:prstTxWarp prst="textNoShape">
              <a:avLst/>
            </a:prstTxWarp>
          </a:bodyPr>
          <a:lstStyle>
            <a:lvl1pPr algn="r" defTabSz="920750" eaLnBrk="1" hangingPunct="1">
              <a:defRPr sz="1200">
                <a:latin typeface="Arial" charset="0"/>
                <a:cs typeface="Arial" charset="0"/>
              </a:defRPr>
            </a:lvl1pPr>
          </a:lstStyle>
          <a:p>
            <a:pPr>
              <a:defRPr/>
            </a:pPr>
            <a:endParaRPr lang="fr-FR"/>
          </a:p>
        </p:txBody>
      </p:sp>
      <p:sp>
        <p:nvSpPr>
          <p:cNvPr id="11268" name="Rectangle 4">
            <a:extLst>
              <a:ext uri="{FF2B5EF4-FFF2-40B4-BE49-F238E27FC236}">
                <a16:creationId xmlns:a16="http://schemas.microsoft.com/office/drawing/2014/main" id="{91E0B5E1-A8BE-446D-AE26-429B31E0FAE3}"/>
              </a:ext>
            </a:extLst>
          </p:cNvPr>
          <p:cNvSpPr>
            <a:spLocks noGrp="1" noChangeArrowheads="1"/>
          </p:cNvSpPr>
          <p:nvPr>
            <p:ph type="ftr" sz="quarter" idx="2"/>
          </p:nvPr>
        </p:nvSpPr>
        <p:spPr bwMode="auto">
          <a:xfrm>
            <a:off x="0" y="6542088"/>
            <a:ext cx="4341813" cy="344487"/>
          </a:xfrm>
          <a:prstGeom prst="rect">
            <a:avLst/>
          </a:prstGeom>
          <a:noFill/>
          <a:ln w="9525">
            <a:noFill/>
            <a:miter lim="800000"/>
            <a:headEnd/>
            <a:tailEnd/>
          </a:ln>
          <a:effectLst/>
        </p:spPr>
        <p:txBody>
          <a:bodyPr vert="horz" wrap="square" lIns="92108" tIns="46054" rIns="92108" bIns="46054" numCol="1" anchor="b" anchorCtr="0" compatLnSpc="1">
            <a:prstTxWarp prst="textNoShape">
              <a:avLst/>
            </a:prstTxWarp>
          </a:bodyPr>
          <a:lstStyle>
            <a:lvl1pPr defTabSz="920750" eaLnBrk="1" hangingPunct="1">
              <a:defRPr sz="1200">
                <a:latin typeface="Arial" charset="0"/>
                <a:cs typeface="Arial" charset="0"/>
              </a:defRPr>
            </a:lvl1pPr>
          </a:lstStyle>
          <a:p>
            <a:pPr>
              <a:defRPr/>
            </a:pPr>
            <a:endParaRPr lang="fr-FR"/>
          </a:p>
        </p:txBody>
      </p:sp>
      <p:sp>
        <p:nvSpPr>
          <p:cNvPr id="11269" name="Rectangle 5">
            <a:extLst>
              <a:ext uri="{FF2B5EF4-FFF2-40B4-BE49-F238E27FC236}">
                <a16:creationId xmlns:a16="http://schemas.microsoft.com/office/drawing/2014/main" id="{568E10B4-CAEA-4A36-9E36-D8C6DFA7474E}"/>
              </a:ext>
            </a:extLst>
          </p:cNvPr>
          <p:cNvSpPr>
            <a:spLocks noGrp="1" noChangeArrowheads="1"/>
          </p:cNvSpPr>
          <p:nvPr>
            <p:ph type="sldNum" sz="quarter" idx="3"/>
          </p:nvPr>
        </p:nvSpPr>
        <p:spPr bwMode="auto">
          <a:xfrm>
            <a:off x="5676900" y="6542088"/>
            <a:ext cx="4341813" cy="344487"/>
          </a:xfrm>
          <a:prstGeom prst="rect">
            <a:avLst/>
          </a:prstGeom>
          <a:noFill/>
          <a:ln w="9525">
            <a:noFill/>
            <a:miter lim="800000"/>
            <a:headEnd/>
            <a:tailEnd/>
          </a:ln>
          <a:effectLst/>
        </p:spPr>
        <p:txBody>
          <a:bodyPr vert="horz" wrap="square" lIns="92108" tIns="46054" rIns="92108" bIns="46054" numCol="1" anchor="b" anchorCtr="0" compatLnSpc="1">
            <a:prstTxWarp prst="textNoShape">
              <a:avLst/>
            </a:prstTxWarp>
          </a:bodyPr>
          <a:lstStyle>
            <a:lvl1pPr algn="r" defTabSz="920750" eaLnBrk="1" hangingPunct="1">
              <a:defRPr sz="1200">
                <a:latin typeface="Arial" panose="020B0604020202020204" pitchFamily="34" charset="0"/>
              </a:defRPr>
            </a:lvl1pPr>
          </a:lstStyle>
          <a:p>
            <a:fld id="{9758BD4C-88C0-4D3A-BB55-D8787CFFDB34}"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5EB1485-0449-417A-AF5E-1817C40A07F1}"/>
              </a:ext>
            </a:extLst>
          </p:cNvPr>
          <p:cNvSpPr>
            <a:spLocks noGrp="1" noChangeArrowheads="1"/>
          </p:cNvSpPr>
          <p:nvPr>
            <p:ph type="hdr" sz="quarter"/>
          </p:nvPr>
        </p:nvSpPr>
        <p:spPr bwMode="auto">
          <a:xfrm>
            <a:off x="0" y="0"/>
            <a:ext cx="4341813" cy="344488"/>
          </a:xfrm>
          <a:prstGeom prst="rect">
            <a:avLst/>
          </a:prstGeom>
          <a:noFill/>
          <a:ln w="9525">
            <a:noFill/>
            <a:miter lim="800000"/>
            <a:headEnd/>
            <a:tailEnd/>
          </a:ln>
          <a:effectLst/>
        </p:spPr>
        <p:txBody>
          <a:bodyPr vert="horz" wrap="square" lIns="92108" tIns="46054" rIns="92108" bIns="46054" numCol="1" anchor="t" anchorCtr="0" compatLnSpc="1">
            <a:prstTxWarp prst="textNoShape">
              <a:avLst/>
            </a:prstTxWarp>
          </a:bodyPr>
          <a:lstStyle>
            <a:lvl1pPr defTabSz="920750" eaLnBrk="1" hangingPunct="1">
              <a:defRPr sz="1200">
                <a:latin typeface="Arial" charset="0"/>
                <a:cs typeface="Arial" charset="0"/>
              </a:defRPr>
            </a:lvl1pPr>
          </a:lstStyle>
          <a:p>
            <a:pPr>
              <a:defRPr/>
            </a:pPr>
            <a:endParaRPr lang="fr-FR"/>
          </a:p>
        </p:txBody>
      </p:sp>
      <p:sp>
        <p:nvSpPr>
          <p:cNvPr id="9219" name="Rectangle 3">
            <a:extLst>
              <a:ext uri="{FF2B5EF4-FFF2-40B4-BE49-F238E27FC236}">
                <a16:creationId xmlns:a16="http://schemas.microsoft.com/office/drawing/2014/main" id="{478AFA7A-BA37-4B26-830F-E1EA9BC6C281}"/>
              </a:ext>
            </a:extLst>
          </p:cNvPr>
          <p:cNvSpPr>
            <a:spLocks noGrp="1" noChangeArrowheads="1"/>
          </p:cNvSpPr>
          <p:nvPr>
            <p:ph type="dt" idx="1"/>
          </p:nvPr>
        </p:nvSpPr>
        <p:spPr bwMode="auto">
          <a:xfrm>
            <a:off x="5676900" y="0"/>
            <a:ext cx="4341813" cy="344488"/>
          </a:xfrm>
          <a:prstGeom prst="rect">
            <a:avLst/>
          </a:prstGeom>
          <a:noFill/>
          <a:ln w="9525">
            <a:noFill/>
            <a:miter lim="800000"/>
            <a:headEnd/>
            <a:tailEnd/>
          </a:ln>
          <a:effectLst/>
        </p:spPr>
        <p:txBody>
          <a:bodyPr vert="horz" wrap="square" lIns="92108" tIns="46054" rIns="92108" bIns="46054" numCol="1" anchor="t" anchorCtr="0" compatLnSpc="1">
            <a:prstTxWarp prst="textNoShape">
              <a:avLst/>
            </a:prstTxWarp>
          </a:bodyPr>
          <a:lstStyle>
            <a:lvl1pPr algn="r" defTabSz="920750" eaLnBrk="1" hangingPunct="1">
              <a:defRPr sz="1200">
                <a:latin typeface="Arial" charset="0"/>
                <a:cs typeface="Arial" charset="0"/>
              </a:defRPr>
            </a:lvl1pPr>
          </a:lstStyle>
          <a:p>
            <a:pPr>
              <a:defRPr/>
            </a:pPr>
            <a:endParaRPr lang="fr-FR"/>
          </a:p>
        </p:txBody>
      </p:sp>
      <p:sp>
        <p:nvSpPr>
          <p:cNvPr id="3076" name="Rectangle 4">
            <a:extLst>
              <a:ext uri="{FF2B5EF4-FFF2-40B4-BE49-F238E27FC236}">
                <a16:creationId xmlns:a16="http://schemas.microsoft.com/office/drawing/2014/main" id="{D9DA5419-9BA6-40E5-A10A-957A73CE8BD5}"/>
              </a:ext>
            </a:extLst>
          </p:cNvPr>
          <p:cNvSpPr>
            <a:spLocks noGrp="1" noRot="1" noChangeAspect="1" noChangeArrowheads="1" noTextEdit="1"/>
          </p:cNvSpPr>
          <p:nvPr>
            <p:ph type="sldImg" idx="2"/>
          </p:nvPr>
        </p:nvSpPr>
        <p:spPr bwMode="auto">
          <a:xfrm>
            <a:off x="3289300" y="515938"/>
            <a:ext cx="3446463" cy="2584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C9A4F6CE-918D-4C39-B10D-6A141232A252}"/>
              </a:ext>
            </a:extLst>
          </p:cNvPr>
          <p:cNvSpPr>
            <a:spLocks noGrp="1" noChangeArrowheads="1"/>
          </p:cNvSpPr>
          <p:nvPr>
            <p:ph type="body" sz="quarter" idx="3"/>
          </p:nvPr>
        </p:nvSpPr>
        <p:spPr bwMode="auto">
          <a:xfrm>
            <a:off x="1001713" y="3271838"/>
            <a:ext cx="8016875" cy="3100387"/>
          </a:xfrm>
          <a:prstGeom prst="rect">
            <a:avLst/>
          </a:prstGeom>
          <a:noFill/>
          <a:ln w="9525">
            <a:noFill/>
            <a:miter lim="800000"/>
            <a:headEnd/>
            <a:tailEnd/>
          </a:ln>
          <a:effectLst/>
        </p:spPr>
        <p:txBody>
          <a:bodyPr vert="horz" wrap="square" lIns="92108" tIns="46054" rIns="92108" bIns="46054"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9222" name="Rectangle 6">
            <a:extLst>
              <a:ext uri="{FF2B5EF4-FFF2-40B4-BE49-F238E27FC236}">
                <a16:creationId xmlns:a16="http://schemas.microsoft.com/office/drawing/2014/main" id="{2207F7AC-703D-4EC3-8917-0D67806664CA}"/>
              </a:ext>
            </a:extLst>
          </p:cNvPr>
          <p:cNvSpPr>
            <a:spLocks noGrp="1" noChangeArrowheads="1"/>
          </p:cNvSpPr>
          <p:nvPr>
            <p:ph type="ftr" sz="quarter" idx="4"/>
          </p:nvPr>
        </p:nvSpPr>
        <p:spPr bwMode="auto">
          <a:xfrm>
            <a:off x="0" y="6542088"/>
            <a:ext cx="4341813" cy="344487"/>
          </a:xfrm>
          <a:prstGeom prst="rect">
            <a:avLst/>
          </a:prstGeom>
          <a:noFill/>
          <a:ln w="9525">
            <a:noFill/>
            <a:miter lim="800000"/>
            <a:headEnd/>
            <a:tailEnd/>
          </a:ln>
          <a:effectLst/>
        </p:spPr>
        <p:txBody>
          <a:bodyPr vert="horz" wrap="square" lIns="92108" tIns="46054" rIns="92108" bIns="46054" numCol="1" anchor="b" anchorCtr="0" compatLnSpc="1">
            <a:prstTxWarp prst="textNoShape">
              <a:avLst/>
            </a:prstTxWarp>
          </a:bodyPr>
          <a:lstStyle>
            <a:lvl1pPr defTabSz="920750" eaLnBrk="1" hangingPunct="1">
              <a:defRPr sz="1200">
                <a:latin typeface="Arial" charset="0"/>
                <a:cs typeface="Arial" charset="0"/>
              </a:defRPr>
            </a:lvl1pPr>
          </a:lstStyle>
          <a:p>
            <a:pPr>
              <a:defRPr/>
            </a:pPr>
            <a:endParaRPr lang="fr-FR"/>
          </a:p>
        </p:txBody>
      </p:sp>
      <p:sp>
        <p:nvSpPr>
          <p:cNvPr id="9223" name="Rectangle 7">
            <a:extLst>
              <a:ext uri="{FF2B5EF4-FFF2-40B4-BE49-F238E27FC236}">
                <a16:creationId xmlns:a16="http://schemas.microsoft.com/office/drawing/2014/main" id="{2278C1E6-5FD7-4824-97AC-00586C15B618}"/>
              </a:ext>
            </a:extLst>
          </p:cNvPr>
          <p:cNvSpPr>
            <a:spLocks noGrp="1" noChangeArrowheads="1"/>
          </p:cNvSpPr>
          <p:nvPr>
            <p:ph type="sldNum" sz="quarter" idx="5"/>
          </p:nvPr>
        </p:nvSpPr>
        <p:spPr bwMode="auto">
          <a:xfrm>
            <a:off x="5676900" y="6542088"/>
            <a:ext cx="4341813" cy="344487"/>
          </a:xfrm>
          <a:prstGeom prst="rect">
            <a:avLst/>
          </a:prstGeom>
          <a:noFill/>
          <a:ln w="9525">
            <a:noFill/>
            <a:miter lim="800000"/>
            <a:headEnd/>
            <a:tailEnd/>
          </a:ln>
          <a:effectLst/>
        </p:spPr>
        <p:txBody>
          <a:bodyPr vert="horz" wrap="square" lIns="92108" tIns="46054" rIns="92108" bIns="46054" numCol="1" anchor="b" anchorCtr="0" compatLnSpc="1">
            <a:prstTxWarp prst="textNoShape">
              <a:avLst/>
            </a:prstTxWarp>
          </a:bodyPr>
          <a:lstStyle>
            <a:lvl1pPr algn="r" defTabSz="920750" eaLnBrk="1" hangingPunct="1">
              <a:defRPr sz="1200">
                <a:latin typeface="Arial" panose="020B0604020202020204" pitchFamily="34" charset="0"/>
              </a:defRPr>
            </a:lvl1pPr>
          </a:lstStyle>
          <a:p>
            <a:fld id="{DDBF902E-11CB-4302-9E97-4B0076FDD399}" type="slidenum">
              <a:rPr lang="fr-FR" altLang="fr-F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8C9CB343-0958-4C51-8B6F-F737EB8A36D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endParaRPr lang="fr-FR" altLang="fr-FR"/>
          </a:p>
        </p:txBody>
      </p:sp>
      <p:sp>
        <p:nvSpPr>
          <p:cNvPr id="6147" name="Rectangle 7">
            <a:extLst>
              <a:ext uri="{FF2B5EF4-FFF2-40B4-BE49-F238E27FC236}">
                <a16:creationId xmlns:a16="http://schemas.microsoft.com/office/drawing/2014/main" id="{053935C9-51C5-41DA-A9B7-671539EADF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3843F8F-CB80-4FA1-A02C-1E5700BA92B1}" type="slidenum">
              <a:rPr lang="fr-FR" altLang="fr-FR"/>
              <a:pPr>
                <a:spcBef>
                  <a:spcPct val="0"/>
                </a:spcBef>
              </a:pPr>
              <a:t>1</a:t>
            </a:fld>
            <a:endParaRPr lang="fr-FR" altLang="fr-FR"/>
          </a:p>
        </p:txBody>
      </p:sp>
      <p:sp>
        <p:nvSpPr>
          <p:cNvPr id="6148" name="Rectangle 2">
            <a:extLst>
              <a:ext uri="{FF2B5EF4-FFF2-40B4-BE49-F238E27FC236}">
                <a16:creationId xmlns:a16="http://schemas.microsoft.com/office/drawing/2014/main" id="{434BB5B4-0E22-4A90-8F83-740BB39F48F8}"/>
              </a:ext>
            </a:extLst>
          </p:cNvPr>
          <p:cNvSpPr>
            <a:spLocks noGrp="1" noRot="1" noChangeAspect="1" noChangeArrowheads="1" noTextEdit="1"/>
          </p:cNvSpPr>
          <p:nvPr>
            <p:ph type="sldImg"/>
          </p:nvPr>
        </p:nvSpPr>
        <p:spPr>
          <a:ln/>
        </p:spPr>
      </p:sp>
      <p:sp>
        <p:nvSpPr>
          <p:cNvPr id="6149" name="Rectangle 3">
            <a:extLst>
              <a:ext uri="{FF2B5EF4-FFF2-40B4-BE49-F238E27FC236}">
                <a16:creationId xmlns:a16="http://schemas.microsoft.com/office/drawing/2014/main" id="{792B0B4E-697D-4DDA-99ED-78153DCF7D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173B16AA-5A28-45B0-BF4A-C2A4C931C490}"/>
              </a:ext>
            </a:extLst>
          </p:cNvPr>
          <p:cNvSpPr>
            <a:spLocks noChangeArrowheads="1"/>
          </p:cNvSpPr>
          <p:nvPr/>
        </p:nvSpPr>
        <p:spPr bwMode="auto">
          <a:xfrm>
            <a:off x="702701" y="1621631"/>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fr-FR"/>
          </a:p>
        </p:txBody>
      </p:sp>
      <p:sp>
        <p:nvSpPr>
          <p:cNvPr id="7170" name="Rectangle 2"/>
          <p:cNvSpPr>
            <a:spLocks noGrp="1" noChangeArrowheads="1"/>
          </p:cNvSpPr>
          <p:nvPr>
            <p:ph type="ctrTitle"/>
          </p:nvPr>
        </p:nvSpPr>
        <p:spPr>
          <a:xfrm>
            <a:off x="685800" y="990600"/>
            <a:ext cx="7772400" cy="740569"/>
          </a:xfrm>
        </p:spPr>
        <p:txBody>
          <a:bodyPr/>
          <a:lstStyle>
            <a:lvl1pPr>
              <a:defRPr sz="4000"/>
            </a:lvl1pPr>
          </a:lstStyle>
          <a:p>
            <a:r>
              <a:rPr lang="fr-FR"/>
              <a:t>Cliquez pour modifier le style du titre</a:t>
            </a:r>
          </a:p>
        </p:txBody>
      </p:sp>
      <p:sp>
        <p:nvSpPr>
          <p:cNvPr id="71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fr-FR"/>
              <a:t>Cliquez pour modifier le style des sous-titres du masque</a:t>
            </a:r>
          </a:p>
        </p:txBody>
      </p:sp>
      <p:sp>
        <p:nvSpPr>
          <p:cNvPr id="5" name="Espace réservé de la date 4">
            <a:extLst>
              <a:ext uri="{FF2B5EF4-FFF2-40B4-BE49-F238E27FC236}">
                <a16:creationId xmlns:a16="http://schemas.microsoft.com/office/drawing/2014/main" id="{42792F88-F622-4D7E-B399-FE80D07D31D2}"/>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fr-FR"/>
          </a:p>
        </p:txBody>
      </p:sp>
      <p:sp>
        <p:nvSpPr>
          <p:cNvPr id="6" name="Espace réservé du pied de page 5">
            <a:extLst>
              <a:ext uri="{FF2B5EF4-FFF2-40B4-BE49-F238E27FC236}">
                <a16:creationId xmlns:a16="http://schemas.microsoft.com/office/drawing/2014/main" id="{ADEACB6D-E435-4822-8CB0-92E039C9C91B}"/>
              </a:ext>
            </a:extLst>
          </p:cNvPr>
          <p:cNvSpPr>
            <a:spLocks noGrp="1" noChangeArrowheads="1"/>
          </p:cNvSpPr>
          <p:nvPr>
            <p:ph type="ftr" sz="quarter" idx="11"/>
          </p:nvPr>
        </p:nvSpPr>
        <p:spPr>
          <a:xfrm>
            <a:off x="3124200" y="6248400"/>
            <a:ext cx="2895600" cy="457200"/>
          </a:xfrm>
        </p:spPr>
        <p:txBody>
          <a:bodyPr/>
          <a:lstStyle>
            <a:lvl1pPr>
              <a:defRPr/>
            </a:lvl1pPr>
          </a:lstStyle>
          <a:p>
            <a:pPr>
              <a:defRPr/>
            </a:pPr>
            <a:r>
              <a:rPr lang="fr-FR"/>
              <a:t>Année 2021 2022</a:t>
            </a:r>
          </a:p>
        </p:txBody>
      </p:sp>
      <p:sp>
        <p:nvSpPr>
          <p:cNvPr id="7" name="Espace réservé du numéro de diapositive 6">
            <a:extLst>
              <a:ext uri="{FF2B5EF4-FFF2-40B4-BE49-F238E27FC236}">
                <a16:creationId xmlns:a16="http://schemas.microsoft.com/office/drawing/2014/main" id="{EE346AFC-43BF-494F-B199-79BC3B470610}"/>
              </a:ext>
            </a:extLst>
          </p:cNvPr>
          <p:cNvSpPr>
            <a:spLocks noGrp="1" noChangeArrowheads="1"/>
          </p:cNvSpPr>
          <p:nvPr>
            <p:ph type="sldNum" sz="quarter" idx="12"/>
          </p:nvPr>
        </p:nvSpPr>
        <p:spPr>
          <a:xfrm>
            <a:off x="6553200" y="6248400"/>
            <a:ext cx="1905000" cy="457200"/>
          </a:xfrm>
        </p:spPr>
        <p:txBody>
          <a:bodyPr/>
          <a:lstStyle>
            <a:lvl1pPr>
              <a:defRPr/>
            </a:lvl1pPr>
          </a:lstStyle>
          <a:p>
            <a:fld id="{904B3118-1B6F-454E-B02C-33CB1AF376AE}" type="slidenum">
              <a:rPr lang="fr-FR" altLang="fr-FR"/>
              <a:pPr/>
              <a:t>‹N°›</a:t>
            </a:fld>
            <a:endParaRPr lang="fr-FR" altLang="fr-FR"/>
          </a:p>
        </p:txBody>
      </p:sp>
    </p:spTree>
    <p:extLst>
      <p:ext uri="{BB962C8B-B14F-4D97-AF65-F5344CB8AC3E}">
        <p14:creationId xmlns:p14="http://schemas.microsoft.com/office/powerpoint/2010/main" val="144703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91C79107-1C5E-4736-AF67-782DCDE8EF76}"/>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7">
            <a:extLst>
              <a:ext uri="{FF2B5EF4-FFF2-40B4-BE49-F238E27FC236}">
                <a16:creationId xmlns:a16="http://schemas.microsoft.com/office/drawing/2014/main" id="{C9D677F0-55A2-4BCE-B1EB-692AFF97D21A}"/>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6" name="Rectangle 8">
            <a:extLst>
              <a:ext uri="{FF2B5EF4-FFF2-40B4-BE49-F238E27FC236}">
                <a16:creationId xmlns:a16="http://schemas.microsoft.com/office/drawing/2014/main" id="{7F4E7A3C-21C2-4E7F-A4A9-E4F057416BA3}"/>
              </a:ext>
            </a:extLst>
          </p:cNvPr>
          <p:cNvSpPr>
            <a:spLocks noGrp="1" noChangeArrowheads="1"/>
          </p:cNvSpPr>
          <p:nvPr>
            <p:ph type="sldNum" sz="quarter" idx="12"/>
          </p:nvPr>
        </p:nvSpPr>
        <p:spPr>
          <a:ln/>
        </p:spPr>
        <p:txBody>
          <a:bodyPr/>
          <a:lstStyle>
            <a:lvl1pPr>
              <a:defRPr/>
            </a:lvl1pPr>
          </a:lstStyle>
          <a:p>
            <a:fld id="{931FB581-0DB9-4BDF-A2F3-CB217B2CFBCE}" type="slidenum">
              <a:rPr lang="fr-FR" altLang="fr-FR"/>
              <a:pPr/>
              <a:t>‹N°›</a:t>
            </a:fld>
            <a:endParaRPr lang="fr-FR" altLang="fr-FR"/>
          </a:p>
        </p:txBody>
      </p:sp>
    </p:spTree>
    <p:extLst>
      <p:ext uri="{BB962C8B-B14F-4D97-AF65-F5344CB8AC3E}">
        <p14:creationId xmlns:p14="http://schemas.microsoft.com/office/powerpoint/2010/main" val="1562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73838" y="304800"/>
            <a:ext cx="2001837" cy="57150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566738" y="304800"/>
            <a:ext cx="5854700" cy="57150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56F83C74-14BD-45A2-92BD-4223FFEAD0C7}"/>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7">
            <a:extLst>
              <a:ext uri="{FF2B5EF4-FFF2-40B4-BE49-F238E27FC236}">
                <a16:creationId xmlns:a16="http://schemas.microsoft.com/office/drawing/2014/main" id="{EDBA74D6-1A66-43AE-B421-C312650BF987}"/>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6" name="Rectangle 8">
            <a:extLst>
              <a:ext uri="{FF2B5EF4-FFF2-40B4-BE49-F238E27FC236}">
                <a16:creationId xmlns:a16="http://schemas.microsoft.com/office/drawing/2014/main" id="{1D81C7A9-82C6-4E1B-94B3-48AB096303C5}"/>
              </a:ext>
            </a:extLst>
          </p:cNvPr>
          <p:cNvSpPr>
            <a:spLocks noGrp="1" noChangeArrowheads="1"/>
          </p:cNvSpPr>
          <p:nvPr>
            <p:ph type="sldNum" sz="quarter" idx="12"/>
          </p:nvPr>
        </p:nvSpPr>
        <p:spPr>
          <a:ln/>
        </p:spPr>
        <p:txBody>
          <a:bodyPr/>
          <a:lstStyle>
            <a:lvl1pPr>
              <a:defRPr/>
            </a:lvl1pPr>
          </a:lstStyle>
          <a:p>
            <a:fld id="{D0DEDC3A-DCDC-4FDA-93A2-DAC6DB39AD3D}" type="slidenum">
              <a:rPr lang="fr-FR" altLang="fr-FR"/>
              <a:pPr/>
              <a:t>‹N°›</a:t>
            </a:fld>
            <a:endParaRPr lang="fr-FR" altLang="fr-FR"/>
          </a:p>
        </p:txBody>
      </p:sp>
    </p:spTree>
    <p:extLst>
      <p:ext uri="{BB962C8B-B14F-4D97-AF65-F5344CB8AC3E}">
        <p14:creationId xmlns:p14="http://schemas.microsoft.com/office/powerpoint/2010/main" val="2613893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74675" y="304801"/>
            <a:ext cx="8001000" cy="747935"/>
          </a:xfrm>
        </p:spPr>
        <p:txBody>
          <a:bodyPr/>
          <a:lstStyle/>
          <a:p>
            <a:r>
              <a:rPr lang="fr-FR"/>
              <a:t>Cliquez pour modifier le style </a:t>
            </a:r>
          </a:p>
        </p:txBody>
      </p:sp>
      <p:sp>
        <p:nvSpPr>
          <p:cNvPr id="3" name="Espace réservé du tableau 2"/>
          <p:cNvSpPr>
            <a:spLocks noGrp="1"/>
          </p:cNvSpPr>
          <p:nvPr>
            <p:ph type="tbl" idx="1"/>
          </p:nvPr>
        </p:nvSpPr>
        <p:spPr>
          <a:xfrm>
            <a:off x="552493" y="2060848"/>
            <a:ext cx="8001000" cy="3979168"/>
          </a:xfrm>
        </p:spPr>
        <p:txBody>
          <a:bodyPr/>
          <a:lstStyle/>
          <a:p>
            <a:pPr lvl="0"/>
            <a:endParaRPr lang="fr-FR" noProof="0"/>
          </a:p>
        </p:txBody>
      </p:sp>
      <p:sp>
        <p:nvSpPr>
          <p:cNvPr id="4" name="Rectangle 6">
            <a:extLst>
              <a:ext uri="{FF2B5EF4-FFF2-40B4-BE49-F238E27FC236}">
                <a16:creationId xmlns:a16="http://schemas.microsoft.com/office/drawing/2014/main" id="{04720F31-9330-4036-A396-4DCE7B61921B}"/>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7">
            <a:extLst>
              <a:ext uri="{FF2B5EF4-FFF2-40B4-BE49-F238E27FC236}">
                <a16:creationId xmlns:a16="http://schemas.microsoft.com/office/drawing/2014/main" id="{9990D987-C267-4F51-8C22-AC3D63DF9195}"/>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6" name="Rectangle 8">
            <a:extLst>
              <a:ext uri="{FF2B5EF4-FFF2-40B4-BE49-F238E27FC236}">
                <a16:creationId xmlns:a16="http://schemas.microsoft.com/office/drawing/2014/main" id="{62869E7F-AA6E-4B18-9A0D-F8C8AF59AC4D}"/>
              </a:ext>
            </a:extLst>
          </p:cNvPr>
          <p:cNvSpPr>
            <a:spLocks noGrp="1" noChangeArrowheads="1"/>
          </p:cNvSpPr>
          <p:nvPr>
            <p:ph type="sldNum" sz="quarter" idx="12"/>
          </p:nvPr>
        </p:nvSpPr>
        <p:spPr>
          <a:ln/>
        </p:spPr>
        <p:txBody>
          <a:bodyPr/>
          <a:lstStyle>
            <a:lvl1pPr>
              <a:defRPr/>
            </a:lvl1pPr>
          </a:lstStyle>
          <a:p>
            <a:fld id="{1839C657-1041-46C3-B8CD-F7EC7A55E22B}" type="slidenum">
              <a:rPr lang="fr-FR" altLang="fr-FR"/>
              <a:pPr/>
              <a:t>‹N°›</a:t>
            </a:fld>
            <a:endParaRPr lang="fr-FR" altLang="fr-FR"/>
          </a:p>
        </p:txBody>
      </p:sp>
    </p:spTree>
    <p:extLst>
      <p:ext uri="{BB962C8B-B14F-4D97-AF65-F5344CB8AC3E}">
        <p14:creationId xmlns:p14="http://schemas.microsoft.com/office/powerpoint/2010/main" val="166477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C596CA0B-C779-4AFC-BDEF-8A755886FC5C}"/>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7">
            <a:extLst>
              <a:ext uri="{FF2B5EF4-FFF2-40B4-BE49-F238E27FC236}">
                <a16:creationId xmlns:a16="http://schemas.microsoft.com/office/drawing/2014/main" id="{A7F6EE05-3481-44C4-BFA9-77C7D225BDC9}"/>
              </a:ext>
            </a:extLst>
          </p:cNvPr>
          <p:cNvSpPr>
            <a:spLocks noGrp="1" noChangeArrowheads="1"/>
          </p:cNvSpPr>
          <p:nvPr>
            <p:ph type="ftr" sz="quarter" idx="11"/>
          </p:nvPr>
        </p:nvSpPr>
        <p:spPr>
          <a:ln/>
        </p:spPr>
        <p:txBody>
          <a:bodyPr/>
          <a:lstStyle>
            <a:lvl1pPr>
              <a:defRPr/>
            </a:lvl1pPr>
          </a:lstStyle>
          <a:p>
            <a:pPr>
              <a:defRPr/>
            </a:pPr>
            <a:r>
              <a:rPr lang="fr-FR"/>
              <a:t>Année 2021 2022</a:t>
            </a:r>
          </a:p>
        </p:txBody>
      </p:sp>
      <p:sp>
        <p:nvSpPr>
          <p:cNvPr id="6" name="Rectangle 8">
            <a:extLst>
              <a:ext uri="{FF2B5EF4-FFF2-40B4-BE49-F238E27FC236}">
                <a16:creationId xmlns:a16="http://schemas.microsoft.com/office/drawing/2014/main" id="{1CB69CEC-88DA-4674-95CA-A5C0135BA535}"/>
              </a:ext>
            </a:extLst>
          </p:cNvPr>
          <p:cNvSpPr>
            <a:spLocks noGrp="1" noChangeArrowheads="1"/>
          </p:cNvSpPr>
          <p:nvPr>
            <p:ph type="sldNum" sz="quarter" idx="12"/>
          </p:nvPr>
        </p:nvSpPr>
        <p:spPr>
          <a:ln/>
        </p:spPr>
        <p:txBody>
          <a:bodyPr/>
          <a:lstStyle>
            <a:lvl1pPr>
              <a:defRPr/>
            </a:lvl1pPr>
          </a:lstStyle>
          <a:p>
            <a:fld id="{3E90E114-59A3-43D9-AB2E-EABFE1A9FAD6}" type="slidenum">
              <a:rPr lang="fr-FR" altLang="fr-FR"/>
              <a:pPr/>
              <a:t>‹N°›</a:t>
            </a:fld>
            <a:endParaRPr lang="fr-FR" altLang="fr-FR"/>
          </a:p>
        </p:txBody>
      </p:sp>
    </p:spTree>
    <p:extLst>
      <p:ext uri="{BB962C8B-B14F-4D97-AF65-F5344CB8AC3E}">
        <p14:creationId xmlns:p14="http://schemas.microsoft.com/office/powerpoint/2010/main" val="50820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6">
            <a:extLst>
              <a:ext uri="{FF2B5EF4-FFF2-40B4-BE49-F238E27FC236}">
                <a16:creationId xmlns:a16="http://schemas.microsoft.com/office/drawing/2014/main" id="{A41496F6-D349-4CF8-B208-732B371F6BD7}"/>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7">
            <a:extLst>
              <a:ext uri="{FF2B5EF4-FFF2-40B4-BE49-F238E27FC236}">
                <a16:creationId xmlns:a16="http://schemas.microsoft.com/office/drawing/2014/main" id="{08203678-0950-4E14-9E16-5831B4F19227}"/>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6" name="Rectangle 8">
            <a:extLst>
              <a:ext uri="{FF2B5EF4-FFF2-40B4-BE49-F238E27FC236}">
                <a16:creationId xmlns:a16="http://schemas.microsoft.com/office/drawing/2014/main" id="{CB638ADB-370B-4A72-AE47-9626DE548696}"/>
              </a:ext>
            </a:extLst>
          </p:cNvPr>
          <p:cNvSpPr>
            <a:spLocks noGrp="1" noChangeArrowheads="1"/>
          </p:cNvSpPr>
          <p:nvPr>
            <p:ph type="sldNum" sz="quarter" idx="12"/>
          </p:nvPr>
        </p:nvSpPr>
        <p:spPr>
          <a:ln/>
        </p:spPr>
        <p:txBody>
          <a:bodyPr/>
          <a:lstStyle>
            <a:lvl1pPr>
              <a:defRPr/>
            </a:lvl1pPr>
          </a:lstStyle>
          <a:p>
            <a:fld id="{7720A3F5-3AC9-4A52-83D9-718859DF2C8B}" type="slidenum">
              <a:rPr lang="fr-FR" altLang="fr-FR"/>
              <a:pPr/>
              <a:t>‹N°›</a:t>
            </a:fld>
            <a:endParaRPr lang="fr-FR" altLang="fr-FR"/>
          </a:p>
        </p:txBody>
      </p:sp>
    </p:spTree>
    <p:extLst>
      <p:ext uri="{BB962C8B-B14F-4D97-AF65-F5344CB8AC3E}">
        <p14:creationId xmlns:p14="http://schemas.microsoft.com/office/powerpoint/2010/main" val="95769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a:extLst>
              <a:ext uri="{FF2B5EF4-FFF2-40B4-BE49-F238E27FC236}">
                <a16:creationId xmlns:a16="http://schemas.microsoft.com/office/drawing/2014/main" id="{CB5185BF-34E7-4FF6-AEAD-B2DDF7570EF1}"/>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7">
            <a:extLst>
              <a:ext uri="{FF2B5EF4-FFF2-40B4-BE49-F238E27FC236}">
                <a16:creationId xmlns:a16="http://schemas.microsoft.com/office/drawing/2014/main" id="{2B6F24DC-3DA6-4405-87EC-C5E61440E13A}"/>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7" name="Rectangle 8">
            <a:extLst>
              <a:ext uri="{FF2B5EF4-FFF2-40B4-BE49-F238E27FC236}">
                <a16:creationId xmlns:a16="http://schemas.microsoft.com/office/drawing/2014/main" id="{1539A297-D313-4E7D-A25C-401A92C07FB4}"/>
              </a:ext>
            </a:extLst>
          </p:cNvPr>
          <p:cNvSpPr>
            <a:spLocks noGrp="1" noChangeArrowheads="1"/>
          </p:cNvSpPr>
          <p:nvPr>
            <p:ph type="sldNum" sz="quarter" idx="12"/>
          </p:nvPr>
        </p:nvSpPr>
        <p:spPr>
          <a:ln/>
        </p:spPr>
        <p:txBody>
          <a:bodyPr/>
          <a:lstStyle>
            <a:lvl1pPr>
              <a:defRPr/>
            </a:lvl1pPr>
          </a:lstStyle>
          <a:p>
            <a:fld id="{4E6E9FE6-A2B6-472C-85B3-55E7ACD32834}" type="slidenum">
              <a:rPr lang="fr-FR" altLang="fr-FR"/>
              <a:pPr/>
              <a:t>‹N°›</a:t>
            </a:fld>
            <a:endParaRPr lang="fr-FR" altLang="fr-FR"/>
          </a:p>
        </p:txBody>
      </p:sp>
    </p:spTree>
    <p:extLst>
      <p:ext uri="{BB962C8B-B14F-4D97-AF65-F5344CB8AC3E}">
        <p14:creationId xmlns:p14="http://schemas.microsoft.com/office/powerpoint/2010/main" val="220637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a:extLst>
              <a:ext uri="{FF2B5EF4-FFF2-40B4-BE49-F238E27FC236}">
                <a16:creationId xmlns:a16="http://schemas.microsoft.com/office/drawing/2014/main" id="{61221174-A6BD-458A-85A0-0F3B15308AC8}"/>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7">
            <a:extLst>
              <a:ext uri="{FF2B5EF4-FFF2-40B4-BE49-F238E27FC236}">
                <a16:creationId xmlns:a16="http://schemas.microsoft.com/office/drawing/2014/main" id="{3D5AF150-67C0-4170-98EC-E31AC9BFBA94}"/>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9" name="Rectangle 8">
            <a:extLst>
              <a:ext uri="{FF2B5EF4-FFF2-40B4-BE49-F238E27FC236}">
                <a16:creationId xmlns:a16="http://schemas.microsoft.com/office/drawing/2014/main" id="{51187DC8-4907-4709-B40D-FD4A13F3D274}"/>
              </a:ext>
            </a:extLst>
          </p:cNvPr>
          <p:cNvSpPr>
            <a:spLocks noGrp="1" noChangeArrowheads="1"/>
          </p:cNvSpPr>
          <p:nvPr>
            <p:ph type="sldNum" sz="quarter" idx="12"/>
          </p:nvPr>
        </p:nvSpPr>
        <p:spPr>
          <a:ln/>
        </p:spPr>
        <p:txBody>
          <a:bodyPr/>
          <a:lstStyle>
            <a:lvl1pPr>
              <a:defRPr/>
            </a:lvl1pPr>
          </a:lstStyle>
          <a:p>
            <a:fld id="{E6985D65-F3E5-438B-B5AA-9B68B75A5E1B}" type="slidenum">
              <a:rPr lang="fr-FR" altLang="fr-FR"/>
              <a:pPr/>
              <a:t>‹N°›</a:t>
            </a:fld>
            <a:endParaRPr lang="fr-FR" altLang="fr-FR"/>
          </a:p>
        </p:txBody>
      </p:sp>
    </p:spTree>
    <p:extLst>
      <p:ext uri="{BB962C8B-B14F-4D97-AF65-F5344CB8AC3E}">
        <p14:creationId xmlns:p14="http://schemas.microsoft.com/office/powerpoint/2010/main" val="367573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6">
            <a:extLst>
              <a:ext uri="{FF2B5EF4-FFF2-40B4-BE49-F238E27FC236}">
                <a16:creationId xmlns:a16="http://schemas.microsoft.com/office/drawing/2014/main" id="{B6EFB95A-6B53-4F2F-BAE0-4F64A8DDCC2B}"/>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7">
            <a:extLst>
              <a:ext uri="{FF2B5EF4-FFF2-40B4-BE49-F238E27FC236}">
                <a16:creationId xmlns:a16="http://schemas.microsoft.com/office/drawing/2014/main" id="{4F0BED3C-ECBC-444C-9FF9-1FE18816F129}"/>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5" name="Rectangle 8">
            <a:extLst>
              <a:ext uri="{FF2B5EF4-FFF2-40B4-BE49-F238E27FC236}">
                <a16:creationId xmlns:a16="http://schemas.microsoft.com/office/drawing/2014/main" id="{39E28E65-78FA-4AD3-8CB8-4628F44C9C15}"/>
              </a:ext>
            </a:extLst>
          </p:cNvPr>
          <p:cNvSpPr>
            <a:spLocks noGrp="1" noChangeArrowheads="1"/>
          </p:cNvSpPr>
          <p:nvPr>
            <p:ph type="sldNum" sz="quarter" idx="12"/>
          </p:nvPr>
        </p:nvSpPr>
        <p:spPr>
          <a:ln/>
        </p:spPr>
        <p:txBody>
          <a:bodyPr/>
          <a:lstStyle>
            <a:lvl1pPr>
              <a:defRPr/>
            </a:lvl1pPr>
          </a:lstStyle>
          <a:p>
            <a:fld id="{A8B853EA-4D73-4F92-89D0-B1C143FB9042}" type="slidenum">
              <a:rPr lang="fr-FR" altLang="fr-FR"/>
              <a:pPr/>
              <a:t>‹N°›</a:t>
            </a:fld>
            <a:endParaRPr lang="fr-FR" altLang="fr-FR"/>
          </a:p>
        </p:txBody>
      </p:sp>
    </p:spTree>
    <p:extLst>
      <p:ext uri="{BB962C8B-B14F-4D97-AF65-F5344CB8AC3E}">
        <p14:creationId xmlns:p14="http://schemas.microsoft.com/office/powerpoint/2010/main" val="146234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EE9DD5C-3255-43F6-A9C7-E5E46EBB995D}"/>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7">
            <a:extLst>
              <a:ext uri="{FF2B5EF4-FFF2-40B4-BE49-F238E27FC236}">
                <a16:creationId xmlns:a16="http://schemas.microsoft.com/office/drawing/2014/main" id="{26C5EC38-E005-472B-9161-7BAFB9D81770}"/>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4" name="Rectangle 8">
            <a:extLst>
              <a:ext uri="{FF2B5EF4-FFF2-40B4-BE49-F238E27FC236}">
                <a16:creationId xmlns:a16="http://schemas.microsoft.com/office/drawing/2014/main" id="{922251A5-9652-40BD-B659-490C31625B98}"/>
              </a:ext>
            </a:extLst>
          </p:cNvPr>
          <p:cNvSpPr>
            <a:spLocks noGrp="1" noChangeArrowheads="1"/>
          </p:cNvSpPr>
          <p:nvPr>
            <p:ph type="sldNum" sz="quarter" idx="12"/>
          </p:nvPr>
        </p:nvSpPr>
        <p:spPr>
          <a:ln/>
        </p:spPr>
        <p:txBody>
          <a:bodyPr/>
          <a:lstStyle>
            <a:lvl1pPr>
              <a:defRPr/>
            </a:lvl1pPr>
          </a:lstStyle>
          <a:p>
            <a:fld id="{0C360AEA-89D1-402D-89DB-E43FF946FA14}" type="slidenum">
              <a:rPr lang="fr-FR" altLang="fr-FR"/>
              <a:pPr/>
              <a:t>‹N°›</a:t>
            </a:fld>
            <a:endParaRPr lang="fr-FR" altLang="fr-FR"/>
          </a:p>
        </p:txBody>
      </p:sp>
    </p:spTree>
    <p:extLst>
      <p:ext uri="{BB962C8B-B14F-4D97-AF65-F5344CB8AC3E}">
        <p14:creationId xmlns:p14="http://schemas.microsoft.com/office/powerpoint/2010/main" val="411303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a:extLst>
              <a:ext uri="{FF2B5EF4-FFF2-40B4-BE49-F238E27FC236}">
                <a16:creationId xmlns:a16="http://schemas.microsoft.com/office/drawing/2014/main" id="{844DA694-19F5-428D-B763-DE42903AF6E9}"/>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7">
            <a:extLst>
              <a:ext uri="{FF2B5EF4-FFF2-40B4-BE49-F238E27FC236}">
                <a16:creationId xmlns:a16="http://schemas.microsoft.com/office/drawing/2014/main" id="{24700C9D-69E1-4B3D-91DB-01BD455C0EDF}"/>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7" name="Rectangle 8">
            <a:extLst>
              <a:ext uri="{FF2B5EF4-FFF2-40B4-BE49-F238E27FC236}">
                <a16:creationId xmlns:a16="http://schemas.microsoft.com/office/drawing/2014/main" id="{02FFE84D-F5D7-4A39-8222-59325F56C5B7}"/>
              </a:ext>
            </a:extLst>
          </p:cNvPr>
          <p:cNvSpPr>
            <a:spLocks noGrp="1" noChangeArrowheads="1"/>
          </p:cNvSpPr>
          <p:nvPr>
            <p:ph type="sldNum" sz="quarter" idx="12"/>
          </p:nvPr>
        </p:nvSpPr>
        <p:spPr>
          <a:ln/>
        </p:spPr>
        <p:txBody>
          <a:bodyPr/>
          <a:lstStyle>
            <a:lvl1pPr>
              <a:defRPr/>
            </a:lvl1pPr>
          </a:lstStyle>
          <a:p>
            <a:fld id="{01EC5136-8523-47C7-A33A-B22BE2A583E8}" type="slidenum">
              <a:rPr lang="fr-FR" altLang="fr-FR"/>
              <a:pPr/>
              <a:t>‹N°›</a:t>
            </a:fld>
            <a:endParaRPr lang="fr-FR" altLang="fr-FR"/>
          </a:p>
        </p:txBody>
      </p:sp>
    </p:spTree>
    <p:extLst>
      <p:ext uri="{BB962C8B-B14F-4D97-AF65-F5344CB8AC3E}">
        <p14:creationId xmlns:p14="http://schemas.microsoft.com/office/powerpoint/2010/main" val="38631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a:extLst>
              <a:ext uri="{FF2B5EF4-FFF2-40B4-BE49-F238E27FC236}">
                <a16:creationId xmlns:a16="http://schemas.microsoft.com/office/drawing/2014/main" id="{C8F8844E-5A4E-4AE5-9910-BAF2AC5A2D27}"/>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7">
            <a:extLst>
              <a:ext uri="{FF2B5EF4-FFF2-40B4-BE49-F238E27FC236}">
                <a16:creationId xmlns:a16="http://schemas.microsoft.com/office/drawing/2014/main" id="{4313F77E-1157-480D-A610-8E386829D3BB}"/>
              </a:ext>
            </a:extLst>
          </p:cNvPr>
          <p:cNvSpPr>
            <a:spLocks noGrp="1" noChangeArrowheads="1"/>
          </p:cNvSpPr>
          <p:nvPr>
            <p:ph type="ftr" sz="quarter" idx="11"/>
          </p:nvPr>
        </p:nvSpPr>
        <p:spPr>
          <a:ln/>
        </p:spPr>
        <p:txBody>
          <a:bodyPr/>
          <a:lstStyle>
            <a:lvl1pPr>
              <a:defRPr/>
            </a:lvl1pPr>
          </a:lstStyle>
          <a:p>
            <a:pPr>
              <a:defRPr/>
            </a:pPr>
            <a:r>
              <a:rPr lang="fr-FR"/>
              <a:t>Année 2020 2021</a:t>
            </a:r>
          </a:p>
        </p:txBody>
      </p:sp>
      <p:sp>
        <p:nvSpPr>
          <p:cNvPr id="7" name="Rectangle 8">
            <a:extLst>
              <a:ext uri="{FF2B5EF4-FFF2-40B4-BE49-F238E27FC236}">
                <a16:creationId xmlns:a16="http://schemas.microsoft.com/office/drawing/2014/main" id="{14DDE26D-61DF-471F-9668-D8558458E69A}"/>
              </a:ext>
            </a:extLst>
          </p:cNvPr>
          <p:cNvSpPr>
            <a:spLocks noGrp="1" noChangeArrowheads="1"/>
          </p:cNvSpPr>
          <p:nvPr>
            <p:ph type="sldNum" sz="quarter" idx="12"/>
          </p:nvPr>
        </p:nvSpPr>
        <p:spPr>
          <a:ln/>
        </p:spPr>
        <p:txBody>
          <a:bodyPr/>
          <a:lstStyle>
            <a:lvl1pPr>
              <a:defRPr/>
            </a:lvl1pPr>
          </a:lstStyle>
          <a:p>
            <a:fld id="{93602810-5448-4311-82D3-D245CA48F46C}" type="slidenum">
              <a:rPr lang="fr-FR" altLang="fr-FR"/>
              <a:pPr/>
              <a:t>‹N°›</a:t>
            </a:fld>
            <a:endParaRPr lang="fr-FR" altLang="fr-FR"/>
          </a:p>
        </p:txBody>
      </p:sp>
    </p:spTree>
    <p:extLst>
      <p:ext uri="{BB962C8B-B14F-4D97-AF65-F5344CB8AC3E}">
        <p14:creationId xmlns:p14="http://schemas.microsoft.com/office/powerpoint/2010/main" val="389654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677AFF7-D676-405F-9AD0-B162044F0F72}"/>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a:t>Cliquez pour modifier le style du titre</a:t>
            </a:r>
          </a:p>
        </p:txBody>
      </p:sp>
      <p:sp>
        <p:nvSpPr>
          <p:cNvPr id="1027" name="Rectangle 3">
            <a:extLst>
              <a:ext uri="{FF2B5EF4-FFF2-40B4-BE49-F238E27FC236}">
                <a16:creationId xmlns:a16="http://schemas.microsoft.com/office/drawing/2014/main" id="{D53C5300-342D-4254-BD53-54BE6FB36BD8}"/>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AutoShape 4">
            <a:extLst>
              <a:ext uri="{FF2B5EF4-FFF2-40B4-BE49-F238E27FC236}">
                <a16:creationId xmlns:a16="http://schemas.microsoft.com/office/drawing/2014/main" id="{F4F607C4-23AF-4495-97B9-983D8C89647D}"/>
              </a:ext>
            </a:extLst>
          </p:cNvPr>
          <p:cNvSpPr>
            <a:spLocks noChangeArrowheads="1"/>
          </p:cNvSpPr>
          <p:nvPr/>
        </p:nvSpPr>
        <p:spPr bwMode="auto">
          <a:xfrm>
            <a:off x="566738" y="1052736"/>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fr-FR"/>
          </a:p>
        </p:txBody>
      </p:sp>
      <p:sp>
        <p:nvSpPr>
          <p:cNvPr id="1029" name="Line 5">
            <a:extLst>
              <a:ext uri="{FF2B5EF4-FFF2-40B4-BE49-F238E27FC236}">
                <a16:creationId xmlns:a16="http://schemas.microsoft.com/office/drawing/2014/main" id="{9065BF27-4932-4D9E-AF8D-3D0DFD1F118F}"/>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50" name="Rectangle 6">
            <a:extLst>
              <a:ext uri="{FF2B5EF4-FFF2-40B4-BE49-F238E27FC236}">
                <a16:creationId xmlns:a16="http://schemas.microsoft.com/office/drawing/2014/main" id="{16094702-B75F-4A85-AA70-C157707802E1}"/>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fr-FR"/>
          </a:p>
        </p:txBody>
      </p:sp>
      <p:sp>
        <p:nvSpPr>
          <p:cNvPr id="6151" name="Rectangle 7">
            <a:extLst>
              <a:ext uri="{FF2B5EF4-FFF2-40B4-BE49-F238E27FC236}">
                <a16:creationId xmlns:a16="http://schemas.microsoft.com/office/drawing/2014/main" id="{5F394A15-AD6A-423F-88AD-76AE64D19EA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Arial" charset="0"/>
              </a:defRPr>
            </a:lvl1pPr>
          </a:lstStyle>
          <a:p>
            <a:pPr>
              <a:defRPr/>
            </a:pPr>
            <a:r>
              <a:rPr lang="fr-FR"/>
              <a:t>Année 2020 2021</a:t>
            </a:r>
          </a:p>
        </p:txBody>
      </p:sp>
      <p:sp>
        <p:nvSpPr>
          <p:cNvPr id="6152" name="Rectangle 8">
            <a:extLst>
              <a:ext uri="{FF2B5EF4-FFF2-40B4-BE49-F238E27FC236}">
                <a16:creationId xmlns:a16="http://schemas.microsoft.com/office/drawing/2014/main" id="{5A359B27-A045-4244-A05B-1F270168F809}"/>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331EDCA6-793B-4858-9D9E-E1F13B6ADEAE}" type="slidenum">
              <a:rPr lang="fr-FR" altLang="fr-FR"/>
              <a:pPr/>
              <a:t>‹N°›</a:t>
            </a:fld>
            <a:endParaRPr lang="fr-FR" altLang="fr-FR"/>
          </a:p>
        </p:txBody>
      </p:sp>
    </p:spTree>
  </p:cSld>
  <p:clrMap bg1="lt1" tx1="dk1" bg2="lt2" tx2="dk2" accent1="accent1" accent2="accent2" accent3="accent3" accent4="accent4" accent5="accent5" accent6="accent6" hlink="hlink" folHlink="folHlink"/>
  <p:sldLayoutIdLst>
    <p:sldLayoutId id="2147483726"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59057BE3-779A-41F9-983D-137949E2A99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5123" name="Rectangle 6">
            <a:extLst>
              <a:ext uri="{FF2B5EF4-FFF2-40B4-BE49-F238E27FC236}">
                <a16:creationId xmlns:a16="http://schemas.microsoft.com/office/drawing/2014/main" id="{9BEA5D58-3607-4C5B-94D8-B4C40D0943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6E5A8856-8ACB-49D1-AE4F-F8EDDBCB6489}" type="slidenum">
              <a:rPr lang="fr-FR" altLang="fr-FR" sz="1200"/>
              <a:pPr>
                <a:spcBef>
                  <a:spcPct val="0"/>
                </a:spcBef>
                <a:buClrTx/>
                <a:buFontTx/>
                <a:buNone/>
              </a:pPr>
              <a:t>1</a:t>
            </a:fld>
            <a:endParaRPr lang="fr-FR" altLang="fr-FR" sz="1200"/>
          </a:p>
        </p:txBody>
      </p:sp>
      <p:sp>
        <p:nvSpPr>
          <p:cNvPr id="5124" name="Rectangle 2">
            <a:extLst>
              <a:ext uri="{FF2B5EF4-FFF2-40B4-BE49-F238E27FC236}">
                <a16:creationId xmlns:a16="http://schemas.microsoft.com/office/drawing/2014/main" id="{74C2619F-75E3-4CD1-93C8-8CBD88BABF6C}"/>
              </a:ext>
            </a:extLst>
          </p:cNvPr>
          <p:cNvSpPr>
            <a:spLocks noGrp="1" noChangeArrowheads="1"/>
          </p:cNvSpPr>
          <p:nvPr>
            <p:ph type="ctrTitle"/>
          </p:nvPr>
        </p:nvSpPr>
        <p:spPr>
          <a:xfrm>
            <a:off x="714001" y="1897739"/>
            <a:ext cx="7772400" cy="1243229"/>
          </a:xfrm>
        </p:spPr>
        <p:txBody>
          <a:bodyPr/>
          <a:lstStyle/>
          <a:p>
            <a:pPr eaLnBrk="1" hangingPunct="1"/>
            <a:r>
              <a:rPr lang="fr-FR" altLang="fr-FR"/>
              <a:t>Types </a:t>
            </a:r>
            <a:r>
              <a:rPr lang="fr-FR" altLang="fr-FR" dirty="0"/>
              <a:t>de variables, affectations, entrées, sorties</a:t>
            </a:r>
          </a:p>
        </p:txBody>
      </p:sp>
      <p:sp>
        <p:nvSpPr>
          <p:cNvPr id="5" name="Rectangle 2">
            <a:extLst>
              <a:ext uri="{FF2B5EF4-FFF2-40B4-BE49-F238E27FC236}">
                <a16:creationId xmlns:a16="http://schemas.microsoft.com/office/drawing/2014/main" id="{DAA694B3-5DE4-4048-82C8-DDD7E84302FF}"/>
              </a:ext>
            </a:extLst>
          </p:cNvPr>
          <p:cNvSpPr txBox="1">
            <a:spLocks noChangeArrowheads="1"/>
          </p:cNvSpPr>
          <p:nvPr/>
        </p:nvSpPr>
        <p:spPr bwMode="auto">
          <a:xfrm>
            <a:off x="657599" y="692697"/>
            <a:ext cx="777240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a:lstStyle>
          <a:p>
            <a:pPr eaLnBrk="1" hangingPunct="1"/>
            <a:r>
              <a:rPr lang="fr-FR" altLang="fr-FR" kern="0"/>
              <a:t>NSI : PYTHON</a:t>
            </a:r>
            <a:br>
              <a:rPr lang="fr-FR" altLang="fr-FR" kern="0"/>
            </a:br>
            <a:endParaRPr lang="fr-FR" altLang="fr-FR"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AA5C9-68F2-4E36-8540-05FF988BA458}"/>
              </a:ext>
            </a:extLst>
          </p:cNvPr>
          <p:cNvSpPr>
            <a:spLocks noGrp="1"/>
          </p:cNvSpPr>
          <p:nvPr>
            <p:ph type="title"/>
          </p:nvPr>
        </p:nvSpPr>
        <p:spPr>
          <a:xfrm>
            <a:off x="574675" y="304801"/>
            <a:ext cx="8001000" cy="747936"/>
          </a:xfrm>
        </p:spPr>
        <p:txBody>
          <a:bodyPr/>
          <a:lstStyle/>
          <a:p>
            <a:r>
              <a:rPr lang="fr-FR"/>
              <a:t>Correction IMC</a:t>
            </a:r>
            <a:endParaRPr lang="fr-FR" dirty="0"/>
          </a:p>
        </p:txBody>
      </p:sp>
      <p:sp>
        <p:nvSpPr>
          <p:cNvPr id="4" name="Espace réservé du pied de page 3">
            <a:extLst>
              <a:ext uri="{FF2B5EF4-FFF2-40B4-BE49-F238E27FC236}">
                <a16:creationId xmlns:a16="http://schemas.microsoft.com/office/drawing/2014/main" id="{4A485EF0-A9ED-4509-A7FD-1357672E7BAB}"/>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4DD43973-5DC4-4C04-B70B-3EE0EF98324F}"/>
              </a:ext>
            </a:extLst>
          </p:cNvPr>
          <p:cNvSpPr>
            <a:spLocks noGrp="1"/>
          </p:cNvSpPr>
          <p:nvPr>
            <p:ph type="sldNum" sz="quarter" idx="12"/>
          </p:nvPr>
        </p:nvSpPr>
        <p:spPr/>
        <p:txBody>
          <a:bodyPr/>
          <a:lstStyle/>
          <a:p>
            <a:fld id="{3E90E114-59A3-43D9-AB2E-EABFE1A9FAD6}" type="slidenum">
              <a:rPr lang="fr-FR" altLang="fr-FR" smtClean="0"/>
              <a:pPr/>
              <a:t>10</a:t>
            </a:fld>
            <a:endParaRPr lang="fr-FR" altLang="fr-FR"/>
          </a:p>
        </p:txBody>
      </p:sp>
      <p:pic>
        <p:nvPicPr>
          <p:cNvPr id="7" name="Image 6">
            <a:extLst>
              <a:ext uri="{FF2B5EF4-FFF2-40B4-BE49-F238E27FC236}">
                <a16:creationId xmlns:a16="http://schemas.microsoft.com/office/drawing/2014/main" id="{1FF0CD0C-5E82-49E4-9E42-7EBE294984A8}"/>
              </a:ext>
            </a:extLst>
          </p:cNvPr>
          <p:cNvPicPr>
            <a:picLocks noChangeAspect="1"/>
          </p:cNvPicPr>
          <p:nvPr/>
        </p:nvPicPr>
        <p:blipFill>
          <a:blip r:embed="rId2"/>
          <a:stretch>
            <a:fillRect/>
          </a:stretch>
        </p:blipFill>
        <p:spPr>
          <a:xfrm>
            <a:off x="574675" y="1340768"/>
            <a:ext cx="8038184" cy="3888432"/>
          </a:xfrm>
          <a:prstGeom prst="rect">
            <a:avLst/>
          </a:prstGeom>
        </p:spPr>
      </p:pic>
      <p:pic>
        <p:nvPicPr>
          <p:cNvPr id="10" name="Image 9">
            <a:extLst>
              <a:ext uri="{FF2B5EF4-FFF2-40B4-BE49-F238E27FC236}">
                <a16:creationId xmlns:a16="http://schemas.microsoft.com/office/drawing/2014/main" id="{9FBC300A-4149-4623-8EA6-E757B3D19BCC}"/>
              </a:ext>
            </a:extLst>
          </p:cNvPr>
          <p:cNvPicPr>
            <a:picLocks noChangeAspect="1"/>
          </p:cNvPicPr>
          <p:nvPr/>
        </p:nvPicPr>
        <p:blipFill>
          <a:blip r:embed="rId3"/>
          <a:stretch>
            <a:fillRect/>
          </a:stretch>
        </p:blipFill>
        <p:spPr>
          <a:xfrm>
            <a:off x="467544" y="1306945"/>
            <a:ext cx="8477250" cy="4560546"/>
          </a:xfrm>
          <a:prstGeom prst="rect">
            <a:avLst/>
          </a:prstGeom>
        </p:spPr>
      </p:pic>
    </p:spTree>
    <p:extLst>
      <p:ext uri="{BB962C8B-B14F-4D97-AF65-F5344CB8AC3E}">
        <p14:creationId xmlns:p14="http://schemas.microsoft.com/office/powerpoint/2010/main" val="10433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pied de page 4">
            <a:extLst>
              <a:ext uri="{FF2B5EF4-FFF2-40B4-BE49-F238E27FC236}">
                <a16:creationId xmlns:a16="http://schemas.microsoft.com/office/drawing/2014/main" id="{160EE0F5-B999-49D3-BA95-1E01BA0B35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17411" name="Espace réservé du numéro de diapositive 5">
            <a:extLst>
              <a:ext uri="{FF2B5EF4-FFF2-40B4-BE49-F238E27FC236}">
                <a16:creationId xmlns:a16="http://schemas.microsoft.com/office/drawing/2014/main" id="{34663DD2-7659-4F34-AAA7-0B0B82B827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620309CB-4A0B-42AB-8950-8BA40C5A3B8D}" type="slidenum">
              <a:rPr lang="fr-FR" altLang="fr-FR" sz="1200"/>
              <a:pPr>
                <a:spcBef>
                  <a:spcPct val="0"/>
                </a:spcBef>
                <a:buClrTx/>
                <a:buFontTx/>
                <a:buNone/>
              </a:pPr>
              <a:t>11</a:t>
            </a:fld>
            <a:endParaRPr lang="fr-FR" altLang="fr-FR" sz="1200"/>
          </a:p>
        </p:txBody>
      </p:sp>
      <p:sp>
        <p:nvSpPr>
          <p:cNvPr id="17412" name="Rectangle 2">
            <a:extLst>
              <a:ext uri="{FF2B5EF4-FFF2-40B4-BE49-F238E27FC236}">
                <a16:creationId xmlns:a16="http://schemas.microsoft.com/office/drawing/2014/main" id="{9A9F60CA-2CAF-472B-B3D3-BC530318FC14}"/>
              </a:ext>
            </a:extLst>
          </p:cNvPr>
          <p:cNvSpPr>
            <a:spLocks noGrp="1" noChangeArrowheads="1"/>
          </p:cNvSpPr>
          <p:nvPr>
            <p:ph type="title"/>
          </p:nvPr>
        </p:nvSpPr>
        <p:spPr>
          <a:xfrm>
            <a:off x="574675" y="304801"/>
            <a:ext cx="8001000" cy="675927"/>
          </a:xfrm>
        </p:spPr>
        <p:txBody>
          <a:bodyPr/>
          <a:lstStyle/>
          <a:p>
            <a:pPr eaLnBrk="1" hangingPunct="1"/>
            <a:r>
              <a:rPr lang="fr-FR" altLang="fr-FR" sz="3400"/>
              <a:t>Les boucles</a:t>
            </a:r>
          </a:p>
        </p:txBody>
      </p:sp>
      <p:sp>
        <p:nvSpPr>
          <p:cNvPr id="17413" name="Text Box 4">
            <a:extLst>
              <a:ext uri="{FF2B5EF4-FFF2-40B4-BE49-F238E27FC236}">
                <a16:creationId xmlns:a16="http://schemas.microsoft.com/office/drawing/2014/main" id="{8020E2E2-CBDF-4574-B38F-81FAC81D05F8}"/>
              </a:ext>
            </a:extLst>
          </p:cNvPr>
          <p:cNvSpPr txBox="1">
            <a:spLocks noChangeArrowheads="1"/>
          </p:cNvSpPr>
          <p:nvPr/>
        </p:nvSpPr>
        <p:spPr bwMode="auto">
          <a:xfrm>
            <a:off x="574675" y="1268760"/>
            <a:ext cx="792162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 typeface="Wingdings" panose="05000000000000000000" pitchFamily="2" charset="2"/>
              <a:buChar char="§"/>
            </a:pPr>
            <a:r>
              <a:rPr lang="fr-FR" altLang="fr-FR" sz="2000"/>
              <a:t> Boucle itérative</a:t>
            </a:r>
          </a:p>
          <a:p>
            <a:pPr eaLnBrk="1" hangingPunct="1">
              <a:spcBef>
                <a:spcPct val="0"/>
              </a:spcBef>
              <a:buFont typeface="Wingdings" panose="05000000000000000000" pitchFamily="2" charset="2"/>
              <a:buNone/>
            </a:pPr>
            <a:r>
              <a:rPr lang="fr-FR" altLang="fr-FR" sz="2000"/>
              <a:t>    </a:t>
            </a:r>
            <a:r>
              <a:rPr lang="fr-FR" altLang="fr-FR" sz="2000" b="1"/>
              <a:t>for</a:t>
            </a:r>
            <a:r>
              <a:rPr lang="fr-FR" altLang="fr-FR" sz="2000"/>
              <a:t> </a:t>
            </a:r>
            <a:r>
              <a:rPr lang="fr-FR" altLang="fr-FR" sz="2000" i="1"/>
              <a:t>variable</a:t>
            </a:r>
            <a:r>
              <a:rPr lang="fr-FR" altLang="fr-FR" sz="2000"/>
              <a:t> </a:t>
            </a:r>
            <a:r>
              <a:rPr lang="fr-FR" altLang="fr-FR" sz="2000" b="1"/>
              <a:t>in</a:t>
            </a:r>
            <a:r>
              <a:rPr lang="fr-FR" altLang="fr-FR" sz="2000"/>
              <a:t> </a:t>
            </a:r>
            <a:r>
              <a:rPr lang="fr-FR" altLang="fr-FR" sz="2000" b="1"/>
              <a:t>range</a:t>
            </a:r>
            <a:r>
              <a:rPr lang="fr-FR" altLang="fr-FR" sz="2000"/>
              <a:t> (</a:t>
            </a:r>
            <a:r>
              <a:rPr lang="fr-FR" altLang="fr-FR" sz="2000" i="1"/>
              <a:t>début,fin+1</a:t>
            </a:r>
            <a:r>
              <a:rPr lang="fr-FR" altLang="fr-FR" sz="2000"/>
              <a:t>)</a:t>
            </a:r>
            <a:r>
              <a:rPr lang="fr-FR" altLang="fr-FR" sz="2000" b="1"/>
              <a:t>:</a:t>
            </a:r>
          </a:p>
          <a:p>
            <a:pPr eaLnBrk="1" hangingPunct="1">
              <a:spcBef>
                <a:spcPct val="0"/>
              </a:spcBef>
              <a:buFont typeface="Wingdings" panose="05000000000000000000" pitchFamily="2" charset="2"/>
              <a:buNone/>
            </a:pPr>
            <a:r>
              <a:rPr lang="fr-FR" altLang="fr-FR" sz="2000"/>
              <a:t>	</a:t>
            </a:r>
            <a:r>
              <a:rPr lang="fr-FR" altLang="fr-FR" sz="2000" i="1"/>
              <a:t>instructions</a:t>
            </a:r>
          </a:p>
          <a:p>
            <a:pPr eaLnBrk="1" hangingPunct="1">
              <a:spcBef>
                <a:spcPct val="0"/>
              </a:spcBef>
              <a:buFont typeface="Wingdings" panose="05000000000000000000" pitchFamily="2" charset="2"/>
              <a:buNone/>
            </a:pPr>
            <a:endParaRPr lang="fr-FR" altLang="fr-FR" sz="2000" i="1"/>
          </a:p>
          <a:p>
            <a:pPr marL="285750" indent="-285750" eaLnBrk="1" hangingPunct="1">
              <a:spcBef>
                <a:spcPct val="0"/>
              </a:spcBef>
              <a:buFont typeface="Wingdings" panose="05000000000000000000" pitchFamily="2" charset="2"/>
              <a:buChar char=""/>
            </a:pPr>
            <a:r>
              <a:rPr lang="fr-FR" sz="2000">
                <a:solidFill>
                  <a:srgbClr val="0000FF"/>
                </a:solidFill>
              </a:rPr>
              <a:t>Ouvrir le fichier exemple3, tester le.</a:t>
            </a:r>
          </a:p>
          <a:p>
            <a:pPr algn="ctr" eaLnBrk="1" hangingPunct="1">
              <a:spcBef>
                <a:spcPct val="0"/>
              </a:spcBef>
              <a:buNone/>
            </a:pPr>
            <a:r>
              <a:rPr lang="fr-FR" sz="2000">
                <a:solidFill>
                  <a:schemeClr val="accent6">
                    <a:lumMod val="60000"/>
                    <a:lumOff val="40000"/>
                  </a:schemeClr>
                </a:solidFill>
              </a:rPr>
              <a:t>Il fait la somme de 4 nombres réels</a:t>
            </a:r>
          </a:p>
          <a:p>
            <a:pPr eaLnBrk="1" hangingPunct="1">
              <a:spcBef>
                <a:spcPct val="0"/>
              </a:spcBef>
              <a:buFont typeface="Wingdings" panose="05000000000000000000" pitchFamily="2" charset="2"/>
              <a:buNone/>
            </a:pPr>
            <a:endParaRPr lang="fr-FR" altLang="fr-FR" sz="2000" i="1"/>
          </a:p>
          <a:p>
            <a:pPr eaLnBrk="1" hangingPunct="1">
              <a:spcBef>
                <a:spcPct val="0"/>
              </a:spcBef>
              <a:buFont typeface="Wingdings" panose="05000000000000000000" pitchFamily="2" charset="2"/>
              <a:buChar char="§"/>
            </a:pPr>
            <a:r>
              <a:rPr lang="fr-FR" altLang="fr-FR" sz="2000"/>
              <a:t> Boucle conditionnelle </a:t>
            </a:r>
          </a:p>
          <a:p>
            <a:pPr eaLnBrk="1" hangingPunct="1">
              <a:spcBef>
                <a:spcPct val="0"/>
              </a:spcBef>
              <a:buFont typeface="Wingdings" panose="05000000000000000000" pitchFamily="2" charset="2"/>
              <a:buNone/>
            </a:pPr>
            <a:r>
              <a:rPr lang="fr-FR" altLang="fr-FR" sz="2000"/>
              <a:t>    </a:t>
            </a:r>
            <a:r>
              <a:rPr lang="fr-FR" altLang="fr-FR" sz="2000" b="1"/>
              <a:t>while</a:t>
            </a:r>
            <a:r>
              <a:rPr lang="fr-FR" altLang="fr-FR" sz="2000"/>
              <a:t> </a:t>
            </a:r>
            <a:r>
              <a:rPr lang="fr-FR" altLang="fr-FR" sz="2000" i="1"/>
              <a:t>condition</a:t>
            </a:r>
            <a:r>
              <a:rPr lang="fr-FR" altLang="fr-FR" sz="2000"/>
              <a:t> </a:t>
            </a:r>
            <a:r>
              <a:rPr lang="fr-FR" altLang="fr-FR" sz="2000" b="1"/>
              <a:t>:</a:t>
            </a:r>
          </a:p>
          <a:p>
            <a:pPr eaLnBrk="1" hangingPunct="1">
              <a:spcBef>
                <a:spcPct val="0"/>
              </a:spcBef>
              <a:buFont typeface="Wingdings" panose="05000000000000000000" pitchFamily="2" charset="2"/>
              <a:buNone/>
            </a:pPr>
            <a:r>
              <a:rPr lang="fr-FR" altLang="fr-FR" sz="2000"/>
              <a:t>	</a:t>
            </a:r>
            <a:r>
              <a:rPr lang="fr-FR" altLang="fr-FR" sz="2000" i="1"/>
              <a:t>instructions</a:t>
            </a:r>
            <a:r>
              <a:rPr lang="fr-FR" altLang="fr-FR" sz="2000"/>
              <a:t>	</a:t>
            </a:r>
            <a:r>
              <a:rPr lang="fr-FR" altLang="fr-FR" sz="2200"/>
              <a:t>	</a:t>
            </a:r>
          </a:p>
          <a:p>
            <a:pPr eaLnBrk="1" hangingPunct="1">
              <a:spcBef>
                <a:spcPct val="0"/>
              </a:spcBef>
              <a:buFont typeface="Wingdings" panose="05000000000000000000" pitchFamily="2" charset="2"/>
              <a:buNone/>
            </a:pPr>
            <a:endParaRPr lang="fr-FR" altLang="fr-FR" sz="2200"/>
          </a:p>
          <a:p>
            <a:pPr marL="285750" indent="-285750" eaLnBrk="1" hangingPunct="1">
              <a:spcBef>
                <a:spcPct val="0"/>
              </a:spcBef>
              <a:buFont typeface="Wingdings" panose="05000000000000000000" pitchFamily="2" charset="2"/>
              <a:buChar char=""/>
            </a:pPr>
            <a:r>
              <a:rPr lang="fr-FR" altLang="fr-FR" sz="2000">
                <a:solidFill>
                  <a:srgbClr val="0000FF"/>
                </a:solidFill>
              </a:rPr>
              <a:t>Ouvrir le fichier exemple4, tester le</a:t>
            </a:r>
          </a:p>
          <a:p>
            <a:pPr eaLnBrk="1" hangingPunct="1">
              <a:spcBef>
                <a:spcPct val="0"/>
              </a:spcBef>
              <a:buNone/>
            </a:pPr>
            <a:r>
              <a:rPr lang="fr-FR" altLang="fr-FR" sz="2000">
                <a:solidFill>
                  <a:schemeClr val="accent6">
                    <a:lumMod val="60000"/>
                    <a:lumOff val="40000"/>
                  </a:schemeClr>
                </a:solidFill>
              </a:rPr>
              <a:t>Il vous demande de trouver la multiplication de deux nombres</a:t>
            </a:r>
          </a:p>
        </p:txBody>
      </p:sp>
    </p:spTree>
    <p:extLst>
      <p:ext uri="{BB962C8B-B14F-4D97-AF65-F5344CB8AC3E}">
        <p14:creationId xmlns:p14="http://schemas.microsoft.com/office/powerpoint/2010/main" val="12745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pied de page 4">
            <a:extLst>
              <a:ext uri="{FF2B5EF4-FFF2-40B4-BE49-F238E27FC236}">
                <a16:creationId xmlns:a16="http://schemas.microsoft.com/office/drawing/2014/main" id="{160EE0F5-B999-49D3-BA95-1E01BA0B35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17411" name="Espace réservé du numéro de diapositive 5">
            <a:extLst>
              <a:ext uri="{FF2B5EF4-FFF2-40B4-BE49-F238E27FC236}">
                <a16:creationId xmlns:a16="http://schemas.microsoft.com/office/drawing/2014/main" id="{34663DD2-7659-4F34-AAA7-0B0B82B827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620309CB-4A0B-42AB-8950-8BA40C5A3B8D}" type="slidenum">
              <a:rPr lang="fr-FR" altLang="fr-FR" sz="1200"/>
              <a:pPr>
                <a:spcBef>
                  <a:spcPct val="0"/>
                </a:spcBef>
                <a:buClrTx/>
                <a:buFontTx/>
                <a:buNone/>
              </a:pPr>
              <a:t>12</a:t>
            </a:fld>
            <a:endParaRPr lang="fr-FR" altLang="fr-FR" sz="1200"/>
          </a:p>
        </p:txBody>
      </p:sp>
      <p:sp>
        <p:nvSpPr>
          <p:cNvPr id="17412" name="Rectangle 2">
            <a:extLst>
              <a:ext uri="{FF2B5EF4-FFF2-40B4-BE49-F238E27FC236}">
                <a16:creationId xmlns:a16="http://schemas.microsoft.com/office/drawing/2014/main" id="{9A9F60CA-2CAF-472B-B3D3-BC530318FC14}"/>
              </a:ext>
            </a:extLst>
          </p:cNvPr>
          <p:cNvSpPr>
            <a:spLocks noGrp="1" noChangeArrowheads="1"/>
          </p:cNvSpPr>
          <p:nvPr>
            <p:ph type="title"/>
          </p:nvPr>
        </p:nvSpPr>
        <p:spPr>
          <a:xfrm>
            <a:off x="574675" y="304801"/>
            <a:ext cx="8001000" cy="675927"/>
          </a:xfrm>
        </p:spPr>
        <p:txBody>
          <a:bodyPr/>
          <a:lstStyle/>
          <a:p>
            <a:pPr eaLnBrk="1" hangingPunct="1"/>
            <a:r>
              <a:rPr lang="fr-FR" altLang="fr-FR" sz="3400"/>
              <a:t>Les boucles</a:t>
            </a:r>
          </a:p>
        </p:txBody>
      </p:sp>
      <p:sp>
        <p:nvSpPr>
          <p:cNvPr id="17413" name="Text Box 4">
            <a:extLst>
              <a:ext uri="{FF2B5EF4-FFF2-40B4-BE49-F238E27FC236}">
                <a16:creationId xmlns:a16="http://schemas.microsoft.com/office/drawing/2014/main" id="{8020E2E2-CBDF-4574-B38F-81FAC81D05F8}"/>
              </a:ext>
            </a:extLst>
          </p:cNvPr>
          <p:cNvSpPr txBox="1">
            <a:spLocks noChangeArrowheads="1"/>
          </p:cNvSpPr>
          <p:nvPr/>
        </p:nvSpPr>
        <p:spPr bwMode="auto">
          <a:xfrm>
            <a:off x="574675" y="1268760"/>
            <a:ext cx="7921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None/>
            </a:pPr>
            <a:r>
              <a:rPr lang="fr-FR" altLang="fr-FR" sz="2000"/>
              <a:t>Exercice Somme: Écrire un programme qui demande un nombre entier tant que la somme n'atteint pas 100.</a:t>
            </a:r>
          </a:p>
        </p:txBody>
      </p:sp>
      <p:pic>
        <p:nvPicPr>
          <p:cNvPr id="3" name="Image 2">
            <a:extLst>
              <a:ext uri="{FF2B5EF4-FFF2-40B4-BE49-F238E27FC236}">
                <a16:creationId xmlns:a16="http://schemas.microsoft.com/office/drawing/2014/main" id="{48249644-0436-4323-9F87-9C796AC4CC33}"/>
              </a:ext>
            </a:extLst>
          </p:cNvPr>
          <p:cNvPicPr>
            <a:picLocks noChangeAspect="1"/>
          </p:cNvPicPr>
          <p:nvPr/>
        </p:nvPicPr>
        <p:blipFill rotWithShape="1">
          <a:blip r:embed="rId2"/>
          <a:srcRect t="18280"/>
          <a:stretch/>
        </p:blipFill>
        <p:spPr>
          <a:xfrm>
            <a:off x="542208" y="2132856"/>
            <a:ext cx="7905750" cy="1113085"/>
          </a:xfrm>
          <a:prstGeom prst="rect">
            <a:avLst/>
          </a:prstGeom>
        </p:spPr>
      </p:pic>
      <p:sp>
        <p:nvSpPr>
          <p:cNvPr id="4" name="ZoneTexte 3">
            <a:extLst>
              <a:ext uri="{FF2B5EF4-FFF2-40B4-BE49-F238E27FC236}">
                <a16:creationId xmlns:a16="http://schemas.microsoft.com/office/drawing/2014/main" id="{45DEF106-BC61-49CC-8D33-ED79C8882AB0}"/>
              </a:ext>
            </a:extLst>
          </p:cNvPr>
          <p:cNvSpPr txBox="1"/>
          <p:nvPr/>
        </p:nvSpPr>
        <p:spPr>
          <a:xfrm>
            <a:off x="683568" y="3717032"/>
            <a:ext cx="7764390" cy="923330"/>
          </a:xfrm>
          <a:prstGeom prst="rect">
            <a:avLst/>
          </a:prstGeom>
          <a:noFill/>
        </p:spPr>
        <p:txBody>
          <a:bodyPr wrap="square" rtlCol="0">
            <a:spAutoFit/>
          </a:bodyPr>
          <a:lstStyle/>
          <a:p>
            <a:pPr marL="285750" indent="-285750" eaLnBrk="1" hangingPunct="1">
              <a:spcBef>
                <a:spcPct val="0"/>
              </a:spcBef>
              <a:buFont typeface="Wingdings" panose="05000000000000000000" pitchFamily="2" charset="2"/>
              <a:buChar char=""/>
            </a:pPr>
            <a:r>
              <a:rPr lang="fr-FR" altLang="fr-FR" sz="1800">
                <a:solidFill>
                  <a:srgbClr val="0000FF"/>
                </a:solidFill>
              </a:rPr>
              <a:t>Ouvrir le fichier exemple5, tester le</a:t>
            </a:r>
          </a:p>
          <a:p>
            <a:pPr eaLnBrk="1" hangingPunct="1">
              <a:spcBef>
                <a:spcPct val="0"/>
              </a:spcBef>
              <a:buNone/>
            </a:pPr>
            <a:r>
              <a:rPr lang="fr-FR" altLang="fr-FR" sz="1800">
                <a:solidFill>
                  <a:schemeClr val="accent6">
                    <a:lumMod val="60000"/>
                    <a:lumOff val="40000"/>
                  </a:schemeClr>
                </a:solidFill>
              </a:rPr>
              <a:t>Il vous demande d'entrer le chiffre 1, 2 ou 3 et 0 pour sortir</a:t>
            </a:r>
          </a:p>
          <a:p>
            <a:endParaRPr lang="fr-FR"/>
          </a:p>
        </p:txBody>
      </p:sp>
    </p:spTree>
    <p:extLst>
      <p:ext uri="{BB962C8B-B14F-4D97-AF65-F5344CB8AC3E}">
        <p14:creationId xmlns:p14="http://schemas.microsoft.com/office/powerpoint/2010/main" val="11763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4E917-FCEF-43F9-871B-26D0797AD373}"/>
              </a:ext>
            </a:extLst>
          </p:cNvPr>
          <p:cNvSpPr>
            <a:spLocks noGrp="1"/>
          </p:cNvSpPr>
          <p:nvPr>
            <p:ph type="title"/>
          </p:nvPr>
        </p:nvSpPr>
        <p:spPr>
          <a:xfrm>
            <a:off x="574675" y="304801"/>
            <a:ext cx="8001000" cy="675928"/>
          </a:xfrm>
        </p:spPr>
        <p:txBody>
          <a:bodyPr/>
          <a:lstStyle/>
          <a:p>
            <a:r>
              <a:rPr lang="fr-FR" dirty="0"/>
              <a:t>Les tests</a:t>
            </a:r>
          </a:p>
        </p:txBody>
      </p:sp>
      <p:sp>
        <p:nvSpPr>
          <p:cNvPr id="3" name="Espace réservé du contenu 2">
            <a:extLst>
              <a:ext uri="{FF2B5EF4-FFF2-40B4-BE49-F238E27FC236}">
                <a16:creationId xmlns:a16="http://schemas.microsoft.com/office/drawing/2014/main" id="{4F76FF42-B876-4CAC-B16F-F5E486697244}"/>
              </a:ext>
            </a:extLst>
          </p:cNvPr>
          <p:cNvSpPr>
            <a:spLocks noGrp="1"/>
          </p:cNvSpPr>
          <p:nvPr>
            <p:ph idx="1"/>
          </p:nvPr>
        </p:nvSpPr>
        <p:spPr/>
        <p:txBody>
          <a:bodyPr/>
          <a:lstStyle/>
          <a:p>
            <a:pPr marL="0" indent="0">
              <a:buNone/>
            </a:pPr>
            <a:r>
              <a:rPr lang="fr-FR" sz="1800" dirty="0"/>
              <a:t>Chaque programme écrit devra être testé.</a:t>
            </a:r>
          </a:p>
          <a:p>
            <a:pPr marL="0" indent="0">
              <a:buNone/>
            </a:pPr>
            <a:r>
              <a:rPr lang="fr-FR" sz="1800" dirty="0"/>
              <a:t>Pour cela il faudra réaliser une liste de tests pertinents qui permettront de détecter les éventuelles erreurs</a:t>
            </a:r>
          </a:p>
        </p:txBody>
      </p:sp>
      <p:sp>
        <p:nvSpPr>
          <p:cNvPr id="4" name="Espace réservé du pied de page 3">
            <a:extLst>
              <a:ext uri="{FF2B5EF4-FFF2-40B4-BE49-F238E27FC236}">
                <a16:creationId xmlns:a16="http://schemas.microsoft.com/office/drawing/2014/main" id="{918AC5E9-9384-492D-91E2-940E12D59965}"/>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00FC4FEA-90ED-4614-B4A4-7AF9412699C8}"/>
              </a:ext>
            </a:extLst>
          </p:cNvPr>
          <p:cNvSpPr>
            <a:spLocks noGrp="1"/>
          </p:cNvSpPr>
          <p:nvPr>
            <p:ph type="sldNum" sz="quarter" idx="12"/>
          </p:nvPr>
        </p:nvSpPr>
        <p:spPr/>
        <p:txBody>
          <a:bodyPr/>
          <a:lstStyle/>
          <a:p>
            <a:fld id="{3E90E114-59A3-43D9-AB2E-EABFE1A9FAD6}" type="slidenum">
              <a:rPr lang="fr-FR" altLang="fr-FR" smtClean="0"/>
              <a:pPr/>
              <a:t>13</a:t>
            </a:fld>
            <a:endParaRPr lang="fr-FR" altLang="fr-FR"/>
          </a:p>
        </p:txBody>
      </p:sp>
    </p:spTree>
    <p:extLst>
      <p:ext uri="{BB962C8B-B14F-4D97-AF65-F5344CB8AC3E}">
        <p14:creationId xmlns:p14="http://schemas.microsoft.com/office/powerpoint/2010/main" val="177047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4B4B2-70E3-407D-AC8E-AE5063FAAB54}"/>
              </a:ext>
            </a:extLst>
          </p:cNvPr>
          <p:cNvSpPr>
            <a:spLocks noGrp="1"/>
          </p:cNvSpPr>
          <p:nvPr>
            <p:ph type="title"/>
          </p:nvPr>
        </p:nvSpPr>
        <p:spPr>
          <a:xfrm>
            <a:off x="574675" y="304801"/>
            <a:ext cx="8001000" cy="747936"/>
          </a:xfrm>
        </p:spPr>
        <p:txBody>
          <a:bodyPr/>
          <a:lstStyle/>
          <a:p>
            <a:r>
              <a:rPr lang="fr-FR"/>
              <a:t>Exemple IMC</a:t>
            </a:r>
            <a:endParaRPr lang="fr-FR" dirty="0"/>
          </a:p>
        </p:txBody>
      </p:sp>
      <p:sp>
        <p:nvSpPr>
          <p:cNvPr id="3" name="Espace réservé du contenu 2">
            <a:extLst>
              <a:ext uri="{FF2B5EF4-FFF2-40B4-BE49-F238E27FC236}">
                <a16:creationId xmlns:a16="http://schemas.microsoft.com/office/drawing/2014/main" id="{957F47A4-3E12-4993-B5C2-9EAE67EB12E7}"/>
              </a:ext>
            </a:extLst>
          </p:cNvPr>
          <p:cNvSpPr>
            <a:spLocks noGrp="1"/>
          </p:cNvSpPr>
          <p:nvPr>
            <p:ph idx="1"/>
          </p:nvPr>
        </p:nvSpPr>
        <p:spPr/>
        <p:txBody>
          <a:bodyPr/>
          <a:lstStyle/>
          <a:p>
            <a:pPr marL="0" indent="0">
              <a:buNone/>
            </a:pPr>
            <a:r>
              <a:rPr lang="fr-FR" sz="1800" dirty="0"/>
              <a:t>Propose une liste de tests pertinents permettant de vérifier que ce programme ne comporte pas d’erreur.</a:t>
            </a:r>
          </a:p>
        </p:txBody>
      </p:sp>
      <p:sp>
        <p:nvSpPr>
          <p:cNvPr id="4" name="Espace réservé du pied de page 3">
            <a:extLst>
              <a:ext uri="{FF2B5EF4-FFF2-40B4-BE49-F238E27FC236}">
                <a16:creationId xmlns:a16="http://schemas.microsoft.com/office/drawing/2014/main" id="{13BB010D-1EDB-4C92-8740-B3C7B91722B4}"/>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183FE76B-8C46-4E00-AB1B-D8649AD43073}"/>
              </a:ext>
            </a:extLst>
          </p:cNvPr>
          <p:cNvSpPr>
            <a:spLocks noGrp="1"/>
          </p:cNvSpPr>
          <p:nvPr>
            <p:ph type="sldNum" sz="quarter" idx="12"/>
          </p:nvPr>
        </p:nvSpPr>
        <p:spPr/>
        <p:txBody>
          <a:bodyPr/>
          <a:lstStyle/>
          <a:p>
            <a:fld id="{3E90E114-59A3-43D9-AB2E-EABFE1A9FAD6}" type="slidenum">
              <a:rPr lang="fr-FR" altLang="fr-FR" smtClean="0"/>
              <a:pPr/>
              <a:t>14</a:t>
            </a:fld>
            <a:endParaRPr lang="fr-FR" altLang="fr-FR"/>
          </a:p>
        </p:txBody>
      </p:sp>
      <p:graphicFrame>
        <p:nvGraphicFramePr>
          <p:cNvPr id="6" name="Tableau 6">
            <a:extLst>
              <a:ext uri="{FF2B5EF4-FFF2-40B4-BE49-F238E27FC236}">
                <a16:creationId xmlns:a16="http://schemas.microsoft.com/office/drawing/2014/main" id="{71FEE249-21A3-4BB8-93AF-5017966549A4}"/>
              </a:ext>
            </a:extLst>
          </p:cNvPr>
          <p:cNvGraphicFramePr>
            <a:graphicFrameLocks noGrp="1"/>
          </p:cNvGraphicFramePr>
          <p:nvPr>
            <p:extLst>
              <p:ext uri="{D42A27DB-BD31-4B8C-83A1-F6EECF244321}">
                <p14:modId xmlns:p14="http://schemas.microsoft.com/office/powerpoint/2010/main" val="2810877583"/>
              </p:ext>
            </p:extLst>
          </p:nvPr>
        </p:nvGraphicFramePr>
        <p:xfrm>
          <a:off x="591482" y="2564904"/>
          <a:ext cx="7796940" cy="2225040"/>
        </p:xfrm>
        <a:graphic>
          <a:graphicData uri="http://schemas.openxmlformats.org/drawingml/2006/table">
            <a:tbl>
              <a:tblPr firstRow="1" bandRow="1">
                <a:tableStyleId>{5C22544A-7EE6-4342-B048-85BDC9FD1C3A}</a:tableStyleId>
              </a:tblPr>
              <a:tblGrid>
                <a:gridCol w="1559388">
                  <a:extLst>
                    <a:ext uri="{9D8B030D-6E8A-4147-A177-3AD203B41FA5}">
                      <a16:colId xmlns:a16="http://schemas.microsoft.com/office/drawing/2014/main" val="2212326115"/>
                    </a:ext>
                  </a:extLst>
                </a:gridCol>
                <a:gridCol w="1559388">
                  <a:extLst>
                    <a:ext uri="{9D8B030D-6E8A-4147-A177-3AD203B41FA5}">
                      <a16:colId xmlns:a16="http://schemas.microsoft.com/office/drawing/2014/main" val="602041633"/>
                    </a:ext>
                  </a:extLst>
                </a:gridCol>
                <a:gridCol w="1559388">
                  <a:extLst>
                    <a:ext uri="{9D8B030D-6E8A-4147-A177-3AD203B41FA5}">
                      <a16:colId xmlns:a16="http://schemas.microsoft.com/office/drawing/2014/main" val="710670185"/>
                    </a:ext>
                  </a:extLst>
                </a:gridCol>
                <a:gridCol w="1559388">
                  <a:extLst>
                    <a:ext uri="{9D8B030D-6E8A-4147-A177-3AD203B41FA5}">
                      <a16:colId xmlns:a16="http://schemas.microsoft.com/office/drawing/2014/main" val="2988347253"/>
                    </a:ext>
                  </a:extLst>
                </a:gridCol>
                <a:gridCol w="1559388">
                  <a:extLst>
                    <a:ext uri="{9D8B030D-6E8A-4147-A177-3AD203B41FA5}">
                      <a16:colId xmlns:a16="http://schemas.microsoft.com/office/drawing/2014/main" val="1386509921"/>
                    </a:ext>
                  </a:extLst>
                </a:gridCol>
              </a:tblGrid>
              <a:tr h="370840">
                <a:tc>
                  <a:txBody>
                    <a:bodyPr/>
                    <a:lstStyle/>
                    <a:p>
                      <a:pPr algn="ctr"/>
                      <a:r>
                        <a:rPr lang="fr-FR" dirty="0">
                          <a:solidFill>
                            <a:schemeClr val="tx1"/>
                          </a:solidFill>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Poids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Taille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IMC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Résultat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447886"/>
                  </a:ext>
                </a:extLst>
              </a:tr>
              <a:tr h="370840">
                <a:tc>
                  <a:txBody>
                    <a:bodyPr/>
                    <a:lstStyle/>
                    <a:p>
                      <a:pPr algn="ctr"/>
                      <a:r>
                        <a:rPr lang="fr-FR"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470047"/>
                  </a:ext>
                </a:extLst>
              </a:tr>
              <a:tr h="370840">
                <a:tc>
                  <a:txBody>
                    <a:bodyPr/>
                    <a:lstStyle/>
                    <a:p>
                      <a:pPr algn="ctr"/>
                      <a:r>
                        <a:rPr lang="fr-FR"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7125677"/>
                  </a:ext>
                </a:extLst>
              </a:tr>
              <a:tr h="370840">
                <a:tc>
                  <a:txBody>
                    <a:bodyPr/>
                    <a:lstStyle/>
                    <a:p>
                      <a:pPr algn="ctr"/>
                      <a:r>
                        <a:rPr lang="fr-FR"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644269"/>
                  </a:ext>
                </a:extLst>
              </a:tr>
              <a:tr h="370840">
                <a:tc>
                  <a:txBody>
                    <a:bodyPr/>
                    <a:lstStyle/>
                    <a:p>
                      <a:pPr algn="ctr"/>
                      <a:r>
                        <a:rPr lang="fr-FR"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5330204"/>
                  </a:ext>
                </a:extLst>
              </a:tr>
              <a:tr h="370840">
                <a:tc>
                  <a:txBody>
                    <a:bodyPr/>
                    <a:lstStyle/>
                    <a:p>
                      <a:pPr algn="ctr"/>
                      <a:r>
                        <a:rPr lang="fr-FR"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7200517"/>
                  </a:ext>
                </a:extLst>
              </a:tr>
            </a:tbl>
          </a:graphicData>
        </a:graphic>
      </p:graphicFrame>
    </p:spTree>
    <p:extLst>
      <p:ext uri="{BB962C8B-B14F-4D97-AF65-F5344CB8AC3E}">
        <p14:creationId xmlns:p14="http://schemas.microsoft.com/office/powerpoint/2010/main" val="2816971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2ECBC-EDD4-4C41-B480-A8B7B28E3F21}"/>
              </a:ext>
            </a:extLst>
          </p:cNvPr>
          <p:cNvSpPr>
            <a:spLocks noGrp="1"/>
          </p:cNvSpPr>
          <p:nvPr>
            <p:ph type="title"/>
          </p:nvPr>
        </p:nvSpPr>
        <p:spPr>
          <a:xfrm>
            <a:off x="574675" y="304801"/>
            <a:ext cx="8001000" cy="747936"/>
          </a:xfrm>
        </p:spPr>
        <p:txBody>
          <a:bodyPr/>
          <a:lstStyle/>
          <a:p>
            <a:r>
              <a:rPr lang="fr-FR" dirty="0"/>
              <a:t>Les fonctions</a:t>
            </a:r>
          </a:p>
        </p:txBody>
      </p:sp>
      <p:sp>
        <p:nvSpPr>
          <p:cNvPr id="3" name="Espace réservé du contenu 2">
            <a:extLst>
              <a:ext uri="{FF2B5EF4-FFF2-40B4-BE49-F238E27FC236}">
                <a16:creationId xmlns:a16="http://schemas.microsoft.com/office/drawing/2014/main" id="{9074D9F5-D1EF-4135-BC36-3E658A367DC3}"/>
              </a:ext>
            </a:extLst>
          </p:cNvPr>
          <p:cNvSpPr>
            <a:spLocks noGrp="1"/>
          </p:cNvSpPr>
          <p:nvPr>
            <p:ph idx="1"/>
          </p:nvPr>
        </p:nvSpPr>
        <p:spPr>
          <a:xfrm>
            <a:off x="566738" y="1268760"/>
            <a:ext cx="8001000" cy="4392488"/>
          </a:xfrm>
        </p:spPr>
        <p:txBody>
          <a:bodyPr/>
          <a:lstStyle/>
          <a:p>
            <a:pPr marL="0" indent="0">
              <a:buNone/>
            </a:pPr>
            <a:r>
              <a:rPr lang="fr-FR" sz="2400" dirty="0"/>
              <a:t>Pourquoi les utiliser ?</a:t>
            </a:r>
          </a:p>
          <a:p>
            <a:pPr eaLnBrk="1" hangingPunct="1">
              <a:buClr>
                <a:schemeClr val="accent2"/>
              </a:buClr>
              <a:buFont typeface="Wingdings" panose="05000000000000000000" pitchFamily="2" charset="2"/>
              <a:buChar char="§"/>
            </a:pPr>
            <a:r>
              <a:rPr lang="fr-FR" altLang="fr-FR" sz="2400" dirty="0"/>
              <a:t>Pour obtenir des algorithmes et des programmes structurés.</a:t>
            </a:r>
          </a:p>
          <a:p>
            <a:pPr marL="471487" lvl="1" indent="0" eaLnBrk="1" hangingPunct="1">
              <a:buNone/>
            </a:pPr>
            <a:r>
              <a:rPr lang="fr-FR" altLang="fr-FR" sz="2400" dirty="0"/>
              <a:t>On peut alors décomposer un problème complexe en plusieurs sous-problèmes</a:t>
            </a:r>
          </a:p>
          <a:p>
            <a:pPr lvl="1" eaLnBrk="1" hangingPunct="1"/>
            <a:endParaRPr lang="fr-FR" altLang="fr-FR" sz="2400" dirty="0"/>
          </a:p>
          <a:p>
            <a:pPr eaLnBrk="1" hangingPunct="1">
              <a:buClr>
                <a:schemeClr val="accent2"/>
              </a:buClr>
              <a:buFont typeface="Wingdings" panose="05000000000000000000" pitchFamily="2" charset="2"/>
              <a:buChar char="§"/>
            </a:pPr>
            <a:r>
              <a:rPr lang="fr-FR" altLang="fr-FR" sz="2400" dirty="0"/>
              <a:t>Pour utiliser un groupe d’instructions plusieurs fois. Il est alors possible de créer des modules pouvant être importés.</a:t>
            </a:r>
          </a:p>
          <a:p>
            <a:pPr marL="0" indent="0">
              <a:buNone/>
            </a:pPr>
            <a:endParaRPr lang="fr-FR" sz="1800" dirty="0"/>
          </a:p>
        </p:txBody>
      </p:sp>
      <p:sp>
        <p:nvSpPr>
          <p:cNvPr id="4" name="Espace réservé du pied de page 3">
            <a:extLst>
              <a:ext uri="{FF2B5EF4-FFF2-40B4-BE49-F238E27FC236}">
                <a16:creationId xmlns:a16="http://schemas.microsoft.com/office/drawing/2014/main" id="{86A9DF39-BD41-4EC0-8394-2F4F1B41F2C8}"/>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37503BC4-1BE3-4BD5-B8DD-0DA3074C5FAB}"/>
              </a:ext>
            </a:extLst>
          </p:cNvPr>
          <p:cNvSpPr>
            <a:spLocks noGrp="1"/>
          </p:cNvSpPr>
          <p:nvPr>
            <p:ph type="sldNum" sz="quarter" idx="12"/>
          </p:nvPr>
        </p:nvSpPr>
        <p:spPr/>
        <p:txBody>
          <a:bodyPr/>
          <a:lstStyle/>
          <a:p>
            <a:fld id="{3E90E114-59A3-43D9-AB2E-EABFE1A9FAD6}" type="slidenum">
              <a:rPr lang="fr-FR" altLang="fr-FR" smtClean="0"/>
              <a:pPr/>
              <a:t>15</a:t>
            </a:fld>
            <a:endParaRPr lang="fr-FR" altLang="fr-FR"/>
          </a:p>
        </p:txBody>
      </p:sp>
    </p:spTree>
    <p:extLst>
      <p:ext uri="{BB962C8B-B14F-4D97-AF65-F5344CB8AC3E}">
        <p14:creationId xmlns:p14="http://schemas.microsoft.com/office/powerpoint/2010/main" val="126113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2ECBC-EDD4-4C41-B480-A8B7B28E3F21}"/>
              </a:ext>
            </a:extLst>
          </p:cNvPr>
          <p:cNvSpPr>
            <a:spLocks noGrp="1"/>
          </p:cNvSpPr>
          <p:nvPr>
            <p:ph type="title"/>
          </p:nvPr>
        </p:nvSpPr>
        <p:spPr>
          <a:xfrm>
            <a:off x="574675" y="304801"/>
            <a:ext cx="8001000" cy="747936"/>
          </a:xfrm>
        </p:spPr>
        <p:txBody>
          <a:bodyPr/>
          <a:lstStyle/>
          <a:p>
            <a:r>
              <a:rPr lang="fr-FR" dirty="0"/>
              <a:t>Les fonctions</a:t>
            </a:r>
          </a:p>
        </p:txBody>
      </p:sp>
      <p:sp>
        <p:nvSpPr>
          <p:cNvPr id="3" name="Espace réservé du contenu 2">
            <a:extLst>
              <a:ext uri="{FF2B5EF4-FFF2-40B4-BE49-F238E27FC236}">
                <a16:creationId xmlns:a16="http://schemas.microsoft.com/office/drawing/2014/main" id="{9074D9F5-D1EF-4135-BC36-3E658A367DC3}"/>
              </a:ext>
            </a:extLst>
          </p:cNvPr>
          <p:cNvSpPr>
            <a:spLocks noGrp="1"/>
          </p:cNvSpPr>
          <p:nvPr>
            <p:ph idx="1"/>
          </p:nvPr>
        </p:nvSpPr>
        <p:spPr>
          <a:xfrm>
            <a:off x="566738" y="1268760"/>
            <a:ext cx="8001000" cy="4824536"/>
          </a:xfrm>
        </p:spPr>
        <p:txBody>
          <a:bodyPr/>
          <a:lstStyle/>
          <a:p>
            <a:pPr marL="0" indent="0">
              <a:buNone/>
            </a:pPr>
            <a:r>
              <a:rPr lang="fr-FR" sz="1800" b="1"/>
              <a:t>def</a:t>
            </a:r>
            <a:r>
              <a:rPr lang="fr-FR" sz="1800"/>
              <a:t> nom_fonction(liste de paramètres):</a:t>
            </a:r>
          </a:p>
          <a:p>
            <a:pPr marL="0" indent="0">
              <a:buNone/>
              <a:tabLst>
                <a:tab pos="442913" algn="l"/>
              </a:tabLst>
            </a:pPr>
            <a:r>
              <a:rPr lang="fr-FR" sz="1800"/>
              <a:t>	bloc d'instructions </a:t>
            </a:r>
          </a:p>
          <a:p>
            <a:pPr marL="0" indent="0">
              <a:buNone/>
              <a:tabLst>
                <a:tab pos="442913" algn="l"/>
              </a:tabLst>
            </a:pPr>
            <a:r>
              <a:rPr lang="fr-FR" sz="1800"/>
              <a:t>	return variable</a:t>
            </a:r>
          </a:p>
          <a:p>
            <a:pPr marL="0" indent="0">
              <a:buNone/>
              <a:tabLst>
                <a:tab pos="442913" algn="l"/>
              </a:tabLst>
            </a:pPr>
            <a:endParaRPr lang="fr-FR" sz="1800"/>
          </a:p>
          <a:p>
            <a:pPr marL="0" indent="0">
              <a:buNone/>
              <a:tabLst>
                <a:tab pos="442913" algn="l"/>
              </a:tabLst>
            </a:pPr>
            <a:r>
              <a:rPr lang="fr-FR" sz="1800"/>
              <a:t>Exemple : Fonction qui réalise une addition de deux nombres et retourne le résultat.</a:t>
            </a:r>
          </a:p>
          <a:p>
            <a:pPr marL="438150" lvl="1" indent="0">
              <a:buNone/>
              <a:tabLst>
                <a:tab pos="442913" algn="l"/>
              </a:tabLst>
            </a:pPr>
            <a:r>
              <a:rPr lang="fr-FR" sz="1800" b="1"/>
              <a:t>def</a:t>
            </a:r>
            <a:r>
              <a:rPr lang="fr-FR" sz="1800"/>
              <a:t> somme(a,b):</a:t>
            </a:r>
          </a:p>
          <a:p>
            <a:pPr marL="438150" lvl="1" indent="0">
              <a:buNone/>
              <a:tabLst>
                <a:tab pos="442913" algn="l"/>
              </a:tabLst>
            </a:pPr>
            <a:r>
              <a:rPr lang="fr-FR" sz="1800"/>
              <a:t>		</a:t>
            </a:r>
            <a:r>
              <a:rPr lang="fr-FR" sz="1800" b="1"/>
              <a:t>return</a:t>
            </a:r>
            <a:r>
              <a:rPr lang="fr-FR" sz="1800"/>
              <a:t> a+b</a:t>
            </a:r>
          </a:p>
          <a:p>
            <a:pPr marL="0" indent="0">
              <a:buNone/>
              <a:tabLst>
                <a:tab pos="442913" algn="l"/>
              </a:tabLst>
            </a:pPr>
            <a:endParaRPr lang="fr-FR" sz="1800"/>
          </a:p>
          <a:p>
            <a:pPr marL="0" indent="0">
              <a:buNone/>
              <a:tabLst>
                <a:tab pos="442913" algn="l"/>
              </a:tabLst>
            </a:pPr>
            <a:r>
              <a:rPr lang="fr-FR" sz="1800" b="1"/>
              <a:t>Procédure :  </a:t>
            </a:r>
            <a:r>
              <a:rPr lang="fr-FR" sz="1800"/>
              <a:t>C'est une fonction qui ne retourne pas de résultat</a:t>
            </a:r>
          </a:p>
          <a:p>
            <a:pPr marL="0" indent="0">
              <a:buNone/>
              <a:tabLst>
                <a:tab pos="442913" algn="l"/>
              </a:tabLst>
            </a:pPr>
            <a:endParaRPr lang="fr-FR" sz="1800"/>
          </a:p>
          <a:p>
            <a:pPr marL="0" indent="0">
              <a:buNone/>
              <a:tabLst>
                <a:tab pos="442913" algn="l"/>
              </a:tabLst>
            </a:pPr>
            <a:r>
              <a:rPr lang="fr-FR" sz="1800"/>
              <a:t>Exemple : Fonction qui affiche le résultat d'une addition</a:t>
            </a:r>
          </a:p>
          <a:p>
            <a:pPr marL="438150" lvl="1" indent="0">
              <a:buNone/>
              <a:tabLst>
                <a:tab pos="442913" algn="l"/>
              </a:tabLst>
            </a:pPr>
            <a:r>
              <a:rPr lang="fr-FR" sz="1800" b="1"/>
              <a:t>def </a:t>
            </a:r>
            <a:r>
              <a:rPr lang="fr-FR" sz="1800"/>
              <a:t>somme(a,b):</a:t>
            </a:r>
          </a:p>
          <a:p>
            <a:pPr marL="438150" lvl="1" indent="0">
              <a:buNone/>
              <a:tabLst>
                <a:tab pos="442913" algn="l"/>
              </a:tabLst>
            </a:pPr>
            <a:r>
              <a:rPr lang="fr-FR" sz="1800"/>
              <a:t>		</a:t>
            </a:r>
            <a:r>
              <a:rPr lang="fr-FR" sz="1800" b="1"/>
              <a:t>print</a:t>
            </a:r>
            <a:r>
              <a:rPr lang="fr-FR" sz="1800"/>
              <a:t>(a+b)</a:t>
            </a:r>
          </a:p>
          <a:p>
            <a:pPr marL="0" indent="0">
              <a:buNone/>
              <a:tabLst>
                <a:tab pos="442913" algn="l"/>
              </a:tabLst>
            </a:pPr>
            <a:endParaRPr lang="fr-FR" sz="1800"/>
          </a:p>
          <a:p>
            <a:pPr marL="0" indent="0">
              <a:buNone/>
              <a:tabLst>
                <a:tab pos="442913" algn="l"/>
              </a:tabLst>
            </a:pPr>
            <a:r>
              <a:rPr lang="fr-FR" sz="1800"/>
              <a:t>	</a:t>
            </a:r>
            <a:endParaRPr lang="fr-FR" sz="1800" dirty="0"/>
          </a:p>
        </p:txBody>
      </p:sp>
      <p:sp>
        <p:nvSpPr>
          <p:cNvPr id="4" name="Espace réservé du pied de page 3">
            <a:extLst>
              <a:ext uri="{FF2B5EF4-FFF2-40B4-BE49-F238E27FC236}">
                <a16:creationId xmlns:a16="http://schemas.microsoft.com/office/drawing/2014/main" id="{86A9DF39-BD41-4EC0-8394-2F4F1B41F2C8}"/>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37503BC4-1BE3-4BD5-B8DD-0DA3074C5FAB}"/>
              </a:ext>
            </a:extLst>
          </p:cNvPr>
          <p:cNvSpPr>
            <a:spLocks noGrp="1"/>
          </p:cNvSpPr>
          <p:nvPr>
            <p:ph type="sldNum" sz="quarter" idx="12"/>
          </p:nvPr>
        </p:nvSpPr>
        <p:spPr/>
        <p:txBody>
          <a:bodyPr/>
          <a:lstStyle/>
          <a:p>
            <a:fld id="{3E90E114-59A3-43D9-AB2E-EABFE1A9FAD6}" type="slidenum">
              <a:rPr lang="fr-FR" altLang="fr-FR" smtClean="0"/>
              <a:pPr/>
              <a:t>16</a:t>
            </a:fld>
            <a:endParaRPr lang="fr-FR" altLang="fr-FR"/>
          </a:p>
        </p:txBody>
      </p:sp>
      <p:sp>
        <p:nvSpPr>
          <p:cNvPr id="6" name="ZoneTexte 5">
            <a:extLst>
              <a:ext uri="{FF2B5EF4-FFF2-40B4-BE49-F238E27FC236}">
                <a16:creationId xmlns:a16="http://schemas.microsoft.com/office/drawing/2014/main" id="{4BD4D0C9-50BC-4498-991E-7431A00DE919}"/>
              </a:ext>
            </a:extLst>
          </p:cNvPr>
          <p:cNvSpPr txBox="1"/>
          <p:nvPr/>
        </p:nvSpPr>
        <p:spPr>
          <a:xfrm>
            <a:off x="4716016" y="3212976"/>
            <a:ext cx="3384376" cy="646331"/>
          </a:xfrm>
          <a:prstGeom prst="rect">
            <a:avLst/>
          </a:prstGeom>
          <a:noFill/>
          <a:ln>
            <a:solidFill>
              <a:schemeClr val="tx1"/>
            </a:solidFill>
          </a:ln>
        </p:spPr>
        <p:txBody>
          <a:bodyPr wrap="square" rtlCol="0">
            <a:spAutoFit/>
          </a:bodyPr>
          <a:lstStyle/>
          <a:p>
            <a:r>
              <a:rPr lang="fr-FR"/>
              <a:t>Appeler une fonction :</a:t>
            </a:r>
          </a:p>
          <a:p>
            <a:r>
              <a:rPr lang="fr-FR"/>
              <a:t>result = somme(4,5)</a:t>
            </a:r>
          </a:p>
        </p:txBody>
      </p:sp>
    </p:spTree>
    <p:extLst>
      <p:ext uri="{BB962C8B-B14F-4D97-AF65-F5344CB8AC3E}">
        <p14:creationId xmlns:p14="http://schemas.microsoft.com/office/powerpoint/2010/main" val="223073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D5A585-BAEF-4CCC-953C-1BAD21B19CDA}"/>
              </a:ext>
            </a:extLst>
          </p:cNvPr>
          <p:cNvSpPr>
            <a:spLocks noGrp="1"/>
          </p:cNvSpPr>
          <p:nvPr>
            <p:ph type="title"/>
          </p:nvPr>
        </p:nvSpPr>
        <p:spPr>
          <a:xfrm>
            <a:off x="574675" y="304801"/>
            <a:ext cx="8001000" cy="791240"/>
          </a:xfrm>
        </p:spPr>
        <p:txBody>
          <a:bodyPr/>
          <a:lstStyle/>
          <a:p>
            <a:r>
              <a:rPr lang="fr-FR" dirty="0"/>
              <a:t>Retour sur le calcul d’IMC</a:t>
            </a:r>
          </a:p>
        </p:txBody>
      </p:sp>
      <p:sp>
        <p:nvSpPr>
          <p:cNvPr id="3" name="Espace réservé du contenu 2">
            <a:extLst>
              <a:ext uri="{FF2B5EF4-FFF2-40B4-BE49-F238E27FC236}">
                <a16:creationId xmlns:a16="http://schemas.microsoft.com/office/drawing/2014/main" id="{56E23E99-4B7E-4F8F-A420-0AAA36D70E3E}"/>
              </a:ext>
            </a:extLst>
          </p:cNvPr>
          <p:cNvSpPr>
            <a:spLocks noGrp="1"/>
          </p:cNvSpPr>
          <p:nvPr>
            <p:ph idx="1"/>
          </p:nvPr>
        </p:nvSpPr>
        <p:spPr>
          <a:xfrm>
            <a:off x="566738" y="1412776"/>
            <a:ext cx="8001000" cy="4607024"/>
          </a:xfrm>
        </p:spPr>
        <p:txBody>
          <a:bodyPr/>
          <a:lstStyle/>
          <a:p>
            <a:pPr marL="0" indent="0">
              <a:buNone/>
            </a:pPr>
            <a:r>
              <a:rPr lang="fr-FR" sz="1600" dirty="0"/>
              <a:t>Voici l’algorithme de l’exemple précédent écrit en utilisant une fonction.</a:t>
            </a:r>
          </a:p>
          <a:p>
            <a:pPr marL="0" indent="0">
              <a:buNone/>
            </a:pPr>
            <a:endParaRPr lang="fr-FR" sz="1600" dirty="0"/>
          </a:p>
        </p:txBody>
      </p:sp>
      <p:sp>
        <p:nvSpPr>
          <p:cNvPr id="4" name="Espace réservé du pied de page 3">
            <a:extLst>
              <a:ext uri="{FF2B5EF4-FFF2-40B4-BE49-F238E27FC236}">
                <a16:creationId xmlns:a16="http://schemas.microsoft.com/office/drawing/2014/main" id="{E68B9E9D-8776-438B-A84A-C616EA19D1DC}"/>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F66AC96A-54C1-45AA-B267-82DBC6331DFE}"/>
              </a:ext>
            </a:extLst>
          </p:cNvPr>
          <p:cNvSpPr>
            <a:spLocks noGrp="1"/>
          </p:cNvSpPr>
          <p:nvPr>
            <p:ph type="sldNum" sz="quarter" idx="12"/>
          </p:nvPr>
        </p:nvSpPr>
        <p:spPr/>
        <p:txBody>
          <a:bodyPr/>
          <a:lstStyle/>
          <a:p>
            <a:fld id="{3E90E114-59A3-43D9-AB2E-EABFE1A9FAD6}" type="slidenum">
              <a:rPr lang="fr-FR" altLang="fr-FR" smtClean="0"/>
              <a:pPr/>
              <a:t>17</a:t>
            </a:fld>
            <a:endParaRPr lang="fr-FR" altLang="fr-FR"/>
          </a:p>
        </p:txBody>
      </p:sp>
      <p:pic>
        <p:nvPicPr>
          <p:cNvPr id="7" name="Image 6">
            <a:extLst>
              <a:ext uri="{FF2B5EF4-FFF2-40B4-BE49-F238E27FC236}">
                <a16:creationId xmlns:a16="http://schemas.microsoft.com/office/drawing/2014/main" id="{0F9E9FBF-32FB-4AC8-99DB-65F78EC0491D}"/>
              </a:ext>
            </a:extLst>
          </p:cNvPr>
          <p:cNvPicPr>
            <a:picLocks noChangeAspect="1"/>
          </p:cNvPicPr>
          <p:nvPr/>
        </p:nvPicPr>
        <p:blipFill>
          <a:blip r:embed="rId2"/>
          <a:stretch>
            <a:fillRect/>
          </a:stretch>
        </p:blipFill>
        <p:spPr>
          <a:xfrm>
            <a:off x="683568" y="2160587"/>
            <a:ext cx="7296150" cy="3971925"/>
          </a:xfrm>
          <a:prstGeom prst="rect">
            <a:avLst/>
          </a:prstGeom>
        </p:spPr>
      </p:pic>
      <p:sp>
        <p:nvSpPr>
          <p:cNvPr id="8" name="ZoneTexte 7">
            <a:extLst>
              <a:ext uri="{FF2B5EF4-FFF2-40B4-BE49-F238E27FC236}">
                <a16:creationId xmlns:a16="http://schemas.microsoft.com/office/drawing/2014/main" id="{681E605D-271E-40EC-A134-2095BFFB3885}"/>
              </a:ext>
            </a:extLst>
          </p:cNvPr>
          <p:cNvSpPr txBox="1"/>
          <p:nvPr/>
        </p:nvSpPr>
        <p:spPr>
          <a:xfrm>
            <a:off x="3995936" y="1989710"/>
            <a:ext cx="2376264" cy="307777"/>
          </a:xfrm>
          <a:prstGeom prst="rect">
            <a:avLst/>
          </a:prstGeom>
          <a:noFill/>
        </p:spPr>
        <p:txBody>
          <a:bodyPr wrap="square" rtlCol="0">
            <a:spAutoFit/>
          </a:bodyPr>
          <a:lstStyle/>
          <a:p>
            <a:r>
              <a:rPr lang="fr-FR" sz="1400" dirty="0">
                <a:solidFill>
                  <a:srgbClr val="0070C0"/>
                </a:solidFill>
              </a:rPr>
              <a:t>Nom de la fonction</a:t>
            </a:r>
          </a:p>
        </p:txBody>
      </p:sp>
      <p:cxnSp>
        <p:nvCxnSpPr>
          <p:cNvPr id="10" name="Connecteur droit avec flèche 9">
            <a:extLst>
              <a:ext uri="{FF2B5EF4-FFF2-40B4-BE49-F238E27FC236}">
                <a16:creationId xmlns:a16="http://schemas.microsoft.com/office/drawing/2014/main" id="{13967D78-2B07-4374-B12C-BB8BCE53BCD3}"/>
              </a:ext>
            </a:extLst>
          </p:cNvPr>
          <p:cNvCxnSpPr>
            <a:cxnSpLocks/>
          </p:cNvCxnSpPr>
          <p:nvPr/>
        </p:nvCxnSpPr>
        <p:spPr>
          <a:xfrm flipH="1">
            <a:off x="2195736" y="2204864"/>
            <a:ext cx="1800200" cy="21602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D38909BC-96A5-45FF-9452-89C51BA0847E}"/>
              </a:ext>
            </a:extLst>
          </p:cNvPr>
          <p:cNvSpPr/>
          <p:nvPr/>
        </p:nvSpPr>
        <p:spPr>
          <a:xfrm>
            <a:off x="2339752" y="2359042"/>
            <a:ext cx="576064" cy="277000"/>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8DB8A71-68E5-43A7-9947-F1896FA399A4}"/>
              </a:ext>
            </a:extLst>
          </p:cNvPr>
          <p:cNvSpPr txBox="1"/>
          <p:nvPr/>
        </p:nvSpPr>
        <p:spPr>
          <a:xfrm>
            <a:off x="3937608" y="2286268"/>
            <a:ext cx="4869184" cy="523220"/>
          </a:xfrm>
          <a:prstGeom prst="rect">
            <a:avLst/>
          </a:prstGeom>
          <a:noFill/>
        </p:spPr>
        <p:txBody>
          <a:bodyPr wrap="square" rtlCol="0">
            <a:spAutoFit/>
          </a:bodyPr>
          <a:lstStyle/>
          <a:p>
            <a:r>
              <a:rPr lang="fr-FR" sz="1400" dirty="0">
                <a:solidFill>
                  <a:srgbClr val="009900"/>
                </a:solidFill>
              </a:rPr>
              <a:t>p et t sont les paramètres de la fonctions, les données utiles à son exécution.</a:t>
            </a:r>
          </a:p>
        </p:txBody>
      </p:sp>
      <p:cxnSp>
        <p:nvCxnSpPr>
          <p:cNvPr id="16" name="Connecteur droit avec flèche 15">
            <a:extLst>
              <a:ext uri="{FF2B5EF4-FFF2-40B4-BE49-F238E27FC236}">
                <a16:creationId xmlns:a16="http://schemas.microsoft.com/office/drawing/2014/main" id="{CA04BF04-A11C-4223-9441-CDB35D3B701F}"/>
              </a:ext>
            </a:extLst>
          </p:cNvPr>
          <p:cNvCxnSpPr>
            <a:stCxn id="14" idx="1"/>
          </p:cNvCxnSpPr>
          <p:nvPr/>
        </p:nvCxnSpPr>
        <p:spPr>
          <a:xfrm flipH="1" flipV="1">
            <a:off x="2915816" y="2497543"/>
            <a:ext cx="1021792" cy="50335"/>
          </a:xfrm>
          <a:prstGeom prst="straightConnector1">
            <a:avLst/>
          </a:prstGeom>
          <a:ln>
            <a:solidFill>
              <a:srgbClr val="0099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F605235-26D6-430B-A4F2-1BFE4CF0CE79}"/>
              </a:ext>
            </a:extLst>
          </p:cNvPr>
          <p:cNvSpPr/>
          <p:nvPr/>
        </p:nvSpPr>
        <p:spPr>
          <a:xfrm>
            <a:off x="1187624" y="2809487"/>
            <a:ext cx="1368152" cy="2345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51438CB1-8FF8-4FCB-B6BA-506136A37BA2}"/>
              </a:ext>
            </a:extLst>
          </p:cNvPr>
          <p:cNvSpPr txBox="1"/>
          <p:nvPr/>
        </p:nvSpPr>
        <p:spPr>
          <a:xfrm>
            <a:off x="3347864" y="2811272"/>
            <a:ext cx="4487838" cy="523220"/>
          </a:xfrm>
          <a:prstGeom prst="rect">
            <a:avLst/>
          </a:prstGeom>
          <a:noFill/>
        </p:spPr>
        <p:txBody>
          <a:bodyPr wrap="square" rtlCol="0">
            <a:spAutoFit/>
          </a:bodyPr>
          <a:lstStyle/>
          <a:p>
            <a:r>
              <a:rPr lang="fr-FR" sz="1400" dirty="0">
                <a:solidFill>
                  <a:srgbClr val="FF0000"/>
                </a:solidFill>
              </a:rPr>
              <a:t>A la fin il faut retourner la variable contenant le résultat souhaité</a:t>
            </a:r>
          </a:p>
        </p:txBody>
      </p:sp>
      <p:cxnSp>
        <p:nvCxnSpPr>
          <p:cNvPr id="20" name="Connecteur droit avec flèche 19">
            <a:extLst>
              <a:ext uri="{FF2B5EF4-FFF2-40B4-BE49-F238E27FC236}">
                <a16:creationId xmlns:a16="http://schemas.microsoft.com/office/drawing/2014/main" id="{5A9192E2-2538-40C9-A479-4F784A3E3654}"/>
              </a:ext>
            </a:extLst>
          </p:cNvPr>
          <p:cNvCxnSpPr>
            <a:stCxn id="18" idx="1"/>
          </p:cNvCxnSpPr>
          <p:nvPr/>
        </p:nvCxnSpPr>
        <p:spPr>
          <a:xfrm flipH="1" flipV="1">
            <a:off x="2555776" y="2935169"/>
            <a:ext cx="792088" cy="137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ectangle : coins arrondis 20">
            <a:extLst>
              <a:ext uri="{FF2B5EF4-FFF2-40B4-BE49-F238E27FC236}">
                <a16:creationId xmlns:a16="http://schemas.microsoft.com/office/drawing/2014/main" id="{E0AFF32A-5E19-40F1-8295-45D81680D84E}"/>
              </a:ext>
            </a:extLst>
          </p:cNvPr>
          <p:cNvSpPr/>
          <p:nvPr/>
        </p:nvSpPr>
        <p:spPr>
          <a:xfrm>
            <a:off x="3937608" y="3886200"/>
            <a:ext cx="2866640" cy="2628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47A8BED1-496A-441C-9A92-173ABB184F99}"/>
              </a:ext>
            </a:extLst>
          </p:cNvPr>
          <p:cNvSpPr txBox="1"/>
          <p:nvPr/>
        </p:nvSpPr>
        <p:spPr>
          <a:xfrm>
            <a:off x="5270288" y="4228162"/>
            <a:ext cx="3536504" cy="1815882"/>
          </a:xfrm>
          <a:prstGeom prst="rect">
            <a:avLst/>
          </a:prstGeom>
          <a:noFill/>
        </p:spPr>
        <p:txBody>
          <a:bodyPr wrap="square" rtlCol="0">
            <a:spAutoFit/>
          </a:bodyPr>
          <a:lstStyle/>
          <a:p>
            <a:r>
              <a:rPr lang="fr-FR" sz="1400" dirty="0">
                <a:solidFill>
                  <a:srgbClr val="0070C0"/>
                </a:solidFill>
              </a:rPr>
              <a:t>Lorsqu’on utilise la fonction dans le programme principal, on l’appelle par son nom et on inscrit les paramètres nécessaires avec leur nom dans le programme principal (si l’on définit une fonction avec deux paramètres, il faut l’appeler avec deux paramètres)</a:t>
            </a:r>
          </a:p>
        </p:txBody>
      </p:sp>
    </p:spTree>
    <p:extLst>
      <p:ext uri="{BB962C8B-B14F-4D97-AF65-F5344CB8AC3E}">
        <p14:creationId xmlns:p14="http://schemas.microsoft.com/office/powerpoint/2010/main" val="405091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CEBF2-3802-4220-8341-AE458302E94B}"/>
              </a:ext>
            </a:extLst>
          </p:cNvPr>
          <p:cNvSpPr>
            <a:spLocks noGrp="1"/>
          </p:cNvSpPr>
          <p:nvPr>
            <p:ph type="title"/>
          </p:nvPr>
        </p:nvSpPr>
        <p:spPr>
          <a:xfrm>
            <a:off x="574675" y="304801"/>
            <a:ext cx="8001000" cy="675928"/>
          </a:xfrm>
        </p:spPr>
        <p:txBody>
          <a:bodyPr/>
          <a:lstStyle/>
          <a:p>
            <a:r>
              <a:rPr lang="fr-FR" dirty="0"/>
              <a:t>D’autres exemples</a:t>
            </a:r>
          </a:p>
        </p:txBody>
      </p:sp>
      <p:sp>
        <p:nvSpPr>
          <p:cNvPr id="4" name="Espace réservé du pied de page 3">
            <a:extLst>
              <a:ext uri="{FF2B5EF4-FFF2-40B4-BE49-F238E27FC236}">
                <a16:creationId xmlns:a16="http://schemas.microsoft.com/office/drawing/2014/main" id="{3EB51CA0-6EB1-46EA-A719-644AF1F617B2}"/>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8C5C485A-0F7C-4EDC-B3F0-F22538B088CC}"/>
              </a:ext>
            </a:extLst>
          </p:cNvPr>
          <p:cNvSpPr>
            <a:spLocks noGrp="1"/>
          </p:cNvSpPr>
          <p:nvPr>
            <p:ph type="sldNum" sz="quarter" idx="12"/>
          </p:nvPr>
        </p:nvSpPr>
        <p:spPr/>
        <p:txBody>
          <a:bodyPr/>
          <a:lstStyle/>
          <a:p>
            <a:fld id="{3E90E114-59A3-43D9-AB2E-EABFE1A9FAD6}" type="slidenum">
              <a:rPr lang="fr-FR" altLang="fr-FR" smtClean="0"/>
              <a:pPr/>
              <a:t>18</a:t>
            </a:fld>
            <a:endParaRPr lang="fr-FR" altLang="fr-FR"/>
          </a:p>
        </p:txBody>
      </p:sp>
      <p:sp>
        <p:nvSpPr>
          <p:cNvPr id="6" name="ZoneTexte 5">
            <a:extLst>
              <a:ext uri="{FF2B5EF4-FFF2-40B4-BE49-F238E27FC236}">
                <a16:creationId xmlns:a16="http://schemas.microsoft.com/office/drawing/2014/main" id="{A4FFFB39-0F39-4AAB-B7EC-7B272AC95011}"/>
              </a:ext>
            </a:extLst>
          </p:cNvPr>
          <p:cNvSpPr txBox="1"/>
          <p:nvPr/>
        </p:nvSpPr>
        <p:spPr>
          <a:xfrm>
            <a:off x="574675" y="1772816"/>
            <a:ext cx="7959725" cy="923330"/>
          </a:xfrm>
          <a:prstGeom prst="rect">
            <a:avLst/>
          </a:prstGeom>
          <a:noFill/>
        </p:spPr>
        <p:txBody>
          <a:bodyPr wrap="square" rtlCol="0">
            <a:spAutoFit/>
          </a:bodyPr>
          <a:lstStyle/>
          <a:p>
            <a:r>
              <a:rPr lang="fr-FR"/>
              <a:t>Réécrivons l’exemple2 </a:t>
            </a:r>
            <a:r>
              <a:rPr lang="fr-FR" dirty="0"/>
              <a:t>à observer en utilisant une fonction </a:t>
            </a:r>
            <a:r>
              <a:rPr lang="fr-FR" dirty="0" err="1"/>
              <a:t>parite</a:t>
            </a:r>
            <a:r>
              <a:rPr lang="fr-FR" dirty="0"/>
              <a:t> qui prend un seul paramètre, un entier, et qui retourne un booléen : vrai si le nombre est pair, faux sinon.</a:t>
            </a:r>
          </a:p>
        </p:txBody>
      </p:sp>
      <p:pic>
        <p:nvPicPr>
          <p:cNvPr id="8" name="Image 7">
            <a:extLst>
              <a:ext uri="{FF2B5EF4-FFF2-40B4-BE49-F238E27FC236}">
                <a16:creationId xmlns:a16="http://schemas.microsoft.com/office/drawing/2014/main" id="{7788F86D-A0E2-483E-A5FA-BA9C2EAEE634}"/>
              </a:ext>
            </a:extLst>
          </p:cNvPr>
          <p:cNvPicPr>
            <a:picLocks noChangeAspect="1"/>
          </p:cNvPicPr>
          <p:nvPr/>
        </p:nvPicPr>
        <p:blipFill>
          <a:blip r:embed="rId2"/>
          <a:stretch>
            <a:fillRect/>
          </a:stretch>
        </p:blipFill>
        <p:spPr>
          <a:xfrm>
            <a:off x="1919336" y="2705015"/>
            <a:ext cx="5257800" cy="2981325"/>
          </a:xfrm>
          <a:prstGeom prst="rect">
            <a:avLst/>
          </a:prstGeom>
        </p:spPr>
      </p:pic>
    </p:spTree>
    <p:extLst>
      <p:ext uri="{BB962C8B-B14F-4D97-AF65-F5344CB8AC3E}">
        <p14:creationId xmlns:p14="http://schemas.microsoft.com/office/powerpoint/2010/main" val="179135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7F5EF0-F6B2-4D2C-BDFD-FA602B407DF1}"/>
              </a:ext>
            </a:extLst>
          </p:cNvPr>
          <p:cNvSpPr>
            <a:spLocks noGrp="1"/>
          </p:cNvSpPr>
          <p:nvPr>
            <p:ph type="title"/>
          </p:nvPr>
        </p:nvSpPr>
        <p:spPr>
          <a:xfrm>
            <a:off x="574675" y="304801"/>
            <a:ext cx="8001000" cy="747936"/>
          </a:xfrm>
        </p:spPr>
        <p:txBody>
          <a:bodyPr/>
          <a:lstStyle/>
          <a:p>
            <a:r>
              <a:rPr lang="fr-FR" dirty="0"/>
              <a:t>D’autres exemples</a:t>
            </a:r>
          </a:p>
        </p:txBody>
      </p:sp>
      <p:sp>
        <p:nvSpPr>
          <p:cNvPr id="3" name="Espace réservé du contenu 2">
            <a:extLst>
              <a:ext uri="{FF2B5EF4-FFF2-40B4-BE49-F238E27FC236}">
                <a16:creationId xmlns:a16="http://schemas.microsoft.com/office/drawing/2014/main" id="{43FA56C0-C2BA-4E25-B71C-D5D1950EFB94}"/>
              </a:ext>
            </a:extLst>
          </p:cNvPr>
          <p:cNvSpPr>
            <a:spLocks noGrp="1"/>
          </p:cNvSpPr>
          <p:nvPr>
            <p:ph idx="1"/>
          </p:nvPr>
        </p:nvSpPr>
        <p:spPr>
          <a:xfrm>
            <a:off x="566738" y="1752600"/>
            <a:ext cx="8001000" cy="596280"/>
          </a:xfrm>
        </p:spPr>
        <p:txBody>
          <a:bodyPr/>
          <a:lstStyle/>
          <a:p>
            <a:pPr marL="0" indent="0">
              <a:buNone/>
            </a:pPr>
            <a:r>
              <a:rPr lang="fr-FR" sz="1600" dirty="0"/>
              <a:t>Réécrivons maintenant l’exemple 3 en utilisant la fonction qui calcul la somme des nombres de 1 à un entier n.</a:t>
            </a:r>
          </a:p>
        </p:txBody>
      </p:sp>
      <p:sp>
        <p:nvSpPr>
          <p:cNvPr id="4" name="Espace réservé du pied de page 3">
            <a:extLst>
              <a:ext uri="{FF2B5EF4-FFF2-40B4-BE49-F238E27FC236}">
                <a16:creationId xmlns:a16="http://schemas.microsoft.com/office/drawing/2014/main" id="{4576A35D-1023-4079-BC64-C9E81C505B29}"/>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1EADE2AE-8282-4126-83EF-9E037482CFC1}"/>
              </a:ext>
            </a:extLst>
          </p:cNvPr>
          <p:cNvSpPr>
            <a:spLocks noGrp="1"/>
          </p:cNvSpPr>
          <p:nvPr>
            <p:ph type="sldNum" sz="quarter" idx="12"/>
          </p:nvPr>
        </p:nvSpPr>
        <p:spPr/>
        <p:txBody>
          <a:bodyPr/>
          <a:lstStyle/>
          <a:p>
            <a:fld id="{3E90E114-59A3-43D9-AB2E-EABFE1A9FAD6}" type="slidenum">
              <a:rPr lang="fr-FR" altLang="fr-FR" smtClean="0"/>
              <a:pPr/>
              <a:t>19</a:t>
            </a:fld>
            <a:endParaRPr lang="fr-FR" altLang="fr-FR"/>
          </a:p>
        </p:txBody>
      </p:sp>
      <p:pic>
        <p:nvPicPr>
          <p:cNvPr id="7" name="Image 6">
            <a:extLst>
              <a:ext uri="{FF2B5EF4-FFF2-40B4-BE49-F238E27FC236}">
                <a16:creationId xmlns:a16="http://schemas.microsoft.com/office/drawing/2014/main" id="{4C52F79F-A6FB-4839-8568-3056292150FD}"/>
              </a:ext>
            </a:extLst>
          </p:cNvPr>
          <p:cNvPicPr>
            <a:picLocks noChangeAspect="1"/>
          </p:cNvPicPr>
          <p:nvPr/>
        </p:nvPicPr>
        <p:blipFill>
          <a:blip r:embed="rId2"/>
          <a:stretch>
            <a:fillRect/>
          </a:stretch>
        </p:blipFill>
        <p:spPr>
          <a:xfrm>
            <a:off x="1279525" y="2348880"/>
            <a:ext cx="6591300" cy="2419350"/>
          </a:xfrm>
          <a:prstGeom prst="rect">
            <a:avLst/>
          </a:prstGeom>
        </p:spPr>
      </p:pic>
    </p:spTree>
    <p:extLst>
      <p:ext uri="{BB962C8B-B14F-4D97-AF65-F5344CB8AC3E}">
        <p14:creationId xmlns:p14="http://schemas.microsoft.com/office/powerpoint/2010/main" val="113263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pied de page 4">
            <a:extLst>
              <a:ext uri="{FF2B5EF4-FFF2-40B4-BE49-F238E27FC236}">
                <a16:creationId xmlns:a16="http://schemas.microsoft.com/office/drawing/2014/main" id="{773721B4-6302-4275-9953-58AC377327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12291" name="Espace réservé du numéro de diapositive 5">
            <a:extLst>
              <a:ext uri="{FF2B5EF4-FFF2-40B4-BE49-F238E27FC236}">
                <a16:creationId xmlns:a16="http://schemas.microsoft.com/office/drawing/2014/main" id="{239058FB-DE93-4ABA-B265-50581FB4C0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8DAF5F5-B204-48F5-95B3-9E7BB99D186A}" type="slidenum">
              <a:rPr lang="fr-FR" altLang="fr-FR" sz="1200"/>
              <a:pPr>
                <a:spcBef>
                  <a:spcPct val="0"/>
                </a:spcBef>
                <a:buClrTx/>
                <a:buFontTx/>
                <a:buNone/>
              </a:pPr>
              <a:t>2</a:t>
            </a:fld>
            <a:endParaRPr lang="fr-FR" altLang="fr-FR" sz="1200"/>
          </a:p>
        </p:txBody>
      </p:sp>
      <p:sp>
        <p:nvSpPr>
          <p:cNvPr id="12292" name="Rectangle 2">
            <a:extLst>
              <a:ext uri="{FF2B5EF4-FFF2-40B4-BE49-F238E27FC236}">
                <a16:creationId xmlns:a16="http://schemas.microsoft.com/office/drawing/2014/main" id="{6E25FE85-4113-471B-8FF8-53886463915F}"/>
              </a:ext>
            </a:extLst>
          </p:cNvPr>
          <p:cNvSpPr>
            <a:spLocks noGrp="1" noChangeArrowheads="1"/>
          </p:cNvSpPr>
          <p:nvPr>
            <p:ph type="title"/>
          </p:nvPr>
        </p:nvSpPr>
        <p:spPr>
          <a:xfrm>
            <a:off x="574675" y="304801"/>
            <a:ext cx="8001000" cy="675928"/>
          </a:xfrm>
        </p:spPr>
        <p:txBody>
          <a:bodyPr/>
          <a:lstStyle/>
          <a:p>
            <a:pPr eaLnBrk="1" hangingPunct="1"/>
            <a:r>
              <a:rPr lang="fr-FR" altLang="fr-FR"/>
              <a:t>La base en python</a:t>
            </a:r>
          </a:p>
        </p:txBody>
      </p:sp>
      <p:sp>
        <p:nvSpPr>
          <p:cNvPr id="12293" name="Text Box 4">
            <a:extLst>
              <a:ext uri="{FF2B5EF4-FFF2-40B4-BE49-F238E27FC236}">
                <a16:creationId xmlns:a16="http://schemas.microsoft.com/office/drawing/2014/main" id="{30D4E65D-895D-488C-AB69-58B8D859B74C}"/>
              </a:ext>
            </a:extLst>
          </p:cNvPr>
          <p:cNvSpPr txBox="1">
            <a:spLocks noChangeArrowheads="1"/>
          </p:cNvSpPr>
          <p:nvPr/>
        </p:nvSpPr>
        <p:spPr bwMode="auto">
          <a:xfrm>
            <a:off x="541338" y="1196752"/>
            <a:ext cx="799306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ClrTx/>
              <a:buFontTx/>
              <a:buNone/>
            </a:pPr>
            <a:r>
              <a:rPr lang="fr-FR" altLang="fr-FR" sz="2000" b="1" dirty="0"/>
              <a:t>Les variables</a:t>
            </a:r>
            <a:r>
              <a:rPr lang="fr-FR" altLang="fr-FR" sz="2000" dirty="0"/>
              <a:t> : le nom peut être composé de lettres (non accentuées), de chiffres, de _ et ne doit pas commencer par un chiffre.</a:t>
            </a:r>
          </a:p>
          <a:p>
            <a:pPr eaLnBrk="1" hangingPunct="1">
              <a:spcBef>
                <a:spcPct val="50000"/>
              </a:spcBef>
              <a:buClrTx/>
              <a:buFontTx/>
              <a:buNone/>
            </a:pPr>
            <a:r>
              <a:rPr lang="fr-FR" altLang="fr-FR" sz="2000" b="1" dirty="0"/>
              <a:t>Affectation</a:t>
            </a:r>
            <a:r>
              <a:rPr lang="fr-FR" altLang="fr-FR" sz="2000" dirty="0"/>
              <a:t> : avec le signe =</a:t>
            </a:r>
          </a:p>
          <a:p>
            <a:pPr eaLnBrk="1" hangingPunct="1">
              <a:spcBef>
                <a:spcPct val="50000"/>
              </a:spcBef>
              <a:buClrTx/>
              <a:buFontTx/>
              <a:buNone/>
            </a:pPr>
            <a:r>
              <a:rPr lang="fr-FR" altLang="fr-FR" sz="2000" b="1" dirty="0"/>
              <a:t>Les commentaires</a:t>
            </a:r>
            <a:r>
              <a:rPr lang="fr-FR" altLang="fr-FR" sz="2000" dirty="0"/>
              <a:t> : Pour écrire un commentaire il suffit de le faire précéder du symbole #</a:t>
            </a:r>
          </a:p>
          <a:p>
            <a:pPr eaLnBrk="1" hangingPunct="1">
              <a:spcBef>
                <a:spcPct val="50000"/>
              </a:spcBef>
              <a:buClrTx/>
              <a:buFontTx/>
              <a:buNone/>
            </a:pPr>
            <a:r>
              <a:rPr lang="fr-FR" altLang="fr-FR" sz="2000" dirty="0"/>
              <a:t>Pour mettre plusieurs lignes en commentaire il suffit de les encadrer avec deux séries de 3 guillemets (""").</a:t>
            </a:r>
          </a:p>
          <a:p>
            <a:pPr eaLnBrk="1" hangingPunct="1">
              <a:spcBef>
                <a:spcPct val="50000"/>
              </a:spcBef>
              <a:buClrTx/>
              <a:buFontTx/>
              <a:buNone/>
            </a:pPr>
            <a:r>
              <a:rPr lang="fr-FR" altLang="fr-FR" sz="2000" b="1" dirty="0"/>
              <a:t>Les booléens :</a:t>
            </a:r>
            <a:r>
              <a:rPr lang="fr-FR" altLang="fr-FR" sz="2000" dirty="0"/>
              <a:t> ils prennent les valeurs </a:t>
            </a:r>
            <a:r>
              <a:rPr lang="fr-FR" altLang="fr-FR" sz="2000" b="1" dirty="0" err="1"/>
              <a:t>True</a:t>
            </a:r>
            <a:r>
              <a:rPr lang="fr-FR" altLang="fr-FR" sz="2000" dirty="0"/>
              <a:t> ou </a:t>
            </a:r>
            <a:r>
              <a:rPr lang="fr-FR" altLang="fr-FR" sz="2000" b="1" dirty="0"/>
              <a:t>False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58D60F-EFCF-43A9-AA7B-2FC54CA4378B}"/>
              </a:ext>
            </a:extLst>
          </p:cNvPr>
          <p:cNvSpPr>
            <a:spLocks noGrp="1"/>
          </p:cNvSpPr>
          <p:nvPr>
            <p:ph type="title"/>
          </p:nvPr>
        </p:nvSpPr>
        <p:spPr>
          <a:xfrm>
            <a:off x="574675" y="304801"/>
            <a:ext cx="8001000" cy="819944"/>
          </a:xfrm>
        </p:spPr>
        <p:txBody>
          <a:bodyPr/>
          <a:lstStyle/>
          <a:p>
            <a:r>
              <a:rPr lang="fr-FR" altLang="fr-FR" sz="3200" dirty="0"/>
              <a:t>Portée des variables dans un programme utilisant des fonctions</a:t>
            </a:r>
            <a:endParaRPr lang="fr-FR" sz="3200" dirty="0"/>
          </a:p>
        </p:txBody>
      </p:sp>
      <p:sp>
        <p:nvSpPr>
          <p:cNvPr id="4" name="Espace réservé du pied de page 3">
            <a:extLst>
              <a:ext uri="{FF2B5EF4-FFF2-40B4-BE49-F238E27FC236}">
                <a16:creationId xmlns:a16="http://schemas.microsoft.com/office/drawing/2014/main" id="{A2360930-C069-4A54-AFFB-8473988070F8}"/>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36D38359-7A05-48E8-814E-BB203F0A4790}"/>
              </a:ext>
            </a:extLst>
          </p:cNvPr>
          <p:cNvSpPr>
            <a:spLocks noGrp="1"/>
          </p:cNvSpPr>
          <p:nvPr>
            <p:ph type="sldNum" sz="quarter" idx="12"/>
          </p:nvPr>
        </p:nvSpPr>
        <p:spPr/>
        <p:txBody>
          <a:bodyPr/>
          <a:lstStyle/>
          <a:p>
            <a:fld id="{3E90E114-59A3-43D9-AB2E-EABFE1A9FAD6}" type="slidenum">
              <a:rPr lang="fr-FR" altLang="fr-FR" smtClean="0"/>
              <a:pPr/>
              <a:t>20</a:t>
            </a:fld>
            <a:endParaRPr lang="fr-FR" altLang="fr-FR"/>
          </a:p>
        </p:txBody>
      </p:sp>
      <p:sp>
        <p:nvSpPr>
          <p:cNvPr id="7" name="Text Box 4">
            <a:extLst>
              <a:ext uri="{FF2B5EF4-FFF2-40B4-BE49-F238E27FC236}">
                <a16:creationId xmlns:a16="http://schemas.microsoft.com/office/drawing/2014/main" id="{E6BAF0DB-22E4-40EA-8A1D-2F341D21A745}"/>
              </a:ext>
            </a:extLst>
          </p:cNvPr>
          <p:cNvSpPr txBox="1">
            <a:spLocks noChangeArrowheads="1"/>
          </p:cNvSpPr>
          <p:nvPr/>
        </p:nvSpPr>
        <p:spPr bwMode="auto">
          <a:xfrm>
            <a:off x="611188" y="1773238"/>
            <a:ext cx="7993062"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buClr>
                <a:schemeClr val="accent2"/>
              </a:buClr>
              <a:buFont typeface="Wingdings" panose="05000000000000000000" pitchFamily="2" charset="2"/>
              <a:buChar char="§"/>
            </a:pPr>
            <a:r>
              <a:rPr lang="fr-FR" altLang="fr-FR" dirty="0"/>
              <a:t> Les variables déclarées </a:t>
            </a:r>
            <a:r>
              <a:rPr lang="fr-FR" altLang="fr-FR" b="1" dirty="0"/>
              <a:t>dans le programme principal sont des variables globales.</a:t>
            </a:r>
          </a:p>
          <a:p>
            <a:pPr eaLnBrk="1" hangingPunct="1">
              <a:spcBef>
                <a:spcPct val="50000"/>
              </a:spcBef>
              <a:buClr>
                <a:schemeClr val="accent2"/>
              </a:buClr>
              <a:buFont typeface="Wingdings" panose="05000000000000000000" pitchFamily="2" charset="2"/>
              <a:buChar char="§"/>
            </a:pPr>
            <a:r>
              <a:rPr lang="fr-FR" altLang="fr-FR" dirty="0"/>
              <a:t> </a:t>
            </a:r>
            <a:r>
              <a:rPr lang="fr-FR" altLang="fr-FR" b="1" dirty="0"/>
              <a:t>Les variables déclarées à l’intérieur d’une fonction sont locales</a:t>
            </a:r>
            <a:r>
              <a:rPr lang="fr-FR" altLang="fr-FR" dirty="0"/>
              <a:t>, leur portée est limitée à cette fonction. Ainsi on peut utiliser deux variables de même nom dans deux fonctions différentes</a:t>
            </a:r>
          </a:p>
          <a:p>
            <a:pPr eaLnBrk="1" hangingPunct="1">
              <a:spcBef>
                <a:spcPct val="50000"/>
              </a:spcBef>
              <a:buClr>
                <a:schemeClr val="accent2"/>
              </a:buClr>
              <a:buFont typeface="Wingdings" panose="05000000000000000000" pitchFamily="2" charset="2"/>
              <a:buChar char="§"/>
            </a:pPr>
            <a:r>
              <a:rPr lang="fr-FR" altLang="fr-FR"/>
              <a:t> Si </a:t>
            </a:r>
            <a:r>
              <a:rPr lang="fr-FR" altLang="fr-FR" dirty="0"/>
              <a:t>on veut utiliser une variable du programme principal dans une fonction (sans que celle-ci soit un paramètre de la fonction) il faut la déclarer à l’intérieur de la fonction en tant que variable globale (global </a:t>
            </a:r>
            <a:r>
              <a:rPr lang="fr-FR" altLang="fr-FR" i="1" dirty="0"/>
              <a:t>nom de la variable</a:t>
            </a:r>
            <a:r>
              <a:rPr lang="fr-FR" altLang="fr-FR" dirty="0"/>
              <a:t> en </a:t>
            </a:r>
            <a:r>
              <a:rPr lang="fr-FR" altLang="fr-FR"/>
              <a:t>Python)</a:t>
            </a:r>
          </a:p>
          <a:p>
            <a:pPr eaLnBrk="1" hangingPunct="1">
              <a:spcBef>
                <a:spcPct val="50000"/>
              </a:spcBef>
              <a:buClr>
                <a:schemeClr val="accent2"/>
              </a:buClr>
              <a:buFont typeface="Wingdings" panose="05000000000000000000" pitchFamily="2" charset="2"/>
              <a:buChar char="§"/>
            </a:pPr>
            <a:r>
              <a:rPr lang="fr-FR" altLang="fr-FR"/>
              <a:t> Les variables globales sont à éviter</a:t>
            </a:r>
            <a:endParaRPr lang="fr-FR" altLang="fr-FR" dirty="0"/>
          </a:p>
        </p:txBody>
      </p:sp>
    </p:spTree>
    <p:extLst>
      <p:ext uri="{BB962C8B-B14F-4D97-AF65-F5344CB8AC3E}">
        <p14:creationId xmlns:p14="http://schemas.microsoft.com/office/powerpoint/2010/main" val="398618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pied de page 4">
            <a:extLst>
              <a:ext uri="{FF2B5EF4-FFF2-40B4-BE49-F238E27FC236}">
                <a16:creationId xmlns:a16="http://schemas.microsoft.com/office/drawing/2014/main" id="{7C53BCB3-EA9A-40B4-B974-5431BCB1F9A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13315" name="Espace réservé du numéro de diapositive 5">
            <a:extLst>
              <a:ext uri="{FF2B5EF4-FFF2-40B4-BE49-F238E27FC236}">
                <a16:creationId xmlns:a16="http://schemas.microsoft.com/office/drawing/2014/main" id="{154AFA83-4B90-4AA4-ABF0-F83D3F81EE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1E976BA0-D74B-420D-848C-9C7E34E8417A}" type="slidenum">
              <a:rPr lang="fr-FR" altLang="fr-FR" sz="1200"/>
              <a:pPr>
                <a:spcBef>
                  <a:spcPct val="0"/>
                </a:spcBef>
                <a:buClrTx/>
                <a:buFontTx/>
                <a:buNone/>
              </a:pPr>
              <a:t>3</a:t>
            </a:fld>
            <a:endParaRPr lang="fr-FR" altLang="fr-FR" sz="1200"/>
          </a:p>
        </p:txBody>
      </p:sp>
      <p:sp>
        <p:nvSpPr>
          <p:cNvPr id="13316" name="Rectangle 2">
            <a:extLst>
              <a:ext uri="{FF2B5EF4-FFF2-40B4-BE49-F238E27FC236}">
                <a16:creationId xmlns:a16="http://schemas.microsoft.com/office/drawing/2014/main" id="{43C8A0EE-604A-4E81-8DAD-655EF50047FD}"/>
              </a:ext>
            </a:extLst>
          </p:cNvPr>
          <p:cNvSpPr>
            <a:spLocks noGrp="1" noChangeArrowheads="1"/>
          </p:cNvSpPr>
          <p:nvPr>
            <p:ph type="title"/>
          </p:nvPr>
        </p:nvSpPr>
        <p:spPr/>
        <p:txBody>
          <a:bodyPr/>
          <a:lstStyle/>
          <a:p>
            <a:pPr eaLnBrk="1" hangingPunct="1"/>
            <a:r>
              <a:rPr lang="fr-FR" altLang="fr-FR" sz="3400"/>
              <a:t>Les types de variables en Python</a:t>
            </a:r>
          </a:p>
        </p:txBody>
      </p:sp>
      <p:sp>
        <p:nvSpPr>
          <p:cNvPr id="13317" name="Text Box 5">
            <a:extLst>
              <a:ext uri="{FF2B5EF4-FFF2-40B4-BE49-F238E27FC236}">
                <a16:creationId xmlns:a16="http://schemas.microsoft.com/office/drawing/2014/main" id="{692FA744-4EFD-448C-AF30-919E083495CD}"/>
              </a:ext>
            </a:extLst>
          </p:cNvPr>
          <p:cNvSpPr txBox="1">
            <a:spLocks noChangeArrowheads="1"/>
          </p:cNvSpPr>
          <p:nvPr/>
        </p:nvSpPr>
        <p:spPr bwMode="auto">
          <a:xfrm>
            <a:off x="559633" y="1189381"/>
            <a:ext cx="7993062"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buFont typeface="Wingdings" panose="05000000000000000000" pitchFamily="2" charset="2"/>
              <a:buNone/>
            </a:pPr>
            <a:r>
              <a:rPr lang="fr-FR" altLang="fr-FR" sz="1600" dirty="0"/>
              <a:t>La fonction Python qui permet de déterminer le type d'une variable est type()</a:t>
            </a:r>
          </a:p>
          <a:p>
            <a:pPr eaLnBrk="1" hangingPunct="1">
              <a:spcBef>
                <a:spcPct val="50000"/>
              </a:spcBef>
              <a:buClrTx/>
              <a:buFontTx/>
              <a:buNone/>
            </a:pPr>
            <a:endParaRPr lang="fr-FR" altLang="fr-FR" sz="1800" dirty="0"/>
          </a:p>
        </p:txBody>
      </p:sp>
      <p:sp>
        <p:nvSpPr>
          <p:cNvPr id="13329" name="Text Box 23">
            <a:extLst>
              <a:ext uri="{FF2B5EF4-FFF2-40B4-BE49-F238E27FC236}">
                <a16:creationId xmlns:a16="http://schemas.microsoft.com/office/drawing/2014/main" id="{172E21B3-A267-4816-87FA-2D9037E6A3D0}"/>
              </a:ext>
            </a:extLst>
          </p:cNvPr>
          <p:cNvSpPr txBox="1">
            <a:spLocks noChangeArrowheads="1"/>
          </p:cNvSpPr>
          <p:nvPr/>
        </p:nvSpPr>
        <p:spPr bwMode="auto">
          <a:xfrm>
            <a:off x="559632" y="4746093"/>
            <a:ext cx="79930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ClrTx/>
              <a:buFontTx/>
              <a:buNone/>
            </a:pPr>
            <a:r>
              <a:rPr lang="fr-FR" altLang="fr-FR" sz="1600" dirty="0"/>
              <a:t>Il est possible de convertir un type de données en un autre (voir plus loin).</a:t>
            </a:r>
          </a:p>
          <a:p>
            <a:pPr eaLnBrk="1" hangingPunct="1">
              <a:spcBef>
                <a:spcPct val="50000"/>
              </a:spcBef>
              <a:buClrTx/>
              <a:buFontTx/>
              <a:buNone/>
            </a:pPr>
            <a:r>
              <a:rPr lang="fr-FR" altLang="fr-FR" sz="1600" dirty="0"/>
              <a:t>Dans le langage Python, il n’est pas nécessaire de déclarer le type des variables. Python adapte le type de la variable à son contenu.</a:t>
            </a:r>
          </a:p>
        </p:txBody>
      </p:sp>
      <p:graphicFrame>
        <p:nvGraphicFramePr>
          <p:cNvPr id="4" name="Tableau 4">
            <a:extLst>
              <a:ext uri="{FF2B5EF4-FFF2-40B4-BE49-F238E27FC236}">
                <a16:creationId xmlns:a16="http://schemas.microsoft.com/office/drawing/2014/main" id="{7608E150-BA48-48B8-8BFC-1A9F198C8AC6}"/>
              </a:ext>
            </a:extLst>
          </p:cNvPr>
          <p:cNvGraphicFramePr>
            <a:graphicFrameLocks noGrp="1"/>
          </p:cNvGraphicFramePr>
          <p:nvPr>
            <p:ph type="tbl" idx="1"/>
            <p:extLst>
              <p:ext uri="{D42A27DB-BD31-4B8C-83A1-F6EECF244321}">
                <p14:modId xmlns:p14="http://schemas.microsoft.com/office/powerpoint/2010/main" val="1337735184"/>
              </p:ext>
            </p:extLst>
          </p:nvPr>
        </p:nvGraphicFramePr>
        <p:xfrm>
          <a:off x="591305" y="1844824"/>
          <a:ext cx="8001000" cy="2722880"/>
        </p:xfrm>
        <a:graphic>
          <a:graphicData uri="http://schemas.openxmlformats.org/drawingml/2006/table">
            <a:tbl>
              <a:tblPr firstRow="1" bandRow="1">
                <a:tableStyleId>{5C22544A-7EE6-4342-B048-85BDC9FD1C3A}</a:tableStyleId>
              </a:tblPr>
              <a:tblGrid>
                <a:gridCol w="2053109">
                  <a:extLst>
                    <a:ext uri="{9D8B030D-6E8A-4147-A177-3AD203B41FA5}">
                      <a16:colId xmlns:a16="http://schemas.microsoft.com/office/drawing/2014/main" val="1984499474"/>
                    </a:ext>
                  </a:extLst>
                </a:gridCol>
                <a:gridCol w="2016224">
                  <a:extLst>
                    <a:ext uri="{9D8B030D-6E8A-4147-A177-3AD203B41FA5}">
                      <a16:colId xmlns:a16="http://schemas.microsoft.com/office/drawing/2014/main" val="2557458823"/>
                    </a:ext>
                  </a:extLst>
                </a:gridCol>
                <a:gridCol w="3931667">
                  <a:extLst>
                    <a:ext uri="{9D8B030D-6E8A-4147-A177-3AD203B41FA5}">
                      <a16:colId xmlns:a16="http://schemas.microsoft.com/office/drawing/2014/main" val="3657322498"/>
                    </a:ext>
                  </a:extLst>
                </a:gridCol>
              </a:tblGrid>
              <a:tr h="370840">
                <a:tc>
                  <a:txBody>
                    <a:bodyPr/>
                    <a:lstStyle/>
                    <a:p>
                      <a:pPr algn="ctr"/>
                      <a:r>
                        <a:rPr lang="fr-FR" sz="1600" b="0" dirty="0">
                          <a:solidFill>
                            <a:schemeClr val="tx1"/>
                          </a:solidFill>
                        </a:rPr>
                        <a:t>Valeurs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sz="1600" b="0" dirty="0">
                          <a:solidFill>
                            <a:schemeClr val="tx1"/>
                          </a:solidFill>
                        </a:rPr>
                        <a:t>Type de variables en Python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sz="1600" b="0" dirty="0">
                          <a:solidFill>
                            <a:schemeClr val="tx1"/>
                          </a:solidFill>
                        </a:rPr>
                        <a:t>Remarques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4196525"/>
                  </a:ext>
                </a:extLst>
              </a:tr>
              <a:tr h="370840">
                <a:tc>
                  <a:txBody>
                    <a:bodyPr/>
                    <a:lstStyle/>
                    <a:p>
                      <a:r>
                        <a:rPr lang="fr-FR" sz="1600" dirty="0">
                          <a:solidFill>
                            <a:schemeClr val="tx1"/>
                          </a:solidFill>
                        </a:rPr>
                        <a:t>3, 5,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600" dirty="0" err="1">
                          <a:solidFill>
                            <a:schemeClr val="tx1"/>
                          </a:solidFill>
                        </a:rPr>
                        <a:t>int</a:t>
                      </a:r>
                      <a:r>
                        <a:rPr lang="fr-FR" sz="1600" dirty="0">
                          <a:solidFill>
                            <a:schemeClr val="tx1"/>
                          </a:solidFill>
                        </a:rPr>
                        <a:t> (entiers)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600" dirty="0">
                          <a:solidFill>
                            <a:schemeClr val="tx1"/>
                          </a:solidFill>
                        </a:rPr>
                        <a:t>Dans certains langages on distingue les entiers courts, longs, négatifs ou non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2205072"/>
                  </a:ext>
                </a:extLst>
              </a:tr>
              <a:tr h="370840">
                <a:tc>
                  <a:txBody>
                    <a:bodyPr/>
                    <a:lstStyle/>
                    <a:p>
                      <a:r>
                        <a:rPr lang="fr-FR" sz="1600">
                          <a:solidFill>
                            <a:schemeClr val="tx1"/>
                          </a:solidFill>
                        </a:rPr>
                        <a:t>5.3 ; 9.1 ; 4.1 </a:t>
                      </a: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600" dirty="0" err="1">
                          <a:solidFill>
                            <a:schemeClr val="tx1"/>
                          </a:solidFill>
                        </a:rPr>
                        <a:t>float</a:t>
                      </a:r>
                      <a:r>
                        <a:rPr lang="fr-FR" sz="1600" dirty="0">
                          <a:solidFill>
                            <a:schemeClr val="tx1"/>
                          </a:solidFill>
                        </a:rPr>
                        <a:t> (flottants)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600">
                          <a:solidFill>
                            <a:schemeClr val="tx1"/>
                          </a:solidFill>
                        </a:rPr>
                        <a:t>Le séparateur est le point.</a:t>
                      </a:r>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858723"/>
                  </a:ext>
                </a:extLst>
              </a:tr>
              <a:tr h="370840">
                <a:tc>
                  <a:txBody>
                    <a:bodyPr/>
                    <a:lstStyle/>
                    <a:p>
                      <a:r>
                        <a:rPr lang="fr-FR" sz="1600" dirty="0">
                          <a:solidFill>
                            <a:schemeClr val="tx1"/>
                          </a:solidFill>
                        </a:rPr>
                        <a:t>"chat", "f", ‘g’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600" dirty="0" err="1">
                          <a:solidFill>
                            <a:schemeClr val="tx1"/>
                          </a:solidFill>
                        </a:rPr>
                        <a:t>str</a:t>
                      </a:r>
                      <a:r>
                        <a:rPr lang="fr-FR" sz="1600" dirty="0">
                          <a:solidFill>
                            <a:schemeClr val="tx1"/>
                          </a:solidFill>
                        </a:rPr>
                        <a:t> (chaines de caractères)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600" dirty="0">
                          <a:solidFill>
                            <a:schemeClr val="tx1"/>
                          </a:solidFill>
                        </a:rPr>
                        <a:t>Dans certains langages on distingue caractères et chaines de caractères.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3565252"/>
                  </a:ext>
                </a:extLst>
              </a:tr>
              <a:tr h="370840">
                <a:tc>
                  <a:txBody>
                    <a:bodyPr/>
                    <a:lstStyle/>
                    <a:p>
                      <a:r>
                        <a:rPr lang="fr-FR" sz="1600" dirty="0" err="1">
                          <a:solidFill>
                            <a:schemeClr val="tx1"/>
                          </a:solidFill>
                        </a:rPr>
                        <a:t>True</a:t>
                      </a:r>
                      <a:r>
                        <a:rPr lang="fr-FR" sz="1600" dirty="0">
                          <a:solidFill>
                            <a:schemeClr val="tx1"/>
                          </a:solidFill>
                        </a:rPr>
                        <a:t>,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600" dirty="0" err="1">
                          <a:solidFill>
                            <a:schemeClr val="tx1"/>
                          </a:solidFill>
                        </a:rPr>
                        <a:t>bool</a:t>
                      </a:r>
                      <a:r>
                        <a:rPr lang="fr-FR" sz="1600" dirty="0">
                          <a:solidFill>
                            <a:schemeClr val="tx1"/>
                          </a:solidFill>
                        </a:rPr>
                        <a:t> (booléen)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61237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pied de page 4">
            <a:extLst>
              <a:ext uri="{FF2B5EF4-FFF2-40B4-BE49-F238E27FC236}">
                <a16:creationId xmlns:a16="http://schemas.microsoft.com/office/drawing/2014/main" id="{B3851045-6EB9-4962-AA5D-E7E78792AEC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14339" name="Espace réservé du numéro de diapositive 5">
            <a:extLst>
              <a:ext uri="{FF2B5EF4-FFF2-40B4-BE49-F238E27FC236}">
                <a16:creationId xmlns:a16="http://schemas.microsoft.com/office/drawing/2014/main" id="{ACE0F686-0C02-419E-B39A-DA9F9CE013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ABADCBF6-A46F-448F-AA4A-FF0DA1688DEB}" type="slidenum">
              <a:rPr lang="fr-FR" altLang="fr-FR" sz="1200"/>
              <a:pPr>
                <a:spcBef>
                  <a:spcPct val="0"/>
                </a:spcBef>
                <a:buClrTx/>
                <a:buFontTx/>
                <a:buNone/>
              </a:pPr>
              <a:t>4</a:t>
            </a:fld>
            <a:endParaRPr lang="fr-FR" altLang="fr-FR" sz="1200"/>
          </a:p>
        </p:txBody>
      </p:sp>
      <p:sp>
        <p:nvSpPr>
          <p:cNvPr id="14340" name="Rectangle 2">
            <a:extLst>
              <a:ext uri="{FF2B5EF4-FFF2-40B4-BE49-F238E27FC236}">
                <a16:creationId xmlns:a16="http://schemas.microsoft.com/office/drawing/2014/main" id="{BAFDD4FF-9DF2-4443-98D8-81EEFD60BDBA}"/>
              </a:ext>
            </a:extLst>
          </p:cNvPr>
          <p:cNvSpPr>
            <a:spLocks noGrp="1" noChangeArrowheads="1"/>
          </p:cNvSpPr>
          <p:nvPr>
            <p:ph type="title"/>
          </p:nvPr>
        </p:nvSpPr>
        <p:spPr>
          <a:xfrm>
            <a:off x="574675" y="304801"/>
            <a:ext cx="8001000" cy="719779"/>
          </a:xfrm>
        </p:spPr>
        <p:txBody>
          <a:bodyPr/>
          <a:lstStyle/>
          <a:p>
            <a:pPr eaLnBrk="1" hangingPunct="1"/>
            <a:r>
              <a:rPr lang="fr-FR" altLang="fr-FR"/>
              <a:t>Les opérations en Python</a:t>
            </a:r>
          </a:p>
        </p:txBody>
      </p:sp>
      <p:graphicFrame>
        <p:nvGraphicFramePr>
          <p:cNvPr id="41066" name="Group 106">
            <a:extLst>
              <a:ext uri="{FF2B5EF4-FFF2-40B4-BE49-F238E27FC236}">
                <a16:creationId xmlns:a16="http://schemas.microsoft.com/office/drawing/2014/main" id="{1A65C006-3DD6-44D0-A099-97A74F3AF582}"/>
              </a:ext>
            </a:extLst>
          </p:cNvPr>
          <p:cNvGraphicFramePr>
            <a:graphicFrameLocks noGrp="1"/>
          </p:cNvGraphicFramePr>
          <p:nvPr>
            <p:ph idx="1"/>
            <p:extLst>
              <p:ext uri="{D42A27DB-BD31-4B8C-83A1-F6EECF244321}">
                <p14:modId xmlns:p14="http://schemas.microsoft.com/office/powerpoint/2010/main" val="3848747992"/>
              </p:ext>
            </p:extLst>
          </p:nvPr>
        </p:nvGraphicFramePr>
        <p:xfrm>
          <a:off x="445294" y="1274807"/>
          <a:ext cx="8253412" cy="4818673"/>
        </p:xfrm>
        <a:graphic>
          <a:graphicData uri="http://schemas.openxmlformats.org/drawingml/2006/table">
            <a:tbl>
              <a:tblPr/>
              <a:tblGrid>
                <a:gridCol w="2349500">
                  <a:extLst>
                    <a:ext uri="{9D8B030D-6E8A-4147-A177-3AD203B41FA5}">
                      <a16:colId xmlns:a16="http://schemas.microsoft.com/office/drawing/2014/main" val="20000"/>
                    </a:ext>
                  </a:extLst>
                </a:gridCol>
                <a:gridCol w="2979092">
                  <a:extLst>
                    <a:ext uri="{9D8B030D-6E8A-4147-A177-3AD203B41FA5}">
                      <a16:colId xmlns:a16="http://schemas.microsoft.com/office/drawing/2014/main" val="20001"/>
                    </a:ext>
                  </a:extLst>
                </a:gridCol>
                <a:gridCol w="2924820">
                  <a:extLst>
                    <a:ext uri="{9D8B030D-6E8A-4147-A177-3AD203B41FA5}">
                      <a16:colId xmlns:a16="http://schemas.microsoft.com/office/drawing/2014/main" val="20002"/>
                    </a:ext>
                  </a:extLst>
                </a:gridCol>
              </a:tblGrid>
              <a:tr h="42949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dirty="0">
                          <a:ln>
                            <a:noFill/>
                          </a:ln>
                          <a:solidFill>
                            <a:schemeClr val="tx1"/>
                          </a:solidFill>
                          <a:effectLst/>
                          <a:latin typeface="Verdana" pitchFamily="34" charset="0"/>
                          <a:cs typeface="Arial" charset="0"/>
                        </a:rPr>
                        <a:t>Opérateurs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chemeClr val="tx1"/>
                          </a:solidFill>
                          <a:effectLst/>
                          <a:latin typeface="Verdana" pitchFamily="34" charset="0"/>
                          <a:cs typeface="Arial" charset="0"/>
                        </a:rPr>
                        <a:t>Signification</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chemeClr val="tx1"/>
                          </a:solidFill>
                          <a:effectLst/>
                          <a:latin typeface="Verdana" pitchFamily="34" charset="0"/>
                          <a:cs typeface="Arial" charset="0"/>
                        </a:rPr>
                        <a:t>Type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3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dirty="0">
                          <a:ln>
                            <a:noFill/>
                          </a:ln>
                          <a:solidFill>
                            <a:schemeClr val="tx1"/>
                          </a:solidFill>
                          <a:effectLst/>
                          <a:latin typeface="Verdana" pitchFamily="34" charset="0"/>
                          <a:cs typeface="Arial" charset="0"/>
                        </a:rPr>
                        <a:t>not, and, or, </a:t>
                      </a:r>
                      <a:r>
                        <a:rPr kumimoji="0" lang="fr-FR" sz="1600" b="0" i="0" u="none" strike="noStrike" cap="none" normalizeH="0" baseline="0" dirty="0" err="1">
                          <a:ln>
                            <a:noFill/>
                          </a:ln>
                          <a:solidFill>
                            <a:schemeClr val="tx1"/>
                          </a:solidFill>
                          <a:effectLst/>
                          <a:latin typeface="Verdana" pitchFamily="34" charset="0"/>
                          <a:cs typeface="Arial" charset="0"/>
                        </a:rPr>
                        <a:t>nor</a:t>
                      </a: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chemeClr val="tx1"/>
                          </a:solidFill>
                          <a:effectLst/>
                          <a:latin typeface="Verdana" pitchFamily="34" charset="0"/>
                          <a:cs typeface="Arial"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chemeClr val="tx1"/>
                          </a:solidFill>
                          <a:effectLst/>
                          <a:latin typeface="Verdana" pitchFamily="34" charset="0"/>
                          <a:cs typeface="Arial" charset="0"/>
                        </a:rPr>
                        <a:t>*</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chemeClr val="tx1"/>
                          </a:solidFill>
                          <a:effectLst/>
                          <a:latin typeface="Verdana" pitchFamily="34" charset="0"/>
                          <a:cs typeface="Arial"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chemeClr val="tx1"/>
                          </a:solidFill>
                          <a:effectLst/>
                          <a:latin typeface="Verdana" pitchFamily="34" charset="0"/>
                          <a:cs typeface="Arial" charset="0"/>
                        </a:rPr>
                        <a:t>/</a:t>
                      </a: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3920466"/>
                  </a:ext>
                </a:extLst>
              </a:tr>
              <a:tr h="627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dirty="0">
                          <a:ln>
                            <a:noFill/>
                          </a:ln>
                          <a:solidFill>
                            <a:schemeClr val="tx1"/>
                          </a:solidFill>
                          <a:effectLst/>
                          <a:latin typeface="Verdana" pitchFamily="34" charset="0"/>
                          <a:cs typeface="Arial"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dirty="0">
                          <a:ln>
                            <a:noFill/>
                          </a:ln>
                          <a:solidFill>
                            <a:schemeClr val="tx1"/>
                          </a:solidFill>
                          <a:effectLst/>
                          <a:latin typeface="Verdana" pitchFamily="34" charset="0"/>
                          <a:cs typeface="Arial" charset="0"/>
                        </a:rPr>
                        <a:t>%</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dirty="0">
                          <a:ln>
                            <a:noFill/>
                          </a:ln>
                          <a:solidFill>
                            <a:schemeClr val="tx1"/>
                          </a:solidFill>
                          <a:effectLst/>
                          <a:latin typeface="Verdana" pitchFamily="34" charset="0"/>
                          <a:cs typeface="Arial" charset="0"/>
                        </a:rPr>
                        <a:t>**</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chemeClr val="tx1"/>
                          </a:solidFill>
                          <a:effectLst/>
                          <a:latin typeface="Verdana" pitchFamily="34" charset="0"/>
                          <a:cs typeface="Arial"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chemeClr val="tx1"/>
                          </a:solidFill>
                          <a:effectLst/>
                          <a:latin typeface="Verdana" pitchFamily="34" charset="0"/>
                          <a:cs typeface="Arial" charset="0"/>
                        </a:rPr>
                        <a:t>&lt;, &gt;,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a:ln>
                          <a:noFill/>
                        </a:ln>
                        <a:solidFill>
                          <a:schemeClr val="tx1"/>
                        </a:solidFill>
                        <a:effectLst/>
                        <a:latin typeface="Verdana" pitchFamily="34" charset="0"/>
                        <a:cs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00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chemeClr val="tx1"/>
                          </a:solidFill>
                          <a:effectLst/>
                          <a:latin typeface="Verdana" pitchFamily="34" charset="0"/>
                          <a:cs typeface="Arial" charset="0"/>
                        </a:rPr>
                        <a:t>&lt;=, &gt;=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a:ln>
                          <a:noFill/>
                        </a:ln>
                        <a:solidFill>
                          <a:schemeClr val="tx1"/>
                        </a:solidFill>
                        <a:effectLst/>
                        <a:latin typeface="Verdana" pitchFamily="34" charset="0"/>
                        <a:cs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a:ln>
                          <a:noFill/>
                        </a:ln>
                        <a:solidFill>
                          <a:srgbClr val="0000FF"/>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fr-FR" sz="1600" b="0" i="0" u="none" strike="noStrike" cap="none" normalizeH="0" baseline="0" dirty="0">
                        <a:ln>
                          <a:noFill/>
                        </a:ln>
                        <a:solidFill>
                          <a:schemeClr val="tx1"/>
                        </a:solidFill>
                        <a:effectLst/>
                        <a:latin typeface="Verdana" pitchFamily="34"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6074025"/>
                  </a:ext>
                </a:extLst>
              </a:tr>
            </a:tbl>
          </a:graphicData>
        </a:graphic>
      </p:graphicFrame>
      <p:sp>
        <p:nvSpPr>
          <p:cNvPr id="2" name="ZoneTexte 1">
            <a:extLst>
              <a:ext uri="{FF2B5EF4-FFF2-40B4-BE49-F238E27FC236}">
                <a16:creationId xmlns:a16="http://schemas.microsoft.com/office/drawing/2014/main" id="{3F7DD4A4-4E03-4F15-A804-17B30B1687AF}"/>
              </a:ext>
            </a:extLst>
          </p:cNvPr>
          <p:cNvSpPr txBox="1"/>
          <p:nvPr/>
        </p:nvSpPr>
        <p:spPr>
          <a:xfrm>
            <a:off x="2843518" y="2303955"/>
            <a:ext cx="2448272" cy="584775"/>
          </a:xfrm>
          <a:prstGeom prst="rect">
            <a:avLst/>
          </a:prstGeom>
          <a:noFill/>
        </p:spPr>
        <p:txBody>
          <a:bodyPr wrap="square" rtlCol="0">
            <a:spAutoFit/>
          </a:bodyPr>
          <a:lstStyle/>
          <a:p>
            <a:r>
              <a:rPr lang="fr-FR" sz="1600">
                <a:solidFill>
                  <a:srgbClr val="0000FF"/>
                </a:solidFill>
              </a:rPr>
              <a:t>Addition </a:t>
            </a:r>
          </a:p>
          <a:p>
            <a:r>
              <a:rPr lang="fr-FR" sz="1600">
                <a:solidFill>
                  <a:srgbClr val="0000FF"/>
                </a:solidFill>
              </a:rPr>
              <a:t>Multiplication </a:t>
            </a:r>
          </a:p>
        </p:txBody>
      </p:sp>
      <p:sp>
        <p:nvSpPr>
          <p:cNvPr id="3" name="ZoneTexte 2">
            <a:extLst>
              <a:ext uri="{FF2B5EF4-FFF2-40B4-BE49-F238E27FC236}">
                <a16:creationId xmlns:a16="http://schemas.microsoft.com/office/drawing/2014/main" id="{12A32891-284B-4BDD-9C03-4AF76BBE45F2}"/>
              </a:ext>
            </a:extLst>
          </p:cNvPr>
          <p:cNvSpPr txBox="1"/>
          <p:nvPr/>
        </p:nvSpPr>
        <p:spPr>
          <a:xfrm>
            <a:off x="2843808" y="1660711"/>
            <a:ext cx="2232248"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rgbClr val="0000FF"/>
                </a:solidFill>
                <a:effectLst/>
                <a:latin typeface="Verdana" pitchFamily="34" charset="0"/>
                <a:cs typeface="Arial" charset="0"/>
              </a:rPr>
              <a:t>Non, et, ou, ou exclusif)</a:t>
            </a:r>
          </a:p>
        </p:txBody>
      </p:sp>
      <p:sp>
        <p:nvSpPr>
          <p:cNvPr id="4" name="ZoneTexte 3">
            <a:extLst>
              <a:ext uri="{FF2B5EF4-FFF2-40B4-BE49-F238E27FC236}">
                <a16:creationId xmlns:a16="http://schemas.microsoft.com/office/drawing/2014/main" id="{5F0CA6F8-1F53-426F-8DBD-C8255E0D390C}"/>
              </a:ext>
            </a:extLst>
          </p:cNvPr>
          <p:cNvSpPr txBox="1"/>
          <p:nvPr/>
        </p:nvSpPr>
        <p:spPr>
          <a:xfrm>
            <a:off x="5842722" y="1794093"/>
            <a:ext cx="1116124" cy="338554"/>
          </a:xfrm>
          <a:prstGeom prst="rect">
            <a:avLst/>
          </a:prstGeom>
          <a:noFill/>
        </p:spPr>
        <p:txBody>
          <a:bodyPr wrap="square" rtlCol="0">
            <a:spAutoFit/>
          </a:bodyPr>
          <a:lstStyle/>
          <a:p>
            <a:r>
              <a:rPr lang="fr-FR" sz="1600">
                <a:solidFill>
                  <a:srgbClr val="0000FF"/>
                </a:solidFill>
                <a:cs typeface="Arial" charset="0"/>
              </a:rPr>
              <a:t>b</a:t>
            </a:r>
            <a:r>
              <a:rPr kumimoji="0" lang="fr-FR" sz="1600" b="0" i="0" u="none" strike="noStrike" cap="none" normalizeH="0" baseline="0">
                <a:ln>
                  <a:noFill/>
                </a:ln>
                <a:solidFill>
                  <a:srgbClr val="0000FF"/>
                </a:solidFill>
                <a:effectLst/>
                <a:latin typeface="Verdana" pitchFamily="34" charset="0"/>
                <a:cs typeface="Arial" charset="0"/>
              </a:rPr>
              <a:t>ool</a:t>
            </a:r>
          </a:p>
        </p:txBody>
      </p:sp>
      <p:sp>
        <p:nvSpPr>
          <p:cNvPr id="5" name="ZoneTexte 4">
            <a:extLst>
              <a:ext uri="{FF2B5EF4-FFF2-40B4-BE49-F238E27FC236}">
                <a16:creationId xmlns:a16="http://schemas.microsoft.com/office/drawing/2014/main" id="{7A58F0CD-2EB9-4FD6-B7DF-00DF39744E7C}"/>
              </a:ext>
            </a:extLst>
          </p:cNvPr>
          <p:cNvSpPr txBox="1"/>
          <p:nvPr/>
        </p:nvSpPr>
        <p:spPr>
          <a:xfrm>
            <a:off x="5877722" y="2405184"/>
            <a:ext cx="2066846" cy="369332"/>
          </a:xfrm>
          <a:prstGeom prst="rect">
            <a:avLst/>
          </a:prstGeom>
          <a:noFill/>
        </p:spPr>
        <p:txBody>
          <a:bodyPr wrap="square" rtlCol="0">
            <a:spAutoFit/>
          </a:bodyPr>
          <a:lstStyle/>
          <a:p>
            <a:r>
              <a:rPr lang="fr-FR">
                <a:solidFill>
                  <a:srgbClr val="0000FF"/>
                </a:solidFill>
              </a:rPr>
              <a:t>int - float -str</a:t>
            </a:r>
          </a:p>
        </p:txBody>
      </p:sp>
      <p:sp>
        <p:nvSpPr>
          <p:cNvPr id="10" name="ZoneTexte 9">
            <a:extLst>
              <a:ext uri="{FF2B5EF4-FFF2-40B4-BE49-F238E27FC236}">
                <a16:creationId xmlns:a16="http://schemas.microsoft.com/office/drawing/2014/main" id="{25369D59-5BDD-4458-98FD-29B080DFDDC0}"/>
              </a:ext>
            </a:extLst>
          </p:cNvPr>
          <p:cNvSpPr txBox="1"/>
          <p:nvPr/>
        </p:nvSpPr>
        <p:spPr>
          <a:xfrm>
            <a:off x="2872820" y="2946952"/>
            <a:ext cx="2448272" cy="584775"/>
          </a:xfrm>
          <a:prstGeom prst="rect">
            <a:avLst/>
          </a:prstGeom>
          <a:noFill/>
        </p:spPr>
        <p:txBody>
          <a:bodyPr wrap="square" rtlCol="0">
            <a:spAutoFit/>
          </a:bodyPr>
          <a:lstStyle/>
          <a:p>
            <a:r>
              <a:rPr lang="fr-FR" sz="1600">
                <a:solidFill>
                  <a:srgbClr val="0000FF"/>
                </a:solidFill>
              </a:rPr>
              <a:t>Soustraction </a:t>
            </a:r>
          </a:p>
          <a:p>
            <a:r>
              <a:rPr lang="fr-FR" sz="1600">
                <a:solidFill>
                  <a:srgbClr val="0000FF"/>
                </a:solidFill>
              </a:rPr>
              <a:t>Division </a:t>
            </a:r>
          </a:p>
        </p:txBody>
      </p:sp>
      <p:sp>
        <p:nvSpPr>
          <p:cNvPr id="11" name="ZoneTexte 10">
            <a:extLst>
              <a:ext uri="{FF2B5EF4-FFF2-40B4-BE49-F238E27FC236}">
                <a16:creationId xmlns:a16="http://schemas.microsoft.com/office/drawing/2014/main" id="{1FCAE0EE-559D-4945-92B5-C6C882976285}"/>
              </a:ext>
            </a:extLst>
          </p:cNvPr>
          <p:cNvSpPr txBox="1"/>
          <p:nvPr/>
        </p:nvSpPr>
        <p:spPr>
          <a:xfrm>
            <a:off x="5851502" y="3003976"/>
            <a:ext cx="2354878" cy="369332"/>
          </a:xfrm>
          <a:prstGeom prst="rect">
            <a:avLst/>
          </a:prstGeom>
          <a:noFill/>
        </p:spPr>
        <p:txBody>
          <a:bodyPr wrap="square" rtlCol="0">
            <a:spAutoFit/>
          </a:bodyPr>
          <a:lstStyle/>
          <a:p>
            <a:r>
              <a:rPr lang="fr-FR">
                <a:solidFill>
                  <a:srgbClr val="0000FF"/>
                </a:solidFill>
              </a:rPr>
              <a:t>int - float  </a:t>
            </a:r>
          </a:p>
        </p:txBody>
      </p:sp>
      <p:sp>
        <p:nvSpPr>
          <p:cNvPr id="12" name="ZoneTexte 11">
            <a:extLst>
              <a:ext uri="{FF2B5EF4-FFF2-40B4-BE49-F238E27FC236}">
                <a16:creationId xmlns:a16="http://schemas.microsoft.com/office/drawing/2014/main" id="{84F0657C-2906-4946-B21F-CCDF6FD2019B}"/>
              </a:ext>
            </a:extLst>
          </p:cNvPr>
          <p:cNvSpPr txBox="1"/>
          <p:nvPr/>
        </p:nvSpPr>
        <p:spPr>
          <a:xfrm>
            <a:off x="2843518" y="3559566"/>
            <a:ext cx="2448272" cy="584775"/>
          </a:xfrm>
          <a:prstGeom prst="rect">
            <a:avLst/>
          </a:prstGeom>
          <a:noFill/>
        </p:spPr>
        <p:txBody>
          <a:bodyPr wrap="square" rtlCol="0">
            <a:spAutoFit/>
          </a:bodyPr>
          <a:lstStyle/>
          <a:p>
            <a:r>
              <a:rPr lang="fr-FR" sz="1600">
                <a:solidFill>
                  <a:srgbClr val="0000FF"/>
                </a:solidFill>
              </a:rPr>
              <a:t>Division entière</a:t>
            </a:r>
          </a:p>
          <a:p>
            <a:r>
              <a:rPr lang="fr-FR" sz="1600">
                <a:solidFill>
                  <a:srgbClr val="0000FF"/>
                </a:solidFill>
              </a:rPr>
              <a:t>Modulo</a:t>
            </a:r>
          </a:p>
        </p:txBody>
      </p:sp>
      <p:sp>
        <p:nvSpPr>
          <p:cNvPr id="13" name="ZoneTexte 12">
            <a:extLst>
              <a:ext uri="{FF2B5EF4-FFF2-40B4-BE49-F238E27FC236}">
                <a16:creationId xmlns:a16="http://schemas.microsoft.com/office/drawing/2014/main" id="{2B7025FF-944E-41A2-B239-DA06DC000377}"/>
              </a:ext>
            </a:extLst>
          </p:cNvPr>
          <p:cNvSpPr txBox="1"/>
          <p:nvPr/>
        </p:nvSpPr>
        <p:spPr>
          <a:xfrm>
            <a:off x="2843518" y="4823851"/>
            <a:ext cx="2448272" cy="584775"/>
          </a:xfrm>
          <a:prstGeom prst="rect">
            <a:avLst/>
          </a:prstGeom>
          <a:noFill/>
        </p:spPr>
        <p:txBody>
          <a:bodyPr wrap="square" rtlCol="0">
            <a:spAutoFit/>
          </a:bodyPr>
          <a:lstStyle/>
          <a:p>
            <a:r>
              <a:rPr lang="fr-FR" sz="1600">
                <a:solidFill>
                  <a:srgbClr val="0000FF"/>
                </a:solidFill>
              </a:rPr>
              <a:t>Strictement inférieur  Strictement supérieur</a:t>
            </a:r>
          </a:p>
        </p:txBody>
      </p:sp>
      <p:sp>
        <p:nvSpPr>
          <p:cNvPr id="14" name="ZoneTexte 13">
            <a:extLst>
              <a:ext uri="{FF2B5EF4-FFF2-40B4-BE49-F238E27FC236}">
                <a16:creationId xmlns:a16="http://schemas.microsoft.com/office/drawing/2014/main" id="{52F71407-6E5F-4075-BEC3-DDD90E2F6D27}"/>
              </a:ext>
            </a:extLst>
          </p:cNvPr>
          <p:cNvSpPr txBox="1"/>
          <p:nvPr/>
        </p:nvSpPr>
        <p:spPr>
          <a:xfrm>
            <a:off x="2843518" y="4179059"/>
            <a:ext cx="1943236" cy="338554"/>
          </a:xfrm>
          <a:prstGeom prst="rect">
            <a:avLst/>
          </a:prstGeom>
          <a:noFill/>
        </p:spPr>
        <p:txBody>
          <a:bodyPr wrap="square" rtlCol="0">
            <a:spAutoFit/>
          </a:bodyPr>
          <a:lstStyle/>
          <a:p>
            <a:r>
              <a:rPr lang="fr-FR" sz="1600">
                <a:solidFill>
                  <a:srgbClr val="0000FF"/>
                </a:solidFill>
              </a:rPr>
              <a:t>Puissance</a:t>
            </a:r>
          </a:p>
        </p:txBody>
      </p:sp>
      <p:sp>
        <p:nvSpPr>
          <p:cNvPr id="15" name="ZoneTexte 14">
            <a:extLst>
              <a:ext uri="{FF2B5EF4-FFF2-40B4-BE49-F238E27FC236}">
                <a16:creationId xmlns:a16="http://schemas.microsoft.com/office/drawing/2014/main" id="{B0446681-3DCB-4D7A-8BBE-E935506EB650}"/>
              </a:ext>
            </a:extLst>
          </p:cNvPr>
          <p:cNvSpPr txBox="1"/>
          <p:nvPr/>
        </p:nvSpPr>
        <p:spPr>
          <a:xfrm>
            <a:off x="2843518" y="4500081"/>
            <a:ext cx="2448272" cy="338554"/>
          </a:xfrm>
          <a:prstGeom prst="rect">
            <a:avLst/>
          </a:prstGeom>
          <a:noFill/>
        </p:spPr>
        <p:txBody>
          <a:bodyPr wrap="square" rtlCol="0">
            <a:spAutoFit/>
          </a:bodyPr>
          <a:lstStyle/>
          <a:p>
            <a:r>
              <a:rPr lang="fr-FR" sz="1600">
                <a:solidFill>
                  <a:srgbClr val="0000FF"/>
                </a:solidFill>
              </a:rPr>
              <a:t>Égal différent</a:t>
            </a:r>
          </a:p>
        </p:txBody>
      </p:sp>
      <p:sp>
        <p:nvSpPr>
          <p:cNvPr id="16" name="ZoneTexte 15">
            <a:extLst>
              <a:ext uri="{FF2B5EF4-FFF2-40B4-BE49-F238E27FC236}">
                <a16:creationId xmlns:a16="http://schemas.microsoft.com/office/drawing/2014/main" id="{84CB32D4-FEA8-4AB7-896D-96BB9EA08D53}"/>
              </a:ext>
            </a:extLst>
          </p:cNvPr>
          <p:cNvSpPr txBox="1"/>
          <p:nvPr/>
        </p:nvSpPr>
        <p:spPr>
          <a:xfrm>
            <a:off x="5877722" y="3667287"/>
            <a:ext cx="1943236" cy="369332"/>
          </a:xfrm>
          <a:prstGeom prst="rect">
            <a:avLst/>
          </a:prstGeom>
          <a:noFill/>
        </p:spPr>
        <p:txBody>
          <a:bodyPr wrap="square" rtlCol="0">
            <a:spAutoFit/>
          </a:bodyPr>
          <a:lstStyle/>
          <a:p>
            <a:r>
              <a:rPr lang="fr-FR">
                <a:solidFill>
                  <a:srgbClr val="0000FF"/>
                </a:solidFill>
              </a:rPr>
              <a:t>int - float  </a:t>
            </a:r>
          </a:p>
        </p:txBody>
      </p:sp>
      <p:sp>
        <p:nvSpPr>
          <p:cNvPr id="17" name="ZoneTexte 16">
            <a:extLst>
              <a:ext uri="{FF2B5EF4-FFF2-40B4-BE49-F238E27FC236}">
                <a16:creationId xmlns:a16="http://schemas.microsoft.com/office/drawing/2014/main" id="{AC38BF10-6D56-499B-8696-B2C15ABE1EA3}"/>
              </a:ext>
            </a:extLst>
          </p:cNvPr>
          <p:cNvSpPr txBox="1"/>
          <p:nvPr/>
        </p:nvSpPr>
        <p:spPr>
          <a:xfrm>
            <a:off x="5902160" y="4140059"/>
            <a:ext cx="1960011" cy="369332"/>
          </a:xfrm>
          <a:prstGeom prst="rect">
            <a:avLst/>
          </a:prstGeom>
          <a:noFill/>
        </p:spPr>
        <p:txBody>
          <a:bodyPr wrap="square" rtlCol="0">
            <a:spAutoFit/>
          </a:bodyPr>
          <a:lstStyle/>
          <a:p>
            <a:r>
              <a:rPr lang="fr-FR">
                <a:solidFill>
                  <a:srgbClr val="0000FF"/>
                </a:solidFill>
              </a:rPr>
              <a:t>int - float  </a:t>
            </a:r>
          </a:p>
        </p:txBody>
      </p:sp>
      <p:sp>
        <p:nvSpPr>
          <p:cNvPr id="18" name="ZoneTexte 17">
            <a:extLst>
              <a:ext uri="{FF2B5EF4-FFF2-40B4-BE49-F238E27FC236}">
                <a16:creationId xmlns:a16="http://schemas.microsoft.com/office/drawing/2014/main" id="{747038AC-B16F-4888-93F5-95500C4D69EA}"/>
              </a:ext>
            </a:extLst>
          </p:cNvPr>
          <p:cNvSpPr txBox="1"/>
          <p:nvPr/>
        </p:nvSpPr>
        <p:spPr>
          <a:xfrm>
            <a:off x="5877722" y="4469303"/>
            <a:ext cx="2676483" cy="369332"/>
          </a:xfrm>
          <a:prstGeom prst="rect">
            <a:avLst/>
          </a:prstGeom>
          <a:noFill/>
        </p:spPr>
        <p:txBody>
          <a:bodyPr wrap="square" rtlCol="0">
            <a:spAutoFit/>
          </a:bodyPr>
          <a:lstStyle/>
          <a:p>
            <a:r>
              <a:rPr lang="fr-FR">
                <a:solidFill>
                  <a:srgbClr val="0000FF"/>
                </a:solidFill>
              </a:rPr>
              <a:t>int - float - str - bool</a:t>
            </a:r>
          </a:p>
        </p:txBody>
      </p:sp>
      <p:sp>
        <p:nvSpPr>
          <p:cNvPr id="19" name="ZoneTexte 18">
            <a:extLst>
              <a:ext uri="{FF2B5EF4-FFF2-40B4-BE49-F238E27FC236}">
                <a16:creationId xmlns:a16="http://schemas.microsoft.com/office/drawing/2014/main" id="{F7466276-0F23-4BC8-A560-5E4245FB97F2}"/>
              </a:ext>
            </a:extLst>
          </p:cNvPr>
          <p:cNvSpPr txBox="1"/>
          <p:nvPr/>
        </p:nvSpPr>
        <p:spPr>
          <a:xfrm>
            <a:off x="5842722" y="4947948"/>
            <a:ext cx="2676483" cy="369332"/>
          </a:xfrm>
          <a:prstGeom prst="rect">
            <a:avLst/>
          </a:prstGeom>
          <a:noFill/>
        </p:spPr>
        <p:txBody>
          <a:bodyPr wrap="square" rtlCol="0">
            <a:spAutoFit/>
          </a:bodyPr>
          <a:lstStyle/>
          <a:p>
            <a:r>
              <a:rPr lang="fr-FR">
                <a:solidFill>
                  <a:srgbClr val="0000FF"/>
                </a:solidFill>
              </a:rPr>
              <a:t>int - float</a:t>
            </a:r>
          </a:p>
        </p:txBody>
      </p:sp>
      <p:sp>
        <p:nvSpPr>
          <p:cNvPr id="20" name="ZoneTexte 19">
            <a:extLst>
              <a:ext uri="{FF2B5EF4-FFF2-40B4-BE49-F238E27FC236}">
                <a16:creationId xmlns:a16="http://schemas.microsoft.com/office/drawing/2014/main" id="{85E38BB3-B1D4-4B7F-8840-2EC4AAF42327}"/>
              </a:ext>
            </a:extLst>
          </p:cNvPr>
          <p:cNvSpPr txBox="1"/>
          <p:nvPr/>
        </p:nvSpPr>
        <p:spPr>
          <a:xfrm>
            <a:off x="5878871" y="5547769"/>
            <a:ext cx="2676483" cy="369332"/>
          </a:xfrm>
          <a:prstGeom prst="rect">
            <a:avLst/>
          </a:prstGeom>
          <a:noFill/>
        </p:spPr>
        <p:txBody>
          <a:bodyPr wrap="square" rtlCol="0">
            <a:spAutoFit/>
          </a:bodyPr>
          <a:lstStyle/>
          <a:p>
            <a:r>
              <a:rPr lang="fr-FR">
                <a:solidFill>
                  <a:srgbClr val="0000FF"/>
                </a:solidFill>
              </a:rPr>
              <a:t>int - float</a:t>
            </a:r>
          </a:p>
        </p:txBody>
      </p:sp>
      <p:sp>
        <p:nvSpPr>
          <p:cNvPr id="6" name="ZoneTexte 5">
            <a:extLst>
              <a:ext uri="{FF2B5EF4-FFF2-40B4-BE49-F238E27FC236}">
                <a16:creationId xmlns:a16="http://schemas.microsoft.com/office/drawing/2014/main" id="{98DE61D1-C98B-4810-9671-05517C2AB364}"/>
              </a:ext>
            </a:extLst>
          </p:cNvPr>
          <p:cNvSpPr txBox="1"/>
          <p:nvPr/>
        </p:nvSpPr>
        <p:spPr>
          <a:xfrm>
            <a:off x="2872820" y="5450316"/>
            <a:ext cx="2676483" cy="6340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rgbClr val="0000FF"/>
                </a:solidFill>
                <a:effectLst/>
                <a:latin typeface="Verdana" pitchFamily="34" charset="0"/>
                <a:cs typeface="Arial" charset="0"/>
              </a:rPr>
              <a:t>Inférieur ou égal</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fr-FR" sz="1600" b="0" i="0" u="none" strike="noStrike" cap="none" normalizeH="0" baseline="0">
                <a:ln>
                  <a:noFill/>
                </a:ln>
                <a:solidFill>
                  <a:srgbClr val="0000FF"/>
                </a:solidFill>
                <a:effectLst/>
                <a:latin typeface="Verdana" pitchFamily="34" charset="0"/>
                <a:cs typeface="Arial" charset="0"/>
              </a:rPr>
              <a:t>Supérieur ou égal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0" grpId="0"/>
      <p:bldP spid="11" grpId="0"/>
      <p:bldP spid="12" grpId="0"/>
      <p:bldP spid="13" grpId="0"/>
      <p:bldP spid="14" grpId="0"/>
      <p:bldP spid="15" grpId="0"/>
      <p:bldP spid="16" grpId="0"/>
      <p:bldP spid="17" grpId="0"/>
      <p:bldP spid="18" grpId="0"/>
      <p:bldP spid="19" grpId="0"/>
      <p:bldP spid="20"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pied de page 4">
            <a:extLst>
              <a:ext uri="{FF2B5EF4-FFF2-40B4-BE49-F238E27FC236}">
                <a16:creationId xmlns:a16="http://schemas.microsoft.com/office/drawing/2014/main" id="{B9AE5D1F-3503-4301-9979-7E0035B76A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15363" name="Espace réservé du numéro de diapositive 5">
            <a:extLst>
              <a:ext uri="{FF2B5EF4-FFF2-40B4-BE49-F238E27FC236}">
                <a16:creationId xmlns:a16="http://schemas.microsoft.com/office/drawing/2014/main" id="{3BFAF2FC-6F68-42EB-9554-E5676EA168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B0B9B4FD-7B40-4137-9ED3-BD1CF5628862}" type="slidenum">
              <a:rPr lang="fr-FR" altLang="fr-FR" sz="1200"/>
              <a:pPr>
                <a:spcBef>
                  <a:spcPct val="0"/>
                </a:spcBef>
                <a:buClrTx/>
                <a:buFontTx/>
                <a:buNone/>
              </a:pPr>
              <a:t>5</a:t>
            </a:fld>
            <a:endParaRPr lang="fr-FR" altLang="fr-FR" sz="1200"/>
          </a:p>
        </p:txBody>
      </p:sp>
      <p:sp>
        <p:nvSpPr>
          <p:cNvPr id="15364" name="Rectangle 2">
            <a:extLst>
              <a:ext uri="{FF2B5EF4-FFF2-40B4-BE49-F238E27FC236}">
                <a16:creationId xmlns:a16="http://schemas.microsoft.com/office/drawing/2014/main" id="{03F19A3A-D235-47B5-8FBD-A49C2FE9F4A7}"/>
              </a:ext>
            </a:extLst>
          </p:cNvPr>
          <p:cNvSpPr>
            <a:spLocks noGrp="1" noChangeArrowheads="1"/>
          </p:cNvSpPr>
          <p:nvPr>
            <p:ph type="title"/>
          </p:nvPr>
        </p:nvSpPr>
        <p:spPr>
          <a:xfrm>
            <a:off x="574675" y="304800"/>
            <a:ext cx="8001000" cy="646331"/>
          </a:xfrm>
        </p:spPr>
        <p:txBody>
          <a:bodyPr/>
          <a:lstStyle/>
          <a:p>
            <a:pPr eaLnBrk="1" hangingPunct="1"/>
            <a:r>
              <a:rPr lang="fr-FR" altLang="fr-FR"/>
              <a:t>Quelques fonctions</a:t>
            </a:r>
          </a:p>
        </p:txBody>
      </p:sp>
      <p:sp>
        <p:nvSpPr>
          <p:cNvPr id="15365" name="Rectangle 3">
            <a:extLst>
              <a:ext uri="{FF2B5EF4-FFF2-40B4-BE49-F238E27FC236}">
                <a16:creationId xmlns:a16="http://schemas.microsoft.com/office/drawing/2014/main" id="{A8B58420-C0D0-4657-A05B-4A0F6283B00D}"/>
              </a:ext>
            </a:extLst>
          </p:cNvPr>
          <p:cNvSpPr>
            <a:spLocks noGrp="1" noChangeArrowheads="1"/>
          </p:cNvSpPr>
          <p:nvPr>
            <p:ph type="body" idx="1"/>
          </p:nvPr>
        </p:nvSpPr>
        <p:spPr>
          <a:xfrm>
            <a:off x="586329" y="1375878"/>
            <a:ext cx="8001000" cy="2612504"/>
          </a:xfrm>
        </p:spPr>
        <p:txBody>
          <a:bodyPr/>
          <a:lstStyle/>
          <a:p>
            <a:pPr eaLnBrk="1" hangingPunct="1"/>
            <a:r>
              <a:rPr lang="fr-FR" altLang="fr-FR" sz="2000"/>
              <a:t>int()</a:t>
            </a:r>
            <a:endParaRPr lang="fr-FR" altLang="fr-FR" sz="2000" dirty="0"/>
          </a:p>
          <a:p>
            <a:pPr lvl="1" eaLnBrk="1" hangingPunct="1"/>
            <a:r>
              <a:rPr lang="fr-FR" altLang="fr-FR" sz="2000" dirty="0"/>
              <a:t>Convertit une variable en entier  </a:t>
            </a:r>
            <a:r>
              <a:rPr lang="fr-FR" altLang="fr-FR" sz="2000" dirty="0">
                <a:sym typeface="Wingdings" panose="05000000000000000000" pitchFamily="2" charset="2"/>
              </a:rPr>
              <a:t> transtypage</a:t>
            </a:r>
            <a:endParaRPr lang="fr-FR" altLang="fr-FR" sz="2000" dirty="0"/>
          </a:p>
          <a:p>
            <a:pPr eaLnBrk="1" hangingPunct="1"/>
            <a:r>
              <a:rPr lang="fr-FR" altLang="fr-FR" sz="2000"/>
              <a:t>float()</a:t>
            </a:r>
            <a:endParaRPr lang="fr-FR" altLang="fr-FR" sz="2000" dirty="0"/>
          </a:p>
          <a:p>
            <a:pPr lvl="1" eaLnBrk="1" hangingPunct="1"/>
            <a:r>
              <a:rPr lang="fr-FR" altLang="fr-FR" sz="2000" dirty="0"/>
              <a:t>Convertit une variable en réel </a:t>
            </a:r>
            <a:r>
              <a:rPr lang="fr-FR" altLang="fr-FR" sz="2000" dirty="0">
                <a:sym typeface="Wingdings" panose="05000000000000000000" pitchFamily="2" charset="2"/>
              </a:rPr>
              <a:t> transtypage</a:t>
            </a:r>
            <a:endParaRPr lang="fr-FR" altLang="fr-FR" sz="2000" dirty="0"/>
          </a:p>
          <a:p>
            <a:pPr eaLnBrk="1" hangingPunct="1"/>
            <a:r>
              <a:rPr lang="fr-FR" altLang="fr-FR" sz="2000"/>
              <a:t>str()</a:t>
            </a:r>
            <a:endParaRPr lang="fr-FR" altLang="fr-FR" sz="2000" dirty="0"/>
          </a:p>
          <a:p>
            <a:pPr lvl="1" eaLnBrk="1" hangingPunct="1"/>
            <a:r>
              <a:rPr lang="fr-FR" altLang="fr-FR" sz="2000" dirty="0"/>
              <a:t>Convertit une variable en chaîne de caractère </a:t>
            </a:r>
            <a:r>
              <a:rPr lang="fr-FR" altLang="fr-FR" sz="2000" dirty="0">
                <a:sym typeface="Wingdings" panose="05000000000000000000" pitchFamily="2" charset="2"/>
              </a:rPr>
              <a:t> transtypage</a:t>
            </a:r>
          </a:p>
          <a:p>
            <a:pPr marL="471487" lvl="1" indent="0" eaLnBrk="1" hangingPunct="1">
              <a:buNone/>
            </a:pPr>
            <a:endParaRPr lang="fr-FR" altLang="fr-FR" sz="2000" dirty="0">
              <a:sym typeface="Wingdings" panose="05000000000000000000" pitchFamily="2" charset="2"/>
            </a:endParaRPr>
          </a:p>
        </p:txBody>
      </p:sp>
      <p:sp>
        <p:nvSpPr>
          <p:cNvPr id="2" name="ZoneTexte 1">
            <a:extLst>
              <a:ext uri="{FF2B5EF4-FFF2-40B4-BE49-F238E27FC236}">
                <a16:creationId xmlns:a16="http://schemas.microsoft.com/office/drawing/2014/main" id="{66031CA7-2AB7-4F83-82CA-E9AD4E176655}"/>
              </a:ext>
            </a:extLst>
          </p:cNvPr>
          <p:cNvSpPr txBox="1"/>
          <p:nvPr/>
        </p:nvSpPr>
        <p:spPr>
          <a:xfrm>
            <a:off x="574675" y="4365104"/>
            <a:ext cx="7993063" cy="646331"/>
          </a:xfrm>
          <a:prstGeom prst="rect">
            <a:avLst/>
          </a:prstGeom>
          <a:noFill/>
        </p:spPr>
        <p:txBody>
          <a:bodyPr wrap="square" rtlCol="0">
            <a:spAutoFit/>
          </a:bodyPr>
          <a:lstStyle/>
          <a:p>
            <a:r>
              <a:rPr lang="fr-FR" b="1" dirty="0"/>
              <a:t>Attention aux erreurs quand le transtypage n’est pas possible.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pied de page 4">
            <a:extLst>
              <a:ext uri="{FF2B5EF4-FFF2-40B4-BE49-F238E27FC236}">
                <a16:creationId xmlns:a16="http://schemas.microsoft.com/office/drawing/2014/main" id="{42FC3153-07F8-4881-B17D-294A3978F85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16387" name="Espace réservé du numéro de diapositive 5">
            <a:extLst>
              <a:ext uri="{FF2B5EF4-FFF2-40B4-BE49-F238E27FC236}">
                <a16:creationId xmlns:a16="http://schemas.microsoft.com/office/drawing/2014/main" id="{05DF794D-7955-4429-B14A-D7CBB0B059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02C75C20-A6CE-42D5-A07D-D332F2D0AE84}" type="slidenum">
              <a:rPr lang="fr-FR" altLang="fr-FR" sz="1200"/>
              <a:pPr>
                <a:spcBef>
                  <a:spcPct val="0"/>
                </a:spcBef>
                <a:buClrTx/>
                <a:buFontTx/>
                <a:buNone/>
              </a:pPr>
              <a:t>6</a:t>
            </a:fld>
            <a:endParaRPr lang="fr-FR" altLang="fr-FR" sz="1200"/>
          </a:p>
        </p:txBody>
      </p:sp>
      <p:sp>
        <p:nvSpPr>
          <p:cNvPr id="16388" name="Rectangle 2">
            <a:extLst>
              <a:ext uri="{FF2B5EF4-FFF2-40B4-BE49-F238E27FC236}">
                <a16:creationId xmlns:a16="http://schemas.microsoft.com/office/drawing/2014/main" id="{BDB5E6F3-6391-48A5-9EED-68D08BCC575A}"/>
              </a:ext>
            </a:extLst>
          </p:cNvPr>
          <p:cNvSpPr>
            <a:spLocks noGrp="1" noChangeArrowheads="1"/>
          </p:cNvSpPr>
          <p:nvPr>
            <p:ph type="title"/>
          </p:nvPr>
        </p:nvSpPr>
        <p:spPr>
          <a:xfrm>
            <a:off x="574675" y="304800"/>
            <a:ext cx="8001000" cy="646113"/>
          </a:xfrm>
        </p:spPr>
        <p:txBody>
          <a:bodyPr/>
          <a:lstStyle/>
          <a:p>
            <a:pPr eaLnBrk="1" hangingPunct="1"/>
            <a:r>
              <a:rPr lang="fr-FR" altLang="fr-FR" sz="3200"/>
              <a:t>Les entrées : </a:t>
            </a:r>
          </a:p>
        </p:txBody>
      </p:sp>
      <p:sp>
        <p:nvSpPr>
          <p:cNvPr id="16389" name="Text Box 4">
            <a:extLst>
              <a:ext uri="{FF2B5EF4-FFF2-40B4-BE49-F238E27FC236}">
                <a16:creationId xmlns:a16="http://schemas.microsoft.com/office/drawing/2014/main" id="{97A02F28-F73E-4513-8F4E-65051F3EE8BE}"/>
              </a:ext>
            </a:extLst>
          </p:cNvPr>
          <p:cNvSpPr txBox="1">
            <a:spLocks noChangeArrowheads="1"/>
          </p:cNvSpPr>
          <p:nvPr/>
        </p:nvSpPr>
        <p:spPr bwMode="auto">
          <a:xfrm>
            <a:off x="642938" y="2357438"/>
            <a:ext cx="7993062"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 typeface="Wingdings" panose="05000000000000000000" pitchFamily="2" charset="2"/>
              <a:buChar char="§"/>
            </a:pPr>
            <a:r>
              <a:rPr lang="fr-FR" altLang="fr-FR" sz="1800"/>
              <a:t>n = int(input(" Entrer un nombre entier : "))</a:t>
            </a:r>
          </a:p>
          <a:p>
            <a:pPr eaLnBrk="1" hangingPunct="1">
              <a:spcBef>
                <a:spcPct val="50000"/>
              </a:spcBef>
              <a:buFont typeface="Wingdings" panose="05000000000000000000" pitchFamily="2" charset="2"/>
              <a:buChar char="§"/>
            </a:pPr>
            <a:r>
              <a:rPr lang="fr-FR" altLang="fr-FR" sz="1800"/>
              <a:t> x = float(input("Entrer un nombre réel : "))</a:t>
            </a:r>
          </a:p>
          <a:p>
            <a:pPr eaLnBrk="1" hangingPunct="1">
              <a:spcBef>
                <a:spcPct val="50000"/>
              </a:spcBef>
              <a:buFont typeface="Wingdings" panose="05000000000000000000" pitchFamily="2" charset="2"/>
              <a:buChar char="§"/>
            </a:pPr>
            <a:r>
              <a:rPr lang="fr-FR" altLang="fr-FR" sz="1800"/>
              <a:t> ch = input(" Entrer une chaine de caractère : ")</a:t>
            </a:r>
          </a:p>
          <a:p>
            <a:pPr eaLnBrk="1" hangingPunct="1">
              <a:spcBef>
                <a:spcPct val="50000"/>
              </a:spcBef>
              <a:buFont typeface="Wingdings" panose="05000000000000000000" pitchFamily="2" charset="2"/>
              <a:buChar char="§"/>
            </a:pPr>
            <a:endParaRPr lang="fr-FR" altLang="fr-FR" sz="1800"/>
          </a:p>
          <a:p>
            <a:pPr eaLnBrk="1" hangingPunct="1">
              <a:spcBef>
                <a:spcPct val="50000"/>
              </a:spcBef>
              <a:buFontTx/>
              <a:buNone/>
            </a:pPr>
            <a:r>
              <a:rPr lang="fr-FR" altLang="fr-FR" sz="1800" b="1"/>
              <a:t>Remarques : </a:t>
            </a:r>
            <a:r>
              <a:rPr lang="fr-FR" altLang="fr-FR" sz="1800"/>
              <a:t>n = int(input("\nEntrer un nombre entier : "))</a:t>
            </a:r>
          </a:p>
          <a:p>
            <a:pPr eaLnBrk="1" hangingPunct="1">
              <a:spcBef>
                <a:spcPct val="50000"/>
              </a:spcBef>
              <a:buFont typeface="Wingdings" panose="05000000000000000000" pitchFamily="2" charset="2"/>
              <a:buNone/>
            </a:pPr>
            <a:r>
              <a:rPr lang="fr-FR" altLang="fr-FR" sz="1800"/>
              <a:t>	L'utilisation de </a:t>
            </a:r>
            <a:r>
              <a:rPr lang="fr-FR" altLang="fr-FR" sz="1800" b="1"/>
              <a:t>\n</a:t>
            </a:r>
            <a:r>
              <a:rPr lang="fr-FR" altLang="fr-FR" sz="1800"/>
              <a:t> avant d'écrire permet de passer une ligne avant l'écriture lors de l'exécution.</a:t>
            </a:r>
          </a:p>
          <a:p>
            <a:pPr eaLnBrk="1" hangingPunct="1">
              <a:spcBef>
                <a:spcPct val="50000"/>
              </a:spcBef>
              <a:buFont typeface="Wingdings" panose="05000000000000000000" pitchFamily="2" charset="2"/>
              <a:buNone/>
            </a:pPr>
            <a:r>
              <a:rPr lang="fr-FR" altLang="fr-FR" sz="1800"/>
              <a:t>	</a:t>
            </a:r>
            <a:r>
              <a:rPr lang="fr-FR" altLang="fr-FR" sz="1800" b="1"/>
              <a:t>\t</a:t>
            </a:r>
            <a:r>
              <a:rPr lang="fr-FR" altLang="fr-FR" sz="1800"/>
              <a:t> permet d'insérer une tabulation </a:t>
            </a:r>
          </a:p>
          <a:p>
            <a:pPr eaLnBrk="1" hangingPunct="1">
              <a:spcBef>
                <a:spcPct val="50000"/>
              </a:spcBef>
              <a:buNone/>
            </a:pPr>
            <a:endParaRPr lang="fr-FR" altLang="fr-FR" sz="1800"/>
          </a:p>
        </p:txBody>
      </p:sp>
      <p:sp>
        <p:nvSpPr>
          <p:cNvPr id="16390" name="ZoneTexte 6">
            <a:extLst>
              <a:ext uri="{FF2B5EF4-FFF2-40B4-BE49-F238E27FC236}">
                <a16:creationId xmlns:a16="http://schemas.microsoft.com/office/drawing/2014/main" id="{F646112C-E391-48E1-B25E-6351C6439B89}"/>
              </a:ext>
            </a:extLst>
          </p:cNvPr>
          <p:cNvSpPr txBox="1">
            <a:spLocks noChangeArrowheads="1"/>
          </p:cNvSpPr>
          <p:nvPr/>
        </p:nvSpPr>
        <p:spPr bwMode="auto">
          <a:xfrm>
            <a:off x="642938" y="1714500"/>
            <a:ext cx="7929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ClrTx/>
              <a:buFontTx/>
              <a:buNone/>
            </a:pPr>
            <a:r>
              <a:rPr lang="fr-FR" altLang="fr-FR" sz="1800"/>
              <a:t>Pour demander à l’utilisateur de saisir quelque chose on utilise la fonction </a:t>
            </a:r>
            <a:r>
              <a:rPr lang="fr-FR" altLang="fr-FR" sz="1800" b="1"/>
              <a:t>input()</a:t>
            </a:r>
          </a:p>
        </p:txBody>
      </p:sp>
      <p:sp>
        <p:nvSpPr>
          <p:cNvPr id="9" name="Rectangle 2">
            <a:extLst>
              <a:ext uri="{FF2B5EF4-FFF2-40B4-BE49-F238E27FC236}">
                <a16:creationId xmlns:a16="http://schemas.microsoft.com/office/drawing/2014/main" id="{7024CAC6-D17B-4B15-94AF-989F8412371A}"/>
              </a:ext>
            </a:extLst>
          </p:cNvPr>
          <p:cNvSpPr txBox="1">
            <a:spLocks noChangeArrowheads="1"/>
          </p:cNvSpPr>
          <p:nvPr/>
        </p:nvSpPr>
        <p:spPr bwMode="auto">
          <a:xfrm>
            <a:off x="500062" y="1216285"/>
            <a:ext cx="8001000" cy="39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a:lstStyle>
          <a:p>
            <a:pPr eaLnBrk="1" hangingPunct="1"/>
            <a:r>
              <a:rPr lang="fr-FR" altLang="fr-FR" sz="2400" kern="0"/>
              <a:t>Fonctions de lecture INPUT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pied de page 4">
            <a:extLst>
              <a:ext uri="{FF2B5EF4-FFF2-40B4-BE49-F238E27FC236}">
                <a16:creationId xmlns:a16="http://schemas.microsoft.com/office/drawing/2014/main" id="{42FC3153-07F8-4881-B17D-294A3978F85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16387" name="Espace réservé du numéro de diapositive 5">
            <a:extLst>
              <a:ext uri="{FF2B5EF4-FFF2-40B4-BE49-F238E27FC236}">
                <a16:creationId xmlns:a16="http://schemas.microsoft.com/office/drawing/2014/main" id="{05DF794D-7955-4429-B14A-D7CBB0B059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02C75C20-A6CE-42D5-A07D-D332F2D0AE84}" type="slidenum">
              <a:rPr lang="fr-FR" altLang="fr-FR" sz="1200"/>
              <a:pPr>
                <a:spcBef>
                  <a:spcPct val="0"/>
                </a:spcBef>
                <a:buClrTx/>
                <a:buFontTx/>
                <a:buNone/>
              </a:pPr>
              <a:t>7</a:t>
            </a:fld>
            <a:endParaRPr lang="fr-FR" altLang="fr-FR" sz="1200"/>
          </a:p>
        </p:txBody>
      </p:sp>
      <p:sp>
        <p:nvSpPr>
          <p:cNvPr id="16388" name="Rectangle 2">
            <a:extLst>
              <a:ext uri="{FF2B5EF4-FFF2-40B4-BE49-F238E27FC236}">
                <a16:creationId xmlns:a16="http://schemas.microsoft.com/office/drawing/2014/main" id="{BDB5E6F3-6391-48A5-9EED-68D08BCC575A}"/>
              </a:ext>
            </a:extLst>
          </p:cNvPr>
          <p:cNvSpPr>
            <a:spLocks noGrp="1" noChangeArrowheads="1"/>
          </p:cNvSpPr>
          <p:nvPr>
            <p:ph type="title"/>
          </p:nvPr>
        </p:nvSpPr>
        <p:spPr>
          <a:xfrm>
            <a:off x="574675" y="304800"/>
            <a:ext cx="8001000" cy="646113"/>
          </a:xfrm>
        </p:spPr>
        <p:txBody>
          <a:bodyPr/>
          <a:lstStyle/>
          <a:p>
            <a:pPr eaLnBrk="1" hangingPunct="1"/>
            <a:r>
              <a:rPr lang="fr-FR" altLang="fr-FR" sz="3200"/>
              <a:t>Les sorties : </a:t>
            </a:r>
          </a:p>
        </p:txBody>
      </p:sp>
      <p:sp>
        <p:nvSpPr>
          <p:cNvPr id="8" name="ZoneTexte 7">
            <a:extLst>
              <a:ext uri="{FF2B5EF4-FFF2-40B4-BE49-F238E27FC236}">
                <a16:creationId xmlns:a16="http://schemas.microsoft.com/office/drawing/2014/main" id="{503EF11A-78F8-431D-BCA1-2A4E62F1C094}"/>
              </a:ext>
            </a:extLst>
          </p:cNvPr>
          <p:cNvSpPr txBox="1"/>
          <p:nvPr/>
        </p:nvSpPr>
        <p:spPr>
          <a:xfrm>
            <a:off x="683568" y="1882523"/>
            <a:ext cx="7643812" cy="2585323"/>
          </a:xfrm>
          <a:prstGeom prst="rect">
            <a:avLst/>
          </a:prstGeom>
          <a:noFill/>
        </p:spPr>
        <p:txBody>
          <a:bodyPr>
            <a:spAutoFit/>
          </a:bodyPr>
          <a:lstStyle/>
          <a:p>
            <a:pPr eaLnBrk="1" hangingPunct="1">
              <a:defRPr/>
            </a:pPr>
            <a:r>
              <a:rPr lang="fr-FR" kern="0" dirty="0">
                <a:cs typeface="Arial" charset="0"/>
              </a:rPr>
              <a:t>Pour afficher un texte ou la valeur d'une variable on utilise fonction </a:t>
            </a:r>
            <a:r>
              <a:rPr lang="fr-FR" b="1" kern="0" dirty="0" err="1">
                <a:cs typeface="Arial" charset="0"/>
              </a:rPr>
              <a:t>print</a:t>
            </a:r>
            <a:endParaRPr lang="fr-FR" b="1" kern="0" dirty="0">
              <a:cs typeface="Arial" charset="0"/>
            </a:endParaRPr>
          </a:p>
          <a:p>
            <a:pPr eaLnBrk="1" hangingPunct="1">
              <a:buFont typeface="Arial" pitchFamily="34" charset="0"/>
              <a:buChar char="•"/>
              <a:defRPr/>
            </a:pPr>
            <a:r>
              <a:rPr lang="fr-FR" kern="0">
                <a:cs typeface="Arial" charset="0"/>
              </a:rPr>
              <a:t> print("</a:t>
            </a:r>
            <a:r>
              <a:rPr lang="fr-FR" kern="0" dirty="0">
                <a:cs typeface="Arial" charset="0"/>
              </a:rPr>
              <a:t>Le nombre à afficher est",</a:t>
            </a:r>
            <a:r>
              <a:rPr lang="fr-FR" kern="0">
                <a:cs typeface="Arial" charset="0"/>
              </a:rPr>
              <a:t>x)</a:t>
            </a:r>
          </a:p>
          <a:p>
            <a:pPr eaLnBrk="1" hangingPunct="1">
              <a:buFont typeface="Arial" pitchFamily="34" charset="0"/>
              <a:buChar char="•"/>
              <a:defRPr/>
            </a:pPr>
            <a:endParaRPr lang="fr-FR" kern="0">
              <a:cs typeface="Arial" charset="0"/>
            </a:endParaRPr>
          </a:p>
          <a:p>
            <a:pPr eaLnBrk="1" hangingPunct="1">
              <a:buFont typeface="Arial" pitchFamily="34" charset="0"/>
              <a:buChar char="•"/>
              <a:defRPr/>
            </a:pPr>
            <a:endParaRPr lang="fr-FR" kern="0">
              <a:cs typeface="Arial" charset="0"/>
            </a:endParaRPr>
          </a:p>
          <a:p>
            <a:pPr eaLnBrk="1" hangingPunct="1">
              <a:defRPr/>
            </a:pPr>
            <a:r>
              <a:rPr lang="fr-FR" kern="0">
                <a:cs typeface="Arial" charset="0"/>
              </a:rPr>
              <a:t>Remarque : Pour organiser l'affichage, on peut utiliser</a:t>
            </a:r>
          </a:p>
          <a:p>
            <a:pPr marL="285750" indent="-285750" eaLnBrk="1" hangingPunct="1">
              <a:buFont typeface="Wingdings" panose="05000000000000000000" pitchFamily="2" charset="2"/>
              <a:buChar char="Ø"/>
              <a:defRPr/>
            </a:pPr>
            <a:r>
              <a:rPr lang="fr-FR" b="1" i="1" kern="0">
                <a:cs typeface="Arial" charset="0"/>
              </a:rPr>
              <a:t>f-strings</a:t>
            </a:r>
            <a:r>
              <a:rPr lang="fr-FR" i="1" kern="0">
                <a:cs typeface="Arial" charset="0"/>
              </a:rPr>
              <a:t>      </a:t>
            </a:r>
            <a:r>
              <a:rPr lang="fr-FR" kern="0">
                <a:cs typeface="Arial" charset="0"/>
              </a:rPr>
              <a:t> (à partir de python 3.6)</a:t>
            </a:r>
            <a:endParaRPr lang="fr-FR" b="1" i="1" kern="0">
              <a:cs typeface="Arial" charset="0"/>
            </a:endParaRPr>
          </a:p>
          <a:p>
            <a:pPr lvl="1" eaLnBrk="1" hangingPunct="1">
              <a:buFont typeface="Arial" pitchFamily="34" charset="0"/>
              <a:buChar char="•"/>
              <a:defRPr/>
            </a:pPr>
            <a:r>
              <a:rPr lang="fr-FR">
                <a:cs typeface="Arial" charset="0"/>
              </a:rPr>
              <a:t> Exemple print(f"Le nombre à afficher {x}")</a:t>
            </a:r>
          </a:p>
          <a:p>
            <a:pPr marL="285750" lvl="1" indent="-285750" eaLnBrk="1" hangingPunct="1">
              <a:buFont typeface="Wingdings" panose="05000000000000000000" pitchFamily="2" charset="2"/>
              <a:buChar char="Ø"/>
              <a:defRPr/>
            </a:pPr>
            <a:r>
              <a:rPr lang="fr-FR">
                <a:cs typeface="Arial" charset="0"/>
              </a:rPr>
              <a:t>Ou la méthode </a:t>
            </a:r>
            <a:r>
              <a:rPr lang="fr-FR" b="1">
                <a:cs typeface="Arial" charset="0"/>
              </a:rPr>
              <a:t>format</a:t>
            </a:r>
            <a:endParaRPr lang="fr-FR" b="1" dirty="0">
              <a:cs typeface="Arial" charset="0"/>
            </a:endParaRPr>
          </a:p>
        </p:txBody>
      </p:sp>
      <p:sp>
        <p:nvSpPr>
          <p:cNvPr id="10" name="Rectangle 2">
            <a:extLst>
              <a:ext uri="{FF2B5EF4-FFF2-40B4-BE49-F238E27FC236}">
                <a16:creationId xmlns:a16="http://schemas.microsoft.com/office/drawing/2014/main" id="{762AC6BC-29BE-4358-8B35-5996D6C5D976}"/>
              </a:ext>
            </a:extLst>
          </p:cNvPr>
          <p:cNvSpPr txBox="1">
            <a:spLocks noChangeArrowheads="1"/>
          </p:cNvSpPr>
          <p:nvPr/>
        </p:nvSpPr>
        <p:spPr bwMode="auto">
          <a:xfrm>
            <a:off x="571500" y="1152201"/>
            <a:ext cx="8001000" cy="50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a:lstStyle>
          <a:p>
            <a:pPr eaLnBrk="1" hangingPunct="1"/>
            <a:r>
              <a:rPr lang="fr-FR" altLang="fr-FR" sz="2400" kern="0"/>
              <a:t>Fonctions d’écriture PRINT</a:t>
            </a:r>
          </a:p>
        </p:txBody>
      </p:sp>
      <p:sp>
        <p:nvSpPr>
          <p:cNvPr id="2" name="ZoneTexte 1">
            <a:extLst>
              <a:ext uri="{FF2B5EF4-FFF2-40B4-BE49-F238E27FC236}">
                <a16:creationId xmlns:a16="http://schemas.microsoft.com/office/drawing/2014/main" id="{00EC99F9-80C8-471B-ACF7-F769FAD4E9ED}"/>
              </a:ext>
            </a:extLst>
          </p:cNvPr>
          <p:cNvSpPr txBox="1"/>
          <p:nvPr/>
        </p:nvSpPr>
        <p:spPr>
          <a:xfrm>
            <a:off x="683568" y="4467846"/>
            <a:ext cx="7992888" cy="1477328"/>
          </a:xfrm>
          <a:prstGeom prst="rect">
            <a:avLst/>
          </a:prstGeom>
          <a:noFill/>
        </p:spPr>
        <p:txBody>
          <a:bodyPr wrap="square" rtlCol="0">
            <a:spAutoFit/>
          </a:bodyPr>
          <a:lstStyle/>
          <a:p>
            <a:pPr marL="285750" indent="-285750">
              <a:buFont typeface="Wingdings" panose="05000000000000000000" pitchFamily="2" charset="2"/>
              <a:buChar char=""/>
            </a:pPr>
            <a:r>
              <a:rPr lang="fr-FR">
                <a:solidFill>
                  <a:srgbClr val="0000FF"/>
                </a:solidFill>
              </a:rPr>
              <a:t>Ouvrir le fichier exemple1, tester le.</a:t>
            </a:r>
          </a:p>
          <a:p>
            <a:pPr marL="285750" indent="-285750">
              <a:buFont typeface="Wingdings" panose="05000000000000000000" pitchFamily="2" charset="2"/>
              <a:buChar char=""/>
            </a:pPr>
            <a:r>
              <a:rPr lang="fr-FR">
                <a:solidFill>
                  <a:srgbClr val="0000FF"/>
                </a:solidFill>
              </a:rPr>
              <a:t>Écrire un nouveau programme que vous nommerez IMC. Il demandera votre poids (kg) et votre taille (cm), puis il calculera votre IMC  (IMC = poids/(taille²) avec la taille en mètre).</a:t>
            </a:r>
          </a:p>
          <a:p>
            <a:pPr marL="285750" indent="-285750">
              <a:buFont typeface="Wingdings" panose="05000000000000000000" pitchFamily="2" charset="2"/>
              <a:buChar char=""/>
            </a:pPr>
            <a:r>
              <a:rPr lang="fr-FR">
                <a:solidFill>
                  <a:srgbClr val="0000FF"/>
                </a:solidFill>
              </a:rPr>
              <a:t>Il affichera le résultat.</a:t>
            </a:r>
          </a:p>
        </p:txBody>
      </p:sp>
    </p:spTree>
    <p:extLst>
      <p:ext uri="{BB962C8B-B14F-4D97-AF65-F5344CB8AC3E}">
        <p14:creationId xmlns:p14="http://schemas.microsoft.com/office/powerpoint/2010/main" val="268319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pied de page 4">
            <a:extLst>
              <a:ext uri="{FF2B5EF4-FFF2-40B4-BE49-F238E27FC236}">
                <a16:creationId xmlns:a16="http://schemas.microsoft.com/office/drawing/2014/main" id="{160EE0F5-B999-49D3-BA95-1E01BA0B35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r>
              <a:rPr lang="fr-FR" altLang="fr-FR" sz="1200"/>
              <a:t>Année 2021 2022</a:t>
            </a:r>
          </a:p>
        </p:txBody>
      </p:sp>
      <p:sp>
        <p:nvSpPr>
          <p:cNvPr id="17411" name="Espace réservé du numéro de diapositive 5">
            <a:extLst>
              <a:ext uri="{FF2B5EF4-FFF2-40B4-BE49-F238E27FC236}">
                <a16:creationId xmlns:a16="http://schemas.microsoft.com/office/drawing/2014/main" id="{34663DD2-7659-4F34-AAA7-0B0B82B827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620309CB-4A0B-42AB-8950-8BA40C5A3B8D}" type="slidenum">
              <a:rPr lang="fr-FR" altLang="fr-FR" sz="1200"/>
              <a:pPr>
                <a:spcBef>
                  <a:spcPct val="0"/>
                </a:spcBef>
                <a:buClrTx/>
                <a:buFontTx/>
                <a:buNone/>
              </a:pPr>
              <a:t>8</a:t>
            </a:fld>
            <a:endParaRPr lang="fr-FR" altLang="fr-FR" sz="1200"/>
          </a:p>
        </p:txBody>
      </p:sp>
      <p:sp>
        <p:nvSpPr>
          <p:cNvPr id="17412" name="Rectangle 2">
            <a:extLst>
              <a:ext uri="{FF2B5EF4-FFF2-40B4-BE49-F238E27FC236}">
                <a16:creationId xmlns:a16="http://schemas.microsoft.com/office/drawing/2014/main" id="{9A9F60CA-2CAF-472B-B3D3-BC530318FC14}"/>
              </a:ext>
            </a:extLst>
          </p:cNvPr>
          <p:cNvSpPr>
            <a:spLocks noGrp="1" noChangeArrowheads="1"/>
          </p:cNvSpPr>
          <p:nvPr>
            <p:ph type="title"/>
          </p:nvPr>
        </p:nvSpPr>
        <p:spPr>
          <a:xfrm>
            <a:off x="574675" y="304801"/>
            <a:ext cx="8001000" cy="675927"/>
          </a:xfrm>
        </p:spPr>
        <p:txBody>
          <a:bodyPr/>
          <a:lstStyle/>
          <a:p>
            <a:pPr eaLnBrk="1" hangingPunct="1"/>
            <a:r>
              <a:rPr lang="fr-FR" altLang="fr-FR" sz="3400"/>
              <a:t>Conditionnelle</a:t>
            </a:r>
          </a:p>
        </p:txBody>
      </p:sp>
      <p:sp>
        <p:nvSpPr>
          <p:cNvPr id="17413" name="Text Box 4">
            <a:extLst>
              <a:ext uri="{FF2B5EF4-FFF2-40B4-BE49-F238E27FC236}">
                <a16:creationId xmlns:a16="http://schemas.microsoft.com/office/drawing/2014/main" id="{8020E2E2-CBDF-4574-B38F-81FAC81D05F8}"/>
              </a:ext>
            </a:extLst>
          </p:cNvPr>
          <p:cNvSpPr txBox="1">
            <a:spLocks noChangeArrowheads="1"/>
          </p:cNvSpPr>
          <p:nvPr/>
        </p:nvSpPr>
        <p:spPr bwMode="auto">
          <a:xfrm>
            <a:off x="251520" y="1182231"/>
            <a:ext cx="8784976"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 typeface="Wingdings" panose="05000000000000000000" pitchFamily="2" charset="2"/>
              <a:buChar char="§"/>
            </a:pPr>
            <a:r>
              <a:rPr lang="fr-FR" altLang="fr-FR" sz="2000"/>
              <a:t>   Instruction conditionnelle SI : </a:t>
            </a:r>
            <a:r>
              <a:rPr lang="fr-FR" altLang="fr-FR" sz="2000" b="1"/>
              <a:t>if</a:t>
            </a:r>
          </a:p>
          <a:p>
            <a:pPr eaLnBrk="1" hangingPunct="1">
              <a:spcBef>
                <a:spcPct val="0"/>
              </a:spcBef>
              <a:buFont typeface="Wingdings" panose="05000000000000000000" pitchFamily="2" charset="2"/>
              <a:buNone/>
            </a:pPr>
            <a:r>
              <a:rPr lang="fr-FR" altLang="fr-FR" sz="2000"/>
              <a:t>    	</a:t>
            </a:r>
            <a:r>
              <a:rPr lang="fr-FR" altLang="fr-FR" sz="2000" b="1"/>
              <a:t>if </a:t>
            </a:r>
            <a:r>
              <a:rPr lang="fr-FR" altLang="fr-FR" sz="2000" i="1"/>
              <a:t>condition</a:t>
            </a:r>
            <a:r>
              <a:rPr lang="fr-FR" altLang="fr-FR" sz="2000"/>
              <a:t> </a:t>
            </a:r>
            <a:r>
              <a:rPr lang="fr-FR" altLang="fr-FR" sz="2000" b="1"/>
              <a:t>:</a:t>
            </a:r>
          </a:p>
          <a:p>
            <a:pPr eaLnBrk="1" hangingPunct="1">
              <a:spcBef>
                <a:spcPct val="0"/>
              </a:spcBef>
              <a:buFont typeface="Wingdings" panose="05000000000000000000" pitchFamily="2" charset="2"/>
              <a:buNone/>
              <a:tabLst>
                <a:tab pos="1347788" algn="l"/>
              </a:tabLst>
            </a:pPr>
            <a:r>
              <a:rPr lang="fr-FR" altLang="fr-FR" sz="2000"/>
              <a:t>	</a:t>
            </a:r>
            <a:r>
              <a:rPr lang="fr-FR" altLang="fr-FR" sz="2000" i="1"/>
              <a:t>instructions</a:t>
            </a:r>
          </a:p>
          <a:p>
            <a:pPr marL="342900" indent="-342900" eaLnBrk="1" hangingPunct="1">
              <a:spcBef>
                <a:spcPct val="50000"/>
              </a:spcBef>
              <a:buFont typeface="Wingdings" panose="05000000000000000000" pitchFamily="2" charset="2"/>
              <a:buChar char="§"/>
            </a:pPr>
            <a:r>
              <a:rPr lang="fr-FR" altLang="fr-FR" sz="2000"/>
              <a:t>Instruction conditionnelle SI … SINON: </a:t>
            </a:r>
            <a:r>
              <a:rPr lang="fr-FR" altLang="fr-FR" sz="2000" b="1"/>
              <a:t>if else</a:t>
            </a:r>
          </a:p>
          <a:p>
            <a:pPr eaLnBrk="1" hangingPunct="1">
              <a:spcBef>
                <a:spcPct val="0"/>
              </a:spcBef>
              <a:buFont typeface="Wingdings" panose="05000000000000000000" pitchFamily="2" charset="2"/>
              <a:buNone/>
            </a:pPr>
            <a:r>
              <a:rPr lang="fr-FR" altLang="fr-FR" sz="2000"/>
              <a:t> 	</a:t>
            </a:r>
            <a:r>
              <a:rPr lang="fr-FR" altLang="fr-FR" sz="2000" b="1"/>
              <a:t>if </a:t>
            </a:r>
            <a:r>
              <a:rPr lang="fr-FR" altLang="fr-FR" sz="2000" i="1"/>
              <a:t>condition</a:t>
            </a:r>
            <a:r>
              <a:rPr lang="fr-FR" altLang="fr-FR" sz="2000"/>
              <a:t> </a:t>
            </a:r>
            <a:r>
              <a:rPr lang="fr-FR" altLang="fr-FR" sz="2000" b="1"/>
              <a:t>:</a:t>
            </a:r>
          </a:p>
          <a:p>
            <a:pPr eaLnBrk="1" hangingPunct="1">
              <a:spcBef>
                <a:spcPct val="0"/>
              </a:spcBef>
              <a:buFont typeface="Wingdings" panose="05000000000000000000" pitchFamily="2" charset="2"/>
              <a:buNone/>
              <a:tabLst>
                <a:tab pos="1347788" algn="l"/>
              </a:tabLst>
            </a:pPr>
            <a:r>
              <a:rPr lang="fr-FR" altLang="fr-FR" sz="2000"/>
              <a:t>	</a:t>
            </a:r>
            <a:r>
              <a:rPr lang="fr-FR" altLang="fr-FR" sz="2000" i="1"/>
              <a:t>instructions</a:t>
            </a:r>
            <a:endParaRPr lang="fr-FR" altLang="fr-FR" sz="2000"/>
          </a:p>
          <a:p>
            <a:pPr eaLnBrk="1" hangingPunct="1">
              <a:spcBef>
                <a:spcPct val="0"/>
              </a:spcBef>
              <a:buFont typeface="Wingdings" panose="05000000000000000000" pitchFamily="2" charset="2"/>
              <a:buNone/>
            </a:pPr>
            <a:r>
              <a:rPr lang="fr-FR" altLang="fr-FR" sz="2000" i="1"/>
              <a:t> 	</a:t>
            </a:r>
            <a:r>
              <a:rPr lang="fr-FR" altLang="fr-FR" sz="2000" b="1"/>
              <a:t>else:</a:t>
            </a:r>
          </a:p>
          <a:p>
            <a:pPr eaLnBrk="1" hangingPunct="1">
              <a:spcBef>
                <a:spcPct val="0"/>
              </a:spcBef>
              <a:buFont typeface="Wingdings" panose="05000000000000000000" pitchFamily="2" charset="2"/>
              <a:buNone/>
              <a:tabLst>
                <a:tab pos="1347788" algn="l"/>
              </a:tabLst>
            </a:pPr>
            <a:r>
              <a:rPr lang="fr-FR" altLang="fr-FR" sz="2000"/>
              <a:t>	</a:t>
            </a:r>
            <a:r>
              <a:rPr lang="fr-FR" altLang="fr-FR" sz="2000" i="1"/>
              <a:t>instructions</a:t>
            </a:r>
          </a:p>
          <a:p>
            <a:pPr marL="342900" indent="-342900" eaLnBrk="1" hangingPunct="1">
              <a:lnSpc>
                <a:spcPct val="150000"/>
              </a:lnSpc>
              <a:spcBef>
                <a:spcPct val="0"/>
              </a:spcBef>
              <a:buFont typeface="Wingdings" panose="05000000000000000000" pitchFamily="2" charset="2"/>
              <a:buChar char="§"/>
            </a:pPr>
            <a:r>
              <a:rPr lang="fr-FR" altLang="fr-FR" sz="2000"/>
              <a:t>Instruction conditionnelle SI … SINON SI … SINON: </a:t>
            </a:r>
            <a:r>
              <a:rPr lang="fr-FR" altLang="fr-FR" sz="2000" b="1"/>
              <a:t>if elif else</a:t>
            </a:r>
          </a:p>
          <a:p>
            <a:pPr eaLnBrk="1" hangingPunct="1">
              <a:spcBef>
                <a:spcPct val="0"/>
              </a:spcBef>
              <a:buFont typeface="Wingdings" panose="05000000000000000000" pitchFamily="2" charset="2"/>
              <a:buNone/>
            </a:pPr>
            <a:r>
              <a:rPr lang="fr-FR" altLang="fr-FR" sz="2000" b="1"/>
              <a:t>	if </a:t>
            </a:r>
            <a:r>
              <a:rPr lang="fr-FR" altLang="fr-FR" sz="2000" i="1"/>
              <a:t>condition</a:t>
            </a:r>
            <a:r>
              <a:rPr lang="fr-FR" altLang="fr-FR" sz="2000"/>
              <a:t> </a:t>
            </a:r>
            <a:r>
              <a:rPr lang="fr-FR" altLang="fr-FR" sz="2000" b="1"/>
              <a:t>:</a:t>
            </a:r>
          </a:p>
          <a:p>
            <a:pPr eaLnBrk="1" hangingPunct="1">
              <a:spcBef>
                <a:spcPct val="0"/>
              </a:spcBef>
              <a:buFont typeface="Wingdings" panose="05000000000000000000" pitchFamily="2" charset="2"/>
              <a:buNone/>
              <a:tabLst>
                <a:tab pos="1347788" algn="l"/>
              </a:tabLst>
            </a:pPr>
            <a:r>
              <a:rPr lang="fr-FR" altLang="fr-FR" sz="2000"/>
              <a:t>	</a:t>
            </a:r>
            <a:r>
              <a:rPr lang="fr-FR" altLang="fr-FR" sz="2000" i="1"/>
              <a:t>instructions</a:t>
            </a:r>
            <a:endParaRPr lang="fr-FR" altLang="fr-FR" sz="2000"/>
          </a:p>
          <a:p>
            <a:pPr eaLnBrk="1" hangingPunct="1">
              <a:spcBef>
                <a:spcPct val="0"/>
              </a:spcBef>
              <a:buFont typeface="Wingdings" panose="05000000000000000000" pitchFamily="2" charset="2"/>
              <a:buNone/>
            </a:pPr>
            <a:r>
              <a:rPr lang="fr-FR" altLang="fr-FR" sz="2000" i="1"/>
              <a:t> 	</a:t>
            </a:r>
            <a:r>
              <a:rPr lang="fr-FR" altLang="fr-FR" sz="2000" b="1"/>
              <a:t>elif:</a:t>
            </a:r>
          </a:p>
          <a:p>
            <a:pPr eaLnBrk="1" hangingPunct="1">
              <a:spcBef>
                <a:spcPct val="0"/>
              </a:spcBef>
              <a:buFont typeface="Wingdings" panose="05000000000000000000" pitchFamily="2" charset="2"/>
              <a:buNone/>
              <a:tabLst>
                <a:tab pos="1347788" algn="l"/>
              </a:tabLst>
            </a:pPr>
            <a:r>
              <a:rPr lang="fr-FR" altLang="fr-FR" sz="2000"/>
              <a:t>	</a:t>
            </a:r>
            <a:r>
              <a:rPr lang="fr-FR" altLang="fr-FR" sz="2000" i="1"/>
              <a:t>instructions</a:t>
            </a:r>
          </a:p>
          <a:p>
            <a:pPr eaLnBrk="1" hangingPunct="1">
              <a:spcBef>
                <a:spcPct val="0"/>
              </a:spcBef>
              <a:buFont typeface="Wingdings" panose="05000000000000000000" pitchFamily="2" charset="2"/>
              <a:buNone/>
              <a:tabLst>
                <a:tab pos="895350" algn="l"/>
                <a:tab pos="1347788" algn="l"/>
              </a:tabLst>
            </a:pPr>
            <a:r>
              <a:rPr lang="fr-FR" altLang="fr-FR" sz="2000" i="1"/>
              <a:t>	</a:t>
            </a:r>
            <a:r>
              <a:rPr lang="fr-FR" altLang="fr-FR" sz="2000" b="1"/>
              <a:t>else</a:t>
            </a:r>
            <a:r>
              <a:rPr lang="fr-FR" altLang="fr-FR" sz="2000" i="1"/>
              <a:t>:</a:t>
            </a:r>
          </a:p>
          <a:p>
            <a:pPr eaLnBrk="1" hangingPunct="1">
              <a:spcBef>
                <a:spcPct val="0"/>
              </a:spcBef>
              <a:buFont typeface="Wingdings" panose="05000000000000000000" pitchFamily="2" charset="2"/>
              <a:buNone/>
              <a:tabLst>
                <a:tab pos="895350" algn="l"/>
                <a:tab pos="1347788" algn="l"/>
              </a:tabLst>
            </a:pPr>
            <a:r>
              <a:rPr lang="fr-FR" altLang="fr-FR" sz="2000" i="1"/>
              <a:t>		instructions</a:t>
            </a:r>
          </a:p>
          <a:p>
            <a:pPr marL="342900" indent="-342900" eaLnBrk="1" hangingPunct="1">
              <a:spcBef>
                <a:spcPct val="0"/>
              </a:spcBef>
              <a:buFont typeface="Wingdings" panose="05000000000000000000" pitchFamily="2" charset="2"/>
              <a:buChar char="§"/>
            </a:pPr>
            <a:endParaRPr lang="fr-FR" altLang="fr-FR" sz="22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947B96-A1D8-4FA7-BB15-3A31A6EAF58F}"/>
              </a:ext>
            </a:extLst>
          </p:cNvPr>
          <p:cNvSpPr>
            <a:spLocks noGrp="1"/>
          </p:cNvSpPr>
          <p:nvPr>
            <p:ph type="title"/>
          </p:nvPr>
        </p:nvSpPr>
        <p:spPr>
          <a:xfrm>
            <a:off x="574675" y="304801"/>
            <a:ext cx="8001000" cy="675928"/>
          </a:xfrm>
        </p:spPr>
        <p:txBody>
          <a:bodyPr/>
          <a:lstStyle/>
          <a:p>
            <a:r>
              <a:rPr lang="fr-FR" altLang="fr-FR" sz="4000"/>
              <a:t>Conditionnelle</a:t>
            </a:r>
            <a:endParaRPr lang="fr-FR"/>
          </a:p>
        </p:txBody>
      </p:sp>
      <p:sp>
        <p:nvSpPr>
          <p:cNvPr id="4" name="Espace réservé du pied de page 3">
            <a:extLst>
              <a:ext uri="{FF2B5EF4-FFF2-40B4-BE49-F238E27FC236}">
                <a16:creationId xmlns:a16="http://schemas.microsoft.com/office/drawing/2014/main" id="{D3BC45B9-DF1D-487B-B27F-B4C9231AB3BA}"/>
              </a:ext>
            </a:extLst>
          </p:cNvPr>
          <p:cNvSpPr>
            <a:spLocks noGrp="1"/>
          </p:cNvSpPr>
          <p:nvPr>
            <p:ph type="ftr" sz="quarter" idx="11"/>
          </p:nvPr>
        </p:nvSpPr>
        <p:spPr/>
        <p:txBody>
          <a:bodyPr/>
          <a:lstStyle/>
          <a:p>
            <a:pPr>
              <a:defRPr/>
            </a:pPr>
            <a:r>
              <a:rPr lang="fr-FR"/>
              <a:t>Année 2021 2022</a:t>
            </a:r>
          </a:p>
        </p:txBody>
      </p:sp>
      <p:sp>
        <p:nvSpPr>
          <p:cNvPr id="5" name="Espace réservé du numéro de diapositive 4">
            <a:extLst>
              <a:ext uri="{FF2B5EF4-FFF2-40B4-BE49-F238E27FC236}">
                <a16:creationId xmlns:a16="http://schemas.microsoft.com/office/drawing/2014/main" id="{4A3A89C4-04C4-4A76-8E5D-A482A6E09CDB}"/>
              </a:ext>
            </a:extLst>
          </p:cNvPr>
          <p:cNvSpPr>
            <a:spLocks noGrp="1"/>
          </p:cNvSpPr>
          <p:nvPr>
            <p:ph type="sldNum" sz="quarter" idx="12"/>
          </p:nvPr>
        </p:nvSpPr>
        <p:spPr/>
        <p:txBody>
          <a:bodyPr/>
          <a:lstStyle/>
          <a:p>
            <a:fld id="{3E90E114-59A3-43D9-AB2E-EABFE1A9FAD6}" type="slidenum">
              <a:rPr lang="fr-FR" altLang="fr-FR" smtClean="0"/>
              <a:pPr/>
              <a:t>9</a:t>
            </a:fld>
            <a:endParaRPr lang="fr-FR" altLang="fr-FR"/>
          </a:p>
        </p:txBody>
      </p:sp>
      <p:sp>
        <p:nvSpPr>
          <p:cNvPr id="6" name="Espace réservé du contenu 5">
            <a:extLst>
              <a:ext uri="{FF2B5EF4-FFF2-40B4-BE49-F238E27FC236}">
                <a16:creationId xmlns:a16="http://schemas.microsoft.com/office/drawing/2014/main" id="{D3EAF321-729B-4F8A-B6CF-D3FB5B164428}"/>
              </a:ext>
            </a:extLst>
          </p:cNvPr>
          <p:cNvSpPr txBox="1">
            <a:spLocks noGrp="1"/>
          </p:cNvSpPr>
          <p:nvPr>
            <p:ph idx="1"/>
          </p:nvPr>
        </p:nvSpPr>
        <p:spPr>
          <a:xfrm>
            <a:off x="501925" y="1276350"/>
            <a:ext cx="8073750" cy="3447098"/>
          </a:xfrm>
          <a:prstGeom prst="rect">
            <a:avLst/>
          </a:prstGeom>
          <a:noFill/>
        </p:spPr>
        <p:txBody>
          <a:bodyPr wrap="square" rtlCol="0">
            <a:spAutoFit/>
          </a:bodyPr>
          <a:lstStyle/>
          <a:p>
            <a:pPr marL="285750" indent="-285750">
              <a:buFont typeface="Wingdings" panose="05000000000000000000" pitchFamily="2" charset="2"/>
              <a:buChar char=""/>
            </a:pPr>
            <a:r>
              <a:rPr lang="fr-FR" sz="2000">
                <a:solidFill>
                  <a:srgbClr val="0000FF"/>
                </a:solidFill>
              </a:rPr>
              <a:t>Ouvrir le fichier exemple2, tester le. Il fait quoi ?</a:t>
            </a:r>
          </a:p>
          <a:p>
            <a:pPr marL="285750" indent="-285750">
              <a:buFont typeface="Wingdings" panose="05000000000000000000" pitchFamily="2" charset="2"/>
              <a:buChar char=""/>
            </a:pPr>
            <a:endParaRPr lang="fr-FR" sz="2000">
              <a:solidFill>
                <a:srgbClr val="0000FF"/>
              </a:solidFill>
            </a:endParaRPr>
          </a:p>
          <a:p>
            <a:pPr marL="285750" indent="-285750">
              <a:buFont typeface="Wingdings" panose="05000000000000000000" pitchFamily="2" charset="2"/>
              <a:buChar char=""/>
            </a:pPr>
            <a:endParaRPr lang="fr-FR" sz="2000">
              <a:solidFill>
                <a:srgbClr val="0000FF"/>
              </a:solidFill>
            </a:endParaRPr>
          </a:p>
          <a:p>
            <a:pPr marL="285750" indent="-285750">
              <a:buFont typeface="Wingdings" panose="05000000000000000000" pitchFamily="2" charset="2"/>
              <a:buChar char=""/>
            </a:pPr>
            <a:r>
              <a:rPr lang="fr-FR" sz="2000">
                <a:solidFill>
                  <a:srgbClr val="0000FF"/>
                </a:solidFill>
              </a:rPr>
              <a:t>Exercice IMC</a:t>
            </a:r>
          </a:p>
          <a:p>
            <a:pPr marL="438150" lvl="1" indent="0">
              <a:buNone/>
            </a:pPr>
            <a:r>
              <a:rPr lang="fr-FR" sz="1800">
                <a:solidFill>
                  <a:srgbClr val="0000FF"/>
                </a:solidFill>
              </a:rPr>
              <a:t>En vous servant de l'exemple2 et du cours précédent, complèter le programme précédent IMC et afficher si vous êtes :</a:t>
            </a:r>
          </a:p>
          <a:p>
            <a:pPr marL="723900" lvl="1" indent="-285750">
              <a:buFont typeface="Wingdings" panose="05000000000000000000" pitchFamily="2" charset="2"/>
              <a:buChar char="Ø"/>
            </a:pPr>
            <a:r>
              <a:rPr lang="fr-FR" sz="1800">
                <a:solidFill>
                  <a:srgbClr val="0000FF"/>
                </a:solidFill>
              </a:rPr>
              <a:t>en insuffisance pondérale avec IMC inférieur à 18,5</a:t>
            </a:r>
          </a:p>
          <a:p>
            <a:pPr marL="723900" lvl="1" indent="-285750">
              <a:buFont typeface="Wingdings" panose="05000000000000000000" pitchFamily="2" charset="2"/>
              <a:buChar char="Ø"/>
            </a:pPr>
            <a:r>
              <a:rPr lang="fr-FR" sz="1800">
                <a:solidFill>
                  <a:srgbClr val="0000FF"/>
                </a:solidFill>
              </a:rPr>
              <a:t>en poids standard avec un IMC entre 18,5 et 25</a:t>
            </a:r>
          </a:p>
          <a:p>
            <a:pPr marL="723900" lvl="1" indent="-285750">
              <a:buFont typeface="Wingdings" panose="05000000000000000000" pitchFamily="2" charset="2"/>
              <a:buChar char="Ø"/>
            </a:pPr>
            <a:r>
              <a:rPr lang="fr-FR" sz="1800">
                <a:solidFill>
                  <a:srgbClr val="0000FF"/>
                </a:solidFill>
              </a:rPr>
              <a:t>en surpoids avec un IMC entre 25 et 30</a:t>
            </a:r>
          </a:p>
          <a:p>
            <a:pPr marL="723900" lvl="1" indent="-285750">
              <a:buFont typeface="Wingdings" panose="05000000000000000000" pitchFamily="2" charset="2"/>
              <a:buChar char="Ø"/>
            </a:pPr>
            <a:r>
              <a:rPr lang="fr-FR" sz="1800">
                <a:solidFill>
                  <a:srgbClr val="0000FF"/>
                </a:solidFill>
              </a:rPr>
              <a:t>en obésité avec un IMC supérieur à 30.</a:t>
            </a:r>
          </a:p>
        </p:txBody>
      </p:sp>
      <p:sp>
        <p:nvSpPr>
          <p:cNvPr id="7" name="ZoneTexte 6">
            <a:extLst>
              <a:ext uri="{FF2B5EF4-FFF2-40B4-BE49-F238E27FC236}">
                <a16:creationId xmlns:a16="http://schemas.microsoft.com/office/drawing/2014/main" id="{082529C7-83B1-4A12-BAD9-D2134E556139}"/>
              </a:ext>
            </a:extLst>
          </p:cNvPr>
          <p:cNvSpPr txBox="1"/>
          <p:nvPr/>
        </p:nvSpPr>
        <p:spPr>
          <a:xfrm>
            <a:off x="1835696" y="1772816"/>
            <a:ext cx="5112568" cy="400110"/>
          </a:xfrm>
          <a:prstGeom prst="rect">
            <a:avLst/>
          </a:prstGeom>
          <a:noFill/>
        </p:spPr>
        <p:txBody>
          <a:bodyPr wrap="square" rtlCol="0">
            <a:spAutoFit/>
          </a:bodyPr>
          <a:lstStyle/>
          <a:p>
            <a:r>
              <a:rPr lang="fr-FR" sz="2000">
                <a:solidFill>
                  <a:schemeClr val="accent6">
                    <a:lumMod val="60000"/>
                    <a:lumOff val="40000"/>
                  </a:schemeClr>
                </a:solidFill>
              </a:rPr>
              <a:t>Il dit si un nombre est pair ou impair</a:t>
            </a:r>
          </a:p>
        </p:txBody>
      </p:sp>
    </p:spTree>
    <p:extLst>
      <p:ext uri="{BB962C8B-B14F-4D97-AF65-F5344CB8AC3E}">
        <p14:creationId xmlns:p14="http://schemas.microsoft.com/office/powerpoint/2010/main" val="313439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theme/theme1.xml><?xml version="1.0" encoding="utf-8"?>
<a:theme xmlns:a="http://schemas.openxmlformats.org/drawingml/2006/main" name="Profil">
  <a:themeElements>
    <a:clrScheme name="Pro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1447</TotalTime>
  <Words>1363</Words>
  <Application>Microsoft Office PowerPoint</Application>
  <PresentationFormat>Affichage à l'écran (4:3)</PresentationFormat>
  <Paragraphs>233</Paragraphs>
  <Slides>20</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Verdana</vt:lpstr>
      <vt:lpstr>Wingdings</vt:lpstr>
      <vt:lpstr>Profil</vt:lpstr>
      <vt:lpstr>Types de variables, affectations, entrées, sorties</vt:lpstr>
      <vt:lpstr>La base en python</vt:lpstr>
      <vt:lpstr>Les types de variables en Python</vt:lpstr>
      <vt:lpstr>Les opérations en Python</vt:lpstr>
      <vt:lpstr>Quelques fonctions</vt:lpstr>
      <vt:lpstr>Les entrées : </vt:lpstr>
      <vt:lpstr>Les sorties : </vt:lpstr>
      <vt:lpstr>Conditionnelle</vt:lpstr>
      <vt:lpstr>Conditionnelle</vt:lpstr>
      <vt:lpstr>Correction IMC</vt:lpstr>
      <vt:lpstr>Les boucles</vt:lpstr>
      <vt:lpstr>Les boucles</vt:lpstr>
      <vt:lpstr>Les tests</vt:lpstr>
      <vt:lpstr>Exemple IMC</vt:lpstr>
      <vt:lpstr>Les fonctions</vt:lpstr>
      <vt:lpstr>Les fonctions</vt:lpstr>
      <vt:lpstr>Retour sur le calcul d’IMC</vt:lpstr>
      <vt:lpstr>D’autres exemples</vt:lpstr>
      <vt:lpstr>D’autres exemples</vt:lpstr>
      <vt:lpstr>Portée des variables dans un programme utilisant des fonctions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Découverte de tkinter</dc:title>
  <dc:creator>Nath</dc:creator>
  <cp:lastModifiedBy>KESSELER Hervé</cp:lastModifiedBy>
  <cp:revision>86</cp:revision>
  <cp:lastPrinted>2019-08-26T12:40:54Z</cp:lastPrinted>
  <dcterms:created xsi:type="dcterms:W3CDTF">2012-05-22T08:27:58Z</dcterms:created>
  <dcterms:modified xsi:type="dcterms:W3CDTF">2021-09-16T13:44:25Z</dcterms:modified>
</cp:coreProperties>
</file>