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93_217C9E9F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0"/>
  </p:notesMasterIdLst>
  <p:sldIdLst>
    <p:sldId id="256" r:id="rId2"/>
    <p:sldId id="286" r:id="rId3"/>
    <p:sldId id="292" r:id="rId4"/>
    <p:sldId id="361" r:id="rId5"/>
    <p:sldId id="362" r:id="rId6"/>
    <p:sldId id="403" r:id="rId7"/>
    <p:sldId id="405" r:id="rId8"/>
    <p:sldId id="404" r:id="rId9"/>
    <p:sldId id="367" r:id="rId10"/>
    <p:sldId id="407" r:id="rId11"/>
    <p:sldId id="411" r:id="rId12"/>
    <p:sldId id="412" r:id="rId13"/>
    <p:sldId id="413" r:id="rId14"/>
    <p:sldId id="414" r:id="rId15"/>
    <p:sldId id="415" r:id="rId16"/>
    <p:sldId id="418" r:id="rId17"/>
    <p:sldId id="417" r:id="rId18"/>
    <p:sldId id="40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634ACA0-45D3-5D6E-4657-56B45A164121}" name="Dove, Kai Matsuo (ybr8ff)" initials="D(" userId="S::ybr8ff@virginia.edu::51438659-c38e-4ebe-b85d-829e62828cb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D9F03F-3A74-6A9F-FA88-0B4329338486}" v="894" dt="2025-04-22T21:09:14.246"/>
    <p1510:client id="{C07F7384-005B-A24E-86AD-30D26DF57478}" v="2361" dt="2025-04-22T21:09:56.102"/>
    <p1510:client id="{FCA91D92-BAA2-A0FB-B696-A0D6193EBC54}" v="32" dt="2025-04-22T21:10:28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ssier, Peter Joshua (fpv5gr)" userId="S::fpv5gr@virginia.edu::88642e0f-3c7a-4789-9ad4-18e09f611a56" providerId="AD" clId="Web-{A7D9F03F-3A74-6A9F-FA88-0B4329338486}"/>
    <pc:docChg chg="addSld delSld modSld">
      <pc:chgData name="Tessier, Peter Joshua (fpv5gr)" userId="S::fpv5gr@virginia.edu::88642e0f-3c7a-4789-9ad4-18e09f611a56" providerId="AD" clId="Web-{A7D9F03F-3A74-6A9F-FA88-0B4329338486}" dt="2025-04-22T21:09:14.246" v="573" actId="1076"/>
      <pc:docMkLst>
        <pc:docMk/>
      </pc:docMkLst>
      <pc:sldChg chg="modSp">
        <pc:chgData name="Tessier, Peter Joshua (fpv5gr)" userId="S::fpv5gr@virginia.edu::88642e0f-3c7a-4789-9ad4-18e09f611a56" providerId="AD" clId="Web-{A7D9F03F-3A74-6A9F-FA88-0B4329338486}" dt="2025-04-22T21:09:14.246" v="573" actId="1076"/>
        <pc:sldMkLst>
          <pc:docMk/>
          <pc:sldMk cId="1922674425" sldId="286"/>
        </pc:sldMkLst>
        <pc:spChg chg="mod">
          <ac:chgData name="Tessier, Peter Joshua (fpv5gr)" userId="S::fpv5gr@virginia.edu::88642e0f-3c7a-4789-9ad4-18e09f611a56" providerId="AD" clId="Web-{A7D9F03F-3A74-6A9F-FA88-0B4329338486}" dt="2025-04-22T21:09:14.246" v="573" actId="1076"/>
          <ac:spMkLst>
            <pc:docMk/>
            <pc:sldMk cId="1922674425" sldId="286"/>
            <ac:spMk id="21" creationId="{767E0EDE-F53A-8341-AC3F-C90A9D29D276}"/>
          </ac:spMkLst>
        </pc:spChg>
      </pc:sldChg>
      <pc:sldChg chg="addSp delSp modSp">
        <pc:chgData name="Tessier, Peter Joshua (fpv5gr)" userId="S::fpv5gr@virginia.edu::88642e0f-3c7a-4789-9ad4-18e09f611a56" providerId="AD" clId="Web-{A7D9F03F-3A74-6A9F-FA88-0B4329338486}" dt="2025-04-22T19:44:09.306" v="192" actId="20577"/>
        <pc:sldMkLst>
          <pc:docMk/>
          <pc:sldMk cId="3380446973" sldId="367"/>
        </pc:sldMkLst>
        <pc:spChg chg="add mod">
          <ac:chgData name="Tessier, Peter Joshua (fpv5gr)" userId="S::fpv5gr@virginia.edu::88642e0f-3c7a-4789-9ad4-18e09f611a56" providerId="AD" clId="Web-{A7D9F03F-3A74-6A9F-FA88-0B4329338486}" dt="2025-04-22T19:36:15.492" v="88" actId="1076"/>
          <ac:spMkLst>
            <pc:docMk/>
            <pc:sldMk cId="3380446973" sldId="367"/>
            <ac:spMk id="2" creationId="{0B068D46-2632-0480-39C7-0CA43C918578}"/>
          </ac:spMkLst>
        </pc:spChg>
        <pc:spChg chg="mod">
          <ac:chgData name="Tessier, Peter Joshua (fpv5gr)" userId="S::fpv5gr@virginia.edu::88642e0f-3c7a-4789-9ad4-18e09f611a56" providerId="AD" clId="Web-{A7D9F03F-3A74-6A9F-FA88-0B4329338486}" dt="2025-04-22T19:44:09.306" v="192" actId="20577"/>
          <ac:spMkLst>
            <pc:docMk/>
            <pc:sldMk cId="3380446973" sldId="367"/>
            <ac:spMk id="5" creationId="{93004EAD-0B3D-3318-9BDF-BB0E7EC63CFB}"/>
          </ac:spMkLst>
        </pc:spChg>
        <pc:spChg chg="mod">
          <ac:chgData name="Tessier, Peter Joshua (fpv5gr)" userId="S::fpv5gr@virginia.edu::88642e0f-3c7a-4789-9ad4-18e09f611a56" providerId="AD" clId="Web-{A7D9F03F-3A74-6A9F-FA88-0B4329338486}" dt="2025-04-22T19:33:33.866" v="32" actId="20577"/>
          <ac:spMkLst>
            <pc:docMk/>
            <pc:sldMk cId="3380446973" sldId="367"/>
            <ac:spMk id="6" creationId="{CEDA7E1F-EA10-664E-B135-4A53E08CED96}"/>
          </ac:spMkLst>
        </pc:spChg>
        <pc:spChg chg="add mod">
          <ac:chgData name="Tessier, Peter Joshua (fpv5gr)" userId="S::fpv5gr@virginia.edu::88642e0f-3c7a-4789-9ad4-18e09f611a56" providerId="AD" clId="Web-{A7D9F03F-3A74-6A9F-FA88-0B4329338486}" dt="2025-04-22T19:36:09.710" v="87" actId="14100"/>
          <ac:spMkLst>
            <pc:docMk/>
            <pc:sldMk cId="3380446973" sldId="367"/>
            <ac:spMk id="11" creationId="{890F7960-91C4-8F01-FD06-6B75FDBA582A}"/>
          </ac:spMkLst>
        </pc:spChg>
        <pc:inkChg chg="add del">
          <ac:chgData name="Tessier, Peter Joshua (fpv5gr)" userId="S::fpv5gr@virginia.edu::88642e0f-3c7a-4789-9ad4-18e09f611a56" providerId="AD" clId="Web-{A7D9F03F-3A74-6A9F-FA88-0B4329338486}" dt="2025-04-22T19:34:02.882" v="74"/>
          <ac:inkMkLst>
            <pc:docMk/>
            <pc:sldMk cId="3380446973" sldId="367"/>
            <ac:inkMk id="3" creationId="{8F70FCD2-1083-6C13-05EA-957C7C0731C9}"/>
          </ac:inkMkLst>
        </pc:inkChg>
        <pc:inkChg chg="add del">
          <ac:chgData name="Tessier, Peter Joshua (fpv5gr)" userId="S::fpv5gr@virginia.edu::88642e0f-3c7a-4789-9ad4-18e09f611a56" providerId="AD" clId="Web-{A7D9F03F-3A74-6A9F-FA88-0B4329338486}" dt="2025-04-22T19:34:21.913" v="76"/>
          <ac:inkMkLst>
            <pc:docMk/>
            <pc:sldMk cId="3380446973" sldId="367"/>
            <ac:inkMk id="4" creationId="{432B6ED7-F58D-8D09-95BA-AC5D400A336D}"/>
          </ac:inkMkLst>
        </pc:inkChg>
        <pc:inkChg chg="add del">
          <ac:chgData name="Tessier, Peter Joshua (fpv5gr)" userId="S::fpv5gr@virginia.edu::88642e0f-3c7a-4789-9ad4-18e09f611a56" providerId="AD" clId="Web-{A7D9F03F-3A74-6A9F-FA88-0B4329338486}" dt="2025-04-22T19:34:27.975" v="78"/>
          <ac:inkMkLst>
            <pc:docMk/>
            <pc:sldMk cId="3380446973" sldId="367"/>
            <ac:inkMk id="7" creationId="{CE22130B-A0DA-2523-01EE-312ECC7F6020}"/>
          </ac:inkMkLst>
        </pc:inkChg>
        <pc:inkChg chg="add del">
          <ac:chgData name="Tessier, Peter Joshua (fpv5gr)" userId="S::fpv5gr@virginia.edu::88642e0f-3c7a-4789-9ad4-18e09f611a56" providerId="AD" clId="Web-{A7D9F03F-3A74-6A9F-FA88-0B4329338486}" dt="2025-04-22T19:35:59.570" v="85"/>
          <ac:inkMkLst>
            <pc:docMk/>
            <pc:sldMk cId="3380446973" sldId="367"/>
            <ac:inkMk id="8" creationId="{CD641DF0-1207-257D-0E20-AAB1BF5408A5}"/>
          </ac:inkMkLst>
        </pc:inkChg>
        <pc:inkChg chg="add del">
          <ac:chgData name="Tessier, Peter Joshua (fpv5gr)" userId="S::fpv5gr@virginia.edu::88642e0f-3c7a-4789-9ad4-18e09f611a56" providerId="AD" clId="Web-{A7D9F03F-3A74-6A9F-FA88-0B4329338486}" dt="2025-04-22T19:34:38.569" v="81"/>
          <ac:inkMkLst>
            <pc:docMk/>
            <pc:sldMk cId="3380446973" sldId="367"/>
            <ac:inkMk id="9" creationId="{213F6FC0-A57D-6C7B-B7BC-5103CB16CC9B}"/>
          </ac:inkMkLst>
        </pc:inkChg>
        <pc:inkChg chg="add del">
          <ac:chgData name="Tessier, Peter Joshua (fpv5gr)" userId="S::fpv5gr@virginia.edu::88642e0f-3c7a-4789-9ad4-18e09f611a56" providerId="AD" clId="Web-{A7D9F03F-3A74-6A9F-FA88-0B4329338486}" dt="2025-04-22T19:34:43.226" v="83"/>
          <ac:inkMkLst>
            <pc:docMk/>
            <pc:sldMk cId="3380446973" sldId="367"/>
            <ac:inkMk id="10" creationId="{4EE8F7B0-C15C-0777-2493-B998E908F172}"/>
          </ac:inkMkLst>
        </pc:inkChg>
      </pc:sldChg>
      <pc:sldChg chg="new del">
        <pc:chgData name="Tessier, Peter Joshua (fpv5gr)" userId="S::fpv5gr@virginia.edu::88642e0f-3c7a-4789-9ad4-18e09f611a56" providerId="AD" clId="Web-{A7D9F03F-3A74-6A9F-FA88-0B4329338486}" dt="2025-04-22T19:42:43.149" v="164"/>
        <pc:sldMkLst>
          <pc:docMk/>
          <pc:sldMk cId="894736241" sldId="416"/>
        </pc:sldMkLst>
      </pc:sldChg>
      <pc:sldChg chg="addSp delSp modSp add replId">
        <pc:chgData name="Tessier, Peter Joshua (fpv5gr)" userId="S::fpv5gr@virginia.edu::88642e0f-3c7a-4789-9ad4-18e09f611a56" providerId="AD" clId="Web-{A7D9F03F-3A74-6A9F-FA88-0B4329338486}" dt="2025-04-22T20:51:43.305" v="568" actId="1076"/>
        <pc:sldMkLst>
          <pc:docMk/>
          <pc:sldMk cId="1604977033" sldId="417"/>
        </pc:sldMkLst>
        <pc:spChg chg="del">
          <ac:chgData name="Tessier, Peter Joshua (fpv5gr)" userId="S::fpv5gr@virginia.edu::88642e0f-3c7a-4789-9ad4-18e09f611a56" providerId="AD" clId="Web-{A7D9F03F-3A74-6A9F-FA88-0B4329338486}" dt="2025-04-22T19:43:27.306" v="189"/>
          <ac:spMkLst>
            <pc:docMk/>
            <pc:sldMk cId="1604977033" sldId="417"/>
            <ac:spMk id="2" creationId="{1AC16336-C2AD-5878-D893-7DE85F1F1813}"/>
          </ac:spMkLst>
        </pc:spChg>
        <pc:spChg chg="del">
          <ac:chgData name="Tessier, Peter Joshua (fpv5gr)" userId="S::fpv5gr@virginia.edu::88642e0f-3c7a-4789-9ad4-18e09f611a56" providerId="AD" clId="Web-{A7D9F03F-3A74-6A9F-FA88-0B4329338486}" dt="2025-04-22T19:43:24.415" v="186"/>
          <ac:spMkLst>
            <pc:docMk/>
            <pc:sldMk cId="1604977033" sldId="417"/>
            <ac:spMk id="3" creationId="{5042D612-13ED-67B8-EFD8-2CC395412719}"/>
          </ac:spMkLst>
        </pc:spChg>
        <pc:spChg chg="add mod">
          <ac:chgData name="Tessier, Peter Joshua (fpv5gr)" userId="S::fpv5gr@virginia.edu::88642e0f-3c7a-4789-9ad4-18e09f611a56" providerId="AD" clId="Web-{A7D9F03F-3A74-6A9F-FA88-0B4329338486}" dt="2025-04-22T19:44:32.978" v="194" actId="20577"/>
          <ac:spMkLst>
            <pc:docMk/>
            <pc:sldMk cId="1604977033" sldId="417"/>
            <ac:spMk id="4" creationId="{4A2752A5-0F36-39B1-EC8F-C2FF996CFBD3}"/>
          </ac:spMkLst>
        </pc:spChg>
        <pc:spChg chg="mod">
          <ac:chgData name="Tessier, Peter Joshua (fpv5gr)" userId="S::fpv5gr@virginia.edu::88642e0f-3c7a-4789-9ad4-18e09f611a56" providerId="AD" clId="Web-{A7D9F03F-3A74-6A9F-FA88-0B4329338486}" dt="2025-04-22T19:44:38.697" v="207" actId="20577"/>
          <ac:spMkLst>
            <pc:docMk/>
            <pc:sldMk cId="1604977033" sldId="417"/>
            <ac:spMk id="6" creationId="{B9507C8D-BB2E-5519-7854-A0C26D220F3F}"/>
          </ac:spMkLst>
        </pc:spChg>
        <pc:spChg chg="add del mod">
          <ac:chgData name="Tessier, Peter Joshua (fpv5gr)" userId="S::fpv5gr@virginia.edu::88642e0f-3c7a-4789-9ad4-18e09f611a56" providerId="AD" clId="Web-{A7D9F03F-3A74-6A9F-FA88-0B4329338486}" dt="2025-04-22T19:46:25.119" v="222"/>
          <ac:spMkLst>
            <pc:docMk/>
            <pc:sldMk cId="1604977033" sldId="417"/>
            <ac:spMk id="7" creationId="{AD1ACB76-9465-4FF7-E825-ECA4C330CABE}"/>
          </ac:spMkLst>
        </pc:spChg>
        <pc:spChg chg="add mod">
          <ac:chgData name="Tessier, Peter Joshua (fpv5gr)" userId="S::fpv5gr@virginia.edu::88642e0f-3c7a-4789-9ad4-18e09f611a56" providerId="AD" clId="Web-{A7D9F03F-3A74-6A9F-FA88-0B4329338486}" dt="2025-04-22T19:53:49.574" v="440" actId="20577"/>
          <ac:spMkLst>
            <pc:docMk/>
            <pc:sldMk cId="1604977033" sldId="417"/>
            <ac:spMk id="8" creationId="{5318453B-F096-8511-5454-9AFD9FB1121F}"/>
          </ac:spMkLst>
        </pc:spChg>
        <pc:spChg chg="add mod">
          <ac:chgData name="Tessier, Peter Joshua (fpv5gr)" userId="S::fpv5gr@virginia.edu::88642e0f-3c7a-4789-9ad4-18e09f611a56" providerId="AD" clId="Web-{A7D9F03F-3A74-6A9F-FA88-0B4329338486}" dt="2025-04-22T19:57:28.996" v="461" actId="1076"/>
          <ac:spMkLst>
            <pc:docMk/>
            <pc:sldMk cId="1604977033" sldId="417"/>
            <ac:spMk id="11" creationId="{54E9AF13-CCC5-DF5C-137B-03EFFBA1BEE0}"/>
          </ac:spMkLst>
        </pc:spChg>
        <pc:spChg chg="add mod">
          <ac:chgData name="Tessier, Peter Joshua (fpv5gr)" userId="S::fpv5gr@virginia.edu::88642e0f-3c7a-4789-9ad4-18e09f611a56" providerId="AD" clId="Web-{A7D9F03F-3A74-6A9F-FA88-0B4329338486}" dt="2025-04-22T20:00:43.122" v="502" actId="1076"/>
          <ac:spMkLst>
            <pc:docMk/>
            <pc:sldMk cId="1604977033" sldId="417"/>
            <ac:spMk id="13" creationId="{1DD94098-DF4C-BD4D-B9F0-7A312C13B379}"/>
          </ac:spMkLst>
        </pc:spChg>
        <pc:spChg chg="add mod">
          <ac:chgData name="Tessier, Peter Joshua (fpv5gr)" userId="S::fpv5gr@virginia.edu::88642e0f-3c7a-4789-9ad4-18e09f611a56" providerId="AD" clId="Web-{A7D9F03F-3A74-6A9F-FA88-0B4329338486}" dt="2025-04-22T20:44:51.132" v="551" actId="1076"/>
          <ac:spMkLst>
            <pc:docMk/>
            <pc:sldMk cId="1604977033" sldId="417"/>
            <ac:spMk id="14" creationId="{AD70D9EB-7DC9-76C5-4E3E-E2EEF2142692}"/>
          </ac:spMkLst>
        </pc:spChg>
        <pc:spChg chg="add mod">
          <ac:chgData name="Tessier, Peter Joshua (fpv5gr)" userId="S::fpv5gr@virginia.edu::88642e0f-3c7a-4789-9ad4-18e09f611a56" providerId="AD" clId="Web-{A7D9F03F-3A74-6A9F-FA88-0B4329338486}" dt="2025-04-22T20:00:35.560" v="499" actId="14100"/>
          <ac:spMkLst>
            <pc:docMk/>
            <pc:sldMk cId="1604977033" sldId="417"/>
            <ac:spMk id="15" creationId="{1A5DFB67-7239-5E71-3B0B-CA2A93BE7555}"/>
          </ac:spMkLst>
        </pc:spChg>
        <pc:spChg chg="add mod">
          <ac:chgData name="Tessier, Peter Joshua (fpv5gr)" userId="S::fpv5gr@virginia.edu::88642e0f-3c7a-4789-9ad4-18e09f611a56" providerId="AD" clId="Web-{A7D9F03F-3A74-6A9F-FA88-0B4329338486}" dt="2025-04-22T20:01:05.263" v="507" actId="1076"/>
          <ac:spMkLst>
            <pc:docMk/>
            <pc:sldMk cId="1604977033" sldId="417"/>
            <ac:spMk id="16" creationId="{EE6B4AD8-8120-C472-2138-611EF578E557}"/>
          </ac:spMkLst>
        </pc:spChg>
        <pc:spChg chg="add mod">
          <ac:chgData name="Tessier, Peter Joshua (fpv5gr)" userId="S::fpv5gr@virginia.edu::88642e0f-3c7a-4789-9ad4-18e09f611a56" providerId="AD" clId="Web-{A7D9F03F-3A74-6A9F-FA88-0B4329338486}" dt="2025-04-22T20:44:51.148" v="552" actId="1076"/>
          <ac:spMkLst>
            <pc:docMk/>
            <pc:sldMk cId="1604977033" sldId="417"/>
            <ac:spMk id="17" creationId="{FFDDC92E-C2A9-3C2D-FE28-5763D0E580DC}"/>
          </ac:spMkLst>
        </pc:spChg>
        <pc:spChg chg="add mod">
          <ac:chgData name="Tessier, Peter Joshua (fpv5gr)" userId="S::fpv5gr@virginia.edu::88642e0f-3c7a-4789-9ad4-18e09f611a56" providerId="AD" clId="Web-{A7D9F03F-3A74-6A9F-FA88-0B4329338486}" dt="2025-04-22T20:02:55.998" v="517" actId="1076"/>
          <ac:spMkLst>
            <pc:docMk/>
            <pc:sldMk cId="1604977033" sldId="417"/>
            <ac:spMk id="18" creationId="{AD1ADE8F-9A78-25BB-6CAC-A717A70F1771}"/>
          </ac:spMkLst>
        </pc:spChg>
        <pc:spChg chg="add mod">
          <ac:chgData name="Tessier, Peter Joshua (fpv5gr)" userId="S::fpv5gr@virginia.edu::88642e0f-3c7a-4789-9ad4-18e09f611a56" providerId="AD" clId="Web-{A7D9F03F-3A74-6A9F-FA88-0B4329338486}" dt="2025-04-22T20:03:06.638" v="521" actId="1076"/>
          <ac:spMkLst>
            <pc:docMk/>
            <pc:sldMk cId="1604977033" sldId="417"/>
            <ac:spMk id="19" creationId="{680EDFC5-B111-19BB-D994-91A93973209C}"/>
          </ac:spMkLst>
        </pc:spChg>
        <pc:spChg chg="add mod">
          <ac:chgData name="Tessier, Peter Joshua (fpv5gr)" userId="S::fpv5gr@virginia.edu::88642e0f-3c7a-4789-9ad4-18e09f611a56" providerId="AD" clId="Web-{A7D9F03F-3A74-6A9F-FA88-0B4329338486}" dt="2025-04-22T20:44:51.148" v="553" actId="1076"/>
          <ac:spMkLst>
            <pc:docMk/>
            <pc:sldMk cId="1604977033" sldId="417"/>
            <ac:spMk id="20" creationId="{8AA18F02-4EE9-1379-F22A-0B2E8059CCCE}"/>
          </ac:spMkLst>
        </pc:spChg>
        <pc:spChg chg="add del mod">
          <ac:chgData name="Tessier, Peter Joshua (fpv5gr)" userId="S::fpv5gr@virginia.edu::88642e0f-3c7a-4789-9ad4-18e09f611a56" providerId="AD" clId="Web-{A7D9F03F-3A74-6A9F-FA88-0B4329338486}" dt="2025-04-22T20:49:50.758" v="559"/>
          <ac:spMkLst>
            <pc:docMk/>
            <pc:sldMk cId="1604977033" sldId="417"/>
            <ac:spMk id="21" creationId="{79C958C4-1B1D-EB47-A4C8-75CBC1F666BF}"/>
          </ac:spMkLst>
        </pc:spChg>
        <pc:spChg chg="add mod">
          <ac:chgData name="Tessier, Peter Joshua (fpv5gr)" userId="S::fpv5gr@virginia.edu::88642e0f-3c7a-4789-9ad4-18e09f611a56" providerId="AD" clId="Web-{A7D9F03F-3A74-6A9F-FA88-0B4329338486}" dt="2025-04-22T20:49:49.039" v="558" actId="1076"/>
          <ac:spMkLst>
            <pc:docMk/>
            <pc:sldMk cId="1604977033" sldId="417"/>
            <ac:spMk id="22" creationId="{0866003E-DBB4-BEDB-2847-DCA20E9928E2}"/>
          </ac:spMkLst>
        </pc:spChg>
        <pc:spChg chg="add mod">
          <ac:chgData name="Tessier, Peter Joshua (fpv5gr)" userId="S::fpv5gr@virginia.edu::88642e0f-3c7a-4789-9ad4-18e09f611a56" providerId="AD" clId="Web-{A7D9F03F-3A74-6A9F-FA88-0B4329338486}" dt="2025-04-22T20:50:07.789" v="562" actId="14100"/>
          <ac:spMkLst>
            <pc:docMk/>
            <pc:sldMk cId="1604977033" sldId="417"/>
            <ac:spMk id="23" creationId="{75687409-95DD-938F-D125-742974C43070}"/>
          </ac:spMkLst>
        </pc:spChg>
        <pc:spChg chg="add mod">
          <ac:chgData name="Tessier, Peter Joshua (fpv5gr)" userId="S::fpv5gr@virginia.edu::88642e0f-3c7a-4789-9ad4-18e09f611a56" providerId="AD" clId="Web-{A7D9F03F-3A74-6A9F-FA88-0B4329338486}" dt="2025-04-22T20:51:43.305" v="568" actId="1076"/>
          <ac:spMkLst>
            <pc:docMk/>
            <pc:sldMk cId="1604977033" sldId="417"/>
            <ac:spMk id="24" creationId="{B9F12B68-704F-E68D-5447-29FD4502391C}"/>
          </ac:spMkLst>
        </pc:spChg>
        <pc:spChg chg="del">
          <ac:chgData name="Tessier, Peter Joshua (fpv5gr)" userId="S::fpv5gr@virginia.edu::88642e0f-3c7a-4789-9ad4-18e09f611a56" providerId="AD" clId="Web-{A7D9F03F-3A74-6A9F-FA88-0B4329338486}" dt="2025-04-22T19:43:27.306" v="188"/>
          <ac:spMkLst>
            <pc:docMk/>
            <pc:sldMk cId="1604977033" sldId="417"/>
            <ac:spMk id="92" creationId="{3C97B7BA-53D2-5E34-C762-17E9BE0A9D84}"/>
          </ac:spMkLst>
        </pc:spChg>
        <pc:picChg chg="add mod modCrop">
          <ac:chgData name="Tessier, Peter Joshua (fpv5gr)" userId="S::fpv5gr@virginia.edu::88642e0f-3c7a-4789-9ad4-18e09f611a56" providerId="AD" clId="Web-{A7D9F03F-3A74-6A9F-FA88-0B4329338486}" dt="2025-04-22T20:51:38.618" v="567" actId="1076"/>
          <ac:picMkLst>
            <pc:docMk/>
            <pc:sldMk cId="1604977033" sldId="417"/>
            <ac:picMk id="10" creationId="{7AA88F7F-4E23-88F5-F784-D07D1D080690}"/>
          </ac:picMkLst>
        </pc:picChg>
        <pc:cxnChg chg="add del mod">
          <ac:chgData name="Tessier, Peter Joshua (fpv5gr)" userId="S::fpv5gr@virginia.edu::88642e0f-3c7a-4789-9ad4-18e09f611a56" providerId="AD" clId="Web-{A7D9F03F-3A74-6A9F-FA88-0B4329338486}" dt="2025-04-22T19:58:12.309" v="464"/>
          <ac:cxnSpMkLst>
            <pc:docMk/>
            <pc:sldMk cId="1604977033" sldId="417"/>
            <ac:cxnSpMk id="12" creationId="{11164CE9-1952-690C-202E-F399181D4F7A}"/>
          </ac:cxnSpMkLst>
        </pc:cxnChg>
        <pc:cxnChg chg="del">
          <ac:chgData name="Tessier, Peter Joshua (fpv5gr)" userId="S::fpv5gr@virginia.edu::88642e0f-3c7a-4789-9ad4-18e09f611a56" providerId="AD" clId="Web-{A7D9F03F-3A74-6A9F-FA88-0B4329338486}" dt="2025-04-22T19:43:25.009" v="187"/>
          <ac:cxnSpMkLst>
            <pc:docMk/>
            <pc:sldMk cId="1604977033" sldId="417"/>
            <ac:cxnSpMk id="91" creationId="{3D5C9CCB-AF7A-2075-3AE5-AE70116D70FD}"/>
          </ac:cxnSpMkLst>
        </pc:cxnChg>
      </pc:sldChg>
    </pc:docChg>
  </pc:docChgLst>
  <pc:docChgLst>
    <pc:chgData name="Dove, Kai Matsuo (ybr8ff)" userId="S::ybr8ff@virginia.edu::51438659-c38e-4ebe-b85d-829e62828cb2" providerId="AD" clId="Web-{FCA91D92-BAA2-A0FB-B696-A0D6193EBC54}"/>
    <pc:docChg chg="mod addSld delSld modSld">
      <pc:chgData name="Dove, Kai Matsuo (ybr8ff)" userId="S::ybr8ff@virginia.edu::51438659-c38e-4ebe-b85d-829e62828cb2" providerId="AD" clId="Web-{FCA91D92-BAA2-A0FB-B696-A0D6193EBC54}" dt="2025-04-22T21:10:28.521" v="27"/>
      <pc:docMkLst>
        <pc:docMk/>
      </pc:docMkLst>
      <pc:sldChg chg="addSp delSp modSp">
        <pc:chgData name="Dove, Kai Matsuo (ybr8ff)" userId="S::ybr8ff@virginia.edu::51438659-c38e-4ebe-b85d-829e62828cb2" providerId="AD" clId="Web-{FCA91D92-BAA2-A0FB-B696-A0D6193EBC54}" dt="2025-04-22T20:49:25.980" v="7" actId="1076"/>
        <pc:sldMkLst>
          <pc:docMk/>
          <pc:sldMk cId="1604977033" sldId="417"/>
        </pc:sldMkLst>
        <pc:spChg chg="add del mod">
          <ac:chgData name="Dove, Kai Matsuo (ybr8ff)" userId="S::ybr8ff@virginia.edu::51438659-c38e-4ebe-b85d-829e62828cb2" providerId="AD" clId="Web-{FCA91D92-BAA2-A0FB-B696-A0D6193EBC54}" dt="2025-04-22T20:48:28.761" v="5"/>
          <ac:spMkLst>
            <pc:docMk/>
            <pc:sldMk cId="1604977033" sldId="417"/>
            <ac:spMk id="21" creationId="{79C958C4-1B1D-EB47-A4C8-75CBC1F666BF}"/>
          </ac:spMkLst>
        </pc:spChg>
        <pc:picChg chg="mod">
          <ac:chgData name="Dove, Kai Matsuo (ybr8ff)" userId="S::ybr8ff@virginia.edu::51438659-c38e-4ebe-b85d-829e62828cb2" providerId="AD" clId="Web-{FCA91D92-BAA2-A0FB-B696-A0D6193EBC54}" dt="2025-04-22T20:49:25.980" v="7" actId="1076"/>
          <ac:picMkLst>
            <pc:docMk/>
            <pc:sldMk cId="1604977033" sldId="417"/>
            <ac:picMk id="10" creationId="{7AA88F7F-4E23-88F5-F784-D07D1D080690}"/>
          </ac:picMkLst>
        </pc:picChg>
      </pc:sldChg>
      <pc:sldChg chg="add del replId">
        <pc:chgData name="Dove, Kai Matsuo (ybr8ff)" userId="S::ybr8ff@virginia.edu::51438659-c38e-4ebe-b85d-829e62828cb2" providerId="AD" clId="Web-{FCA91D92-BAA2-A0FB-B696-A0D6193EBC54}" dt="2025-04-22T21:05:24.828" v="26"/>
        <pc:sldMkLst>
          <pc:docMk/>
          <pc:sldMk cId="4270080558" sldId="419"/>
        </pc:sldMkLst>
      </pc:sldChg>
      <pc:sldChg chg="addSp delSp modSp add del replId">
        <pc:chgData name="Dove, Kai Matsuo (ybr8ff)" userId="S::ybr8ff@virginia.edu::51438659-c38e-4ebe-b85d-829e62828cb2" providerId="AD" clId="Web-{FCA91D92-BAA2-A0FB-B696-A0D6193EBC54}" dt="2025-04-22T21:05:23.593" v="25"/>
        <pc:sldMkLst>
          <pc:docMk/>
          <pc:sldMk cId="173572806" sldId="420"/>
        </pc:sldMkLst>
        <pc:picChg chg="add del mod">
          <ac:chgData name="Dove, Kai Matsuo (ybr8ff)" userId="S::ybr8ff@virginia.edu::51438659-c38e-4ebe-b85d-829e62828cb2" providerId="AD" clId="Web-{FCA91D92-BAA2-A0FB-B696-A0D6193EBC54}" dt="2025-04-22T20:59:30.055" v="16"/>
          <ac:picMkLst>
            <pc:docMk/>
            <pc:sldMk cId="173572806" sldId="420"/>
            <ac:picMk id="2" creationId="{EA432790-9FF1-C3FD-6BD0-9A103E600777}"/>
          </ac:picMkLst>
        </pc:picChg>
        <pc:picChg chg="add del mod">
          <ac:chgData name="Dove, Kai Matsuo (ybr8ff)" userId="S::ybr8ff@virginia.edu::51438659-c38e-4ebe-b85d-829e62828cb2" providerId="AD" clId="Web-{FCA91D92-BAA2-A0FB-B696-A0D6193EBC54}" dt="2025-04-22T21:03:03.872" v="19"/>
          <ac:picMkLst>
            <pc:docMk/>
            <pc:sldMk cId="173572806" sldId="420"/>
            <ac:picMk id="3" creationId="{B43A13EA-8023-CB7F-A6D8-F4C8FE649E93}"/>
          </ac:picMkLst>
        </pc:picChg>
        <pc:picChg chg="add mod">
          <ac:chgData name="Dove, Kai Matsuo (ybr8ff)" userId="S::ybr8ff@virginia.edu::51438659-c38e-4ebe-b85d-829e62828cb2" providerId="AD" clId="Web-{FCA91D92-BAA2-A0FB-B696-A0D6193EBC54}" dt="2025-04-22T21:03:09.512" v="24" actId="1076"/>
          <ac:picMkLst>
            <pc:docMk/>
            <pc:sldMk cId="173572806" sldId="420"/>
            <ac:picMk id="5" creationId="{FAB595C6-1526-06CE-1231-C5B35DE4B81B}"/>
          </ac:picMkLst>
        </pc:picChg>
        <pc:picChg chg="del">
          <ac:chgData name="Dove, Kai Matsuo (ybr8ff)" userId="S::ybr8ff@virginia.edu::51438659-c38e-4ebe-b85d-829e62828cb2" providerId="AD" clId="Web-{FCA91D92-BAA2-A0FB-B696-A0D6193EBC54}" dt="2025-04-22T20:57:03.740" v="10"/>
          <ac:picMkLst>
            <pc:docMk/>
            <pc:sldMk cId="173572806" sldId="420"/>
            <ac:picMk id="3074" creationId="{F57E1450-D3F3-DEC3-EAB1-16F7EFE5DA85}"/>
          </ac:picMkLst>
        </pc:picChg>
      </pc:sldChg>
    </pc:docChg>
  </pc:docChgLst>
  <pc:docChgLst>
    <pc:chgData name="Nguyen, Kenny Bao Khanh (vrv6sf)" userId="8faccc5e-d3bb-4457-99f6-2c8d56a97e84" providerId="ADAL" clId="{C07F7384-005B-A24E-86AD-30D26DF57478}"/>
    <pc:docChg chg="undo redo custSel addSld delSld modSld sldOrd">
      <pc:chgData name="Nguyen, Kenny Bao Khanh (vrv6sf)" userId="8faccc5e-d3bb-4457-99f6-2c8d56a97e84" providerId="ADAL" clId="{C07F7384-005B-A24E-86AD-30D26DF57478}" dt="2025-04-22T21:09:56.103" v="3352" actId="20578"/>
      <pc:docMkLst>
        <pc:docMk/>
      </pc:docMkLst>
      <pc:sldChg chg="delSp modSp del mod">
        <pc:chgData name="Nguyen, Kenny Bao Khanh (vrv6sf)" userId="8faccc5e-d3bb-4457-99f6-2c8d56a97e84" providerId="ADAL" clId="{C07F7384-005B-A24E-86AD-30D26DF57478}" dt="2025-04-22T20:56:15.864" v="3350" actId="2696"/>
        <pc:sldMkLst>
          <pc:docMk/>
          <pc:sldMk cId="654641598" sldId="333"/>
        </pc:sldMkLst>
        <pc:spChg chg="del mod">
          <ac:chgData name="Nguyen, Kenny Bao Khanh (vrv6sf)" userId="8faccc5e-d3bb-4457-99f6-2c8d56a97e84" providerId="ADAL" clId="{C07F7384-005B-A24E-86AD-30D26DF57478}" dt="2025-04-22T20:56:05.410" v="3349" actId="478"/>
          <ac:spMkLst>
            <pc:docMk/>
            <pc:sldMk cId="654641598" sldId="333"/>
            <ac:spMk id="5" creationId="{A36B35A7-33B4-2246-9592-F0BBDFD568CC}"/>
          </ac:spMkLst>
        </pc:spChg>
      </pc:sldChg>
      <pc:sldChg chg="del">
        <pc:chgData name="Nguyen, Kenny Bao Khanh (vrv6sf)" userId="8faccc5e-d3bb-4457-99f6-2c8d56a97e84" providerId="ADAL" clId="{C07F7384-005B-A24E-86AD-30D26DF57478}" dt="2025-04-22T20:56:15.882" v="3351" actId="2696"/>
        <pc:sldMkLst>
          <pc:docMk/>
          <pc:sldMk cId="3917589813" sldId="357"/>
        </pc:sldMkLst>
      </pc:sldChg>
      <pc:sldChg chg="del">
        <pc:chgData name="Nguyen, Kenny Bao Khanh (vrv6sf)" userId="8faccc5e-d3bb-4457-99f6-2c8d56a97e84" providerId="ADAL" clId="{C07F7384-005B-A24E-86AD-30D26DF57478}" dt="2025-04-22T15:56:47.271" v="157" actId="2696"/>
        <pc:sldMkLst>
          <pc:docMk/>
          <pc:sldMk cId="716826074" sldId="359"/>
        </pc:sldMkLst>
      </pc:sldChg>
      <pc:sldChg chg="del">
        <pc:chgData name="Nguyen, Kenny Bao Khanh (vrv6sf)" userId="8faccc5e-d3bb-4457-99f6-2c8d56a97e84" providerId="ADAL" clId="{C07F7384-005B-A24E-86AD-30D26DF57478}" dt="2025-04-22T15:56:21.609" v="156" actId="2696"/>
        <pc:sldMkLst>
          <pc:docMk/>
          <pc:sldMk cId="837661682" sldId="360"/>
        </pc:sldMkLst>
      </pc:sldChg>
      <pc:sldChg chg="modSp mod">
        <pc:chgData name="Nguyen, Kenny Bao Khanh (vrv6sf)" userId="8faccc5e-d3bb-4457-99f6-2c8d56a97e84" providerId="ADAL" clId="{C07F7384-005B-A24E-86AD-30D26DF57478}" dt="2025-04-22T20:20:29.236" v="2977" actId="113"/>
        <pc:sldMkLst>
          <pc:docMk/>
          <pc:sldMk cId="1935632965" sldId="362"/>
        </pc:sldMkLst>
        <pc:spChg chg="mod">
          <ac:chgData name="Nguyen, Kenny Bao Khanh (vrv6sf)" userId="8faccc5e-d3bb-4457-99f6-2c8d56a97e84" providerId="ADAL" clId="{C07F7384-005B-A24E-86AD-30D26DF57478}" dt="2025-04-22T20:20:26.557" v="2975" actId="113"/>
          <ac:spMkLst>
            <pc:docMk/>
            <pc:sldMk cId="1935632965" sldId="362"/>
            <ac:spMk id="2" creationId="{C2FC3437-EE13-FAE6-46BC-D71708299888}"/>
          </ac:spMkLst>
        </pc:spChg>
        <pc:spChg chg="mod">
          <ac:chgData name="Nguyen, Kenny Bao Khanh (vrv6sf)" userId="8faccc5e-d3bb-4457-99f6-2c8d56a97e84" providerId="ADAL" clId="{C07F7384-005B-A24E-86AD-30D26DF57478}" dt="2025-04-22T20:20:28.043" v="2976" actId="113"/>
          <ac:spMkLst>
            <pc:docMk/>
            <pc:sldMk cId="1935632965" sldId="362"/>
            <ac:spMk id="4" creationId="{DD53BD6F-62CE-A000-9DA0-0343F9703036}"/>
          </ac:spMkLst>
        </pc:spChg>
        <pc:spChg chg="mod">
          <ac:chgData name="Nguyen, Kenny Bao Khanh (vrv6sf)" userId="8faccc5e-d3bb-4457-99f6-2c8d56a97e84" providerId="ADAL" clId="{C07F7384-005B-A24E-86AD-30D26DF57478}" dt="2025-04-22T20:20:25.276" v="2974" actId="113"/>
          <ac:spMkLst>
            <pc:docMk/>
            <pc:sldMk cId="1935632965" sldId="362"/>
            <ac:spMk id="9" creationId="{7DFF1ABD-240F-B14E-B2EA-F5DA37F75FBB}"/>
          </ac:spMkLst>
        </pc:spChg>
        <pc:spChg chg="mod">
          <ac:chgData name="Nguyen, Kenny Bao Khanh (vrv6sf)" userId="8faccc5e-d3bb-4457-99f6-2c8d56a97e84" providerId="ADAL" clId="{C07F7384-005B-A24E-86AD-30D26DF57478}" dt="2025-04-22T20:20:29.236" v="2977" actId="113"/>
          <ac:spMkLst>
            <pc:docMk/>
            <pc:sldMk cId="1935632965" sldId="362"/>
            <ac:spMk id="11" creationId="{E39AC1A8-BC02-C745-82A4-03CA60390375}"/>
          </ac:spMkLst>
        </pc:spChg>
      </pc:sldChg>
      <pc:sldChg chg="del">
        <pc:chgData name="Nguyen, Kenny Bao Khanh (vrv6sf)" userId="8faccc5e-d3bb-4457-99f6-2c8d56a97e84" providerId="ADAL" clId="{C07F7384-005B-A24E-86AD-30D26DF57478}" dt="2025-04-22T19:47:22.147" v="1782" actId="2696"/>
        <pc:sldMkLst>
          <pc:docMk/>
          <pc:sldMk cId="1425415951" sldId="364"/>
        </pc:sldMkLst>
      </pc:sldChg>
      <pc:sldChg chg="del">
        <pc:chgData name="Nguyen, Kenny Bao Khanh (vrv6sf)" userId="8faccc5e-d3bb-4457-99f6-2c8d56a97e84" providerId="ADAL" clId="{C07F7384-005B-A24E-86AD-30D26DF57478}" dt="2025-04-22T19:47:22.147" v="1782" actId="2696"/>
        <pc:sldMkLst>
          <pc:docMk/>
          <pc:sldMk cId="477699963" sldId="365"/>
        </pc:sldMkLst>
      </pc:sldChg>
      <pc:sldChg chg="addSp delSp modSp mod ord">
        <pc:chgData name="Nguyen, Kenny Bao Khanh (vrv6sf)" userId="8faccc5e-d3bb-4457-99f6-2c8d56a97e84" providerId="ADAL" clId="{C07F7384-005B-A24E-86AD-30D26DF57478}" dt="2025-04-22T20:45:42.223" v="3077" actId="20577"/>
        <pc:sldMkLst>
          <pc:docMk/>
          <pc:sldMk cId="3380446973" sldId="367"/>
        </pc:sldMkLst>
        <pc:spChg chg="del mod">
          <ac:chgData name="Nguyen, Kenny Bao Khanh (vrv6sf)" userId="8faccc5e-d3bb-4457-99f6-2c8d56a97e84" providerId="ADAL" clId="{C07F7384-005B-A24E-86AD-30D26DF57478}" dt="2025-04-22T18:18:22.484" v="164" actId="478"/>
          <ac:spMkLst>
            <pc:docMk/>
            <pc:sldMk cId="3380446973" sldId="367"/>
            <ac:spMk id="2" creationId="{E5D1DC23-009C-4345-AACE-883EA6E42F99}"/>
          </ac:spMkLst>
        </pc:spChg>
        <pc:spChg chg="add del mod">
          <ac:chgData name="Nguyen, Kenny Bao Khanh (vrv6sf)" userId="8faccc5e-d3bb-4457-99f6-2c8d56a97e84" providerId="ADAL" clId="{C07F7384-005B-A24E-86AD-30D26DF57478}" dt="2025-04-22T18:17:43.595" v="162" actId="478"/>
          <ac:spMkLst>
            <pc:docMk/>
            <pc:sldMk cId="3380446973" sldId="367"/>
            <ac:spMk id="3" creationId="{BC03FF30-1677-E5D2-59A7-5D2455D4A54D}"/>
          </ac:spMkLst>
        </pc:spChg>
        <pc:spChg chg="add mod">
          <ac:chgData name="Nguyen, Kenny Bao Khanh (vrv6sf)" userId="8faccc5e-d3bb-4457-99f6-2c8d56a97e84" providerId="ADAL" clId="{C07F7384-005B-A24E-86AD-30D26DF57478}" dt="2025-04-22T20:45:42.223" v="3077" actId="20577"/>
          <ac:spMkLst>
            <pc:docMk/>
            <pc:sldMk cId="3380446973" sldId="367"/>
            <ac:spMk id="5" creationId="{93004EAD-0B3D-3318-9BDF-BB0E7EC63CFB}"/>
          </ac:spMkLst>
        </pc:spChg>
        <pc:spChg chg="mod">
          <ac:chgData name="Nguyen, Kenny Bao Khanh (vrv6sf)" userId="8faccc5e-d3bb-4457-99f6-2c8d56a97e84" providerId="ADAL" clId="{C07F7384-005B-A24E-86AD-30D26DF57478}" dt="2025-04-22T18:45:07.866" v="341" actId="20577"/>
          <ac:spMkLst>
            <pc:docMk/>
            <pc:sldMk cId="3380446973" sldId="367"/>
            <ac:spMk id="6" creationId="{CEDA7E1F-EA10-664E-B135-4A53E08CED96}"/>
          </ac:spMkLst>
        </pc:spChg>
        <pc:spChg chg="del mod">
          <ac:chgData name="Nguyen, Kenny Bao Khanh (vrv6sf)" userId="8faccc5e-d3bb-4457-99f6-2c8d56a97e84" providerId="ADAL" clId="{C07F7384-005B-A24E-86AD-30D26DF57478}" dt="2025-04-22T18:14:45.726" v="161" actId="478"/>
          <ac:spMkLst>
            <pc:docMk/>
            <pc:sldMk cId="3380446973" sldId="367"/>
            <ac:spMk id="92" creationId="{6109F4F5-0601-8B48-B967-EAE63420537D}"/>
          </ac:spMkLst>
        </pc:spChg>
        <pc:spChg chg="del">
          <ac:chgData name="Nguyen, Kenny Bao Khanh (vrv6sf)" userId="8faccc5e-d3bb-4457-99f6-2c8d56a97e84" providerId="ADAL" clId="{C07F7384-005B-A24E-86AD-30D26DF57478}" dt="2025-04-22T15:54:50.305" v="64" actId="478"/>
          <ac:spMkLst>
            <pc:docMk/>
            <pc:sldMk cId="3380446973" sldId="367"/>
            <ac:spMk id="96" creationId="{2E203F62-399C-F34B-99F4-03267862559E}"/>
          </ac:spMkLst>
        </pc:spChg>
        <pc:grpChg chg="add del">
          <ac:chgData name="Nguyen, Kenny Bao Khanh (vrv6sf)" userId="8faccc5e-d3bb-4457-99f6-2c8d56a97e84" providerId="ADAL" clId="{C07F7384-005B-A24E-86AD-30D26DF57478}" dt="2025-04-22T15:54:48.362" v="62" actId="478"/>
          <ac:grpSpMkLst>
            <pc:docMk/>
            <pc:sldMk cId="3380446973" sldId="367"/>
            <ac:grpSpMk id="89" creationId="{08EA14D6-06E2-9142-BDAA-8572AF88800D}"/>
          </ac:grpSpMkLst>
        </pc:grpChg>
        <pc:cxnChg chg="mod">
          <ac:chgData name="Nguyen, Kenny Bao Khanh (vrv6sf)" userId="8faccc5e-d3bb-4457-99f6-2c8d56a97e84" providerId="ADAL" clId="{C07F7384-005B-A24E-86AD-30D26DF57478}" dt="2025-04-22T15:54:48.362" v="62" actId="478"/>
          <ac:cxnSpMkLst>
            <pc:docMk/>
            <pc:sldMk cId="3380446973" sldId="367"/>
            <ac:cxnSpMk id="9" creationId="{2249B7E4-B73A-9C4E-88BA-03A9005BF08B}"/>
          </ac:cxnSpMkLst>
        </pc:cxnChg>
        <pc:cxnChg chg="mod">
          <ac:chgData name="Nguyen, Kenny Bao Khanh (vrv6sf)" userId="8faccc5e-d3bb-4457-99f6-2c8d56a97e84" providerId="ADAL" clId="{C07F7384-005B-A24E-86AD-30D26DF57478}" dt="2025-04-22T15:54:48.362" v="62" actId="478"/>
          <ac:cxnSpMkLst>
            <pc:docMk/>
            <pc:sldMk cId="3380446973" sldId="367"/>
            <ac:cxnSpMk id="10" creationId="{24286EE5-C6CD-0641-8528-3236CB446C9E}"/>
          </ac:cxnSpMkLst>
        </pc:cxnChg>
        <pc:cxnChg chg="mod">
          <ac:chgData name="Nguyen, Kenny Bao Khanh (vrv6sf)" userId="8faccc5e-d3bb-4457-99f6-2c8d56a97e84" providerId="ADAL" clId="{C07F7384-005B-A24E-86AD-30D26DF57478}" dt="2025-04-22T15:54:48.362" v="62" actId="478"/>
          <ac:cxnSpMkLst>
            <pc:docMk/>
            <pc:sldMk cId="3380446973" sldId="367"/>
            <ac:cxnSpMk id="11" creationId="{4558CCB3-E859-2C45-8FB7-40BFC6F2ECAD}"/>
          </ac:cxnSpMkLst>
        </pc:cxnChg>
        <pc:cxnChg chg="mod">
          <ac:chgData name="Nguyen, Kenny Bao Khanh (vrv6sf)" userId="8faccc5e-d3bb-4457-99f6-2c8d56a97e84" providerId="ADAL" clId="{C07F7384-005B-A24E-86AD-30D26DF57478}" dt="2025-04-22T15:54:48.362" v="62" actId="478"/>
          <ac:cxnSpMkLst>
            <pc:docMk/>
            <pc:sldMk cId="3380446973" sldId="367"/>
            <ac:cxnSpMk id="12" creationId="{B7CECFA6-F6BA-BD46-BF86-A2C068D996BB}"/>
          </ac:cxnSpMkLst>
        </pc:cxnChg>
        <pc:cxnChg chg="mod">
          <ac:chgData name="Nguyen, Kenny Bao Khanh (vrv6sf)" userId="8faccc5e-d3bb-4457-99f6-2c8d56a97e84" providerId="ADAL" clId="{C07F7384-005B-A24E-86AD-30D26DF57478}" dt="2025-04-22T15:54:48.362" v="62" actId="478"/>
          <ac:cxnSpMkLst>
            <pc:docMk/>
            <pc:sldMk cId="3380446973" sldId="367"/>
            <ac:cxnSpMk id="13" creationId="{502E110D-62F0-E749-956C-38C7E98DC791}"/>
          </ac:cxnSpMkLst>
        </pc:cxnChg>
        <pc:cxnChg chg="mod">
          <ac:chgData name="Nguyen, Kenny Bao Khanh (vrv6sf)" userId="8faccc5e-d3bb-4457-99f6-2c8d56a97e84" providerId="ADAL" clId="{C07F7384-005B-A24E-86AD-30D26DF57478}" dt="2025-04-22T15:54:48.362" v="62" actId="478"/>
          <ac:cxnSpMkLst>
            <pc:docMk/>
            <pc:sldMk cId="3380446973" sldId="367"/>
            <ac:cxnSpMk id="14" creationId="{E57C778C-70DC-0A4F-B8E3-49601025C68C}"/>
          </ac:cxnSpMkLst>
        </pc:cxnChg>
        <pc:cxnChg chg="mod">
          <ac:chgData name="Nguyen, Kenny Bao Khanh (vrv6sf)" userId="8faccc5e-d3bb-4457-99f6-2c8d56a97e84" providerId="ADAL" clId="{C07F7384-005B-A24E-86AD-30D26DF57478}" dt="2025-04-22T15:54:48.362" v="62" actId="478"/>
          <ac:cxnSpMkLst>
            <pc:docMk/>
            <pc:sldMk cId="3380446973" sldId="367"/>
            <ac:cxnSpMk id="15" creationId="{BA8D0AD6-4A63-B448-B998-5656ED2C852C}"/>
          </ac:cxnSpMkLst>
        </pc:cxnChg>
        <pc:cxnChg chg="mod">
          <ac:chgData name="Nguyen, Kenny Bao Khanh (vrv6sf)" userId="8faccc5e-d3bb-4457-99f6-2c8d56a97e84" providerId="ADAL" clId="{C07F7384-005B-A24E-86AD-30D26DF57478}" dt="2025-04-22T15:54:48.362" v="62" actId="478"/>
          <ac:cxnSpMkLst>
            <pc:docMk/>
            <pc:sldMk cId="3380446973" sldId="367"/>
            <ac:cxnSpMk id="16" creationId="{48B5F6F6-66DA-3948-AD09-DB9B85DC1F57}"/>
          </ac:cxnSpMkLst>
        </pc:cxnChg>
        <pc:cxnChg chg="mod">
          <ac:chgData name="Nguyen, Kenny Bao Khanh (vrv6sf)" userId="8faccc5e-d3bb-4457-99f6-2c8d56a97e84" providerId="ADAL" clId="{C07F7384-005B-A24E-86AD-30D26DF57478}" dt="2025-04-22T15:54:48.362" v="62" actId="478"/>
          <ac:cxnSpMkLst>
            <pc:docMk/>
            <pc:sldMk cId="3380446973" sldId="367"/>
            <ac:cxnSpMk id="24" creationId="{9E9EF7CD-AEDC-584A-A1FA-4CB143E702B4}"/>
          </ac:cxnSpMkLst>
        </pc:cxnChg>
        <pc:cxnChg chg="mod">
          <ac:chgData name="Nguyen, Kenny Bao Khanh (vrv6sf)" userId="8faccc5e-d3bb-4457-99f6-2c8d56a97e84" providerId="ADAL" clId="{C07F7384-005B-A24E-86AD-30D26DF57478}" dt="2025-04-22T15:54:48.362" v="62" actId="478"/>
          <ac:cxnSpMkLst>
            <pc:docMk/>
            <pc:sldMk cId="3380446973" sldId="367"/>
            <ac:cxnSpMk id="26" creationId="{9333B4CB-DD78-8649-9E8E-1DE950524102}"/>
          </ac:cxnSpMkLst>
        </pc:cxnChg>
        <pc:cxnChg chg="mod">
          <ac:chgData name="Nguyen, Kenny Bao Khanh (vrv6sf)" userId="8faccc5e-d3bb-4457-99f6-2c8d56a97e84" providerId="ADAL" clId="{C07F7384-005B-A24E-86AD-30D26DF57478}" dt="2025-04-22T15:54:48.362" v="62" actId="478"/>
          <ac:cxnSpMkLst>
            <pc:docMk/>
            <pc:sldMk cId="3380446973" sldId="367"/>
            <ac:cxnSpMk id="29" creationId="{703BFA31-09F1-964F-85E1-35DE606A13F0}"/>
          </ac:cxnSpMkLst>
        </pc:cxnChg>
        <pc:cxnChg chg="mod">
          <ac:chgData name="Nguyen, Kenny Bao Khanh (vrv6sf)" userId="8faccc5e-d3bb-4457-99f6-2c8d56a97e84" providerId="ADAL" clId="{C07F7384-005B-A24E-86AD-30D26DF57478}" dt="2025-04-22T15:54:48.362" v="62" actId="478"/>
          <ac:cxnSpMkLst>
            <pc:docMk/>
            <pc:sldMk cId="3380446973" sldId="367"/>
            <ac:cxnSpMk id="44" creationId="{694CAA36-5357-1E41-9D7F-75ADA46B0475}"/>
          </ac:cxnSpMkLst>
        </pc:cxnChg>
        <pc:cxnChg chg="add del">
          <ac:chgData name="Nguyen, Kenny Bao Khanh (vrv6sf)" userId="8faccc5e-d3bb-4457-99f6-2c8d56a97e84" providerId="ADAL" clId="{C07F7384-005B-A24E-86AD-30D26DF57478}" dt="2025-04-22T18:14:44.478" v="160" actId="478"/>
          <ac:cxnSpMkLst>
            <pc:docMk/>
            <pc:sldMk cId="3380446973" sldId="367"/>
            <ac:cxnSpMk id="91" creationId="{949E6667-1871-7344-A4FB-45AB1619AFE7}"/>
          </ac:cxnSpMkLst>
        </pc:cxnChg>
        <pc:cxnChg chg="del mod">
          <ac:chgData name="Nguyen, Kenny Bao Khanh (vrv6sf)" userId="8faccc5e-d3bb-4457-99f6-2c8d56a97e84" providerId="ADAL" clId="{C07F7384-005B-A24E-86AD-30D26DF57478}" dt="2025-04-22T15:54:49.531" v="63" actId="478"/>
          <ac:cxnSpMkLst>
            <pc:docMk/>
            <pc:sldMk cId="3380446973" sldId="367"/>
            <ac:cxnSpMk id="93" creationId="{6092B1D8-2EFA-C54B-BC1D-B4317DAAD9B0}"/>
          </ac:cxnSpMkLst>
        </pc:cxnChg>
      </pc:sldChg>
      <pc:sldChg chg="del">
        <pc:chgData name="Nguyen, Kenny Bao Khanh (vrv6sf)" userId="8faccc5e-d3bb-4457-99f6-2c8d56a97e84" providerId="ADAL" clId="{C07F7384-005B-A24E-86AD-30D26DF57478}" dt="2025-04-22T15:56:47.271" v="157" actId="2696"/>
        <pc:sldMkLst>
          <pc:docMk/>
          <pc:sldMk cId="1365046883" sldId="369"/>
        </pc:sldMkLst>
      </pc:sldChg>
      <pc:sldChg chg="del">
        <pc:chgData name="Nguyen, Kenny Bao Khanh (vrv6sf)" userId="8faccc5e-d3bb-4457-99f6-2c8d56a97e84" providerId="ADAL" clId="{C07F7384-005B-A24E-86AD-30D26DF57478}" dt="2025-04-22T15:56:21.609" v="156" actId="2696"/>
        <pc:sldMkLst>
          <pc:docMk/>
          <pc:sldMk cId="3018216559" sldId="372"/>
        </pc:sldMkLst>
      </pc:sldChg>
      <pc:sldChg chg="del">
        <pc:chgData name="Nguyen, Kenny Bao Khanh (vrv6sf)" userId="8faccc5e-d3bb-4457-99f6-2c8d56a97e84" providerId="ADAL" clId="{C07F7384-005B-A24E-86AD-30D26DF57478}" dt="2025-04-22T15:56:21.609" v="156" actId="2696"/>
        <pc:sldMkLst>
          <pc:docMk/>
          <pc:sldMk cId="1977289856" sldId="373"/>
        </pc:sldMkLst>
      </pc:sldChg>
      <pc:sldChg chg="del">
        <pc:chgData name="Nguyen, Kenny Bao Khanh (vrv6sf)" userId="8faccc5e-d3bb-4457-99f6-2c8d56a97e84" providerId="ADAL" clId="{C07F7384-005B-A24E-86AD-30D26DF57478}" dt="2025-04-22T15:56:21.609" v="156" actId="2696"/>
        <pc:sldMkLst>
          <pc:docMk/>
          <pc:sldMk cId="1677596511" sldId="374"/>
        </pc:sldMkLst>
      </pc:sldChg>
      <pc:sldChg chg="del">
        <pc:chgData name="Nguyen, Kenny Bao Khanh (vrv6sf)" userId="8faccc5e-d3bb-4457-99f6-2c8d56a97e84" providerId="ADAL" clId="{C07F7384-005B-A24E-86AD-30D26DF57478}" dt="2025-04-22T19:47:22.147" v="1782" actId="2696"/>
        <pc:sldMkLst>
          <pc:docMk/>
          <pc:sldMk cId="554229864" sldId="376"/>
        </pc:sldMkLst>
      </pc:sldChg>
      <pc:sldChg chg="del">
        <pc:chgData name="Nguyen, Kenny Bao Khanh (vrv6sf)" userId="8faccc5e-d3bb-4457-99f6-2c8d56a97e84" providerId="ADAL" clId="{C07F7384-005B-A24E-86AD-30D26DF57478}" dt="2025-04-22T19:47:22.147" v="1782" actId="2696"/>
        <pc:sldMkLst>
          <pc:docMk/>
          <pc:sldMk cId="1140860291" sldId="377"/>
        </pc:sldMkLst>
      </pc:sldChg>
      <pc:sldChg chg="del">
        <pc:chgData name="Nguyen, Kenny Bao Khanh (vrv6sf)" userId="8faccc5e-d3bb-4457-99f6-2c8d56a97e84" providerId="ADAL" clId="{C07F7384-005B-A24E-86AD-30D26DF57478}" dt="2025-04-22T19:47:22.147" v="1782" actId="2696"/>
        <pc:sldMkLst>
          <pc:docMk/>
          <pc:sldMk cId="1454998433" sldId="378"/>
        </pc:sldMkLst>
      </pc:sldChg>
      <pc:sldChg chg="del">
        <pc:chgData name="Nguyen, Kenny Bao Khanh (vrv6sf)" userId="8faccc5e-d3bb-4457-99f6-2c8d56a97e84" providerId="ADAL" clId="{C07F7384-005B-A24E-86AD-30D26DF57478}" dt="2025-04-22T19:47:22.147" v="1782" actId="2696"/>
        <pc:sldMkLst>
          <pc:docMk/>
          <pc:sldMk cId="252684077" sldId="379"/>
        </pc:sldMkLst>
      </pc:sldChg>
      <pc:sldChg chg="del">
        <pc:chgData name="Nguyen, Kenny Bao Khanh (vrv6sf)" userId="8faccc5e-d3bb-4457-99f6-2c8d56a97e84" providerId="ADAL" clId="{C07F7384-005B-A24E-86AD-30D26DF57478}" dt="2025-04-22T19:47:22.147" v="1782" actId="2696"/>
        <pc:sldMkLst>
          <pc:docMk/>
          <pc:sldMk cId="1110372945" sldId="380"/>
        </pc:sldMkLst>
      </pc:sldChg>
      <pc:sldChg chg="del">
        <pc:chgData name="Nguyen, Kenny Bao Khanh (vrv6sf)" userId="8faccc5e-d3bb-4457-99f6-2c8d56a97e84" providerId="ADAL" clId="{C07F7384-005B-A24E-86AD-30D26DF57478}" dt="2025-04-22T15:56:47.271" v="157" actId="2696"/>
        <pc:sldMkLst>
          <pc:docMk/>
          <pc:sldMk cId="3773889947" sldId="382"/>
        </pc:sldMkLst>
      </pc:sldChg>
      <pc:sldChg chg="del">
        <pc:chgData name="Nguyen, Kenny Bao Khanh (vrv6sf)" userId="8faccc5e-d3bb-4457-99f6-2c8d56a97e84" providerId="ADAL" clId="{C07F7384-005B-A24E-86AD-30D26DF57478}" dt="2025-04-22T15:56:47.271" v="157" actId="2696"/>
        <pc:sldMkLst>
          <pc:docMk/>
          <pc:sldMk cId="357024374" sldId="383"/>
        </pc:sldMkLst>
      </pc:sldChg>
      <pc:sldChg chg="del">
        <pc:chgData name="Nguyen, Kenny Bao Khanh (vrv6sf)" userId="8faccc5e-d3bb-4457-99f6-2c8d56a97e84" providerId="ADAL" clId="{C07F7384-005B-A24E-86AD-30D26DF57478}" dt="2025-04-22T15:56:47.271" v="157" actId="2696"/>
        <pc:sldMkLst>
          <pc:docMk/>
          <pc:sldMk cId="3519982301" sldId="384"/>
        </pc:sldMkLst>
      </pc:sldChg>
      <pc:sldChg chg="del">
        <pc:chgData name="Nguyen, Kenny Bao Khanh (vrv6sf)" userId="8faccc5e-d3bb-4457-99f6-2c8d56a97e84" providerId="ADAL" clId="{C07F7384-005B-A24E-86AD-30D26DF57478}" dt="2025-04-22T15:56:47.271" v="157" actId="2696"/>
        <pc:sldMkLst>
          <pc:docMk/>
          <pc:sldMk cId="2800014122" sldId="385"/>
        </pc:sldMkLst>
      </pc:sldChg>
      <pc:sldChg chg="del">
        <pc:chgData name="Nguyen, Kenny Bao Khanh (vrv6sf)" userId="8faccc5e-d3bb-4457-99f6-2c8d56a97e84" providerId="ADAL" clId="{C07F7384-005B-A24E-86AD-30D26DF57478}" dt="2025-04-22T15:56:47.271" v="157" actId="2696"/>
        <pc:sldMkLst>
          <pc:docMk/>
          <pc:sldMk cId="1458556952" sldId="386"/>
        </pc:sldMkLst>
      </pc:sldChg>
      <pc:sldChg chg="del">
        <pc:chgData name="Nguyen, Kenny Bao Khanh (vrv6sf)" userId="8faccc5e-d3bb-4457-99f6-2c8d56a97e84" providerId="ADAL" clId="{C07F7384-005B-A24E-86AD-30D26DF57478}" dt="2025-04-22T15:56:47.271" v="157" actId="2696"/>
        <pc:sldMkLst>
          <pc:docMk/>
          <pc:sldMk cId="1695947724" sldId="388"/>
        </pc:sldMkLst>
      </pc:sldChg>
      <pc:sldChg chg="del">
        <pc:chgData name="Nguyen, Kenny Bao Khanh (vrv6sf)" userId="8faccc5e-d3bb-4457-99f6-2c8d56a97e84" providerId="ADAL" clId="{C07F7384-005B-A24E-86AD-30D26DF57478}" dt="2025-04-22T15:56:47.271" v="157" actId="2696"/>
        <pc:sldMkLst>
          <pc:docMk/>
          <pc:sldMk cId="488845182" sldId="389"/>
        </pc:sldMkLst>
      </pc:sldChg>
      <pc:sldChg chg="del">
        <pc:chgData name="Nguyen, Kenny Bao Khanh (vrv6sf)" userId="8faccc5e-d3bb-4457-99f6-2c8d56a97e84" providerId="ADAL" clId="{C07F7384-005B-A24E-86AD-30D26DF57478}" dt="2025-04-22T15:56:21.609" v="156" actId="2696"/>
        <pc:sldMkLst>
          <pc:docMk/>
          <pc:sldMk cId="1185504780" sldId="391"/>
        </pc:sldMkLst>
      </pc:sldChg>
      <pc:sldChg chg="del">
        <pc:chgData name="Nguyen, Kenny Bao Khanh (vrv6sf)" userId="8faccc5e-d3bb-4457-99f6-2c8d56a97e84" providerId="ADAL" clId="{C07F7384-005B-A24E-86AD-30D26DF57478}" dt="2025-04-22T15:56:21.609" v="156" actId="2696"/>
        <pc:sldMkLst>
          <pc:docMk/>
          <pc:sldMk cId="2939740784" sldId="392"/>
        </pc:sldMkLst>
      </pc:sldChg>
      <pc:sldChg chg="del">
        <pc:chgData name="Nguyen, Kenny Bao Khanh (vrv6sf)" userId="8faccc5e-d3bb-4457-99f6-2c8d56a97e84" providerId="ADAL" clId="{C07F7384-005B-A24E-86AD-30D26DF57478}" dt="2025-04-22T15:56:21.609" v="156" actId="2696"/>
        <pc:sldMkLst>
          <pc:docMk/>
          <pc:sldMk cId="2273537162" sldId="393"/>
        </pc:sldMkLst>
      </pc:sldChg>
      <pc:sldChg chg="del">
        <pc:chgData name="Nguyen, Kenny Bao Khanh (vrv6sf)" userId="8faccc5e-d3bb-4457-99f6-2c8d56a97e84" providerId="ADAL" clId="{C07F7384-005B-A24E-86AD-30D26DF57478}" dt="2025-04-22T15:56:21.609" v="156" actId="2696"/>
        <pc:sldMkLst>
          <pc:docMk/>
          <pc:sldMk cId="1688541465" sldId="394"/>
        </pc:sldMkLst>
      </pc:sldChg>
      <pc:sldChg chg="del">
        <pc:chgData name="Nguyen, Kenny Bao Khanh (vrv6sf)" userId="8faccc5e-d3bb-4457-99f6-2c8d56a97e84" providerId="ADAL" clId="{C07F7384-005B-A24E-86AD-30D26DF57478}" dt="2025-04-22T15:56:07.681" v="155" actId="2696"/>
        <pc:sldMkLst>
          <pc:docMk/>
          <pc:sldMk cId="1451743996" sldId="395"/>
        </pc:sldMkLst>
      </pc:sldChg>
      <pc:sldChg chg="del">
        <pc:chgData name="Nguyen, Kenny Bao Khanh (vrv6sf)" userId="8faccc5e-d3bb-4457-99f6-2c8d56a97e84" providerId="ADAL" clId="{C07F7384-005B-A24E-86AD-30D26DF57478}" dt="2025-04-22T15:56:21.609" v="156" actId="2696"/>
        <pc:sldMkLst>
          <pc:docMk/>
          <pc:sldMk cId="83658818" sldId="396"/>
        </pc:sldMkLst>
      </pc:sldChg>
      <pc:sldChg chg="del">
        <pc:chgData name="Nguyen, Kenny Bao Khanh (vrv6sf)" userId="8faccc5e-d3bb-4457-99f6-2c8d56a97e84" providerId="ADAL" clId="{C07F7384-005B-A24E-86AD-30D26DF57478}" dt="2025-04-22T15:56:07.681" v="155" actId="2696"/>
        <pc:sldMkLst>
          <pc:docMk/>
          <pc:sldMk cId="919271472" sldId="397"/>
        </pc:sldMkLst>
      </pc:sldChg>
      <pc:sldChg chg="del">
        <pc:chgData name="Nguyen, Kenny Bao Khanh (vrv6sf)" userId="8faccc5e-d3bb-4457-99f6-2c8d56a97e84" providerId="ADAL" clId="{C07F7384-005B-A24E-86AD-30D26DF57478}" dt="2025-04-22T15:56:07.681" v="155" actId="2696"/>
        <pc:sldMkLst>
          <pc:docMk/>
          <pc:sldMk cId="3884649319" sldId="398"/>
        </pc:sldMkLst>
      </pc:sldChg>
      <pc:sldChg chg="del">
        <pc:chgData name="Nguyen, Kenny Bao Khanh (vrv6sf)" userId="8faccc5e-d3bb-4457-99f6-2c8d56a97e84" providerId="ADAL" clId="{C07F7384-005B-A24E-86AD-30D26DF57478}" dt="2025-04-22T15:56:07.681" v="155" actId="2696"/>
        <pc:sldMkLst>
          <pc:docMk/>
          <pc:sldMk cId="1033573435" sldId="399"/>
        </pc:sldMkLst>
      </pc:sldChg>
      <pc:sldChg chg="del">
        <pc:chgData name="Nguyen, Kenny Bao Khanh (vrv6sf)" userId="8faccc5e-d3bb-4457-99f6-2c8d56a97e84" providerId="ADAL" clId="{C07F7384-005B-A24E-86AD-30D26DF57478}" dt="2025-04-22T15:56:07.681" v="155" actId="2696"/>
        <pc:sldMkLst>
          <pc:docMk/>
          <pc:sldMk cId="992042148" sldId="400"/>
        </pc:sldMkLst>
      </pc:sldChg>
      <pc:sldChg chg="del">
        <pc:chgData name="Nguyen, Kenny Bao Khanh (vrv6sf)" userId="8faccc5e-d3bb-4457-99f6-2c8d56a97e84" providerId="ADAL" clId="{C07F7384-005B-A24E-86AD-30D26DF57478}" dt="2025-04-22T15:57:01.993" v="158" actId="2696"/>
        <pc:sldMkLst>
          <pc:docMk/>
          <pc:sldMk cId="4197285213" sldId="401"/>
        </pc:sldMkLst>
      </pc:sldChg>
      <pc:sldChg chg="del">
        <pc:chgData name="Nguyen, Kenny Bao Khanh (vrv6sf)" userId="8faccc5e-d3bb-4457-99f6-2c8d56a97e84" providerId="ADAL" clId="{C07F7384-005B-A24E-86AD-30D26DF57478}" dt="2025-04-22T15:56:47.271" v="157" actId="2696"/>
        <pc:sldMkLst>
          <pc:docMk/>
          <pc:sldMk cId="1176930280" sldId="402"/>
        </pc:sldMkLst>
      </pc:sldChg>
      <pc:sldChg chg="del">
        <pc:chgData name="Nguyen, Kenny Bao Khanh (vrv6sf)" userId="8faccc5e-d3bb-4457-99f6-2c8d56a97e84" providerId="ADAL" clId="{C07F7384-005B-A24E-86AD-30D26DF57478}" dt="2025-04-22T19:47:22.147" v="1782" actId="2696"/>
        <pc:sldMkLst>
          <pc:docMk/>
          <pc:sldMk cId="2975391319" sldId="406"/>
        </pc:sldMkLst>
      </pc:sldChg>
      <pc:sldChg chg="addSp delSp modSp add mod">
        <pc:chgData name="Nguyen, Kenny Bao Khanh (vrv6sf)" userId="8faccc5e-d3bb-4457-99f6-2c8d56a97e84" providerId="ADAL" clId="{C07F7384-005B-A24E-86AD-30D26DF57478}" dt="2025-04-22T20:46:50.055" v="3085" actId="478"/>
        <pc:sldMkLst>
          <pc:docMk/>
          <pc:sldMk cId="172464985" sldId="407"/>
        </pc:sldMkLst>
        <pc:spChg chg="del">
          <ac:chgData name="Nguyen, Kenny Bao Khanh (vrv6sf)" userId="8faccc5e-d3bb-4457-99f6-2c8d56a97e84" providerId="ADAL" clId="{C07F7384-005B-A24E-86AD-30D26DF57478}" dt="2025-04-22T18:45:12.221" v="343" actId="478"/>
          <ac:spMkLst>
            <pc:docMk/>
            <pc:sldMk cId="172464985" sldId="407"/>
            <ac:spMk id="2" creationId="{F0637160-2FEA-16F1-5ADE-FDB820201510}"/>
          </ac:spMkLst>
        </pc:spChg>
        <pc:spChg chg="del mod">
          <ac:chgData name="Nguyen, Kenny Bao Khanh (vrv6sf)" userId="8faccc5e-d3bb-4457-99f6-2c8d56a97e84" providerId="ADAL" clId="{C07F7384-005B-A24E-86AD-30D26DF57478}" dt="2025-04-22T18:42:21.831" v="318" actId="478"/>
          <ac:spMkLst>
            <pc:docMk/>
            <pc:sldMk cId="172464985" sldId="407"/>
            <ac:spMk id="3" creationId="{0A1400F4-FB7A-19E4-AFAA-439828E7D609}"/>
          </ac:spMkLst>
        </pc:spChg>
        <pc:spChg chg="add del mod">
          <ac:chgData name="Nguyen, Kenny Bao Khanh (vrv6sf)" userId="8faccc5e-d3bb-4457-99f6-2c8d56a97e84" providerId="ADAL" clId="{C07F7384-005B-A24E-86AD-30D26DF57478}" dt="2025-04-22T20:46:50.055" v="3085" actId="478"/>
          <ac:spMkLst>
            <pc:docMk/>
            <pc:sldMk cId="172464985" sldId="407"/>
            <ac:spMk id="5" creationId="{B9D45E50-49F4-F220-20BC-403757358FA5}"/>
          </ac:spMkLst>
        </pc:spChg>
        <pc:spChg chg="mod">
          <ac:chgData name="Nguyen, Kenny Bao Khanh (vrv6sf)" userId="8faccc5e-d3bb-4457-99f6-2c8d56a97e84" providerId="ADAL" clId="{C07F7384-005B-A24E-86AD-30D26DF57478}" dt="2025-04-22T18:45:03.112" v="328" actId="20577"/>
          <ac:spMkLst>
            <pc:docMk/>
            <pc:sldMk cId="172464985" sldId="407"/>
            <ac:spMk id="6" creationId="{CDA804AF-2BDD-3EED-341A-0D8877968EE6}"/>
          </ac:spMkLst>
        </pc:spChg>
        <pc:spChg chg="add mod">
          <ac:chgData name="Nguyen, Kenny Bao Khanh (vrv6sf)" userId="8faccc5e-d3bb-4457-99f6-2c8d56a97e84" providerId="ADAL" clId="{C07F7384-005B-A24E-86AD-30D26DF57478}" dt="2025-04-22T20:46:48.958" v="3084" actId="20577"/>
          <ac:spMkLst>
            <pc:docMk/>
            <pc:sldMk cId="172464985" sldId="407"/>
            <ac:spMk id="7" creationId="{142DE114-4EE3-B6D5-687D-E8699C8D338D}"/>
          </ac:spMkLst>
        </pc:spChg>
        <pc:spChg chg="del">
          <ac:chgData name="Nguyen, Kenny Bao Khanh (vrv6sf)" userId="8faccc5e-d3bb-4457-99f6-2c8d56a97e84" providerId="ADAL" clId="{C07F7384-005B-A24E-86AD-30D26DF57478}" dt="2025-04-22T18:45:13.174" v="344" actId="478"/>
          <ac:spMkLst>
            <pc:docMk/>
            <pc:sldMk cId="172464985" sldId="407"/>
            <ac:spMk id="92" creationId="{7AAD6D87-B055-ADFD-7CB9-D34D473914E5}"/>
          </ac:spMkLst>
        </pc:spChg>
        <pc:graphicFrameChg chg="add mod modGraphic">
          <ac:chgData name="Nguyen, Kenny Bao Khanh (vrv6sf)" userId="8faccc5e-d3bb-4457-99f6-2c8d56a97e84" providerId="ADAL" clId="{C07F7384-005B-A24E-86AD-30D26DF57478}" dt="2025-04-22T18:47:48.043" v="514" actId="207"/>
          <ac:graphicFrameMkLst>
            <pc:docMk/>
            <pc:sldMk cId="172464985" sldId="407"/>
            <ac:graphicFrameMk id="8" creationId="{527BAEA2-E8A9-BB60-4514-17CE3042C7FE}"/>
          </ac:graphicFrameMkLst>
        </pc:graphicFrameChg>
        <pc:picChg chg="add del mod">
          <ac:chgData name="Nguyen, Kenny Bao Khanh (vrv6sf)" userId="8faccc5e-d3bb-4457-99f6-2c8d56a97e84" providerId="ADAL" clId="{C07F7384-005B-A24E-86AD-30D26DF57478}" dt="2025-04-22T18:45:36.616" v="348" actId="478"/>
          <ac:picMkLst>
            <pc:docMk/>
            <pc:sldMk cId="172464985" sldId="407"/>
            <ac:picMk id="4" creationId="{42E2BCCD-A4A5-E840-0C7D-456B833FA1D4}"/>
          </ac:picMkLst>
        </pc:picChg>
        <pc:picChg chg="add mod">
          <ac:chgData name="Nguyen, Kenny Bao Khanh (vrv6sf)" userId="8faccc5e-d3bb-4457-99f6-2c8d56a97e84" providerId="ADAL" clId="{C07F7384-005B-A24E-86AD-30D26DF57478}" dt="2025-04-22T20:46:24.226" v="3079" actId="732"/>
          <ac:picMkLst>
            <pc:docMk/>
            <pc:sldMk cId="172464985" sldId="407"/>
            <ac:picMk id="3074" creationId="{288ED403-DD53-AE86-0B20-3519FA7CDBCE}"/>
          </ac:picMkLst>
        </pc:picChg>
        <pc:cxnChg chg="del">
          <ac:chgData name="Nguyen, Kenny Bao Khanh (vrv6sf)" userId="8faccc5e-d3bb-4457-99f6-2c8d56a97e84" providerId="ADAL" clId="{C07F7384-005B-A24E-86AD-30D26DF57478}" dt="2025-04-22T18:45:10.913" v="342" actId="478"/>
          <ac:cxnSpMkLst>
            <pc:docMk/>
            <pc:sldMk cId="172464985" sldId="407"/>
            <ac:cxnSpMk id="91" creationId="{6B1DDD27-6FB9-B759-600C-84ED38897140}"/>
          </ac:cxnSpMkLst>
        </pc:cxnChg>
      </pc:sldChg>
      <pc:sldChg chg="add del">
        <pc:chgData name="Nguyen, Kenny Bao Khanh (vrv6sf)" userId="8faccc5e-d3bb-4457-99f6-2c8d56a97e84" providerId="ADAL" clId="{C07F7384-005B-A24E-86AD-30D26DF57478}" dt="2025-04-22T15:54:14.532" v="1"/>
        <pc:sldMkLst>
          <pc:docMk/>
          <pc:sldMk cId="758848726" sldId="407"/>
        </pc:sldMkLst>
      </pc:sldChg>
      <pc:sldChg chg="addSp delSp modSp add del mod ord">
        <pc:chgData name="Nguyen, Kenny Bao Khanh (vrv6sf)" userId="8faccc5e-d3bb-4457-99f6-2c8d56a97e84" providerId="ADAL" clId="{C07F7384-005B-A24E-86AD-30D26DF57478}" dt="2025-04-22T20:20:07.046" v="2973" actId="20577"/>
        <pc:sldMkLst>
          <pc:docMk/>
          <pc:sldMk cId="4227851130" sldId="408"/>
        </pc:sldMkLst>
        <pc:spChg chg="del mod">
          <ac:chgData name="Nguyen, Kenny Bao Khanh (vrv6sf)" userId="8faccc5e-d3bb-4457-99f6-2c8d56a97e84" providerId="ADAL" clId="{C07F7384-005B-A24E-86AD-30D26DF57478}" dt="2025-04-22T19:47:44.448" v="1803" actId="478"/>
          <ac:spMkLst>
            <pc:docMk/>
            <pc:sldMk cId="4227851130" sldId="408"/>
            <ac:spMk id="2" creationId="{BBF8E251-1132-D5A2-27F8-4AB3884A95C7}"/>
          </ac:spMkLst>
        </pc:spChg>
        <pc:spChg chg="mod">
          <ac:chgData name="Nguyen, Kenny Bao Khanh (vrv6sf)" userId="8faccc5e-d3bb-4457-99f6-2c8d56a97e84" providerId="ADAL" clId="{C07F7384-005B-A24E-86AD-30D26DF57478}" dt="2025-04-22T20:00:41.057" v="2281" actId="1076"/>
          <ac:spMkLst>
            <pc:docMk/>
            <pc:sldMk cId="4227851130" sldId="408"/>
            <ac:spMk id="3" creationId="{CC8BD2F6-E894-B790-E5B0-78D04C296B48}"/>
          </ac:spMkLst>
        </pc:spChg>
        <pc:spChg chg="add mod">
          <ac:chgData name="Nguyen, Kenny Bao Khanh (vrv6sf)" userId="8faccc5e-d3bb-4457-99f6-2c8d56a97e84" providerId="ADAL" clId="{C07F7384-005B-A24E-86AD-30D26DF57478}" dt="2025-04-22T20:20:07.046" v="2973" actId="20577"/>
          <ac:spMkLst>
            <pc:docMk/>
            <pc:sldMk cId="4227851130" sldId="408"/>
            <ac:spMk id="5" creationId="{9C38A1FE-54F6-5303-F6F9-3BE2F64D9D1D}"/>
          </ac:spMkLst>
        </pc:spChg>
        <pc:spChg chg="mod">
          <ac:chgData name="Nguyen, Kenny Bao Khanh (vrv6sf)" userId="8faccc5e-d3bb-4457-99f6-2c8d56a97e84" providerId="ADAL" clId="{C07F7384-005B-A24E-86AD-30D26DF57478}" dt="2025-04-22T20:05:43.019" v="2302" actId="20577"/>
          <ac:spMkLst>
            <pc:docMk/>
            <pc:sldMk cId="4227851130" sldId="408"/>
            <ac:spMk id="6" creationId="{E472CFBB-4A87-B95B-6B2D-16AE09D5E4A7}"/>
          </ac:spMkLst>
        </pc:spChg>
        <pc:spChg chg="del">
          <ac:chgData name="Nguyen, Kenny Bao Khanh (vrv6sf)" userId="8faccc5e-d3bb-4457-99f6-2c8d56a97e84" providerId="ADAL" clId="{C07F7384-005B-A24E-86AD-30D26DF57478}" dt="2025-04-22T19:47:45.573" v="1804" actId="478"/>
          <ac:spMkLst>
            <pc:docMk/>
            <pc:sldMk cId="4227851130" sldId="408"/>
            <ac:spMk id="92" creationId="{4255A406-9FA4-A86D-F92B-304BF67AF8B9}"/>
          </ac:spMkLst>
        </pc:spChg>
        <pc:cxnChg chg="del">
          <ac:chgData name="Nguyen, Kenny Bao Khanh (vrv6sf)" userId="8faccc5e-d3bb-4457-99f6-2c8d56a97e84" providerId="ADAL" clId="{C07F7384-005B-A24E-86AD-30D26DF57478}" dt="2025-04-22T19:47:39.925" v="1799" actId="478"/>
          <ac:cxnSpMkLst>
            <pc:docMk/>
            <pc:sldMk cId="4227851130" sldId="408"/>
            <ac:cxnSpMk id="91" creationId="{BE188605-4297-B8A6-B7A8-FC6850EF0819}"/>
          </ac:cxnSpMkLst>
        </pc:cxnChg>
      </pc:sldChg>
      <pc:sldChg chg="add del">
        <pc:chgData name="Nguyen, Kenny Bao Khanh (vrv6sf)" userId="8faccc5e-d3bb-4457-99f6-2c8d56a97e84" providerId="ADAL" clId="{C07F7384-005B-A24E-86AD-30D26DF57478}" dt="2025-04-22T19:47:22.147" v="1782" actId="2696"/>
        <pc:sldMkLst>
          <pc:docMk/>
          <pc:sldMk cId="3013368288" sldId="409"/>
        </pc:sldMkLst>
      </pc:sldChg>
      <pc:sldChg chg="delSp modSp add del mod">
        <pc:chgData name="Nguyen, Kenny Bao Khanh (vrv6sf)" userId="8faccc5e-d3bb-4457-99f6-2c8d56a97e84" providerId="ADAL" clId="{C07F7384-005B-A24E-86AD-30D26DF57478}" dt="2025-04-22T20:46:45.921" v="3082" actId="2696"/>
        <pc:sldMkLst>
          <pc:docMk/>
          <pc:sldMk cId="3897704600" sldId="410"/>
        </pc:sldMkLst>
        <pc:spChg chg="del mod">
          <ac:chgData name="Nguyen, Kenny Bao Khanh (vrv6sf)" userId="8faccc5e-d3bb-4457-99f6-2c8d56a97e84" providerId="ADAL" clId="{C07F7384-005B-A24E-86AD-30D26DF57478}" dt="2025-04-22T18:50:56.382" v="534" actId="478"/>
          <ac:spMkLst>
            <pc:docMk/>
            <pc:sldMk cId="3897704600" sldId="410"/>
            <ac:spMk id="7" creationId="{31432E84-C49C-66CB-C424-9F06002792B7}"/>
          </ac:spMkLst>
        </pc:spChg>
        <pc:graphicFrameChg chg="del modGraphic">
          <ac:chgData name="Nguyen, Kenny Bao Khanh (vrv6sf)" userId="8faccc5e-d3bb-4457-99f6-2c8d56a97e84" providerId="ADAL" clId="{C07F7384-005B-A24E-86AD-30D26DF57478}" dt="2025-04-22T18:50:57.297" v="535" actId="478"/>
          <ac:graphicFrameMkLst>
            <pc:docMk/>
            <pc:sldMk cId="3897704600" sldId="410"/>
            <ac:graphicFrameMk id="8" creationId="{C17E15F4-8251-F0EE-385E-A1798EED885D}"/>
          </ac:graphicFrameMkLst>
        </pc:graphicFrameChg>
        <pc:picChg chg="mod">
          <ac:chgData name="Nguyen, Kenny Bao Khanh (vrv6sf)" userId="8faccc5e-d3bb-4457-99f6-2c8d56a97e84" providerId="ADAL" clId="{C07F7384-005B-A24E-86AD-30D26DF57478}" dt="2025-04-22T20:46:16.183" v="3078" actId="732"/>
          <ac:picMkLst>
            <pc:docMk/>
            <pc:sldMk cId="3897704600" sldId="410"/>
            <ac:picMk id="3074" creationId="{BE353BD1-4927-CC98-9F79-4E1E50316C09}"/>
          </ac:picMkLst>
        </pc:picChg>
      </pc:sldChg>
      <pc:sldChg chg="addSp delSp modSp add mod">
        <pc:chgData name="Nguyen, Kenny Bao Khanh (vrv6sf)" userId="8faccc5e-d3bb-4457-99f6-2c8d56a97e84" providerId="ADAL" clId="{C07F7384-005B-A24E-86AD-30D26DF57478}" dt="2025-04-22T20:46:54.461" v="3090" actId="20577"/>
        <pc:sldMkLst>
          <pc:docMk/>
          <pc:sldMk cId="253651980" sldId="411"/>
        </pc:sldMkLst>
        <pc:spChg chg="add mod">
          <ac:chgData name="Nguyen, Kenny Bao Khanh (vrv6sf)" userId="8faccc5e-d3bb-4457-99f6-2c8d56a97e84" providerId="ADAL" clId="{C07F7384-005B-A24E-86AD-30D26DF57478}" dt="2025-04-22T20:46:54.461" v="3090" actId="20577"/>
          <ac:spMkLst>
            <pc:docMk/>
            <pc:sldMk cId="253651980" sldId="411"/>
            <ac:spMk id="2" creationId="{0FD38FA6-851B-98D2-7122-32B4FDC8A560}"/>
          </ac:spMkLst>
        </pc:spChg>
        <pc:spChg chg="add mod">
          <ac:chgData name="Nguyen, Kenny Bao Khanh (vrv6sf)" userId="8faccc5e-d3bb-4457-99f6-2c8d56a97e84" providerId="ADAL" clId="{C07F7384-005B-A24E-86AD-30D26DF57478}" dt="2025-04-22T18:54:38.907" v="671" actId="1076"/>
          <ac:spMkLst>
            <pc:docMk/>
            <pc:sldMk cId="253651980" sldId="411"/>
            <ac:spMk id="3" creationId="{CE04FFBC-3445-FB4E-128D-5B233557FEFB}"/>
          </ac:spMkLst>
        </pc:spChg>
        <pc:spChg chg="add mod">
          <ac:chgData name="Nguyen, Kenny Bao Khanh (vrv6sf)" userId="8faccc5e-d3bb-4457-99f6-2c8d56a97e84" providerId="ADAL" clId="{C07F7384-005B-A24E-86AD-30D26DF57478}" dt="2025-04-22T18:54:39.897" v="672"/>
          <ac:spMkLst>
            <pc:docMk/>
            <pc:sldMk cId="253651980" sldId="411"/>
            <ac:spMk id="4" creationId="{B2572535-AEB1-F5F1-7718-13BCA7D1F857}"/>
          </ac:spMkLst>
        </pc:spChg>
        <pc:spChg chg="del">
          <ac:chgData name="Nguyen, Kenny Bao Khanh (vrv6sf)" userId="8faccc5e-d3bb-4457-99f6-2c8d56a97e84" providerId="ADAL" clId="{C07F7384-005B-A24E-86AD-30D26DF57478}" dt="2025-04-22T20:46:51.956" v="3086" actId="478"/>
          <ac:spMkLst>
            <pc:docMk/>
            <pc:sldMk cId="253651980" sldId="411"/>
            <ac:spMk id="5" creationId="{A95E751A-635E-82DD-5DE9-D3219788C458}"/>
          </ac:spMkLst>
        </pc:spChg>
        <pc:spChg chg="mod">
          <ac:chgData name="Nguyen, Kenny Bao Khanh (vrv6sf)" userId="8faccc5e-d3bb-4457-99f6-2c8d56a97e84" providerId="ADAL" clId="{C07F7384-005B-A24E-86AD-30D26DF57478}" dt="2025-04-22T20:46:53.361" v="3088" actId="20577"/>
          <ac:spMkLst>
            <pc:docMk/>
            <pc:sldMk cId="253651980" sldId="411"/>
            <ac:spMk id="7" creationId="{C7DF038E-2A91-DA5A-FAF8-A31EC7494590}"/>
          </ac:spMkLst>
        </pc:spChg>
        <pc:spChg chg="add mod">
          <ac:chgData name="Nguyen, Kenny Bao Khanh (vrv6sf)" userId="8faccc5e-d3bb-4457-99f6-2c8d56a97e84" providerId="ADAL" clId="{C07F7384-005B-A24E-86AD-30D26DF57478}" dt="2025-04-22T18:55:09.060" v="679" actId="1076"/>
          <ac:spMkLst>
            <pc:docMk/>
            <pc:sldMk cId="253651980" sldId="411"/>
            <ac:spMk id="9" creationId="{A7DE4A83-88E6-C505-43F0-9DD6972FCBAB}"/>
          </ac:spMkLst>
        </pc:spChg>
        <pc:graphicFrameChg chg="add mod">
          <ac:chgData name="Nguyen, Kenny Bao Khanh (vrv6sf)" userId="8faccc5e-d3bb-4457-99f6-2c8d56a97e84" providerId="ADAL" clId="{C07F7384-005B-A24E-86AD-30D26DF57478}" dt="2025-04-22T18:56:06.741" v="682" actId="1076"/>
          <ac:graphicFrameMkLst>
            <pc:docMk/>
            <pc:sldMk cId="253651980" sldId="411"/>
            <ac:graphicFrameMk id="10" creationId="{7DB10B35-5AC2-709A-441D-913B65F5EDEC}"/>
          </ac:graphicFrameMkLst>
        </pc:graphicFrameChg>
        <pc:picChg chg="mod">
          <ac:chgData name="Nguyen, Kenny Bao Khanh (vrv6sf)" userId="8faccc5e-d3bb-4457-99f6-2c8d56a97e84" providerId="ADAL" clId="{C07F7384-005B-A24E-86AD-30D26DF57478}" dt="2025-04-22T20:46:29.719" v="3080" actId="732"/>
          <ac:picMkLst>
            <pc:docMk/>
            <pc:sldMk cId="253651980" sldId="411"/>
            <ac:picMk id="3074" creationId="{DE71AF58-0ACC-A4DB-777C-C4AB613A52D9}"/>
          </ac:picMkLst>
        </pc:picChg>
      </pc:sldChg>
      <pc:sldChg chg="addSp modSp add del mod">
        <pc:chgData name="Nguyen, Kenny Bao Khanh (vrv6sf)" userId="8faccc5e-d3bb-4457-99f6-2c8d56a97e84" providerId="ADAL" clId="{C07F7384-005B-A24E-86AD-30D26DF57478}" dt="2025-04-22T18:54:06.564" v="624" actId="2696"/>
        <pc:sldMkLst>
          <pc:docMk/>
          <pc:sldMk cId="3975317052" sldId="411"/>
        </pc:sldMkLst>
        <pc:spChg chg="add mod">
          <ac:chgData name="Nguyen, Kenny Bao Khanh (vrv6sf)" userId="8faccc5e-d3bb-4457-99f6-2c8d56a97e84" providerId="ADAL" clId="{C07F7384-005B-A24E-86AD-30D26DF57478}" dt="2025-04-22T18:52:34.658" v="553" actId="1076"/>
          <ac:spMkLst>
            <pc:docMk/>
            <pc:sldMk cId="3975317052" sldId="411"/>
            <ac:spMk id="2" creationId="{49893409-90E4-A091-5CC8-CFCA40CEA9AB}"/>
          </ac:spMkLst>
        </pc:spChg>
        <pc:spChg chg="mod">
          <ac:chgData name="Nguyen, Kenny Bao Khanh (vrv6sf)" userId="8faccc5e-d3bb-4457-99f6-2c8d56a97e84" providerId="ADAL" clId="{C07F7384-005B-A24E-86AD-30D26DF57478}" dt="2025-04-22T18:51:49.716" v="549" actId="20577"/>
          <ac:spMkLst>
            <pc:docMk/>
            <pc:sldMk cId="3975317052" sldId="411"/>
            <ac:spMk id="7" creationId="{5C95FBE0-719A-D593-A1CE-DA1442CBB6B3}"/>
          </ac:spMkLst>
        </pc:spChg>
        <pc:graphicFrameChg chg="modGraphic">
          <ac:chgData name="Nguyen, Kenny Bao Khanh (vrv6sf)" userId="8faccc5e-d3bb-4457-99f6-2c8d56a97e84" providerId="ADAL" clId="{C07F7384-005B-A24E-86AD-30D26DF57478}" dt="2025-04-22T18:52:26.733" v="551" actId="2165"/>
          <ac:graphicFrameMkLst>
            <pc:docMk/>
            <pc:sldMk cId="3975317052" sldId="411"/>
            <ac:graphicFrameMk id="8" creationId="{54C58D2C-ADD4-7EC6-7EDC-6F40EB50DAA6}"/>
          </ac:graphicFrameMkLst>
        </pc:graphicFrameChg>
      </pc:sldChg>
      <pc:sldChg chg="addSp delSp modSp add mod">
        <pc:chgData name="Nguyen, Kenny Bao Khanh (vrv6sf)" userId="8faccc5e-d3bb-4457-99f6-2c8d56a97e84" providerId="ADAL" clId="{C07F7384-005B-A24E-86AD-30D26DF57478}" dt="2025-04-22T20:47:01.511" v="3099" actId="20577"/>
        <pc:sldMkLst>
          <pc:docMk/>
          <pc:sldMk cId="326373042" sldId="412"/>
        </pc:sldMkLst>
        <pc:spChg chg="mod">
          <ac:chgData name="Nguyen, Kenny Bao Khanh (vrv6sf)" userId="8faccc5e-d3bb-4457-99f6-2c8d56a97e84" providerId="ADAL" clId="{C07F7384-005B-A24E-86AD-30D26DF57478}" dt="2025-04-22T20:47:00.491" v="3097" actId="20577"/>
          <ac:spMkLst>
            <pc:docMk/>
            <pc:sldMk cId="326373042" sldId="412"/>
            <ac:spMk id="2" creationId="{DB4C219D-1725-045E-9AC9-34A94DB1E65C}"/>
          </ac:spMkLst>
        </pc:spChg>
        <pc:spChg chg="add mod">
          <ac:chgData name="Nguyen, Kenny Bao Khanh (vrv6sf)" userId="8faccc5e-d3bb-4457-99f6-2c8d56a97e84" providerId="ADAL" clId="{C07F7384-005B-A24E-86AD-30D26DF57478}" dt="2025-04-22T20:47:01.511" v="3099" actId="20577"/>
          <ac:spMkLst>
            <pc:docMk/>
            <pc:sldMk cId="326373042" sldId="412"/>
            <ac:spMk id="4" creationId="{9E607290-92B9-B778-8A76-76268B61CEC3}"/>
          </ac:spMkLst>
        </pc:spChg>
        <pc:spChg chg="del">
          <ac:chgData name="Nguyen, Kenny Bao Khanh (vrv6sf)" userId="8faccc5e-d3bb-4457-99f6-2c8d56a97e84" providerId="ADAL" clId="{C07F7384-005B-A24E-86AD-30D26DF57478}" dt="2025-04-22T20:46:58.064" v="3091" actId="478"/>
          <ac:spMkLst>
            <pc:docMk/>
            <pc:sldMk cId="326373042" sldId="412"/>
            <ac:spMk id="5" creationId="{82E61BC1-FFD4-F8D4-8671-017B1541DE76}"/>
          </ac:spMkLst>
        </pc:spChg>
        <pc:spChg chg="mod">
          <ac:chgData name="Nguyen, Kenny Bao Khanh (vrv6sf)" userId="8faccc5e-d3bb-4457-99f6-2c8d56a97e84" providerId="ADAL" clId="{C07F7384-005B-A24E-86AD-30D26DF57478}" dt="2025-04-22T20:46:59.591" v="3095" actId="20577"/>
          <ac:spMkLst>
            <pc:docMk/>
            <pc:sldMk cId="326373042" sldId="412"/>
            <ac:spMk id="7" creationId="{AC2FBD87-7F11-A268-2E13-73030B1608B4}"/>
          </ac:spMkLst>
        </pc:spChg>
        <pc:spChg chg="add mod">
          <ac:chgData name="Nguyen, Kenny Bao Khanh (vrv6sf)" userId="8faccc5e-d3bb-4457-99f6-2c8d56a97e84" providerId="ADAL" clId="{C07F7384-005B-A24E-86AD-30D26DF57478}" dt="2025-04-22T19:02:01.089" v="993"/>
          <ac:spMkLst>
            <pc:docMk/>
            <pc:sldMk cId="326373042" sldId="412"/>
            <ac:spMk id="16" creationId="{3C933F5D-CE29-DFD8-12F5-0076E356EDAC}"/>
          </ac:spMkLst>
        </pc:spChg>
        <pc:spChg chg="add mod">
          <ac:chgData name="Nguyen, Kenny Bao Khanh (vrv6sf)" userId="8faccc5e-d3bb-4457-99f6-2c8d56a97e84" providerId="ADAL" clId="{C07F7384-005B-A24E-86AD-30D26DF57478}" dt="2025-04-22T19:02:01.089" v="993"/>
          <ac:spMkLst>
            <pc:docMk/>
            <pc:sldMk cId="326373042" sldId="412"/>
            <ac:spMk id="17" creationId="{E945433B-D509-AFEB-4875-F1B53163E3E4}"/>
          </ac:spMkLst>
        </pc:spChg>
        <pc:graphicFrameChg chg="add del mod modGraphic">
          <ac:chgData name="Nguyen, Kenny Bao Khanh (vrv6sf)" userId="8faccc5e-d3bb-4457-99f6-2c8d56a97e84" providerId="ADAL" clId="{C07F7384-005B-A24E-86AD-30D26DF57478}" dt="2025-04-22T18:59:36.526" v="904" actId="478"/>
          <ac:graphicFrameMkLst>
            <pc:docMk/>
            <pc:sldMk cId="326373042" sldId="412"/>
            <ac:graphicFrameMk id="11" creationId="{421D044F-6CE7-F472-612B-896B4D42C1D1}"/>
          </ac:graphicFrameMkLst>
        </pc:graphicFrameChg>
        <pc:graphicFrameChg chg="add del modGraphic">
          <ac:chgData name="Nguyen, Kenny Bao Khanh (vrv6sf)" userId="8faccc5e-d3bb-4457-99f6-2c8d56a97e84" providerId="ADAL" clId="{C07F7384-005B-A24E-86AD-30D26DF57478}" dt="2025-04-22T18:59:45.412" v="908" actId="478"/>
          <ac:graphicFrameMkLst>
            <pc:docMk/>
            <pc:sldMk cId="326373042" sldId="412"/>
            <ac:graphicFrameMk id="12" creationId="{7C236268-405A-EFDD-3B6D-76BC363F9B43}"/>
          </ac:graphicFrameMkLst>
        </pc:graphicFrameChg>
        <pc:graphicFrameChg chg="add del mod modGraphic">
          <ac:chgData name="Nguyen, Kenny Bao Khanh (vrv6sf)" userId="8faccc5e-d3bb-4457-99f6-2c8d56a97e84" providerId="ADAL" clId="{C07F7384-005B-A24E-86AD-30D26DF57478}" dt="2025-04-22T19:01:36.649" v="983" actId="21"/>
          <ac:graphicFrameMkLst>
            <pc:docMk/>
            <pc:sldMk cId="326373042" sldId="412"/>
            <ac:graphicFrameMk id="13" creationId="{F486800C-B1B5-D3A3-8073-FF1E0B5D384C}"/>
          </ac:graphicFrameMkLst>
        </pc:graphicFrameChg>
        <pc:graphicFrameChg chg="add del mod">
          <ac:chgData name="Nguyen, Kenny Bao Khanh (vrv6sf)" userId="8faccc5e-d3bb-4457-99f6-2c8d56a97e84" providerId="ADAL" clId="{C07F7384-005B-A24E-86AD-30D26DF57478}" dt="2025-04-22T19:08:50.176" v="1049" actId="478"/>
          <ac:graphicFrameMkLst>
            <pc:docMk/>
            <pc:sldMk cId="326373042" sldId="412"/>
            <ac:graphicFrameMk id="14" creationId="{9A5713DE-80EE-2221-9AEB-5DCA2CF90F1F}"/>
          </ac:graphicFrameMkLst>
        </pc:graphicFrameChg>
        <pc:graphicFrameChg chg="add mod">
          <ac:chgData name="Nguyen, Kenny Bao Khanh (vrv6sf)" userId="8faccc5e-d3bb-4457-99f6-2c8d56a97e84" providerId="ADAL" clId="{C07F7384-005B-A24E-86AD-30D26DF57478}" dt="2025-04-22T19:02:01.089" v="993"/>
          <ac:graphicFrameMkLst>
            <pc:docMk/>
            <pc:sldMk cId="326373042" sldId="412"/>
            <ac:graphicFrameMk id="15" creationId="{102DE140-F471-F96B-70B6-3161F3BC1FA7}"/>
          </ac:graphicFrameMkLst>
        </pc:graphicFrameChg>
        <pc:graphicFrameChg chg="add mod">
          <ac:chgData name="Nguyen, Kenny Bao Khanh (vrv6sf)" userId="8faccc5e-d3bb-4457-99f6-2c8d56a97e84" providerId="ADAL" clId="{C07F7384-005B-A24E-86AD-30D26DF57478}" dt="2025-04-22T19:02:01.089" v="993"/>
          <ac:graphicFrameMkLst>
            <pc:docMk/>
            <pc:sldMk cId="326373042" sldId="412"/>
            <ac:graphicFrameMk id="18" creationId="{8ABB8B90-291C-8DE8-4BF0-4BC6DC31C395}"/>
          </ac:graphicFrameMkLst>
        </pc:graphicFrameChg>
        <pc:picChg chg="mod">
          <ac:chgData name="Nguyen, Kenny Bao Khanh (vrv6sf)" userId="8faccc5e-d3bb-4457-99f6-2c8d56a97e84" providerId="ADAL" clId="{C07F7384-005B-A24E-86AD-30D26DF57478}" dt="2025-04-22T20:46:35.157" v="3081" actId="732"/>
          <ac:picMkLst>
            <pc:docMk/>
            <pc:sldMk cId="326373042" sldId="412"/>
            <ac:picMk id="3074" creationId="{04E60D8C-D287-5B3D-86D8-F2FA096414DB}"/>
          </ac:picMkLst>
        </pc:picChg>
      </pc:sldChg>
      <pc:sldChg chg="addSp delSp modSp add mod">
        <pc:chgData name="Nguyen, Kenny Bao Khanh (vrv6sf)" userId="8faccc5e-d3bb-4457-99f6-2c8d56a97e84" providerId="ADAL" clId="{C07F7384-005B-A24E-86AD-30D26DF57478}" dt="2025-04-22T20:47:23.134" v="3100" actId="732"/>
        <pc:sldMkLst>
          <pc:docMk/>
          <pc:sldMk cId="3661575610" sldId="413"/>
        </pc:sldMkLst>
        <pc:spChg chg="del">
          <ac:chgData name="Nguyen, Kenny Bao Khanh (vrv6sf)" userId="8faccc5e-d3bb-4457-99f6-2c8d56a97e84" providerId="ADAL" clId="{C07F7384-005B-A24E-86AD-30D26DF57478}" dt="2025-04-22T19:01:44.192" v="986" actId="478"/>
          <ac:spMkLst>
            <pc:docMk/>
            <pc:sldMk cId="3661575610" sldId="413"/>
            <ac:spMk id="2" creationId="{012C6D45-BB57-4464-4AC9-AB22EE0C0482}"/>
          </ac:spMkLst>
        </pc:spChg>
        <pc:spChg chg="del">
          <ac:chgData name="Nguyen, Kenny Bao Khanh (vrv6sf)" userId="8faccc5e-d3bb-4457-99f6-2c8d56a97e84" providerId="ADAL" clId="{C07F7384-005B-A24E-86AD-30D26DF57478}" dt="2025-04-22T19:01:46.206" v="988" actId="478"/>
          <ac:spMkLst>
            <pc:docMk/>
            <pc:sldMk cId="3661575610" sldId="413"/>
            <ac:spMk id="3" creationId="{E3117AEA-60A7-9BBC-90FD-D4F2F2EA5271}"/>
          </ac:spMkLst>
        </pc:spChg>
        <pc:spChg chg="mod">
          <ac:chgData name="Nguyen, Kenny Bao Khanh (vrv6sf)" userId="8faccc5e-d3bb-4457-99f6-2c8d56a97e84" providerId="ADAL" clId="{C07F7384-005B-A24E-86AD-30D26DF57478}" dt="2025-04-22T19:01:53.132" v="991" actId="1076"/>
          <ac:spMkLst>
            <pc:docMk/>
            <pc:sldMk cId="3661575610" sldId="413"/>
            <ac:spMk id="4" creationId="{4FDD6E9C-5B71-832C-DDA7-BEB7A2D10A4F}"/>
          </ac:spMkLst>
        </pc:spChg>
        <pc:spChg chg="del">
          <ac:chgData name="Nguyen, Kenny Bao Khanh (vrv6sf)" userId="8faccc5e-d3bb-4457-99f6-2c8d56a97e84" providerId="ADAL" clId="{C07F7384-005B-A24E-86AD-30D26DF57478}" dt="2025-04-22T19:01:44.192" v="986" actId="478"/>
          <ac:spMkLst>
            <pc:docMk/>
            <pc:sldMk cId="3661575610" sldId="413"/>
            <ac:spMk id="5" creationId="{B6B6D2E3-273F-0DCA-27FD-E703BCA4FC04}"/>
          </ac:spMkLst>
        </pc:spChg>
        <pc:spChg chg="del">
          <ac:chgData name="Nguyen, Kenny Bao Khanh (vrv6sf)" userId="8faccc5e-d3bb-4457-99f6-2c8d56a97e84" providerId="ADAL" clId="{C07F7384-005B-A24E-86AD-30D26DF57478}" dt="2025-04-22T19:01:44.192" v="986" actId="478"/>
          <ac:spMkLst>
            <pc:docMk/>
            <pc:sldMk cId="3661575610" sldId="413"/>
            <ac:spMk id="7" creationId="{0ED62DB3-032E-3A81-BCDA-BB29DBFC362F}"/>
          </ac:spMkLst>
        </pc:spChg>
        <pc:spChg chg="del">
          <ac:chgData name="Nguyen, Kenny Bao Khanh (vrv6sf)" userId="8faccc5e-d3bb-4457-99f6-2c8d56a97e84" providerId="ADAL" clId="{C07F7384-005B-A24E-86AD-30D26DF57478}" dt="2025-04-22T19:01:49.155" v="990" actId="478"/>
          <ac:spMkLst>
            <pc:docMk/>
            <pc:sldMk cId="3661575610" sldId="413"/>
            <ac:spMk id="9" creationId="{107A3962-B128-29BD-1DDB-0576A64163D1}"/>
          </ac:spMkLst>
        </pc:spChg>
        <pc:spChg chg="add mod">
          <ac:chgData name="Nguyen, Kenny Bao Khanh (vrv6sf)" userId="8faccc5e-d3bb-4457-99f6-2c8d56a97e84" providerId="ADAL" clId="{C07F7384-005B-A24E-86AD-30D26DF57478}" dt="2025-04-22T19:02:05.919" v="995" actId="1076"/>
          <ac:spMkLst>
            <pc:docMk/>
            <pc:sldMk cId="3661575610" sldId="413"/>
            <ac:spMk id="12" creationId="{F32FAE81-1424-66A6-41A4-9D07EA9D3D78}"/>
          </ac:spMkLst>
        </pc:spChg>
        <pc:spChg chg="add mod">
          <ac:chgData name="Nguyen, Kenny Bao Khanh (vrv6sf)" userId="8faccc5e-d3bb-4457-99f6-2c8d56a97e84" providerId="ADAL" clId="{C07F7384-005B-A24E-86AD-30D26DF57478}" dt="2025-04-22T19:02:10.891" v="996" actId="1076"/>
          <ac:spMkLst>
            <pc:docMk/>
            <pc:sldMk cId="3661575610" sldId="413"/>
            <ac:spMk id="13" creationId="{E40A717F-1F37-C368-11DF-71A0E7C8A99D}"/>
          </ac:spMkLst>
        </pc:spChg>
        <pc:spChg chg="add mod">
          <ac:chgData name="Nguyen, Kenny Bao Khanh (vrv6sf)" userId="8faccc5e-d3bb-4457-99f6-2c8d56a97e84" providerId="ADAL" clId="{C07F7384-005B-A24E-86AD-30D26DF57478}" dt="2025-04-22T20:38:53.715" v="3070" actId="20577"/>
          <ac:spMkLst>
            <pc:docMk/>
            <pc:sldMk cId="3661575610" sldId="413"/>
            <ac:spMk id="18" creationId="{BFFE8897-C9D3-C9A9-6373-47D7A5A397BC}"/>
          </ac:spMkLst>
        </pc:spChg>
        <pc:graphicFrameChg chg="del">
          <ac:chgData name="Nguyen, Kenny Bao Khanh (vrv6sf)" userId="8faccc5e-d3bb-4457-99f6-2c8d56a97e84" providerId="ADAL" clId="{C07F7384-005B-A24E-86AD-30D26DF57478}" dt="2025-04-22T19:01:45.235" v="987" actId="478"/>
          <ac:graphicFrameMkLst>
            <pc:docMk/>
            <pc:sldMk cId="3661575610" sldId="413"/>
            <ac:graphicFrameMk id="8" creationId="{F1D80277-1A18-9FF8-5531-F46C9E9C600A}"/>
          </ac:graphicFrameMkLst>
        </pc:graphicFrameChg>
        <pc:graphicFrameChg chg="del">
          <ac:chgData name="Nguyen, Kenny Bao Khanh (vrv6sf)" userId="8faccc5e-d3bb-4457-99f6-2c8d56a97e84" providerId="ADAL" clId="{C07F7384-005B-A24E-86AD-30D26DF57478}" dt="2025-04-22T19:01:47.138" v="989" actId="478"/>
          <ac:graphicFrameMkLst>
            <pc:docMk/>
            <pc:sldMk cId="3661575610" sldId="413"/>
            <ac:graphicFrameMk id="10" creationId="{E4CA4C2F-865F-AB48-FEFD-47160E99418E}"/>
          </ac:graphicFrameMkLst>
        </pc:graphicFrameChg>
        <pc:graphicFrameChg chg="add mod">
          <ac:chgData name="Nguyen, Kenny Bao Khanh (vrv6sf)" userId="8faccc5e-d3bb-4457-99f6-2c8d56a97e84" providerId="ADAL" clId="{C07F7384-005B-A24E-86AD-30D26DF57478}" dt="2025-04-22T19:02:05.919" v="995" actId="1076"/>
          <ac:graphicFrameMkLst>
            <pc:docMk/>
            <pc:sldMk cId="3661575610" sldId="413"/>
            <ac:graphicFrameMk id="11" creationId="{E8C3D938-BB39-3001-99D5-883CD80056E0}"/>
          </ac:graphicFrameMkLst>
        </pc:graphicFrameChg>
        <pc:graphicFrameChg chg="mod modGraphic">
          <ac:chgData name="Nguyen, Kenny Bao Khanh (vrv6sf)" userId="8faccc5e-d3bb-4457-99f6-2c8d56a97e84" providerId="ADAL" clId="{C07F7384-005B-A24E-86AD-30D26DF57478}" dt="2025-04-22T20:39:00.032" v="3074" actId="14734"/>
          <ac:graphicFrameMkLst>
            <pc:docMk/>
            <pc:sldMk cId="3661575610" sldId="413"/>
            <ac:graphicFrameMk id="14" creationId="{8DD71FC3-06E0-3339-AA4B-34DE87EE69D6}"/>
          </ac:graphicFrameMkLst>
        </pc:graphicFrameChg>
        <pc:graphicFrameChg chg="add mod modGraphic">
          <ac:chgData name="Nguyen, Kenny Bao Khanh (vrv6sf)" userId="8faccc5e-d3bb-4457-99f6-2c8d56a97e84" providerId="ADAL" clId="{C07F7384-005B-A24E-86AD-30D26DF57478}" dt="2025-04-22T19:09:23.039" v="1130" actId="113"/>
          <ac:graphicFrameMkLst>
            <pc:docMk/>
            <pc:sldMk cId="3661575610" sldId="413"/>
            <ac:graphicFrameMk id="15" creationId="{5321CA79-8B9E-AB6A-E6D0-05107F49AB04}"/>
          </ac:graphicFrameMkLst>
        </pc:graphicFrameChg>
        <pc:picChg chg="mod">
          <ac:chgData name="Nguyen, Kenny Bao Khanh (vrv6sf)" userId="8faccc5e-d3bb-4457-99f6-2c8d56a97e84" providerId="ADAL" clId="{C07F7384-005B-A24E-86AD-30D26DF57478}" dt="2025-04-22T20:47:23.134" v="3100" actId="732"/>
          <ac:picMkLst>
            <pc:docMk/>
            <pc:sldMk cId="3661575610" sldId="413"/>
            <ac:picMk id="3074" creationId="{BC0E0A38-D374-F6EF-3CF5-AA9CAE594583}"/>
          </ac:picMkLst>
        </pc:picChg>
        <pc:cxnChg chg="add mod">
          <ac:chgData name="Nguyen, Kenny Bao Khanh (vrv6sf)" userId="8faccc5e-d3bb-4457-99f6-2c8d56a97e84" providerId="ADAL" clId="{C07F7384-005B-A24E-86AD-30D26DF57478}" dt="2025-04-22T19:08:38.613" v="1048" actId="208"/>
          <ac:cxnSpMkLst>
            <pc:docMk/>
            <pc:sldMk cId="3661575610" sldId="413"/>
            <ac:cxnSpMk id="17" creationId="{0EF758B7-3815-02DD-C503-2810F4DB3D57}"/>
          </ac:cxnSpMkLst>
        </pc:cxnChg>
      </pc:sldChg>
      <pc:sldChg chg="delSp add del mod">
        <pc:chgData name="Nguyen, Kenny Bao Khanh (vrv6sf)" userId="8faccc5e-d3bb-4457-99f6-2c8d56a97e84" providerId="ADAL" clId="{C07F7384-005B-A24E-86AD-30D26DF57478}" dt="2025-04-22T19:27:50.818" v="1135" actId="2696"/>
        <pc:sldMkLst>
          <pc:docMk/>
          <pc:sldMk cId="70128501" sldId="414"/>
        </pc:sldMkLst>
        <pc:spChg chg="del">
          <ac:chgData name="Nguyen, Kenny Bao Khanh (vrv6sf)" userId="8faccc5e-d3bb-4457-99f6-2c8d56a97e84" providerId="ADAL" clId="{C07F7384-005B-A24E-86AD-30D26DF57478}" dt="2025-04-22T19:27:28.928" v="1134" actId="478"/>
          <ac:spMkLst>
            <pc:docMk/>
            <pc:sldMk cId="70128501" sldId="414"/>
            <ac:spMk id="18" creationId="{15A452AC-DC14-6F5F-DF4E-FD050B3951BE}"/>
          </ac:spMkLst>
        </pc:spChg>
      </pc:sldChg>
      <pc:sldChg chg="addSp delSp modSp add mod">
        <pc:chgData name="Nguyen, Kenny Bao Khanh (vrv6sf)" userId="8faccc5e-d3bb-4457-99f6-2c8d56a97e84" providerId="ADAL" clId="{C07F7384-005B-A24E-86AD-30D26DF57478}" dt="2025-04-22T20:47:28.491" v="3101" actId="732"/>
        <pc:sldMkLst>
          <pc:docMk/>
          <pc:sldMk cId="4001370992" sldId="414"/>
        </pc:sldMkLst>
        <pc:spChg chg="add mod">
          <ac:chgData name="Nguyen, Kenny Bao Khanh (vrv6sf)" userId="8faccc5e-d3bb-4457-99f6-2c8d56a97e84" providerId="ADAL" clId="{C07F7384-005B-A24E-86AD-30D26DF57478}" dt="2025-04-22T19:36:36.400" v="1316"/>
          <ac:spMkLst>
            <pc:docMk/>
            <pc:sldMk cId="4001370992" sldId="414"/>
            <ac:spMk id="2" creationId="{2A28CC59-9646-6429-A42E-FC57A391394D}"/>
          </ac:spMkLst>
        </pc:spChg>
        <pc:spChg chg="add mod">
          <ac:chgData name="Nguyen, Kenny Bao Khanh (vrv6sf)" userId="8faccc5e-d3bb-4457-99f6-2c8d56a97e84" providerId="ADAL" clId="{C07F7384-005B-A24E-86AD-30D26DF57478}" dt="2025-04-22T19:36:41.091" v="1317"/>
          <ac:spMkLst>
            <pc:docMk/>
            <pc:sldMk cId="4001370992" sldId="414"/>
            <ac:spMk id="3" creationId="{D23B389B-666A-48E9-059A-07A9C84BD994}"/>
          </ac:spMkLst>
        </pc:spChg>
        <pc:spChg chg="mod">
          <ac:chgData name="Nguyen, Kenny Bao Khanh (vrv6sf)" userId="8faccc5e-d3bb-4457-99f6-2c8d56a97e84" providerId="ADAL" clId="{C07F7384-005B-A24E-86AD-30D26DF57478}" dt="2025-04-22T19:44:18.698" v="1573" actId="20577"/>
          <ac:spMkLst>
            <pc:docMk/>
            <pc:sldMk cId="4001370992" sldId="414"/>
            <ac:spMk id="4" creationId="{C5CC2319-55B6-6F9A-D2CC-A2C8708470D5}"/>
          </ac:spMkLst>
        </pc:spChg>
        <pc:spChg chg="add del">
          <ac:chgData name="Nguyen, Kenny Bao Khanh (vrv6sf)" userId="8faccc5e-d3bb-4457-99f6-2c8d56a97e84" providerId="ADAL" clId="{C07F7384-005B-A24E-86AD-30D26DF57478}" dt="2025-04-22T19:38:07.406" v="1381" actId="22"/>
          <ac:spMkLst>
            <pc:docMk/>
            <pc:sldMk cId="4001370992" sldId="414"/>
            <ac:spMk id="8" creationId="{3B731AD5-05BF-0AAA-BA6F-4D0854B30571}"/>
          </ac:spMkLst>
        </pc:spChg>
        <pc:spChg chg="del">
          <ac:chgData name="Nguyen, Kenny Bao Khanh (vrv6sf)" userId="8faccc5e-d3bb-4457-99f6-2c8d56a97e84" providerId="ADAL" clId="{C07F7384-005B-A24E-86AD-30D26DF57478}" dt="2025-04-22T19:35:25.731" v="1251" actId="478"/>
          <ac:spMkLst>
            <pc:docMk/>
            <pc:sldMk cId="4001370992" sldId="414"/>
            <ac:spMk id="13" creationId="{7C5DF717-307C-C375-0573-0596F0A29F5C}"/>
          </ac:spMkLst>
        </pc:spChg>
        <pc:spChg chg="del">
          <ac:chgData name="Nguyen, Kenny Bao Khanh (vrv6sf)" userId="8faccc5e-d3bb-4457-99f6-2c8d56a97e84" providerId="ADAL" clId="{C07F7384-005B-A24E-86AD-30D26DF57478}" dt="2025-04-22T19:28:04.660" v="1137" actId="478"/>
          <ac:spMkLst>
            <pc:docMk/>
            <pc:sldMk cId="4001370992" sldId="414"/>
            <ac:spMk id="18" creationId="{CDB50FAB-B9B3-16C8-4D6E-1A864365A7B4}"/>
          </ac:spMkLst>
        </pc:spChg>
        <pc:graphicFrameChg chg="add mod modGraphic">
          <ac:chgData name="Nguyen, Kenny Bao Khanh (vrv6sf)" userId="8faccc5e-d3bb-4457-99f6-2c8d56a97e84" providerId="ADAL" clId="{C07F7384-005B-A24E-86AD-30D26DF57478}" dt="2025-04-22T19:42:38.627" v="1420" actId="207"/>
          <ac:graphicFrameMkLst>
            <pc:docMk/>
            <pc:sldMk cId="4001370992" sldId="414"/>
            <ac:graphicFrameMk id="5" creationId="{A3778B42-4321-758D-FA3C-3B65C98B8610}"/>
          </ac:graphicFrameMkLst>
        </pc:graphicFrameChg>
        <pc:graphicFrameChg chg="add mod modGraphic">
          <ac:chgData name="Nguyen, Kenny Bao Khanh (vrv6sf)" userId="8faccc5e-d3bb-4457-99f6-2c8d56a97e84" providerId="ADAL" clId="{C07F7384-005B-A24E-86AD-30D26DF57478}" dt="2025-04-22T19:40:05.245" v="1406" actId="113"/>
          <ac:graphicFrameMkLst>
            <pc:docMk/>
            <pc:sldMk cId="4001370992" sldId="414"/>
            <ac:graphicFrameMk id="9" creationId="{70D55611-7403-89E5-8544-D50CA63AD56C}"/>
          </ac:graphicFrameMkLst>
        </pc:graphicFrameChg>
        <pc:graphicFrameChg chg="modGraphic">
          <ac:chgData name="Nguyen, Kenny Bao Khanh (vrv6sf)" userId="8faccc5e-d3bb-4457-99f6-2c8d56a97e84" providerId="ADAL" clId="{C07F7384-005B-A24E-86AD-30D26DF57478}" dt="2025-04-22T20:28:09.975" v="2978" actId="207"/>
          <ac:graphicFrameMkLst>
            <pc:docMk/>
            <pc:sldMk cId="4001370992" sldId="414"/>
            <ac:graphicFrameMk id="11" creationId="{98BC4A11-1C79-6BA1-1F2A-512FFFCFE47C}"/>
          </ac:graphicFrameMkLst>
        </pc:graphicFrameChg>
        <pc:graphicFrameChg chg="del mod modGraphic">
          <ac:chgData name="Nguyen, Kenny Bao Khanh (vrv6sf)" userId="8faccc5e-d3bb-4457-99f6-2c8d56a97e84" providerId="ADAL" clId="{C07F7384-005B-A24E-86AD-30D26DF57478}" dt="2025-04-22T19:36:17.313" v="1254" actId="478"/>
          <ac:graphicFrameMkLst>
            <pc:docMk/>
            <pc:sldMk cId="4001370992" sldId="414"/>
            <ac:graphicFrameMk id="14" creationId="{C78AE9CB-7C8C-668F-EB7C-F132593A48E1}"/>
          </ac:graphicFrameMkLst>
        </pc:graphicFrameChg>
        <pc:graphicFrameChg chg="del">
          <ac:chgData name="Nguyen, Kenny Bao Khanh (vrv6sf)" userId="8faccc5e-d3bb-4457-99f6-2c8d56a97e84" providerId="ADAL" clId="{C07F7384-005B-A24E-86AD-30D26DF57478}" dt="2025-04-22T19:35:25.731" v="1251" actId="478"/>
          <ac:graphicFrameMkLst>
            <pc:docMk/>
            <pc:sldMk cId="4001370992" sldId="414"/>
            <ac:graphicFrameMk id="15" creationId="{821757BA-6501-A15E-FF9C-9D0D8FC2B9F5}"/>
          </ac:graphicFrameMkLst>
        </pc:graphicFrameChg>
        <pc:picChg chg="mod">
          <ac:chgData name="Nguyen, Kenny Bao Khanh (vrv6sf)" userId="8faccc5e-d3bb-4457-99f6-2c8d56a97e84" providerId="ADAL" clId="{C07F7384-005B-A24E-86AD-30D26DF57478}" dt="2025-04-22T20:47:28.491" v="3101" actId="732"/>
          <ac:picMkLst>
            <pc:docMk/>
            <pc:sldMk cId="4001370992" sldId="414"/>
            <ac:picMk id="3074" creationId="{732AA08E-D0F9-8EFC-CD23-C74BDA29BF66}"/>
          </ac:picMkLst>
        </pc:picChg>
        <pc:cxnChg chg="del">
          <ac:chgData name="Nguyen, Kenny Bao Khanh (vrv6sf)" userId="8faccc5e-d3bb-4457-99f6-2c8d56a97e84" providerId="ADAL" clId="{C07F7384-005B-A24E-86AD-30D26DF57478}" dt="2025-04-22T19:28:05.611" v="1138" actId="478"/>
          <ac:cxnSpMkLst>
            <pc:docMk/>
            <pc:sldMk cId="4001370992" sldId="414"/>
            <ac:cxnSpMk id="17" creationId="{03B87266-79E7-449A-C159-6CDB3FD1CE7D}"/>
          </ac:cxnSpMkLst>
        </pc:cxnChg>
      </pc:sldChg>
      <pc:sldChg chg="addSp modSp add mod">
        <pc:chgData name="Nguyen, Kenny Bao Khanh (vrv6sf)" userId="8faccc5e-d3bb-4457-99f6-2c8d56a97e84" providerId="ADAL" clId="{C07F7384-005B-A24E-86AD-30D26DF57478}" dt="2025-04-22T20:47:34.035" v="3102" actId="732"/>
        <pc:sldMkLst>
          <pc:docMk/>
          <pc:sldMk cId="2511985104" sldId="415"/>
        </pc:sldMkLst>
        <pc:spChg chg="mod">
          <ac:chgData name="Nguyen, Kenny Bao Khanh (vrv6sf)" userId="8faccc5e-d3bb-4457-99f6-2c8d56a97e84" providerId="ADAL" clId="{C07F7384-005B-A24E-86AD-30D26DF57478}" dt="2025-04-22T19:44:26.036" v="1581" actId="20577"/>
          <ac:spMkLst>
            <pc:docMk/>
            <pc:sldMk cId="2511985104" sldId="415"/>
            <ac:spMk id="4" creationId="{4734585F-C970-4CB4-6CFE-677ED5BCD490}"/>
          </ac:spMkLst>
        </pc:spChg>
        <pc:spChg chg="add mod">
          <ac:chgData name="Nguyen, Kenny Bao Khanh (vrv6sf)" userId="8faccc5e-d3bb-4457-99f6-2c8d56a97e84" providerId="ADAL" clId="{C07F7384-005B-A24E-86AD-30D26DF57478}" dt="2025-04-22T19:44:00.078" v="1560" actId="20577"/>
          <ac:spMkLst>
            <pc:docMk/>
            <pc:sldMk cId="2511985104" sldId="415"/>
            <ac:spMk id="7" creationId="{86E64B08-1743-93E7-AFDC-E7AA70D31E67}"/>
          </ac:spMkLst>
        </pc:spChg>
        <pc:graphicFrameChg chg="modGraphic">
          <ac:chgData name="Nguyen, Kenny Bao Khanh (vrv6sf)" userId="8faccc5e-d3bb-4457-99f6-2c8d56a97e84" providerId="ADAL" clId="{C07F7384-005B-A24E-86AD-30D26DF57478}" dt="2025-04-22T19:42:43.107" v="1421" actId="207"/>
          <ac:graphicFrameMkLst>
            <pc:docMk/>
            <pc:sldMk cId="2511985104" sldId="415"/>
            <ac:graphicFrameMk id="5" creationId="{6AFDC7C9-29E6-EC9B-80E0-17BDBC337E73}"/>
          </ac:graphicFrameMkLst>
        </pc:graphicFrameChg>
        <pc:graphicFrameChg chg="modGraphic">
          <ac:chgData name="Nguyen, Kenny Bao Khanh (vrv6sf)" userId="8faccc5e-d3bb-4457-99f6-2c8d56a97e84" providerId="ADAL" clId="{C07F7384-005B-A24E-86AD-30D26DF57478}" dt="2025-04-22T19:42:55.880" v="1429" actId="20577"/>
          <ac:graphicFrameMkLst>
            <pc:docMk/>
            <pc:sldMk cId="2511985104" sldId="415"/>
            <ac:graphicFrameMk id="9" creationId="{B173BEA5-337E-BFD2-E98D-60F936544C42}"/>
          </ac:graphicFrameMkLst>
        </pc:graphicFrameChg>
        <pc:graphicFrameChg chg="modGraphic">
          <ac:chgData name="Nguyen, Kenny Bao Khanh (vrv6sf)" userId="8faccc5e-d3bb-4457-99f6-2c8d56a97e84" providerId="ADAL" clId="{C07F7384-005B-A24E-86AD-30D26DF57478}" dt="2025-04-22T20:28:23.145" v="2979" actId="207"/>
          <ac:graphicFrameMkLst>
            <pc:docMk/>
            <pc:sldMk cId="2511985104" sldId="415"/>
            <ac:graphicFrameMk id="11" creationId="{620F644B-B640-5AFE-4A2C-E68E0E1DCF92}"/>
          </ac:graphicFrameMkLst>
        </pc:graphicFrameChg>
        <pc:picChg chg="mod">
          <ac:chgData name="Nguyen, Kenny Bao Khanh (vrv6sf)" userId="8faccc5e-d3bb-4457-99f6-2c8d56a97e84" providerId="ADAL" clId="{C07F7384-005B-A24E-86AD-30D26DF57478}" dt="2025-04-22T20:47:34.035" v="3102" actId="732"/>
          <ac:picMkLst>
            <pc:docMk/>
            <pc:sldMk cId="2511985104" sldId="415"/>
            <ac:picMk id="3074" creationId="{66DF9BBD-54EB-1E8A-C8A4-A5C27D58052C}"/>
          </ac:picMkLst>
        </pc:picChg>
        <pc:cxnChg chg="add mod">
          <ac:chgData name="Nguyen, Kenny Bao Khanh (vrv6sf)" userId="8faccc5e-d3bb-4457-99f6-2c8d56a97e84" providerId="ADAL" clId="{C07F7384-005B-A24E-86AD-30D26DF57478}" dt="2025-04-22T19:43:11.179" v="1430"/>
          <ac:cxnSpMkLst>
            <pc:docMk/>
            <pc:sldMk cId="2511985104" sldId="415"/>
            <ac:cxnSpMk id="2" creationId="{BF5AACBF-29CD-9FC7-A669-BCADFC5E2880}"/>
          </ac:cxnSpMkLst>
        </pc:cxnChg>
      </pc:sldChg>
      <pc:sldChg chg="ord">
        <pc:chgData name="Nguyen, Kenny Bao Khanh (vrv6sf)" userId="8faccc5e-d3bb-4457-99f6-2c8d56a97e84" providerId="ADAL" clId="{C07F7384-005B-A24E-86AD-30D26DF57478}" dt="2025-04-22T20:50:40.405" v="3112" actId="20578"/>
        <pc:sldMkLst>
          <pc:docMk/>
          <pc:sldMk cId="1604977033" sldId="417"/>
        </pc:sldMkLst>
      </pc:sldChg>
      <pc:sldChg chg="addSp delSp modSp add mod ord">
        <pc:chgData name="Nguyen, Kenny Bao Khanh (vrv6sf)" userId="8faccc5e-d3bb-4457-99f6-2c8d56a97e84" providerId="ADAL" clId="{C07F7384-005B-A24E-86AD-30D26DF57478}" dt="2025-04-22T21:09:56.103" v="3352" actId="20578"/>
        <pc:sldMkLst>
          <pc:docMk/>
          <pc:sldMk cId="3790743420" sldId="418"/>
        </pc:sldMkLst>
        <pc:spChg chg="del">
          <ac:chgData name="Nguyen, Kenny Bao Khanh (vrv6sf)" userId="8faccc5e-d3bb-4457-99f6-2c8d56a97e84" providerId="ADAL" clId="{C07F7384-005B-A24E-86AD-30D26DF57478}" dt="2025-04-22T19:43:48.181" v="1557" actId="478"/>
          <ac:spMkLst>
            <pc:docMk/>
            <pc:sldMk cId="3790743420" sldId="418"/>
            <ac:spMk id="3" creationId="{6BC52A9C-3292-45D3-93CF-B111EC02A95F}"/>
          </ac:spMkLst>
        </pc:spChg>
        <pc:spChg chg="mod">
          <ac:chgData name="Nguyen, Kenny Bao Khanh (vrv6sf)" userId="8faccc5e-d3bb-4457-99f6-2c8d56a97e84" providerId="ADAL" clId="{C07F7384-005B-A24E-86AD-30D26DF57478}" dt="2025-04-22T19:44:57.313" v="1660" actId="20577"/>
          <ac:spMkLst>
            <pc:docMk/>
            <pc:sldMk cId="3790743420" sldId="418"/>
            <ac:spMk id="4" creationId="{A04A7914-872E-6626-D08F-F511333FB09C}"/>
          </ac:spMkLst>
        </pc:spChg>
        <pc:spChg chg="del">
          <ac:chgData name="Nguyen, Kenny Bao Khanh (vrv6sf)" userId="8faccc5e-d3bb-4457-99f6-2c8d56a97e84" providerId="ADAL" clId="{C07F7384-005B-A24E-86AD-30D26DF57478}" dt="2025-04-22T19:45:28.338" v="1706" actId="478"/>
          <ac:spMkLst>
            <pc:docMk/>
            <pc:sldMk cId="3790743420" sldId="418"/>
            <ac:spMk id="7" creationId="{BB65E855-917A-EA0F-36B5-960A5F6119B4}"/>
          </ac:spMkLst>
        </pc:spChg>
        <pc:spChg chg="add mod">
          <ac:chgData name="Nguyen, Kenny Bao Khanh (vrv6sf)" userId="8faccc5e-d3bb-4457-99f6-2c8d56a97e84" providerId="ADAL" clId="{C07F7384-005B-A24E-86AD-30D26DF57478}" dt="2025-04-22T20:34:45.267" v="3042" actId="20577"/>
          <ac:spMkLst>
            <pc:docMk/>
            <pc:sldMk cId="3790743420" sldId="418"/>
            <ac:spMk id="13" creationId="{F4EC387D-7940-4889-74B1-2EE46621543E}"/>
          </ac:spMkLst>
        </pc:spChg>
        <pc:graphicFrameChg chg="del">
          <ac:chgData name="Nguyen, Kenny Bao Khanh (vrv6sf)" userId="8faccc5e-d3bb-4457-99f6-2c8d56a97e84" providerId="ADAL" clId="{C07F7384-005B-A24E-86AD-30D26DF57478}" dt="2025-04-22T19:43:46.439" v="1556" actId="478"/>
          <ac:graphicFrameMkLst>
            <pc:docMk/>
            <pc:sldMk cId="3790743420" sldId="418"/>
            <ac:graphicFrameMk id="5" creationId="{81856A39-CF1C-A435-7EE8-5BC21D4F123D}"/>
          </ac:graphicFrameMkLst>
        </pc:graphicFrameChg>
        <pc:graphicFrameChg chg="add mod modGraphic">
          <ac:chgData name="Nguyen, Kenny Bao Khanh (vrv6sf)" userId="8faccc5e-d3bb-4457-99f6-2c8d56a97e84" providerId="ADAL" clId="{C07F7384-005B-A24E-86AD-30D26DF57478}" dt="2025-04-22T20:47:56.979" v="3105" actId="20577"/>
          <ac:graphicFrameMkLst>
            <pc:docMk/>
            <pc:sldMk cId="3790743420" sldId="418"/>
            <ac:graphicFrameMk id="8" creationId="{E0BA8CFA-3E0A-0178-0576-AA509160473B}"/>
          </ac:graphicFrameMkLst>
        </pc:graphicFrameChg>
        <pc:graphicFrameChg chg="del modGraphic">
          <ac:chgData name="Nguyen, Kenny Bao Khanh (vrv6sf)" userId="8faccc5e-d3bb-4457-99f6-2c8d56a97e84" providerId="ADAL" clId="{C07F7384-005B-A24E-86AD-30D26DF57478}" dt="2025-04-22T19:43:45.665" v="1555" actId="478"/>
          <ac:graphicFrameMkLst>
            <pc:docMk/>
            <pc:sldMk cId="3790743420" sldId="418"/>
            <ac:graphicFrameMk id="9" creationId="{651FF9F0-7452-B567-1145-3D7E348999C1}"/>
          </ac:graphicFrameMkLst>
        </pc:graphicFrameChg>
        <pc:graphicFrameChg chg="add del mod modGraphic">
          <ac:chgData name="Nguyen, Kenny Bao Khanh (vrv6sf)" userId="8faccc5e-d3bb-4457-99f6-2c8d56a97e84" providerId="ADAL" clId="{C07F7384-005B-A24E-86AD-30D26DF57478}" dt="2025-04-22T19:45:56.025" v="1716" actId="478"/>
          <ac:graphicFrameMkLst>
            <pc:docMk/>
            <pc:sldMk cId="3790743420" sldId="418"/>
            <ac:graphicFrameMk id="10" creationId="{86A7B7EA-ED82-CBED-9003-3926B6C017C5}"/>
          </ac:graphicFrameMkLst>
        </pc:graphicFrameChg>
        <pc:graphicFrameChg chg="modGraphic">
          <ac:chgData name="Nguyen, Kenny Bao Khanh (vrv6sf)" userId="8faccc5e-d3bb-4457-99f6-2c8d56a97e84" providerId="ADAL" clId="{C07F7384-005B-A24E-86AD-30D26DF57478}" dt="2025-04-22T20:28:32.269" v="2980" actId="207"/>
          <ac:graphicFrameMkLst>
            <pc:docMk/>
            <pc:sldMk cId="3790743420" sldId="418"/>
            <ac:graphicFrameMk id="11" creationId="{75281D9D-8915-5F3F-FF0D-386D29B0287A}"/>
          </ac:graphicFrameMkLst>
        </pc:graphicFrameChg>
        <pc:picChg chg="add del mod">
          <ac:chgData name="Nguyen, Kenny Bao Khanh (vrv6sf)" userId="8faccc5e-d3bb-4457-99f6-2c8d56a97e84" providerId="ADAL" clId="{C07F7384-005B-A24E-86AD-30D26DF57478}" dt="2025-04-22T20:50:00.678" v="3106" actId="478"/>
          <ac:picMkLst>
            <pc:docMk/>
            <pc:sldMk cId="3790743420" sldId="418"/>
            <ac:picMk id="3" creationId="{42BC4833-3159-E730-BCC1-83CC34C3890C}"/>
          </ac:picMkLst>
        </pc:picChg>
        <pc:picChg chg="add mod">
          <ac:chgData name="Nguyen, Kenny Bao Khanh (vrv6sf)" userId="8faccc5e-d3bb-4457-99f6-2c8d56a97e84" providerId="ADAL" clId="{C07F7384-005B-A24E-86AD-30D26DF57478}" dt="2025-04-22T20:50:13.324" v="3111" actId="1076"/>
          <ac:picMkLst>
            <pc:docMk/>
            <pc:sldMk cId="3790743420" sldId="418"/>
            <ac:picMk id="7" creationId="{A067AB24-E172-C8F5-19A2-E89FF102C67D}"/>
          </ac:picMkLst>
        </pc:picChg>
        <pc:picChg chg="add">
          <ac:chgData name="Nguyen, Kenny Bao Khanh (vrv6sf)" userId="8faccc5e-d3bb-4457-99f6-2c8d56a97e84" providerId="ADAL" clId="{C07F7384-005B-A24E-86AD-30D26DF57478}" dt="2025-04-22T20:32:38.772" v="2986"/>
          <ac:picMkLst>
            <pc:docMk/>
            <pc:sldMk cId="3790743420" sldId="418"/>
            <ac:picMk id="1026" creationId="{207C376D-41D3-588C-7879-4181BD231561}"/>
          </ac:picMkLst>
        </pc:picChg>
        <pc:picChg chg="del">
          <ac:chgData name="Nguyen, Kenny Bao Khanh (vrv6sf)" userId="8faccc5e-d3bb-4457-99f6-2c8d56a97e84" providerId="ADAL" clId="{C07F7384-005B-A24E-86AD-30D26DF57478}" dt="2025-04-22T19:45:40.500" v="1708" actId="478"/>
          <ac:picMkLst>
            <pc:docMk/>
            <pc:sldMk cId="3790743420" sldId="418"/>
            <ac:picMk id="3074" creationId="{9D5CD20D-A342-7EFA-5BA7-764E44CE71AA}"/>
          </ac:picMkLst>
        </pc:picChg>
        <pc:picChg chg="add del mod">
          <ac:chgData name="Nguyen, Kenny Bao Khanh (vrv6sf)" userId="8faccc5e-d3bb-4457-99f6-2c8d56a97e84" providerId="ADAL" clId="{C07F7384-005B-A24E-86AD-30D26DF57478}" dt="2025-04-22T20:32:38.421" v="2985" actId="478"/>
          <ac:picMkLst>
            <pc:docMk/>
            <pc:sldMk cId="3790743420" sldId="418"/>
            <ac:picMk id="12290" creationId="{01E6E670-00D2-E918-226B-83ACF25848E4}"/>
          </ac:picMkLst>
        </pc:picChg>
        <pc:cxnChg chg="del">
          <ac:chgData name="Nguyen, Kenny Bao Khanh (vrv6sf)" userId="8faccc5e-d3bb-4457-99f6-2c8d56a97e84" providerId="ADAL" clId="{C07F7384-005B-A24E-86AD-30D26DF57478}" dt="2025-04-22T19:45:29.093" v="1707" actId="478"/>
          <ac:cxnSpMkLst>
            <pc:docMk/>
            <pc:sldMk cId="3790743420" sldId="418"/>
            <ac:cxnSpMk id="2" creationId="{5C9C25C6-DB4D-4060-90C5-75844E1B7BD2}"/>
          </ac:cxnSpMkLst>
        </pc:cxnChg>
      </pc:sldChg>
    </pc:docChg>
  </pc:docChgLst>
</pc:chgInfo>
</file>

<file path=ppt/comments/modernComment_193_217C9E9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BD06977-6852-4B7B-8B24-810163F8FEE0}" authorId="{A634ACA0-45D3-5D6E-4657-56B45A164121}" created="2025-04-22T21:10:28.521">
    <pc:sldMkLst xmlns:pc="http://schemas.microsoft.com/office/powerpoint/2013/main/command">
      <pc:docMk/>
      <pc:sldMk cId="561815199" sldId="403"/>
    </pc:sldMkLst>
    <p188:txBody>
      <a:bodyPr/>
      <a:lstStyle/>
      <a:p>
        <a:r>
          <a:rPr lang="en-US"/>
          <a:t>me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93_217C9E9F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DFA Minimization: </a:t>
            </a:r>
            <a:br>
              <a:rPr lang="en-US"/>
            </a:br>
            <a:r>
              <a:rPr lang="en-US"/>
              <a:t>Hopcroft’s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Advanced Algorithms</a:t>
            </a:r>
            <a:br>
              <a:rPr lang="en-US"/>
            </a:br>
            <a:r>
              <a:rPr lang="en-US"/>
              <a:t>Kai dove, Peter Tessier, Kenneth Nguyen</a:t>
            </a:r>
            <a:br>
              <a:rPr lang="en-US"/>
            </a:br>
            <a:br>
              <a:rPr lang="en-US"/>
            </a:br>
            <a:r>
              <a:rPr lang="en-US"/>
              <a:t>Wikipedia and some </a:t>
            </a:r>
            <a:r>
              <a:rPr lang="en-US" err="1"/>
              <a:t>youtube</a:t>
            </a:r>
            <a:r>
              <a:rPr lang="en-US"/>
              <a:t> videos</a:t>
            </a:r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AF329-7444-A983-8666-C601D98F6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DA804AF-2BDD-3EED-341A-0D887796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Hopcroft’s Algorithm 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8ED403-DD53-AE86-0B20-3519FA7CDB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8"/>
          <a:stretch/>
        </p:blipFill>
        <p:spPr bwMode="auto">
          <a:xfrm>
            <a:off x="7480004" y="1261600"/>
            <a:ext cx="4035057" cy="327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2DE114-4EE3-B6D5-687D-E8699C8D338D}"/>
              </a:ext>
            </a:extLst>
          </p:cNvPr>
          <p:cNvSpPr txBox="1"/>
          <p:nvPr/>
        </p:nvSpPr>
        <p:spPr>
          <a:xfrm>
            <a:off x="496366" y="1978226"/>
            <a:ext cx="559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 Create a list of the current partitions, P, using the remaining accepting and non-accepting states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27BAEA2-E8A9-BB60-4514-17CE3042C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40526"/>
              </p:ext>
            </p:extLst>
          </p:nvPr>
        </p:nvGraphicFramePr>
        <p:xfrm>
          <a:off x="577291" y="2624557"/>
          <a:ext cx="5517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185516576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403693977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4796963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72889165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666142558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5382916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1810191656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2292636357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93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6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1AEF8-0F84-9724-C369-11A47D8F8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951F7AB-528E-DAF9-B400-7B6183AD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Hopcroft’s Algorithm 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71AF58-0ACC-A4DB-777C-C4AB613A5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8"/>
          <a:stretch/>
        </p:blipFill>
        <p:spPr bwMode="auto">
          <a:xfrm>
            <a:off x="7480004" y="1261600"/>
            <a:ext cx="4035057" cy="327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DF038E-2A91-DA5A-FAF8-A31EC7494590}"/>
              </a:ext>
            </a:extLst>
          </p:cNvPr>
          <p:cNvSpPr txBox="1"/>
          <p:nvPr/>
        </p:nvSpPr>
        <p:spPr>
          <a:xfrm>
            <a:off x="496366" y="1978226"/>
            <a:ext cx="559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 Create a list of the current partitions, P, using the remaining accepting and non-accepting states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7B7B0AF-169E-B723-C43D-39929C960D9E}"/>
              </a:ext>
            </a:extLst>
          </p:cNvPr>
          <p:cNvGraphicFramePr>
            <a:graphicFrameLocks noGrp="1"/>
          </p:cNvGraphicFramePr>
          <p:nvPr/>
        </p:nvGraphicFramePr>
        <p:xfrm>
          <a:off x="577291" y="2624557"/>
          <a:ext cx="5517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185516576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403693977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4796963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72889165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666142558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5382916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1810191656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2292636357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9329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FD38FA6-851B-98D2-7122-32B4FDC8A560}"/>
              </a:ext>
            </a:extLst>
          </p:cNvPr>
          <p:cNvSpPr txBox="1"/>
          <p:nvPr/>
        </p:nvSpPr>
        <p:spPr>
          <a:xfrm>
            <a:off x="496366" y="3105834"/>
            <a:ext cx="559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 Create the queue of splitters, 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04FFBC-3445-FB4E-128D-5B233557FEFB}"/>
              </a:ext>
            </a:extLst>
          </p:cNvPr>
          <p:cNvSpPr txBox="1"/>
          <p:nvPr/>
        </p:nvSpPr>
        <p:spPr>
          <a:xfrm>
            <a:off x="186544" y="262455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E4A83-88E6-C505-43F0-9DD6972FCBAB}"/>
              </a:ext>
            </a:extLst>
          </p:cNvPr>
          <p:cNvSpPr txBox="1"/>
          <p:nvPr/>
        </p:nvSpPr>
        <p:spPr>
          <a:xfrm>
            <a:off x="167525" y="341668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DB10B35-5AC2-709A-441D-913B65F5E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393546"/>
              </p:ext>
            </p:extLst>
          </p:nvPr>
        </p:nvGraphicFramePr>
        <p:xfrm>
          <a:off x="577291" y="3513455"/>
          <a:ext cx="1379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405451262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27721010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57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5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6A2B5-010B-8409-C8A3-5AA4ADF1A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02DCE7-BC6B-B43D-FC08-F66AB641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Hopcroft’s Algorithm 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4E60D8C-D287-5B3D-86D8-F2FA096414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8"/>
          <a:stretch/>
        </p:blipFill>
        <p:spPr bwMode="auto">
          <a:xfrm>
            <a:off x="7480004" y="1261600"/>
            <a:ext cx="4035057" cy="327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FBD87-7F11-A268-2E13-73030B1608B4}"/>
              </a:ext>
            </a:extLst>
          </p:cNvPr>
          <p:cNvSpPr txBox="1"/>
          <p:nvPr/>
        </p:nvSpPr>
        <p:spPr>
          <a:xfrm>
            <a:off x="496366" y="1978226"/>
            <a:ext cx="5598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 Create a list of the current partitions, P, using the remaining accepting and non-accepting states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8E3B9B-E3D9-0878-E956-E05C1ABBEDEB}"/>
              </a:ext>
            </a:extLst>
          </p:cNvPr>
          <p:cNvGraphicFramePr>
            <a:graphicFrameLocks noGrp="1"/>
          </p:cNvGraphicFramePr>
          <p:nvPr/>
        </p:nvGraphicFramePr>
        <p:xfrm>
          <a:off x="577291" y="2624557"/>
          <a:ext cx="5517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185516576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403693977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4796963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72889165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666142558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5382916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1810191656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2292636357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9329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B4C219D-1725-045E-9AC9-34A94DB1E65C}"/>
              </a:ext>
            </a:extLst>
          </p:cNvPr>
          <p:cNvSpPr txBox="1"/>
          <p:nvPr/>
        </p:nvSpPr>
        <p:spPr>
          <a:xfrm>
            <a:off x="496366" y="3105834"/>
            <a:ext cx="559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2. Create the queue of splitters, 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65120-CC0C-7EFE-C7A8-0ED8AF86E25D}"/>
              </a:ext>
            </a:extLst>
          </p:cNvPr>
          <p:cNvSpPr txBox="1"/>
          <p:nvPr/>
        </p:nvSpPr>
        <p:spPr>
          <a:xfrm>
            <a:off x="186544" y="262455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6B59F-74DA-2BEF-6E5C-7B288A778848}"/>
              </a:ext>
            </a:extLst>
          </p:cNvPr>
          <p:cNvSpPr txBox="1"/>
          <p:nvPr/>
        </p:nvSpPr>
        <p:spPr>
          <a:xfrm>
            <a:off x="167525" y="341668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144C58-FA66-06B3-4C85-5AAF212A8762}"/>
              </a:ext>
            </a:extLst>
          </p:cNvPr>
          <p:cNvGraphicFramePr>
            <a:graphicFrameLocks noGrp="1"/>
          </p:cNvGraphicFramePr>
          <p:nvPr/>
        </p:nvGraphicFramePr>
        <p:xfrm>
          <a:off x="577291" y="3513455"/>
          <a:ext cx="1379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405451262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27721010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5782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E607290-92B9-B778-8A76-76268B61CEC3}"/>
              </a:ext>
            </a:extLst>
          </p:cNvPr>
          <p:cNvSpPr txBox="1"/>
          <p:nvPr/>
        </p:nvSpPr>
        <p:spPr>
          <a:xfrm>
            <a:off x="496366" y="4048778"/>
            <a:ext cx="632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3. Split blocks further based on the transitions into the splitters given the inputs (0,1).</a:t>
            </a:r>
          </a:p>
        </p:txBody>
      </p:sp>
    </p:spTree>
    <p:extLst>
      <p:ext uri="{BB962C8B-B14F-4D97-AF65-F5344CB8AC3E}">
        <p14:creationId xmlns:p14="http://schemas.microsoft.com/office/powerpoint/2010/main" val="326373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6B2DB-FEA3-D58D-9C1D-617358307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8E602F0-B4DF-3D1A-5746-47D8D53D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Hopcroft’s Algorithm 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C0E0A38-D374-F6EF-3CF5-AA9CAE5945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2"/>
          <a:stretch/>
        </p:blipFill>
        <p:spPr bwMode="auto">
          <a:xfrm>
            <a:off x="7558088" y="1261600"/>
            <a:ext cx="3956973" cy="327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DD6E9C-5B71-832C-DDA7-BEB7A2D10A4F}"/>
              </a:ext>
            </a:extLst>
          </p:cNvPr>
          <p:cNvSpPr txBox="1"/>
          <p:nvPr/>
        </p:nvSpPr>
        <p:spPr>
          <a:xfrm>
            <a:off x="804710" y="1124726"/>
            <a:ext cx="632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4. Split blocks further based on the transitions into the splitters given the inputs (0,1).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DD71FC3-06E0-3339-AA4B-34DE87EE6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26460"/>
              </p:ext>
            </p:extLst>
          </p:nvPr>
        </p:nvGraphicFramePr>
        <p:xfrm>
          <a:off x="1662776" y="2876353"/>
          <a:ext cx="413196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323">
                  <a:extLst>
                    <a:ext uri="{9D8B030D-6E8A-4147-A177-3AD203B41FA5}">
                      <a16:colId xmlns:a16="http://schemas.microsoft.com/office/drawing/2014/main" val="1186935644"/>
                    </a:ext>
                  </a:extLst>
                </a:gridCol>
                <a:gridCol w="1377323">
                  <a:extLst>
                    <a:ext uri="{9D8B030D-6E8A-4147-A177-3AD203B41FA5}">
                      <a16:colId xmlns:a16="http://schemas.microsoft.com/office/drawing/2014/main" val="4286255972"/>
                    </a:ext>
                  </a:extLst>
                </a:gridCol>
                <a:gridCol w="1377323">
                  <a:extLst>
                    <a:ext uri="{9D8B030D-6E8A-4147-A177-3AD203B41FA5}">
                      <a16:colId xmlns:a16="http://schemas.microsoft.com/office/drawing/2014/main" val="2902373958"/>
                    </a:ext>
                  </a:extLst>
                </a:gridCol>
              </a:tblGrid>
              <a:tr h="2298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54999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877118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994907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338105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05545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999046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081588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65908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8755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8C3D938-BB39-3001-99D5-883CD8005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03145"/>
              </p:ext>
            </p:extLst>
          </p:nvPr>
        </p:nvGraphicFramePr>
        <p:xfrm>
          <a:off x="1086705" y="1771057"/>
          <a:ext cx="5517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185516576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403693977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4796963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72889165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666142558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5382916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1810191656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2292636357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s3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93294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32FAE81-1424-66A6-41A4-9D07EA9D3D78}"/>
              </a:ext>
            </a:extLst>
          </p:cNvPr>
          <p:cNvSpPr txBox="1"/>
          <p:nvPr/>
        </p:nvSpPr>
        <p:spPr>
          <a:xfrm>
            <a:off x="695958" y="177105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A717F-1F37-C368-11DF-71A0E7C8A99D}"/>
              </a:ext>
            </a:extLst>
          </p:cNvPr>
          <p:cNvSpPr txBox="1"/>
          <p:nvPr/>
        </p:nvSpPr>
        <p:spPr>
          <a:xfrm>
            <a:off x="676939" y="222693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21CA79-8B9E-AB6A-E6D0-05107F49A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3675"/>
              </p:ext>
            </p:extLst>
          </p:nvPr>
        </p:nvGraphicFramePr>
        <p:xfrm>
          <a:off x="1086705" y="2323705"/>
          <a:ext cx="1379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405451262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27721010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 b="1"/>
                        <a:t>s4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57823"/>
                  </a:ext>
                </a:extLst>
              </a:tr>
            </a:tbl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F758B7-3815-02DD-C503-2810F4DB3D57}"/>
              </a:ext>
            </a:extLst>
          </p:cNvPr>
          <p:cNvCxnSpPr/>
          <p:nvPr/>
        </p:nvCxnSpPr>
        <p:spPr>
          <a:xfrm flipH="1" flipV="1">
            <a:off x="5975498" y="4721184"/>
            <a:ext cx="628327" cy="626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FE8897-C9D3-C9A9-6373-47D7A5A397BC}"/>
              </a:ext>
            </a:extLst>
          </p:cNvPr>
          <p:cNvSpPr txBox="1"/>
          <p:nvPr/>
        </p:nvSpPr>
        <p:spPr>
          <a:xfrm>
            <a:off x="6710150" y="4886512"/>
            <a:ext cx="273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States that transition into the splitter states are marked for the next partitioning</a:t>
            </a:r>
          </a:p>
        </p:txBody>
      </p:sp>
    </p:spTree>
    <p:extLst>
      <p:ext uri="{BB962C8B-B14F-4D97-AF65-F5344CB8AC3E}">
        <p14:creationId xmlns:p14="http://schemas.microsoft.com/office/powerpoint/2010/main" val="3661575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31D19-30A9-8052-5170-4B9FFBF24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451ECA-A76C-FBFF-9785-F113F35C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Hopcroft’s Algorithm 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2AA08E-D0F9-8EFC-CD23-C74BDA29B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2"/>
          <a:stretch/>
        </p:blipFill>
        <p:spPr bwMode="auto">
          <a:xfrm>
            <a:off x="7383092" y="1261600"/>
            <a:ext cx="4131969" cy="327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CC2319-55B6-6F9A-D2CC-A2C8708470D5}"/>
              </a:ext>
            </a:extLst>
          </p:cNvPr>
          <p:cNvSpPr txBox="1"/>
          <p:nvPr/>
        </p:nvSpPr>
        <p:spPr>
          <a:xfrm>
            <a:off x="804710" y="1124726"/>
            <a:ext cx="590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4/5/6. Split the block accordingly based on the marked states and choose the smallest splitter to use next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8BC4A11-1C79-6BA1-1F2A-512FFFCFE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821127"/>
              </p:ext>
            </p:extLst>
          </p:nvPr>
        </p:nvGraphicFramePr>
        <p:xfrm>
          <a:off x="1086705" y="1771057"/>
          <a:ext cx="5517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185516576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403693977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4796963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72889165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666142558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5382916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1810191656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2292636357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93294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E135319-BE76-20DF-84A3-551ECC3B4B8A}"/>
              </a:ext>
            </a:extLst>
          </p:cNvPr>
          <p:cNvSpPr txBox="1"/>
          <p:nvPr/>
        </p:nvSpPr>
        <p:spPr>
          <a:xfrm>
            <a:off x="695958" y="177105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B389B-666A-48E9-059A-07A9C84BD994}"/>
              </a:ext>
            </a:extLst>
          </p:cNvPr>
          <p:cNvSpPr txBox="1"/>
          <p:nvPr/>
        </p:nvSpPr>
        <p:spPr>
          <a:xfrm>
            <a:off x="676939" y="222693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778B42-4321-758D-FA3C-3B65C98B8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257121"/>
              </p:ext>
            </p:extLst>
          </p:nvPr>
        </p:nvGraphicFramePr>
        <p:xfrm>
          <a:off x="1086705" y="2323705"/>
          <a:ext cx="6896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405451262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 b="1"/>
                        <a:t>s2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578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0D55611-7403-89E5-8544-D50CA63AD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246847"/>
              </p:ext>
            </p:extLst>
          </p:nvPr>
        </p:nvGraphicFramePr>
        <p:xfrm>
          <a:off x="1662776" y="2876353"/>
          <a:ext cx="413196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323">
                  <a:extLst>
                    <a:ext uri="{9D8B030D-6E8A-4147-A177-3AD203B41FA5}">
                      <a16:colId xmlns:a16="http://schemas.microsoft.com/office/drawing/2014/main" val="1186935644"/>
                    </a:ext>
                  </a:extLst>
                </a:gridCol>
                <a:gridCol w="1377323">
                  <a:extLst>
                    <a:ext uri="{9D8B030D-6E8A-4147-A177-3AD203B41FA5}">
                      <a16:colId xmlns:a16="http://schemas.microsoft.com/office/drawing/2014/main" val="4286255972"/>
                    </a:ext>
                  </a:extLst>
                </a:gridCol>
                <a:gridCol w="1377323">
                  <a:extLst>
                    <a:ext uri="{9D8B030D-6E8A-4147-A177-3AD203B41FA5}">
                      <a16:colId xmlns:a16="http://schemas.microsoft.com/office/drawing/2014/main" val="2902373958"/>
                    </a:ext>
                  </a:extLst>
                </a:gridCol>
              </a:tblGrid>
              <a:tr h="2298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54999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877118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338105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65908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87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370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9D9C7-85DF-4CED-EE4C-06A32770B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CB2C7C9-EC47-D397-1337-98F70C46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Hopcroft’s Algorithm Example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DF9BBD-54EB-1E8A-C8A4-A5C27D5805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2"/>
          <a:stretch/>
        </p:blipFill>
        <p:spPr bwMode="auto">
          <a:xfrm>
            <a:off x="7383092" y="1261600"/>
            <a:ext cx="4131969" cy="327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34585F-C970-4CB4-6CFE-677ED5BCD490}"/>
              </a:ext>
            </a:extLst>
          </p:cNvPr>
          <p:cNvSpPr txBox="1"/>
          <p:nvPr/>
        </p:nvSpPr>
        <p:spPr>
          <a:xfrm>
            <a:off x="804710" y="1124726"/>
            <a:ext cx="632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4/5/6. Split the block accordingly based on the marked states </a:t>
            </a:r>
          </a:p>
          <a:p>
            <a:r>
              <a:rPr lang="en-US"/>
              <a:t>and choose the smallest splitter to use next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20F644B-B640-5AFE-4A2C-E68E0E1DC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79167"/>
              </p:ext>
            </p:extLst>
          </p:nvPr>
        </p:nvGraphicFramePr>
        <p:xfrm>
          <a:off x="1086705" y="1771057"/>
          <a:ext cx="5517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185516576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403693977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4796963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72889165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666142558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5382916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1810191656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2292636357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93294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9D36AB5-BBD2-FBFE-CCC0-19687707E9D7}"/>
              </a:ext>
            </a:extLst>
          </p:cNvPr>
          <p:cNvSpPr txBox="1"/>
          <p:nvPr/>
        </p:nvSpPr>
        <p:spPr>
          <a:xfrm>
            <a:off x="695958" y="177105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AA59CE-BF43-6BE6-A365-1E31EA640DA8}"/>
              </a:ext>
            </a:extLst>
          </p:cNvPr>
          <p:cNvSpPr txBox="1"/>
          <p:nvPr/>
        </p:nvSpPr>
        <p:spPr>
          <a:xfrm>
            <a:off x="676939" y="222693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FDC7C9-29E6-EC9B-80E0-17BDBC337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187748"/>
              </p:ext>
            </p:extLst>
          </p:nvPr>
        </p:nvGraphicFramePr>
        <p:xfrm>
          <a:off x="1086705" y="2323705"/>
          <a:ext cx="6896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405451262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 b="1"/>
                        <a:t>s0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578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173BEA5-337E-BFD2-E98D-60F936544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406263"/>
              </p:ext>
            </p:extLst>
          </p:nvPr>
        </p:nvGraphicFramePr>
        <p:xfrm>
          <a:off x="1662776" y="2876353"/>
          <a:ext cx="413196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323">
                  <a:extLst>
                    <a:ext uri="{9D8B030D-6E8A-4147-A177-3AD203B41FA5}">
                      <a16:colId xmlns:a16="http://schemas.microsoft.com/office/drawing/2014/main" val="1186935644"/>
                    </a:ext>
                  </a:extLst>
                </a:gridCol>
                <a:gridCol w="1377323">
                  <a:extLst>
                    <a:ext uri="{9D8B030D-6E8A-4147-A177-3AD203B41FA5}">
                      <a16:colId xmlns:a16="http://schemas.microsoft.com/office/drawing/2014/main" val="4286255972"/>
                    </a:ext>
                  </a:extLst>
                </a:gridCol>
                <a:gridCol w="1377323">
                  <a:extLst>
                    <a:ext uri="{9D8B030D-6E8A-4147-A177-3AD203B41FA5}">
                      <a16:colId xmlns:a16="http://schemas.microsoft.com/office/drawing/2014/main" val="2902373958"/>
                    </a:ext>
                  </a:extLst>
                </a:gridCol>
              </a:tblGrid>
              <a:tr h="2298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54999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877118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65908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87558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F5AACBF-29CD-9FC7-A669-BCADFC5E2880}"/>
              </a:ext>
            </a:extLst>
          </p:cNvPr>
          <p:cNvCxnSpPr/>
          <p:nvPr/>
        </p:nvCxnSpPr>
        <p:spPr>
          <a:xfrm flipH="1" flipV="1">
            <a:off x="5975498" y="4721184"/>
            <a:ext cx="628327" cy="6269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E64B08-1743-93E7-AFDC-E7AA70D31E67}"/>
              </a:ext>
            </a:extLst>
          </p:cNvPr>
          <p:cNvSpPr txBox="1"/>
          <p:nvPr/>
        </p:nvSpPr>
        <p:spPr>
          <a:xfrm>
            <a:off x="6710150" y="4886512"/>
            <a:ext cx="273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7. No states enter s0 on either of the inputs of 0 or 1, the algorithm can no longer partition any blocks</a:t>
            </a:r>
          </a:p>
        </p:txBody>
      </p:sp>
    </p:spTree>
    <p:extLst>
      <p:ext uri="{BB962C8B-B14F-4D97-AF65-F5344CB8AC3E}">
        <p14:creationId xmlns:p14="http://schemas.microsoft.com/office/powerpoint/2010/main" val="2511985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2E760-3875-E7C0-84AB-4CB67FFA4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40F191-6D40-9C52-5815-0FD47740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Hopcroft’s Algorithm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A7914-872E-6626-D08F-F511333FB09C}"/>
              </a:ext>
            </a:extLst>
          </p:cNvPr>
          <p:cNvSpPr txBox="1"/>
          <p:nvPr/>
        </p:nvSpPr>
        <p:spPr>
          <a:xfrm>
            <a:off x="804710" y="1124726"/>
            <a:ext cx="632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8. Each block can now be represented as it’s own state in the minimized DFA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5281D9D-8915-5F3F-FF0D-386D29B02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845504"/>
              </p:ext>
            </p:extLst>
          </p:nvPr>
        </p:nvGraphicFramePr>
        <p:xfrm>
          <a:off x="1086705" y="1771057"/>
          <a:ext cx="55171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640">
                  <a:extLst>
                    <a:ext uri="{9D8B030D-6E8A-4147-A177-3AD203B41FA5}">
                      <a16:colId xmlns:a16="http://schemas.microsoft.com/office/drawing/2014/main" val="185516576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403693977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4796963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728891653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3666142558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538291650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1810191656"/>
                    </a:ext>
                  </a:extLst>
                </a:gridCol>
                <a:gridCol w="689640">
                  <a:extLst>
                    <a:ext uri="{9D8B030D-6E8A-4147-A177-3AD203B41FA5}">
                      <a16:colId xmlns:a16="http://schemas.microsoft.com/office/drawing/2014/main" val="2292636357"/>
                    </a:ext>
                  </a:extLst>
                </a:gridCol>
              </a:tblGrid>
              <a:tr h="354719">
                <a:tc>
                  <a:txBody>
                    <a:bodyPr/>
                    <a:lstStyle/>
                    <a:p>
                      <a:r>
                        <a:rPr lang="en-US"/>
                        <a:t>s6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93294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F9B350A-9B76-A1DD-4EC5-D3930C57CFE5}"/>
              </a:ext>
            </a:extLst>
          </p:cNvPr>
          <p:cNvSpPr txBox="1"/>
          <p:nvPr/>
        </p:nvSpPr>
        <p:spPr>
          <a:xfrm>
            <a:off x="695958" y="1771057"/>
            <a:ext cx="2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BA8CFA-3E0A-0178-0576-AA5091604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92750"/>
              </p:ext>
            </p:extLst>
          </p:nvPr>
        </p:nvGraphicFramePr>
        <p:xfrm>
          <a:off x="2306305" y="3116401"/>
          <a:ext cx="275464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323">
                  <a:extLst>
                    <a:ext uri="{9D8B030D-6E8A-4147-A177-3AD203B41FA5}">
                      <a16:colId xmlns:a16="http://schemas.microsoft.com/office/drawing/2014/main" val="1186935644"/>
                    </a:ext>
                  </a:extLst>
                </a:gridCol>
                <a:gridCol w="1377323">
                  <a:extLst>
                    <a:ext uri="{9D8B030D-6E8A-4147-A177-3AD203B41FA5}">
                      <a16:colId xmlns:a16="http://schemas.microsoft.com/office/drawing/2014/main" val="4286255972"/>
                    </a:ext>
                  </a:extLst>
                </a:gridCol>
              </a:tblGrid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Minimized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54999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877118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65908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s1,s3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87558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s4,s5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02333"/>
                  </a:ext>
                </a:extLst>
              </a:tr>
              <a:tr h="229898">
                <a:tc>
                  <a:txBody>
                    <a:bodyPr/>
                    <a:lstStyle/>
                    <a:p>
                      <a:r>
                        <a:rPr lang="en-US"/>
                        <a:t>s6,s7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480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4EC387D-7940-4889-74B1-2EE46621543E}"/>
              </a:ext>
            </a:extLst>
          </p:cNvPr>
          <p:cNvSpPr txBox="1"/>
          <p:nvPr/>
        </p:nvSpPr>
        <p:spPr>
          <a:xfrm>
            <a:off x="7392951" y="5219518"/>
            <a:ext cx="365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 = Strings that do not start with a 11</a:t>
            </a:r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A067AB24-E172-C8F5-19A2-E89FF102C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050" y="1634764"/>
            <a:ext cx="4649787" cy="344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43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4E4A4-B5AF-C5EE-1D35-46F5A7BFF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507C8D-BB2E-5519-7854-A0C26D22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Using Hopcroft's Blocks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2752A5-0F36-39B1-EC8F-C2FF996CFBD3}"/>
              </a:ext>
            </a:extLst>
          </p:cNvPr>
          <p:cNvSpPr txBox="1"/>
          <p:nvPr/>
        </p:nvSpPr>
        <p:spPr>
          <a:xfrm>
            <a:off x="3067050" y="1428750"/>
            <a:ext cx="6057899" cy="286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ts val="1425"/>
              </a:lnSpc>
              <a:buFont typeface=""/>
              <a:buAutoNum type="arabicPeriod" startAt="9"/>
            </a:pPr>
            <a:r>
              <a:rPr lang="en-US" sz="1600" b="1">
                <a:cs typeface="Arial"/>
              </a:rPr>
              <a:t>Define </a:t>
            </a:r>
            <a:r>
              <a:rPr lang="en-US" sz="1600" i="1" err="1">
                <a:latin typeface="TW Cen MT"/>
                <a:cs typeface="Arial"/>
              </a:rPr>
              <a:t>M</a:t>
            </a:r>
            <a:r>
              <a:rPr lang="en-US" sz="1600" i="1" baseline="-25000" err="1">
                <a:latin typeface="TW Cen MT"/>
                <a:cs typeface="Arial"/>
              </a:rPr>
              <a:t>min</a:t>
            </a:r>
            <a:r>
              <a:rPr lang="en-US" sz="1600" i="1">
                <a:latin typeface="TW Cen MT"/>
                <a:cs typeface="Arial"/>
              </a:rPr>
              <a:t> = (</a:t>
            </a:r>
            <a:r>
              <a:rPr lang="en-US" sz="1600" i="1" err="1">
                <a:latin typeface="TW Cen MT"/>
                <a:cs typeface="Arial"/>
              </a:rPr>
              <a:t>Q</a:t>
            </a:r>
            <a:r>
              <a:rPr lang="en-US" sz="1600" i="1" baseline="-25000" err="1">
                <a:latin typeface="TW Cen MT"/>
                <a:cs typeface="Arial"/>
              </a:rPr>
              <a:t>min</a:t>
            </a:r>
            <a:r>
              <a:rPr lang="en-US" sz="1600" i="1">
                <a:latin typeface="TW Cen MT"/>
                <a:cs typeface="Arial"/>
              </a:rPr>
              <a:t>, </a:t>
            </a:r>
            <a:r>
              <a:rPr lang="el-GR" sz="1600" i="1">
                <a:cs typeface="Arial"/>
              </a:rPr>
              <a:t>Σ, δ</a:t>
            </a:r>
            <a:r>
              <a:rPr lang="en-US" sz="1600" i="1" baseline="-25000">
                <a:latin typeface="TW Cen MT"/>
                <a:cs typeface="Arial"/>
              </a:rPr>
              <a:t>min, </a:t>
            </a:r>
            <a:r>
              <a:rPr lang="en-US" sz="1600" i="1">
                <a:latin typeface="TW Cen MT"/>
                <a:cs typeface="Arial"/>
              </a:rPr>
              <a:t>q0</a:t>
            </a:r>
            <a:r>
              <a:rPr lang="en-US" sz="1600" i="1" baseline="-25000">
                <a:latin typeface="TW Cen MT"/>
                <a:cs typeface="Arial"/>
              </a:rPr>
              <a:t>min</a:t>
            </a:r>
            <a:r>
              <a:rPr lang="en-US" sz="1600" i="1">
                <a:latin typeface="TW Cen MT"/>
                <a:cs typeface="Arial"/>
              </a:rPr>
              <a:t>, </a:t>
            </a:r>
            <a:r>
              <a:rPr lang="en-US" sz="1600" i="1" err="1">
                <a:latin typeface="TW Cen MT"/>
                <a:cs typeface="Arial"/>
              </a:rPr>
              <a:t>F</a:t>
            </a:r>
            <a:r>
              <a:rPr lang="en-US" sz="1600" i="1" baseline="-25000" err="1">
                <a:latin typeface="TW Cen MT"/>
                <a:cs typeface="Arial"/>
              </a:rPr>
              <a:t>min</a:t>
            </a:r>
            <a:r>
              <a:rPr lang="en-US" sz="1600" i="1">
                <a:latin typeface="TW Cen MT"/>
                <a:cs typeface="Arial"/>
              </a:rPr>
              <a:t>) </a:t>
            </a:r>
            <a:r>
              <a:rPr lang="en-US" sz="1600">
                <a:latin typeface="TW Cen MT"/>
                <a:cs typeface="Arial"/>
              </a:rPr>
              <a:t>in terms of these blocks​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8453B-F096-8511-5454-9AFD9FB1121F}"/>
              </a:ext>
            </a:extLst>
          </p:cNvPr>
          <p:cNvSpPr txBox="1"/>
          <p:nvPr/>
        </p:nvSpPr>
        <p:spPr>
          <a:xfrm>
            <a:off x="1139304" y="2287421"/>
            <a:ext cx="6057899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i="1" err="1">
                <a:latin typeface="TW Cen MT"/>
                <a:cs typeface="Arial"/>
              </a:rPr>
              <a:t>Q</a:t>
            </a:r>
            <a:r>
              <a:rPr lang="en-US" sz="3200" i="1" baseline="-25000" err="1">
                <a:latin typeface="TW Cen MT"/>
                <a:cs typeface="Arial"/>
              </a:rPr>
              <a:t>min</a:t>
            </a:r>
            <a:r>
              <a:rPr lang="en-US" sz="3200" i="1">
                <a:latin typeface="TW Cen MT"/>
                <a:cs typeface="Arial"/>
              </a:rPr>
              <a:t> = </a:t>
            </a:r>
            <a:r>
              <a:rPr lang="en-US" sz="3200">
                <a:latin typeface="TW Cen MT"/>
                <a:cs typeface="Arial"/>
              </a:rPr>
              <a:t>exactly those blocks</a:t>
            </a:r>
            <a:endParaRPr lang="en-US" sz="3200">
              <a:latin typeface="Tw Cen MT"/>
              <a:cs typeface="Arial"/>
            </a:endParaRPr>
          </a:p>
          <a:p>
            <a:r>
              <a:rPr lang="el-GR" sz="3200" i="1">
                <a:highlight>
                  <a:srgbClr val="008080"/>
                </a:highlight>
                <a:cs typeface="Arial"/>
              </a:rPr>
              <a:t>δ</a:t>
            </a:r>
            <a:r>
              <a:rPr lang="en-US" sz="3200" i="1" baseline="-25000">
                <a:highlight>
                  <a:srgbClr val="008080"/>
                </a:highlight>
                <a:latin typeface="TW Cen MT"/>
                <a:cs typeface="Arial"/>
              </a:rPr>
              <a:t>min</a:t>
            </a:r>
            <a:r>
              <a:rPr lang="en-US" sz="3200" i="1">
                <a:highlight>
                  <a:srgbClr val="008080"/>
                </a:highlight>
                <a:latin typeface="TW Cen MT"/>
                <a:cs typeface="Arial"/>
              </a:rPr>
              <a:t>([q], a) =  [</a:t>
            </a:r>
            <a:r>
              <a:rPr lang="el-GR" sz="3200" i="1">
                <a:highlight>
                  <a:srgbClr val="008080"/>
                </a:highlight>
                <a:latin typeface="TW Cen MT"/>
                <a:cs typeface="Arial"/>
              </a:rPr>
              <a:t>δ(</a:t>
            </a:r>
            <a:r>
              <a:rPr lang="el-GR" sz="3200" i="1" err="1">
                <a:highlight>
                  <a:srgbClr val="008080"/>
                </a:highlight>
                <a:latin typeface="TW Cen MT"/>
                <a:cs typeface="Arial"/>
              </a:rPr>
              <a:t>q,a</a:t>
            </a:r>
            <a:r>
              <a:rPr lang="el-GR" sz="3200" i="1">
                <a:highlight>
                  <a:srgbClr val="008080"/>
                </a:highlight>
                <a:latin typeface="TW Cen MT"/>
                <a:cs typeface="Arial"/>
              </a:rPr>
              <a:t>)]</a:t>
            </a:r>
            <a:endParaRPr lang="en-US" sz="3200" i="1">
              <a:solidFill>
                <a:srgbClr val="FFFFFF"/>
              </a:solidFill>
              <a:highlight>
                <a:srgbClr val="008080"/>
              </a:highlight>
              <a:latin typeface="TW Cen MT"/>
              <a:cs typeface="Arial"/>
            </a:endParaRPr>
          </a:p>
          <a:p>
            <a:r>
              <a:rPr lang="en-US" sz="3200" i="1">
                <a:latin typeface="TW Cen MT"/>
                <a:cs typeface="Arial"/>
              </a:rPr>
              <a:t>q0</a:t>
            </a:r>
            <a:r>
              <a:rPr lang="en-US" sz="3200" i="1" baseline="-25000">
                <a:latin typeface="TW Cen MT"/>
                <a:cs typeface="Arial"/>
              </a:rPr>
              <a:t>min</a:t>
            </a:r>
            <a:r>
              <a:rPr lang="en-US" sz="3200" i="1">
                <a:latin typeface="TW Cen MT"/>
                <a:cs typeface="Arial"/>
              </a:rPr>
              <a:t> = [q0]</a:t>
            </a:r>
            <a:endParaRPr lang="en-US" sz="3200"/>
          </a:p>
          <a:p>
            <a:r>
              <a:rPr lang="en-US" sz="3200" i="1" err="1">
                <a:latin typeface="TW Cen MT"/>
                <a:cs typeface="Arial"/>
              </a:rPr>
              <a:t>F</a:t>
            </a:r>
            <a:r>
              <a:rPr lang="en-US" sz="3200" i="1" baseline="-25000" err="1">
                <a:latin typeface="TW Cen MT"/>
                <a:cs typeface="Arial"/>
              </a:rPr>
              <a:t>min</a:t>
            </a:r>
            <a:r>
              <a:rPr lang="en-US" sz="3200" i="1">
                <a:latin typeface="TW Cen MT"/>
                <a:cs typeface="Arial"/>
              </a:rPr>
              <a:t> = {[q] for q in Q}</a:t>
            </a:r>
          </a:p>
          <a:p>
            <a:endParaRPr lang="en-US" sz="3200" i="1">
              <a:latin typeface="TW Cen MT"/>
              <a:cs typeface="Arial"/>
            </a:endParaRPr>
          </a:p>
        </p:txBody>
      </p:sp>
      <p:pic>
        <p:nvPicPr>
          <p:cNvPr id="10" name="Picture 2" descr="A diagram of a flowchart&#10;&#10;AI-generated content may be incorrect.">
            <a:extLst>
              <a:ext uri="{FF2B5EF4-FFF2-40B4-BE49-F238E27FC236}">
                <a16:creationId xmlns:a16="http://schemas.microsoft.com/office/drawing/2014/main" id="{7AA88F7F-4E23-88F5-F784-D07D1D08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t="18631" b="253"/>
          <a:stretch/>
        </p:blipFill>
        <p:spPr bwMode="auto">
          <a:xfrm>
            <a:off x="6100512" y="2550440"/>
            <a:ext cx="5552105" cy="363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4E9AF13-CCC5-DF5C-137B-03EFFBA1BEE0}"/>
              </a:ext>
            </a:extLst>
          </p:cNvPr>
          <p:cNvSpPr/>
          <p:nvPr/>
        </p:nvSpPr>
        <p:spPr>
          <a:xfrm>
            <a:off x="8209527" y="4659438"/>
            <a:ext cx="2560157" cy="1399643"/>
          </a:xfrm>
          <a:prstGeom prst="ellipse">
            <a:avLst/>
          </a:prstGeom>
          <a:noFill/>
          <a:ln w="57150">
            <a:solidFill>
              <a:srgbClr val="0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1DD94098-DF4C-BD4D-B9F0-7A312C13B379}"/>
              </a:ext>
            </a:extLst>
          </p:cNvPr>
          <p:cNvSpPr/>
          <p:nvPr/>
        </p:nvSpPr>
        <p:spPr>
          <a:xfrm rot="11220000">
            <a:off x="10234389" y="1842693"/>
            <a:ext cx="1024123" cy="893221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70D9EB-7DC9-76C5-4E3E-E2EEF2142692}"/>
              </a:ext>
            </a:extLst>
          </p:cNvPr>
          <p:cNvSpPr txBox="1"/>
          <p:nvPr/>
        </p:nvSpPr>
        <p:spPr>
          <a:xfrm>
            <a:off x="6810051" y="5546988"/>
            <a:ext cx="7508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5DFB67-7239-5E71-3B0B-CA2A93BE7555}"/>
              </a:ext>
            </a:extLst>
          </p:cNvPr>
          <p:cNvSpPr/>
          <p:nvPr/>
        </p:nvSpPr>
        <p:spPr>
          <a:xfrm rot="1140000">
            <a:off x="9437705" y="2726867"/>
            <a:ext cx="2617022" cy="1484940"/>
          </a:xfrm>
          <a:prstGeom prst="ellipse">
            <a:avLst/>
          </a:prstGeom>
          <a:noFill/>
          <a:ln w="57150">
            <a:solidFill>
              <a:srgbClr val="0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Curved Up 15">
            <a:extLst>
              <a:ext uri="{FF2B5EF4-FFF2-40B4-BE49-F238E27FC236}">
                <a16:creationId xmlns:a16="http://schemas.microsoft.com/office/drawing/2014/main" id="{EE6B4AD8-8120-C472-2138-611EF578E557}"/>
              </a:ext>
            </a:extLst>
          </p:cNvPr>
          <p:cNvSpPr/>
          <p:nvPr/>
        </p:nvSpPr>
        <p:spPr>
          <a:xfrm rot="4260000">
            <a:off x="7288747" y="5283067"/>
            <a:ext cx="1024123" cy="893221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DDC92E-C2A9-3C2D-FE28-5763D0E580DC}"/>
              </a:ext>
            </a:extLst>
          </p:cNvPr>
          <p:cNvSpPr txBox="1"/>
          <p:nvPr/>
        </p:nvSpPr>
        <p:spPr>
          <a:xfrm>
            <a:off x="10625737" y="1429913"/>
            <a:ext cx="7508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0,1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1ADE8F-9A78-25BB-6CAC-A717A70F1771}"/>
              </a:ext>
            </a:extLst>
          </p:cNvPr>
          <p:cNvSpPr/>
          <p:nvPr/>
        </p:nvSpPr>
        <p:spPr>
          <a:xfrm rot="1140000">
            <a:off x="7521544" y="3074272"/>
            <a:ext cx="1866396" cy="916285"/>
          </a:xfrm>
          <a:prstGeom prst="ellipse">
            <a:avLst/>
          </a:prstGeom>
          <a:noFill/>
          <a:ln w="57150">
            <a:solidFill>
              <a:srgbClr val="0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680EDFC5-B111-19BB-D994-91A93973209C}"/>
              </a:ext>
            </a:extLst>
          </p:cNvPr>
          <p:cNvSpPr/>
          <p:nvPr/>
        </p:nvSpPr>
        <p:spPr>
          <a:xfrm rot="10800000">
            <a:off x="7698180" y="2109962"/>
            <a:ext cx="1024123" cy="893221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A18F02-4EE9-1379-F22A-0B2E8059CCCE}"/>
              </a:ext>
            </a:extLst>
          </p:cNvPr>
          <p:cNvSpPr txBox="1"/>
          <p:nvPr/>
        </p:nvSpPr>
        <p:spPr>
          <a:xfrm>
            <a:off x="8038349" y="1742674"/>
            <a:ext cx="7508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66003E-DBB4-BEDB-2847-DCA20E9928E2}"/>
              </a:ext>
            </a:extLst>
          </p:cNvPr>
          <p:cNvSpPr txBox="1"/>
          <p:nvPr/>
        </p:nvSpPr>
        <p:spPr>
          <a:xfrm>
            <a:off x="9111589" y="2854919"/>
            <a:ext cx="7508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75687409-95DD-938F-D125-742974C43070}"/>
              </a:ext>
            </a:extLst>
          </p:cNvPr>
          <p:cNvSpPr/>
          <p:nvPr/>
        </p:nvSpPr>
        <p:spPr>
          <a:xfrm flipH="1">
            <a:off x="8874820" y="3165413"/>
            <a:ext cx="808720" cy="28568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9F12B68-704F-E68D-5447-29FD4502391C}"/>
              </a:ext>
            </a:extLst>
          </p:cNvPr>
          <p:cNvSpPr/>
          <p:nvPr/>
        </p:nvSpPr>
        <p:spPr>
          <a:xfrm rot="1140000">
            <a:off x="6691390" y="3619335"/>
            <a:ext cx="648270" cy="637243"/>
          </a:xfrm>
          <a:prstGeom prst="ellipse">
            <a:avLst/>
          </a:prstGeom>
          <a:noFill/>
          <a:ln w="57150">
            <a:solidFill>
              <a:srgbClr val="0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77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0A0CF-0F52-1B73-A427-FBE5BD27F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72CFBB-4A87-B95B-6B2D-16AE09D5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>
            <a:noAutofit/>
          </a:bodyPr>
          <a:lstStyle/>
          <a:p>
            <a:pPr algn="ctr"/>
            <a:r>
              <a:rPr lang="en-US" sz="2800"/>
              <a:t>Hopcroft’s Algorithm Time Complexity and Pseudocode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8BD2F6-E894-B790-E5B0-78D04C296B48}"/>
              </a:ext>
            </a:extLst>
          </p:cNvPr>
          <p:cNvSpPr/>
          <p:nvPr/>
        </p:nvSpPr>
        <p:spPr>
          <a:xfrm>
            <a:off x="5539563" y="1733107"/>
            <a:ext cx="6539024" cy="3870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b="1">
                <a:solidFill>
                  <a:srgbClr val="0000FF"/>
                </a:solidFill>
                <a:effectLst/>
              </a:rPr>
              <a:t>P</a:t>
            </a:r>
            <a:r>
              <a:rPr lang="en-US" sz="1500"/>
              <a:t> </a:t>
            </a:r>
            <a:r>
              <a:rPr lang="en-US" sz="1500">
                <a:solidFill>
                  <a:srgbClr val="666666"/>
                </a:solidFill>
                <a:effectLst/>
              </a:rPr>
              <a:t>:=</a:t>
            </a:r>
            <a:r>
              <a:rPr lang="en-US" sz="1500"/>
              <a:t> </a:t>
            </a:r>
            <a:r>
              <a:rPr lang="en-US" sz="1500">
                <a:solidFill>
                  <a:srgbClr val="666666"/>
                </a:solidFill>
                <a:effectLst/>
              </a:rPr>
              <a:t>{</a:t>
            </a:r>
            <a:r>
              <a:rPr lang="en-US" sz="1500" b="1">
                <a:solidFill>
                  <a:srgbClr val="0000FF"/>
                </a:solidFill>
                <a:effectLst/>
              </a:rPr>
              <a:t>F</a:t>
            </a:r>
            <a:r>
              <a:rPr lang="en-US" sz="1500">
                <a:solidFill>
                  <a:srgbClr val="666666"/>
                </a:solidFill>
                <a:effectLst/>
              </a:rPr>
              <a:t>,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Q</a:t>
            </a:r>
            <a:r>
              <a:rPr lang="en-US" sz="1500"/>
              <a:t> </a:t>
            </a:r>
            <a:r>
              <a:rPr lang="en-US" sz="1500">
                <a:effectLst/>
              </a:rPr>
              <a:t>\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F</a:t>
            </a:r>
            <a:r>
              <a:rPr lang="en-US" sz="1500">
                <a:solidFill>
                  <a:srgbClr val="666666"/>
                </a:solidFill>
                <a:effectLst/>
              </a:rPr>
              <a:t>}</a:t>
            </a:r>
            <a:r>
              <a:rPr lang="en-US" sz="1500"/>
              <a:t> </a:t>
            </a:r>
          </a:p>
          <a:p>
            <a:r>
              <a:rPr lang="en-US" sz="1500" b="1">
                <a:solidFill>
                  <a:srgbClr val="0000FF"/>
                </a:solidFill>
                <a:effectLst/>
              </a:rPr>
              <a:t>W</a:t>
            </a:r>
            <a:r>
              <a:rPr lang="en-US" sz="1500"/>
              <a:t> </a:t>
            </a:r>
            <a:r>
              <a:rPr lang="en-US" sz="1500">
                <a:solidFill>
                  <a:srgbClr val="666666"/>
                </a:solidFill>
                <a:effectLst/>
              </a:rPr>
              <a:t>:=</a:t>
            </a:r>
            <a:r>
              <a:rPr lang="en-US" sz="1500"/>
              <a:t> </a:t>
            </a:r>
            <a:r>
              <a:rPr lang="en-US" sz="1500">
                <a:solidFill>
                  <a:srgbClr val="666666"/>
                </a:solidFill>
                <a:effectLst/>
              </a:rPr>
              <a:t>{</a:t>
            </a:r>
            <a:r>
              <a:rPr lang="en-US" sz="1500" b="1">
                <a:solidFill>
                  <a:srgbClr val="0000FF"/>
                </a:solidFill>
                <a:effectLst/>
              </a:rPr>
              <a:t>F</a:t>
            </a:r>
            <a:r>
              <a:rPr lang="en-US" sz="1500">
                <a:solidFill>
                  <a:srgbClr val="666666"/>
                </a:solidFill>
                <a:effectLst/>
              </a:rPr>
              <a:t>,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Q</a:t>
            </a:r>
            <a:r>
              <a:rPr lang="en-US" sz="1500"/>
              <a:t> </a:t>
            </a:r>
            <a:r>
              <a:rPr lang="en-US" sz="1500">
                <a:effectLst/>
              </a:rPr>
              <a:t>\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F</a:t>
            </a:r>
            <a:r>
              <a:rPr lang="en-US" sz="1500">
                <a:solidFill>
                  <a:srgbClr val="666666"/>
                </a:solidFill>
                <a:effectLst/>
              </a:rPr>
              <a:t>}</a:t>
            </a:r>
            <a:r>
              <a:rPr lang="en-US" sz="1500"/>
              <a:t> </a:t>
            </a:r>
          </a:p>
          <a:p>
            <a:endParaRPr lang="en-US" sz="1500"/>
          </a:p>
          <a:p>
            <a:r>
              <a:rPr lang="en-US" sz="1500" b="1">
                <a:solidFill>
                  <a:srgbClr val="008000"/>
                </a:solidFill>
                <a:effectLst/>
              </a:rPr>
              <a:t>while</a:t>
            </a:r>
            <a:r>
              <a:rPr lang="en-US" sz="1500"/>
              <a:t> </a:t>
            </a:r>
            <a:r>
              <a:rPr lang="en-US" sz="1500">
                <a:solidFill>
                  <a:srgbClr val="666666"/>
                </a:solidFill>
                <a:effectLst/>
              </a:rPr>
              <a:t>(</a:t>
            </a:r>
            <a:r>
              <a:rPr lang="en-US" sz="1500" b="1">
                <a:solidFill>
                  <a:srgbClr val="0000FF"/>
                </a:solidFill>
                <a:effectLst/>
              </a:rPr>
              <a:t>W</a:t>
            </a:r>
            <a:r>
              <a:rPr lang="en-US" sz="1500"/>
              <a:t> is not empty</a:t>
            </a:r>
            <a:r>
              <a:rPr lang="en-US" sz="1500">
                <a:solidFill>
                  <a:srgbClr val="666666"/>
                </a:solidFill>
                <a:effectLst/>
              </a:rPr>
              <a:t>)</a:t>
            </a:r>
            <a:r>
              <a:rPr lang="en-US" sz="1500"/>
              <a:t> </a:t>
            </a:r>
            <a:r>
              <a:rPr lang="en-US" sz="1500" b="1">
                <a:solidFill>
                  <a:srgbClr val="008000"/>
                </a:solidFill>
                <a:effectLst/>
              </a:rPr>
              <a:t>do</a:t>
            </a:r>
            <a:r>
              <a:rPr lang="en-US" sz="1500"/>
              <a:t> </a:t>
            </a:r>
          </a:p>
          <a:p>
            <a:r>
              <a:rPr lang="en-US" sz="1500"/>
              <a:t>      choose </a:t>
            </a:r>
            <a:r>
              <a:rPr lang="en-US" sz="1500" b="1">
                <a:solidFill>
                  <a:srgbClr val="008000"/>
                </a:solidFill>
                <a:effectLst/>
              </a:rPr>
              <a:t>and</a:t>
            </a:r>
            <a:r>
              <a:rPr lang="en-US" sz="1500"/>
              <a:t> remove a set </a:t>
            </a:r>
            <a:r>
              <a:rPr lang="en-US" sz="1500" b="1">
                <a:solidFill>
                  <a:srgbClr val="0000FF"/>
                </a:solidFill>
                <a:effectLst/>
              </a:rPr>
              <a:t>A</a:t>
            </a:r>
            <a:r>
              <a:rPr lang="en-US" sz="1500"/>
              <a:t> from </a:t>
            </a:r>
            <a:r>
              <a:rPr lang="en-US" sz="1500" b="1">
                <a:solidFill>
                  <a:srgbClr val="0000FF"/>
                </a:solidFill>
                <a:effectLst/>
              </a:rPr>
              <a:t>W</a:t>
            </a:r>
            <a:r>
              <a:rPr lang="en-US" sz="1500"/>
              <a:t> </a:t>
            </a:r>
          </a:p>
          <a:p>
            <a:r>
              <a:rPr lang="en-US" sz="1500" b="1">
                <a:solidFill>
                  <a:srgbClr val="008000"/>
                </a:solidFill>
                <a:effectLst/>
              </a:rPr>
              <a:t>       for</a:t>
            </a:r>
            <a:r>
              <a:rPr lang="en-US" sz="1500"/>
              <a:t> each c </a:t>
            </a:r>
            <a:r>
              <a:rPr lang="en-US" sz="1500" b="1">
                <a:solidFill>
                  <a:srgbClr val="008000"/>
                </a:solidFill>
                <a:effectLst/>
              </a:rPr>
              <a:t>in</a:t>
            </a:r>
            <a:r>
              <a:rPr lang="en-US" sz="1500"/>
              <a:t> </a:t>
            </a:r>
            <a:r>
              <a:rPr lang="el-GR" sz="1500"/>
              <a:t>Σ </a:t>
            </a:r>
            <a:r>
              <a:rPr lang="en-US" sz="1500" b="1">
                <a:solidFill>
                  <a:srgbClr val="008000"/>
                </a:solidFill>
                <a:effectLst/>
              </a:rPr>
              <a:t>do</a:t>
            </a:r>
            <a:r>
              <a:rPr lang="en-US" sz="1500"/>
              <a:t> </a:t>
            </a:r>
          </a:p>
          <a:p>
            <a:r>
              <a:rPr lang="en-US" sz="1500" b="1">
                <a:solidFill>
                  <a:srgbClr val="008000"/>
                </a:solidFill>
              </a:rPr>
              <a:t>             l</a:t>
            </a:r>
            <a:r>
              <a:rPr lang="en-US" sz="1500" b="1">
                <a:solidFill>
                  <a:srgbClr val="008000"/>
                </a:solidFill>
                <a:effectLst/>
              </a:rPr>
              <a:t>et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X</a:t>
            </a:r>
            <a:r>
              <a:rPr lang="en-US" sz="1500"/>
              <a:t> be the set </a:t>
            </a:r>
            <a:r>
              <a:rPr lang="en-US" sz="1500" b="1">
                <a:solidFill>
                  <a:srgbClr val="008000"/>
                </a:solidFill>
                <a:effectLst/>
              </a:rPr>
              <a:t>of</a:t>
            </a:r>
            <a:r>
              <a:rPr lang="en-US" sz="1500"/>
              <a:t> states </a:t>
            </a:r>
            <a:r>
              <a:rPr lang="en-US" sz="1500" b="1">
                <a:solidFill>
                  <a:srgbClr val="008000"/>
                </a:solidFill>
                <a:effectLst/>
              </a:rPr>
              <a:t>for</a:t>
            </a:r>
            <a:r>
              <a:rPr lang="en-US" sz="1500"/>
              <a:t> which a transition on c leads </a:t>
            </a:r>
            <a:r>
              <a:rPr lang="en-US" sz="1500" b="1">
                <a:solidFill>
                  <a:srgbClr val="008000"/>
                </a:solidFill>
                <a:effectLst/>
              </a:rPr>
              <a:t>to</a:t>
            </a:r>
            <a:r>
              <a:rPr lang="en-US" sz="1500"/>
              <a:t> a state </a:t>
            </a:r>
            <a:r>
              <a:rPr lang="en-US" sz="1500" b="1">
                <a:solidFill>
                  <a:srgbClr val="008000"/>
                </a:solidFill>
                <a:effectLst/>
              </a:rPr>
              <a:t>in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A</a:t>
            </a:r>
            <a:r>
              <a:rPr lang="en-US" sz="1500"/>
              <a:t> </a:t>
            </a:r>
          </a:p>
          <a:p>
            <a:r>
              <a:rPr lang="en-US" sz="1500" b="1">
                <a:solidFill>
                  <a:srgbClr val="008000"/>
                </a:solidFill>
              </a:rPr>
              <a:t>             </a:t>
            </a:r>
            <a:r>
              <a:rPr lang="en-US" sz="1500" b="1">
                <a:solidFill>
                  <a:srgbClr val="008000"/>
                </a:solidFill>
                <a:effectLst/>
              </a:rPr>
              <a:t>for</a:t>
            </a:r>
            <a:r>
              <a:rPr lang="en-US" sz="1500"/>
              <a:t> each set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</a:t>
            </a:r>
            <a:r>
              <a:rPr lang="en-US" sz="1500" b="1">
                <a:solidFill>
                  <a:srgbClr val="008000"/>
                </a:solidFill>
                <a:effectLst/>
              </a:rPr>
              <a:t>in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P</a:t>
            </a:r>
            <a:r>
              <a:rPr lang="en-US" sz="1500"/>
              <a:t> </a:t>
            </a:r>
            <a:r>
              <a:rPr lang="en-US" sz="1500" b="1">
                <a:solidFill>
                  <a:srgbClr val="008000"/>
                </a:solidFill>
                <a:effectLst/>
              </a:rPr>
              <a:t>for</a:t>
            </a:r>
            <a:r>
              <a:rPr lang="en-US" sz="1500"/>
              <a:t> which </a:t>
            </a:r>
            <a:r>
              <a:rPr lang="en-US" sz="1500" b="1">
                <a:solidFill>
                  <a:srgbClr val="0000FF"/>
                </a:solidFill>
                <a:effectLst/>
              </a:rPr>
              <a:t>X</a:t>
            </a:r>
            <a:r>
              <a:rPr lang="en-US" sz="1500"/>
              <a:t> </a:t>
            </a:r>
            <a:r>
              <a:rPr lang="en-US" sz="1500">
                <a:effectLst/>
              </a:rPr>
              <a:t>∩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is nonempty </a:t>
            </a:r>
            <a:r>
              <a:rPr lang="en-US" sz="1500" b="1">
                <a:solidFill>
                  <a:srgbClr val="008000"/>
                </a:solidFill>
                <a:effectLst/>
              </a:rPr>
              <a:t>and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</a:t>
            </a:r>
            <a:r>
              <a:rPr lang="en-US" sz="1500">
                <a:effectLst/>
              </a:rPr>
              <a:t>\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X</a:t>
            </a:r>
            <a:r>
              <a:rPr lang="en-US" sz="1500"/>
              <a:t> is nonempty </a:t>
            </a:r>
            <a:r>
              <a:rPr lang="en-US" sz="1500" b="1">
                <a:solidFill>
                  <a:srgbClr val="008000"/>
                </a:solidFill>
                <a:effectLst/>
              </a:rPr>
              <a:t>do</a:t>
            </a:r>
            <a:r>
              <a:rPr lang="en-US" sz="1500"/>
              <a:t> </a:t>
            </a:r>
          </a:p>
          <a:p>
            <a:r>
              <a:rPr lang="en-US" sz="1500"/>
              <a:t>                   replace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</a:t>
            </a:r>
            <a:r>
              <a:rPr lang="en-US" sz="1500" b="1">
                <a:solidFill>
                  <a:srgbClr val="008000"/>
                </a:solidFill>
                <a:effectLst/>
              </a:rPr>
              <a:t>in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P</a:t>
            </a:r>
            <a:r>
              <a:rPr lang="en-US" sz="1500"/>
              <a:t> by the two sets </a:t>
            </a:r>
            <a:r>
              <a:rPr lang="en-US" sz="1500" b="1">
                <a:solidFill>
                  <a:srgbClr val="0000FF"/>
                </a:solidFill>
                <a:effectLst/>
              </a:rPr>
              <a:t>X</a:t>
            </a:r>
            <a:r>
              <a:rPr lang="en-US" sz="1500"/>
              <a:t> </a:t>
            </a:r>
            <a:r>
              <a:rPr lang="en-US" sz="1500">
                <a:effectLst/>
              </a:rPr>
              <a:t>∩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</a:t>
            </a:r>
            <a:r>
              <a:rPr lang="en-US" sz="1500" b="1">
                <a:solidFill>
                  <a:srgbClr val="008000"/>
                </a:solidFill>
                <a:effectLst/>
              </a:rPr>
              <a:t>and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</a:t>
            </a:r>
            <a:r>
              <a:rPr lang="en-US" sz="1500">
                <a:effectLst/>
              </a:rPr>
              <a:t>\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X</a:t>
            </a:r>
            <a:r>
              <a:rPr lang="en-US" sz="1500"/>
              <a:t> </a:t>
            </a:r>
          </a:p>
          <a:p>
            <a:r>
              <a:rPr lang="en-US" sz="1500" b="1">
                <a:solidFill>
                  <a:srgbClr val="008000"/>
                </a:solidFill>
                <a:effectLst/>
              </a:rPr>
              <a:t>	  if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is </a:t>
            </a:r>
            <a:r>
              <a:rPr lang="en-US" sz="1500" b="1">
                <a:solidFill>
                  <a:srgbClr val="008000"/>
                </a:solidFill>
                <a:effectLst/>
              </a:rPr>
              <a:t>in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W</a:t>
            </a:r>
            <a:r>
              <a:rPr lang="en-US" sz="1500"/>
              <a:t> </a:t>
            </a:r>
          </a:p>
          <a:p>
            <a:r>
              <a:rPr lang="en-US" sz="1500"/>
              <a:t>	        replace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</a:t>
            </a:r>
            <a:r>
              <a:rPr lang="en-US" sz="1500" b="1">
                <a:solidFill>
                  <a:srgbClr val="008000"/>
                </a:solidFill>
                <a:effectLst/>
              </a:rPr>
              <a:t>in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W</a:t>
            </a:r>
            <a:r>
              <a:rPr lang="en-US" sz="1500"/>
              <a:t> by the same two sets </a:t>
            </a:r>
          </a:p>
          <a:p>
            <a:r>
              <a:rPr lang="en-US" sz="1500" b="1">
                <a:solidFill>
                  <a:srgbClr val="008000"/>
                </a:solidFill>
                <a:effectLst/>
              </a:rPr>
              <a:t>	  else</a:t>
            </a:r>
            <a:r>
              <a:rPr lang="en-US" sz="1500"/>
              <a:t> </a:t>
            </a:r>
          </a:p>
          <a:p>
            <a:r>
              <a:rPr lang="en-US" sz="1500" b="1">
                <a:solidFill>
                  <a:srgbClr val="008000"/>
                </a:solidFill>
                <a:effectLst/>
              </a:rPr>
              <a:t>	         if</a:t>
            </a:r>
            <a:r>
              <a:rPr lang="en-US" sz="1500"/>
              <a:t> </a:t>
            </a:r>
            <a:r>
              <a:rPr lang="en-US" sz="1500">
                <a:solidFill>
                  <a:srgbClr val="666666"/>
                </a:solidFill>
                <a:effectLst/>
              </a:rPr>
              <a:t>|</a:t>
            </a:r>
            <a:r>
              <a:rPr lang="en-US" sz="1500" b="1">
                <a:solidFill>
                  <a:srgbClr val="0000FF"/>
                </a:solidFill>
                <a:effectLst/>
              </a:rPr>
              <a:t>X</a:t>
            </a:r>
            <a:r>
              <a:rPr lang="en-US" sz="1500"/>
              <a:t> </a:t>
            </a:r>
            <a:r>
              <a:rPr lang="en-US" sz="1500">
                <a:effectLst/>
              </a:rPr>
              <a:t>∩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>
                <a:solidFill>
                  <a:srgbClr val="666666"/>
                </a:solidFill>
                <a:effectLst/>
              </a:rPr>
              <a:t>|</a:t>
            </a:r>
            <a:r>
              <a:rPr lang="en-US" sz="1500"/>
              <a:t> </a:t>
            </a:r>
            <a:r>
              <a:rPr lang="en-US" sz="1500">
                <a:solidFill>
                  <a:srgbClr val="666666"/>
                </a:solidFill>
                <a:effectLst/>
              </a:rPr>
              <a:t>&lt;=</a:t>
            </a:r>
            <a:r>
              <a:rPr lang="en-US" sz="1500"/>
              <a:t> </a:t>
            </a:r>
            <a:r>
              <a:rPr lang="en-US" sz="1500">
                <a:solidFill>
                  <a:srgbClr val="666666"/>
                </a:solidFill>
                <a:effectLst/>
              </a:rPr>
              <a:t>|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</a:t>
            </a:r>
            <a:r>
              <a:rPr lang="en-US" sz="1500">
                <a:effectLst/>
              </a:rPr>
              <a:t>\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X</a:t>
            </a:r>
            <a:r>
              <a:rPr lang="en-US" sz="1500">
                <a:solidFill>
                  <a:srgbClr val="666666"/>
                </a:solidFill>
                <a:effectLst/>
              </a:rPr>
              <a:t>|</a:t>
            </a:r>
            <a:r>
              <a:rPr lang="en-US" sz="1500"/>
              <a:t> </a:t>
            </a:r>
          </a:p>
          <a:p>
            <a:r>
              <a:rPr lang="en-US" sz="1500"/>
              <a:t>	               add </a:t>
            </a:r>
            <a:r>
              <a:rPr lang="en-US" sz="1500" b="1">
                <a:solidFill>
                  <a:srgbClr val="0000FF"/>
                </a:solidFill>
                <a:effectLst/>
              </a:rPr>
              <a:t>X</a:t>
            </a:r>
            <a:r>
              <a:rPr lang="en-US" sz="1500"/>
              <a:t> </a:t>
            </a:r>
            <a:r>
              <a:rPr lang="en-US" sz="1500">
                <a:effectLst/>
              </a:rPr>
              <a:t>∩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</a:t>
            </a:r>
            <a:r>
              <a:rPr lang="en-US" sz="1500" b="1">
                <a:solidFill>
                  <a:srgbClr val="008000"/>
                </a:solidFill>
                <a:effectLst/>
              </a:rPr>
              <a:t>to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W</a:t>
            </a:r>
            <a:r>
              <a:rPr lang="en-US" sz="1500"/>
              <a:t> </a:t>
            </a:r>
          </a:p>
          <a:p>
            <a:r>
              <a:rPr lang="en-US" sz="1500" b="1">
                <a:solidFill>
                  <a:srgbClr val="008000"/>
                </a:solidFill>
                <a:effectLst/>
              </a:rPr>
              <a:t>	         else</a:t>
            </a:r>
            <a:r>
              <a:rPr lang="en-US" sz="1500"/>
              <a:t> </a:t>
            </a:r>
          </a:p>
          <a:p>
            <a:r>
              <a:rPr lang="en-US" sz="1500"/>
              <a:t>	               add </a:t>
            </a:r>
            <a:r>
              <a:rPr lang="en-US" sz="1500" b="1">
                <a:solidFill>
                  <a:srgbClr val="0000FF"/>
                </a:solidFill>
                <a:effectLst/>
              </a:rPr>
              <a:t>Y</a:t>
            </a:r>
            <a:r>
              <a:rPr lang="en-US" sz="1500"/>
              <a:t> </a:t>
            </a:r>
            <a:r>
              <a:rPr lang="en-US" sz="1500">
                <a:effectLst/>
              </a:rPr>
              <a:t>\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X</a:t>
            </a:r>
            <a:r>
              <a:rPr lang="en-US" sz="1500"/>
              <a:t> </a:t>
            </a:r>
            <a:r>
              <a:rPr lang="en-US" sz="1500" b="1">
                <a:solidFill>
                  <a:srgbClr val="008000"/>
                </a:solidFill>
                <a:effectLst/>
              </a:rPr>
              <a:t>to</a:t>
            </a:r>
            <a:r>
              <a:rPr lang="en-US" sz="1500"/>
              <a:t> </a:t>
            </a:r>
            <a:r>
              <a:rPr lang="en-US" sz="1500" b="1">
                <a:solidFill>
                  <a:srgbClr val="0000FF"/>
                </a:solidFill>
                <a:effectLst/>
              </a:rPr>
              <a:t>W</a:t>
            </a:r>
            <a:endParaRPr 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38A1FE-54F6-5303-F6F9-3BE2F64D9D1D}"/>
              </a:ext>
            </a:extLst>
          </p:cNvPr>
          <p:cNvSpPr txBox="1"/>
          <p:nvPr/>
        </p:nvSpPr>
        <p:spPr>
          <a:xfrm>
            <a:off x="1002118" y="1236185"/>
            <a:ext cx="435669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sz="1800" i="1"/>
              <a:t>Time Complexity:</a:t>
            </a:r>
          </a:p>
          <a:p>
            <a:pPr>
              <a:buFont typeface="Arial" panose="020B0604020202020204" pitchFamily="34" charset="0"/>
            </a:pPr>
            <a:endParaRPr lang="en-US" i="1"/>
          </a:p>
          <a:p>
            <a:pPr>
              <a:buFont typeface="Arial" panose="020B0604020202020204" pitchFamily="34" charset="0"/>
            </a:pPr>
            <a:r>
              <a:rPr lang="en-US"/>
              <a:t>Hopcroft’s algorithm works by refining “blocks” of states with transition-focused “splitters”</a:t>
            </a:r>
          </a:p>
          <a:p>
            <a:pPr>
              <a:buFont typeface="Arial" panose="020B0604020202020204" pitchFamily="34" charset="0"/>
            </a:pPr>
            <a:endParaRPr lang="en-US" i="1"/>
          </a:p>
          <a:p>
            <a:pPr>
              <a:buFont typeface="Arial" panose="020B0604020202020204" pitchFamily="34" charset="0"/>
            </a:pPr>
            <a:r>
              <a:rPr lang="en-US"/>
              <a:t>It only processes transitions when they cause a new split and since we’re only using the smaller split half, no state is checked more than log n times.</a:t>
            </a:r>
          </a:p>
          <a:p>
            <a:pPr>
              <a:buFont typeface="Arial" panose="020B0604020202020204" pitchFamily="34" charset="0"/>
            </a:pPr>
            <a:endParaRPr lang="en-US"/>
          </a:p>
          <a:p>
            <a:r>
              <a:rPr lang="en-US"/>
              <a:t>Each DFA has n states and s symbols in the alphabet, so there are n × s transitions. Since each transition is only affected by at most log n splits, total time is O(n s log n). </a:t>
            </a:r>
            <a:br>
              <a:rPr lang="en-US"/>
            </a:br>
            <a:br>
              <a:rPr lang="en-US"/>
            </a:br>
            <a:r>
              <a:rPr lang="en-US"/>
              <a:t>Much faster than either Moore’s or </a:t>
            </a:r>
            <a:r>
              <a:rPr lang="en-US" err="1"/>
              <a:t>Brzozowski’s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785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DFA Minimization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1889842" y="1244738"/>
            <a:ext cx="8408313" cy="5430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800" i="1"/>
          </a:p>
          <a:p>
            <a:pPr marL="0" indent="0">
              <a:buNone/>
            </a:pPr>
            <a:r>
              <a:rPr lang="en-US" sz="2800" i="1" u="sng"/>
              <a:t>In this deck we will look at</a:t>
            </a:r>
            <a:r>
              <a:rPr lang="en-US" sz="2800" i="1"/>
              <a:t>:</a:t>
            </a:r>
            <a:br>
              <a:rPr lang="en-US" sz="2800" b="1" i="1"/>
            </a:br>
            <a:r>
              <a:rPr lang="en-US" sz="2800" b="1" i="1"/>
              <a:t>	- Intro: Problem/Motivation/Application</a:t>
            </a:r>
            <a:br>
              <a:rPr lang="en-US" sz="2800" b="1" i="1"/>
            </a:br>
            <a:r>
              <a:rPr lang="en-US" sz="2800" b="1" i="1"/>
              <a:t>	- Naïve Approach</a:t>
            </a:r>
            <a:br>
              <a:rPr lang="en-US" sz="2800" b="1" i="1"/>
            </a:br>
            <a:r>
              <a:rPr lang="en-US" sz="2800" b="1" i="1"/>
              <a:t>	- Hopcroft’s Algorithm Overview and Definitions</a:t>
            </a:r>
            <a:br>
              <a:rPr lang="en-US" sz="2800" b="1" i="1"/>
            </a:br>
            <a:r>
              <a:rPr lang="en-US" sz="2800" b="1" i="1"/>
              <a:t>	- Time Complexity</a:t>
            </a:r>
            <a:br>
              <a:rPr lang="en-US" sz="2800" b="1" i="1"/>
            </a:br>
            <a:r>
              <a:rPr lang="en-US" sz="2800" b="1" i="1"/>
              <a:t>	- Conclusion</a:t>
            </a:r>
          </a:p>
          <a:p>
            <a:pPr marL="0" indent="0">
              <a:buNone/>
            </a:pPr>
            <a:r>
              <a:rPr lang="en-US" sz="2800" b="1" i="1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2267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/>
              <a:t>Introduction: DFA Minimization</a:t>
            </a:r>
          </a:p>
        </p:txBody>
      </p:sp>
    </p:spTree>
    <p:extLst>
      <p:ext uri="{BB962C8B-B14F-4D97-AF65-F5344CB8AC3E}">
        <p14:creationId xmlns:p14="http://schemas.microsoft.com/office/powerpoint/2010/main" val="355838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49580"/>
            <a:ext cx="9905998" cy="652710"/>
          </a:xfrm>
        </p:spPr>
        <p:txBody>
          <a:bodyPr/>
          <a:lstStyle/>
          <a:p>
            <a:pPr algn="ctr"/>
            <a:r>
              <a:rPr lang="en-US"/>
              <a:t>Problem: DFA Minimization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B2D47C-1990-A6D9-84A4-4DA84EB7DCE1}"/>
              </a:ext>
            </a:extLst>
          </p:cNvPr>
          <p:cNvSpPr txBox="1"/>
          <p:nvPr/>
        </p:nvSpPr>
        <p:spPr>
          <a:xfrm>
            <a:off x="1417750" y="983759"/>
            <a:ext cx="88214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/>
              <a:t>Given any DFA M = (Q, </a:t>
            </a:r>
            <a:r>
              <a:rPr lang="el-GR" sz="1800" i="1"/>
              <a:t>Σ, δ, </a:t>
            </a:r>
            <a:r>
              <a:rPr lang="en-US" sz="1800" i="1"/>
              <a:t>q0, F), can we find a minimal DFA </a:t>
            </a:r>
            <a:r>
              <a:rPr lang="en-US" sz="1800" i="1" err="1"/>
              <a:t>M</a:t>
            </a:r>
            <a:r>
              <a:rPr lang="en-US" sz="1800" i="1" baseline="-25000" err="1"/>
              <a:t>min</a:t>
            </a:r>
            <a:r>
              <a:rPr lang="en-US" sz="1800" i="1"/>
              <a:t> = (</a:t>
            </a:r>
            <a:r>
              <a:rPr lang="en-US" sz="1800" i="1" err="1"/>
              <a:t>Q</a:t>
            </a:r>
            <a:r>
              <a:rPr lang="en-US" sz="1800" i="1" baseline="-25000" err="1"/>
              <a:t>min</a:t>
            </a:r>
            <a:r>
              <a:rPr lang="en-US" sz="1800" i="1"/>
              <a:t>, </a:t>
            </a:r>
            <a:r>
              <a:rPr lang="el-GR" sz="1800" i="1"/>
              <a:t>Σ, δ</a:t>
            </a:r>
            <a:r>
              <a:rPr lang="en-US" sz="1800" i="1" baseline="-25000"/>
              <a:t>min, </a:t>
            </a:r>
            <a:r>
              <a:rPr lang="en-US" sz="1800" i="1"/>
              <a:t>q0</a:t>
            </a:r>
            <a:r>
              <a:rPr lang="en-US" sz="1800" i="1" baseline="-25000"/>
              <a:t>min</a:t>
            </a:r>
            <a:r>
              <a:rPr lang="en-US" sz="1800" i="1"/>
              <a:t>, </a:t>
            </a:r>
            <a:r>
              <a:rPr lang="en-US" sz="1800" i="1" err="1"/>
              <a:t>F</a:t>
            </a:r>
            <a:r>
              <a:rPr lang="en-US" sz="1800" i="1" baseline="-25000" err="1"/>
              <a:t>min</a:t>
            </a:r>
            <a:r>
              <a:rPr lang="en-US" sz="1800" i="1"/>
              <a:t>) that recognizes the same language and can run in </a:t>
            </a:r>
            <a:r>
              <a:rPr lang="en-US" i="1"/>
              <a:t>non-quadratic time?</a:t>
            </a:r>
            <a:endParaRPr lang="en-US"/>
          </a:p>
          <a:p>
            <a:endParaRPr lang="en-US" sz="1800" i="1"/>
          </a:p>
          <a:p>
            <a:r>
              <a:rPr lang="en-US" sz="1800" i="1"/>
              <a:t>I.e., L(</a:t>
            </a:r>
            <a:r>
              <a:rPr lang="en-US" sz="1800" i="1" err="1"/>
              <a:t>M</a:t>
            </a:r>
            <a:r>
              <a:rPr lang="en-US" sz="1800" i="1" baseline="-25000" err="1"/>
              <a:t>min</a:t>
            </a:r>
            <a:r>
              <a:rPr lang="en-US" sz="1800" i="1"/>
              <a:t>) = L(M), and if any other M’ = (Q’, </a:t>
            </a:r>
            <a:r>
              <a:rPr lang="el-GR" sz="1800" i="1"/>
              <a:t>Σ, δ’, </a:t>
            </a:r>
            <a:r>
              <a:rPr lang="en-US" sz="1800" i="1"/>
              <a:t>q0’, F’) satisfies L(M’) = L(</a:t>
            </a:r>
            <a:r>
              <a:rPr lang="en-US" sz="1800" i="1" err="1"/>
              <a:t>M</a:t>
            </a:r>
            <a:r>
              <a:rPr lang="en-US" sz="1800" i="1" baseline="-25000" err="1"/>
              <a:t>min</a:t>
            </a:r>
            <a:r>
              <a:rPr lang="en-US" sz="1800" i="1"/>
              <a:t>), then we have |</a:t>
            </a:r>
            <a:r>
              <a:rPr lang="en-US" sz="1800" i="1" err="1"/>
              <a:t>Q</a:t>
            </a:r>
            <a:r>
              <a:rPr lang="en-US" sz="1800" i="1" baseline="-25000" err="1"/>
              <a:t>min</a:t>
            </a:r>
            <a:r>
              <a:rPr lang="en-US" sz="1800" i="1"/>
              <a:t>| ≤ |Q’|.</a:t>
            </a:r>
          </a:p>
          <a:p>
            <a:br>
              <a:rPr lang="en-US" sz="1800" i="1"/>
            </a:br>
            <a:endParaRPr lang="en-US" sz="1800" i="1"/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404EDEE9-DA3F-ABF6-1768-6FC873758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673941"/>
            <a:ext cx="3815320" cy="292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3052DA1-1F55-1F8B-5175-C18B5B7D9850}"/>
              </a:ext>
            </a:extLst>
          </p:cNvPr>
          <p:cNvSpPr txBox="1"/>
          <p:nvPr/>
        </p:nvSpPr>
        <p:spPr>
          <a:xfrm>
            <a:off x="364995" y="6227554"/>
            <a:ext cx="34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DFAs can quickly become bloated with redundant states and tangled edges</a:t>
            </a:r>
            <a:endParaRPr lang="en-US" sz="1600" b="0" i="1"/>
          </a:p>
          <a:p>
            <a:r>
              <a:rPr lang="en-US" sz="1600" i="1"/>
              <a:t>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7918E3-D4EF-6FA6-2130-038F06DE7388}"/>
              </a:ext>
            </a:extLst>
          </p:cNvPr>
          <p:cNvCxnSpPr>
            <a:cxnSpLocks/>
          </p:cNvCxnSpPr>
          <p:nvPr/>
        </p:nvCxnSpPr>
        <p:spPr>
          <a:xfrm>
            <a:off x="9983230" y="5604427"/>
            <a:ext cx="447310" cy="5199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>
            <a:extLst>
              <a:ext uri="{FF2B5EF4-FFF2-40B4-BE49-F238E27FC236}">
                <a16:creationId xmlns:a16="http://schemas.microsoft.com/office/drawing/2014/main" id="{83CACC68-DB47-7C1D-BEF8-2F4174655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623" y="2687190"/>
            <a:ext cx="3659175" cy="279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736B1-20BA-B34C-A7FB-52E03923B9CD}"/>
              </a:ext>
            </a:extLst>
          </p:cNvPr>
          <p:cNvCxnSpPr>
            <a:cxnSpLocks/>
          </p:cNvCxnSpPr>
          <p:nvPr/>
        </p:nvCxnSpPr>
        <p:spPr>
          <a:xfrm>
            <a:off x="5382664" y="3696287"/>
            <a:ext cx="1836843" cy="1237316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EA68F37-FB3B-6472-5ED8-100F067021B4}"/>
              </a:ext>
            </a:extLst>
          </p:cNvPr>
          <p:cNvSpPr txBox="1"/>
          <p:nvPr/>
        </p:nvSpPr>
        <p:spPr>
          <a:xfrm>
            <a:off x="2080289" y="5631672"/>
            <a:ext cx="255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Bloated DFA (4 states)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4F587F-B18D-B5D5-C654-385E79C23A1E}"/>
              </a:ext>
            </a:extLst>
          </p:cNvPr>
          <p:cNvSpPr txBox="1"/>
          <p:nvPr/>
        </p:nvSpPr>
        <p:spPr>
          <a:xfrm>
            <a:off x="7559008" y="5561108"/>
            <a:ext cx="255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Minimized DFA (3 states)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4BB88E9-19DA-D639-2917-FDDEE4314FCE}"/>
              </a:ext>
            </a:extLst>
          </p:cNvPr>
          <p:cNvCxnSpPr>
            <a:cxnSpLocks/>
          </p:cNvCxnSpPr>
          <p:nvPr/>
        </p:nvCxnSpPr>
        <p:spPr>
          <a:xfrm flipH="1">
            <a:off x="893135" y="5792545"/>
            <a:ext cx="588226" cy="4321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B954CED-B278-44B8-7121-75F9CCCFF118}"/>
              </a:ext>
            </a:extLst>
          </p:cNvPr>
          <p:cNvSpPr txBox="1"/>
          <p:nvPr/>
        </p:nvSpPr>
        <p:spPr>
          <a:xfrm>
            <a:off x="8267936" y="6124353"/>
            <a:ext cx="343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/>
              <a:t>Indistinguishable</a:t>
            </a:r>
            <a:r>
              <a:rPr lang="en-US" sz="1600" i="1"/>
              <a:t> states have been merged</a:t>
            </a:r>
          </a:p>
        </p:txBody>
      </p:sp>
    </p:spTree>
    <p:extLst>
      <p:ext uri="{BB962C8B-B14F-4D97-AF65-F5344CB8AC3E}">
        <p14:creationId xmlns:p14="http://schemas.microsoft.com/office/powerpoint/2010/main" val="188986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First, Some quick Definitions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FF1ABD-240F-B14E-B2EA-F5DA37F75FBB}"/>
              </a:ext>
            </a:extLst>
          </p:cNvPr>
          <p:cNvSpPr txBox="1"/>
          <p:nvPr/>
        </p:nvSpPr>
        <p:spPr>
          <a:xfrm>
            <a:off x="779075" y="2293594"/>
            <a:ext cx="2815937" cy="3385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/>
              <a:t>Indistinguishable</a:t>
            </a:r>
            <a:r>
              <a:rPr lang="en-US" sz="1600" i="1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3DC69-947A-6742-8B5F-5CF9023C0BE5}"/>
              </a:ext>
            </a:extLst>
          </p:cNvPr>
          <p:cNvSpPr txBox="1"/>
          <p:nvPr/>
        </p:nvSpPr>
        <p:spPr>
          <a:xfrm>
            <a:off x="3740483" y="2161681"/>
            <a:ext cx="7813963" cy="58477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>
                <a:solidFill>
                  <a:sysClr val="windowText" lastClr="000000"/>
                </a:solidFill>
              </a:rPr>
              <a:t>Two states, p and q, are indistinguishable if, for every word w∈ </a:t>
            </a:r>
            <a:r>
              <a:rPr lang="el-GR" sz="1600" i="1">
                <a:solidFill>
                  <a:sysClr val="windowText" lastClr="000000"/>
                </a:solidFill>
              </a:rPr>
              <a:t>Σ*, </a:t>
            </a:r>
            <a:r>
              <a:rPr lang="en-US" sz="1600" i="1">
                <a:solidFill>
                  <a:sysClr val="windowText" lastClr="000000"/>
                </a:solidFill>
              </a:rPr>
              <a:t>the DFA either accepts both from p and q or rejects both. Thus, they can be merged.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AC1A8-BC02-C745-82A4-03CA60390375}"/>
              </a:ext>
            </a:extLst>
          </p:cNvPr>
          <p:cNvSpPr txBox="1"/>
          <p:nvPr/>
        </p:nvSpPr>
        <p:spPr>
          <a:xfrm>
            <a:off x="779075" y="4590282"/>
            <a:ext cx="2815937" cy="3385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6796EC-7ED0-1545-B49F-6339E045669D}"/>
              </a:ext>
            </a:extLst>
          </p:cNvPr>
          <p:cNvSpPr txBox="1"/>
          <p:nvPr/>
        </p:nvSpPr>
        <p:spPr>
          <a:xfrm>
            <a:off x="3740482" y="4583162"/>
            <a:ext cx="7813963" cy="33855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The number of states in the DFA.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FC3437-EE13-FAE6-46BC-D71708299888}"/>
              </a:ext>
            </a:extLst>
          </p:cNvPr>
          <p:cNvSpPr txBox="1"/>
          <p:nvPr/>
        </p:nvSpPr>
        <p:spPr>
          <a:xfrm>
            <a:off x="779075" y="3091152"/>
            <a:ext cx="2815937" cy="3385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/>
              <a:t>Inaccessible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F2612-FCBF-B2CC-D79E-D060C32F3B96}"/>
              </a:ext>
            </a:extLst>
          </p:cNvPr>
          <p:cNvSpPr txBox="1"/>
          <p:nvPr/>
        </p:nvSpPr>
        <p:spPr>
          <a:xfrm>
            <a:off x="3740483" y="3073981"/>
            <a:ext cx="7813963" cy="33855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sz="1600">
                <a:solidFill>
                  <a:schemeClr val="bg1"/>
                </a:solidFill>
              </a:rPr>
              <a:t>A state, q, is </a:t>
            </a:r>
            <a:r>
              <a:rPr lang="en-US" sz="1600" i="1">
                <a:solidFill>
                  <a:schemeClr val="bg1"/>
                </a:solidFill>
              </a:rPr>
              <a:t>inaccessible</a:t>
            </a:r>
            <a:r>
              <a:rPr lang="en-US" sz="1600">
                <a:solidFill>
                  <a:schemeClr val="bg1"/>
                </a:solidFill>
              </a:rPr>
              <a:t> if the DFA is never in the state for any word </a:t>
            </a:r>
            <a:r>
              <a:rPr lang="en-US" sz="1600" i="1">
                <a:solidFill>
                  <a:sysClr val="windowText" lastClr="000000"/>
                </a:solidFill>
              </a:rPr>
              <a:t>w∈ </a:t>
            </a:r>
            <a:r>
              <a:rPr lang="el-GR" sz="1600" i="1">
                <a:solidFill>
                  <a:sysClr val="windowText" lastClr="000000"/>
                </a:solidFill>
              </a:rPr>
              <a:t>Σ*</a:t>
            </a:r>
            <a:r>
              <a:rPr lang="en-US" sz="1600">
                <a:solidFill>
                  <a:schemeClr val="bg1"/>
                </a:solidFill>
              </a:rPr>
              <a:t> that is fed into 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3BD6F-62CE-A000-9DA0-0343F9703036}"/>
              </a:ext>
            </a:extLst>
          </p:cNvPr>
          <p:cNvSpPr txBox="1"/>
          <p:nvPr/>
        </p:nvSpPr>
        <p:spPr>
          <a:xfrm>
            <a:off x="779075" y="3822763"/>
            <a:ext cx="2815937" cy="3385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/>
              <a:t>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A1FEF-3438-57E3-29F1-A7E888F6970D}"/>
              </a:ext>
            </a:extLst>
          </p:cNvPr>
          <p:cNvSpPr txBox="1"/>
          <p:nvPr/>
        </p:nvSpPr>
        <p:spPr>
          <a:xfrm>
            <a:off x="3740485" y="3822763"/>
            <a:ext cx="7813963" cy="33855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the size of the input alphabet </a:t>
            </a:r>
            <a:r>
              <a:rPr lang="el-GR" sz="1600">
                <a:solidFill>
                  <a:schemeClr val="bg1"/>
                </a:solidFill>
              </a:rPr>
              <a:t>Σ</a:t>
            </a:r>
            <a:endParaRPr lang="en-US" sz="16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63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0C4E3-EA24-F594-1ADB-08782F0B5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673B-6663-BAD3-6FA1-3503021A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Naïve Approach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C76D9-89ED-C662-88B4-B9E0406FE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968" y="1089328"/>
            <a:ext cx="4637942" cy="35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61E28B-4FEF-0195-876D-042E618279BF}"/>
              </a:ext>
            </a:extLst>
          </p:cNvPr>
          <p:cNvSpPr txBox="1"/>
          <p:nvPr/>
        </p:nvSpPr>
        <p:spPr>
          <a:xfrm>
            <a:off x="717697" y="1501446"/>
            <a:ext cx="273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Create a </a:t>
            </a:r>
            <a:r>
              <a:rPr lang="en-US" b="1" u="sng"/>
              <a:t>table</a:t>
            </a:r>
            <a:r>
              <a:rPr lang="en-US"/>
              <a:t> of every pair of states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0EDC1C-158B-4D6D-A87E-49D082978333}"/>
              </a:ext>
            </a:extLst>
          </p:cNvPr>
          <p:cNvCxnSpPr>
            <a:cxnSpLocks/>
          </p:cNvCxnSpPr>
          <p:nvPr/>
        </p:nvCxnSpPr>
        <p:spPr>
          <a:xfrm flipH="1" flipV="1">
            <a:off x="2349795" y="1998921"/>
            <a:ext cx="1127052" cy="547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1582898-C3A6-A728-8F38-A66254050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488783"/>
              </p:ext>
            </p:extLst>
          </p:nvPr>
        </p:nvGraphicFramePr>
        <p:xfrm>
          <a:off x="364164" y="2546182"/>
          <a:ext cx="2339165" cy="16815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67833">
                  <a:extLst>
                    <a:ext uri="{9D8B030D-6E8A-4147-A177-3AD203B41FA5}">
                      <a16:colId xmlns:a16="http://schemas.microsoft.com/office/drawing/2014/main" val="1008786130"/>
                    </a:ext>
                  </a:extLst>
                </a:gridCol>
                <a:gridCol w="467833">
                  <a:extLst>
                    <a:ext uri="{9D8B030D-6E8A-4147-A177-3AD203B41FA5}">
                      <a16:colId xmlns:a16="http://schemas.microsoft.com/office/drawing/2014/main" val="189312313"/>
                    </a:ext>
                  </a:extLst>
                </a:gridCol>
                <a:gridCol w="467833">
                  <a:extLst>
                    <a:ext uri="{9D8B030D-6E8A-4147-A177-3AD203B41FA5}">
                      <a16:colId xmlns:a16="http://schemas.microsoft.com/office/drawing/2014/main" val="2356302479"/>
                    </a:ext>
                  </a:extLst>
                </a:gridCol>
                <a:gridCol w="467833">
                  <a:extLst>
                    <a:ext uri="{9D8B030D-6E8A-4147-A177-3AD203B41FA5}">
                      <a16:colId xmlns:a16="http://schemas.microsoft.com/office/drawing/2014/main" val="2339623147"/>
                    </a:ext>
                  </a:extLst>
                </a:gridCol>
                <a:gridCol w="467833">
                  <a:extLst>
                    <a:ext uri="{9D8B030D-6E8A-4147-A177-3AD203B41FA5}">
                      <a16:colId xmlns:a16="http://schemas.microsoft.com/office/drawing/2014/main" val="2600686559"/>
                    </a:ext>
                  </a:extLst>
                </a:gridCol>
              </a:tblGrid>
              <a:tr h="4203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6421"/>
                  </a:ext>
                </a:extLst>
              </a:tr>
              <a:tr h="420394">
                <a:tc>
                  <a:txBody>
                    <a:bodyPr/>
                    <a:lstStyle/>
                    <a:p>
                      <a:r>
                        <a:rPr lang="en-US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165527"/>
                  </a:ext>
                </a:extLst>
              </a:tr>
              <a:tr h="420394">
                <a:tc>
                  <a:txBody>
                    <a:bodyPr/>
                    <a:lstStyle/>
                    <a:p>
                      <a:r>
                        <a:rPr lang="en-US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384283"/>
                  </a:ext>
                </a:extLst>
              </a:tr>
              <a:tr h="420394">
                <a:tc>
                  <a:txBody>
                    <a:bodyPr/>
                    <a:lstStyle/>
                    <a:p>
                      <a:r>
                        <a:rPr lang="en-US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938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8413FF9-DE2B-1398-EBCA-D4A28AC2C1D9}"/>
              </a:ext>
            </a:extLst>
          </p:cNvPr>
          <p:cNvSpPr txBox="1"/>
          <p:nvPr/>
        </p:nvSpPr>
        <p:spPr>
          <a:xfrm>
            <a:off x="199360" y="5356554"/>
            <a:ext cx="273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For </a:t>
            </a:r>
            <a:r>
              <a:rPr lang="en-US" b="1" i="1"/>
              <a:t>every</a:t>
            </a:r>
            <a:r>
              <a:rPr lang="en-US" i="1"/>
              <a:t> </a:t>
            </a:r>
            <a:r>
              <a:rPr lang="en-US"/>
              <a:t>state, check transition behavior and mark if distinguishable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FA146B-9C29-8389-EB6B-99EBD14AB213}"/>
              </a:ext>
            </a:extLst>
          </p:cNvPr>
          <p:cNvCxnSpPr>
            <a:cxnSpLocks/>
          </p:cNvCxnSpPr>
          <p:nvPr/>
        </p:nvCxnSpPr>
        <p:spPr>
          <a:xfrm flipH="1">
            <a:off x="2139803" y="4626163"/>
            <a:ext cx="1310462" cy="623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AAD0D0F-7699-D4BF-3EAE-A2E5FD1305B8}"/>
              </a:ext>
            </a:extLst>
          </p:cNvPr>
          <p:cNvSpPr txBox="1"/>
          <p:nvPr/>
        </p:nvSpPr>
        <p:spPr>
          <a:xfrm>
            <a:off x="3233371" y="5596979"/>
            <a:ext cx="273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If a transition goes to distinguishable states, also mark them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7D0049-E553-F0BA-6D72-54F6731FDF38}"/>
              </a:ext>
            </a:extLst>
          </p:cNvPr>
          <p:cNvCxnSpPr>
            <a:cxnSpLocks/>
          </p:cNvCxnSpPr>
          <p:nvPr/>
        </p:nvCxnSpPr>
        <p:spPr>
          <a:xfrm flipH="1">
            <a:off x="4827181" y="4917624"/>
            <a:ext cx="221512" cy="592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EEBEC8-C0D3-33B7-DFDD-467E2F213D13}"/>
              </a:ext>
            </a:extLst>
          </p:cNvPr>
          <p:cNvSpPr txBox="1"/>
          <p:nvPr/>
        </p:nvSpPr>
        <p:spPr>
          <a:xfrm>
            <a:off x="6096000" y="5596979"/>
            <a:ext cx="273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Loop until no new cells are marked, unmarked cells are merged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4E5F126-F85C-5E0D-3591-389F893EDA5C}"/>
              </a:ext>
            </a:extLst>
          </p:cNvPr>
          <p:cNvCxnSpPr>
            <a:cxnSpLocks/>
          </p:cNvCxnSpPr>
          <p:nvPr/>
        </p:nvCxnSpPr>
        <p:spPr>
          <a:xfrm flipH="1">
            <a:off x="6722434" y="4917624"/>
            <a:ext cx="221512" cy="592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F738D4C-26EF-9AEE-AFF2-50C95CA47399}"/>
              </a:ext>
            </a:extLst>
          </p:cNvPr>
          <p:cNvSpPr txBox="1">
            <a:spLocks/>
          </p:cNvSpPr>
          <p:nvPr/>
        </p:nvSpPr>
        <p:spPr>
          <a:xfrm>
            <a:off x="8828568" y="659115"/>
            <a:ext cx="2891265" cy="4166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Why is this </a:t>
            </a:r>
            <a:r>
              <a:rPr lang="en-US" sz="2000" b="1"/>
              <a:t>Naïve?</a:t>
            </a:r>
          </a:p>
          <a:p>
            <a:pPr>
              <a:buFontTx/>
              <a:buChar char="-"/>
            </a:pPr>
            <a:r>
              <a:rPr lang="en-US" sz="2000"/>
              <a:t>Checks all pairs, even inaccessible states</a:t>
            </a:r>
          </a:p>
          <a:p>
            <a:pPr>
              <a:buFontTx/>
              <a:buChar char="-"/>
            </a:pPr>
            <a:r>
              <a:rPr lang="en-US" sz="2000"/>
              <a:t>Repeated checks for transitions </a:t>
            </a:r>
          </a:p>
          <a:p>
            <a:pPr>
              <a:buFontTx/>
              <a:buChar char="-"/>
            </a:pPr>
            <a:r>
              <a:rPr lang="en-US" sz="2000"/>
              <a:t>Brute-forces the workload</a:t>
            </a:r>
          </a:p>
          <a:p>
            <a:pPr>
              <a:buFontTx/>
              <a:buChar char="-"/>
            </a:pPr>
            <a:r>
              <a:rPr lang="en-US" sz="2000"/>
              <a:t>Worst case: O(n</a:t>
            </a:r>
            <a:r>
              <a:rPr lang="en-US" sz="2000" baseline="30000"/>
              <a:t>2</a:t>
            </a:r>
            <a:r>
              <a:rPr lang="en-US" sz="2000"/>
              <a:t>s) time</a:t>
            </a:r>
          </a:p>
        </p:txBody>
      </p:sp>
    </p:spTree>
    <p:extLst>
      <p:ext uri="{BB962C8B-B14F-4D97-AF65-F5344CB8AC3E}">
        <p14:creationId xmlns:p14="http://schemas.microsoft.com/office/powerpoint/2010/main" val="5618151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Motivation: DFA Minimization So Far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13DE67-DAB6-9E48-9015-DABC0FDA3371}"/>
              </a:ext>
            </a:extLst>
          </p:cNvPr>
          <p:cNvSpPr txBox="1">
            <a:spLocks/>
          </p:cNvSpPr>
          <p:nvPr/>
        </p:nvSpPr>
        <p:spPr>
          <a:xfrm>
            <a:off x="3024903" y="5532230"/>
            <a:ext cx="5636557" cy="53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/>
              <a:t>GOAL</a:t>
            </a:r>
            <a:r>
              <a:rPr lang="en-US" sz="1600" b="1" i="1"/>
              <a:t>: Minimize the given DFA in a time complexity of O(n s log n)</a:t>
            </a:r>
            <a:endParaRPr lang="en-US" sz="1600" b="1" i="1" u="sng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FA42B6-21E1-7F66-B29E-BE86B0B38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092864"/>
              </p:ext>
            </p:extLst>
          </p:nvPr>
        </p:nvGraphicFramePr>
        <p:xfrm>
          <a:off x="2542364" y="1665962"/>
          <a:ext cx="6601637" cy="291666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694321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59369276"/>
                    </a:ext>
                  </a:extLst>
                </a:gridCol>
                <a:gridCol w="2537637">
                  <a:extLst>
                    <a:ext uri="{9D8B030D-6E8A-4147-A177-3AD203B41FA5}">
                      <a16:colId xmlns:a16="http://schemas.microsoft.com/office/drawing/2014/main" val="2667888986"/>
                    </a:ext>
                  </a:extLst>
                </a:gridCol>
              </a:tblGrid>
              <a:tr h="9722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Moore’s Algorithm</a:t>
                      </a:r>
                    </a:p>
                    <a:p>
                      <a:r>
                        <a:rPr lang="en-US"/>
                        <a:t>(Naïve approach)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Brzozowski’s</a:t>
                      </a:r>
                      <a:r>
                        <a:rPr lang="en-US" sz="1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Algorithm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7834"/>
                  </a:ext>
                </a:extLst>
              </a:tr>
              <a:tr h="972223">
                <a:tc>
                  <a:txBody>
                    <a:bodyPr/>
                    <a:lstStyle/>
                    <a:p>
                      <a:r>
                        <a:rPr lang="en-US"/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Exhaustively check all state pairs for distinguishability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Reverse the DFA twice and determinize it each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37023"/>
                  </a:ext>
                </a:extLst>
              </a:tr>
              <a:tr h="972223">
                <a:tc>
                  <a:txBody>
                    <a:bodyPr/>
                    <a:lstStyle/>
                    <a:p>
                      <a:r>
                        <a:rPr lang="en-US"/>
                        <a:t>Time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O(n</a:t>
                      </a:r>
                      <a:r>
                        <a:rPr lang="en-US" baseline="30000"/>
                        <a:t>2</a:t>
                      </a:r>
                      <a:r>
                        <a:rPr lang="en-US" baseline="0"/>
                        <a:t>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O(2</a:t>
                      </a:r>
                      <a:r>
                        <a:rPr lang="en-US" baseline="30000"/>
                        <a:t>n</a:t>
                      </a:r>
                      <a:r>
                        <a:rPr lang="en-US" baseline="0"/>
                        <a:t>)</a:t>
                      </a:r>
                    </a:p>
                    <a:p>
                      <a:pPr algn="l"/>
                      <a:r>
                        <a:rPr lang="en-US" baseline="0"/>
                        <a:t>(determinization step)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477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96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78B2C-E899-EC09-4BD9-5C64DB1C5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53C8-629C-672F-4D6D-FDB1BF6E9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/>
              <a:t>Hopcroft’s Algorithm</a:t>
            </a:r>
          </a:p>
        </p:txBody>
      </p:sp>
    </p:spTree>
    <p:extLst>
      <p:ext uri="{BB962C8B-B14F-4D97-AF65-F5344CB8AC3E}">
        <p14:creationId xmlns:p14="http://schemas.microsoft.com/office/powerpoint/2010/main" val="49859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DFA Minimization Algorithm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04EAD-0B3D-3318-9BDF-BB0E7EC63CFB}"/>
              </a:ext>
            </a:extLst>
          </p:cNvPr>
          <p:cNvSpPr txBox="1"/>
          <p:nvPr/>
        </p:nvSpPr>
        <p:spPr>
          <a:xfrm>
            <a:off x="3040209" y="1232020"/>
            <a:ext cx="6108404" cy="529375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sz="1600" i="1"/>
              <a:t>Overall Approach:</a:t>
            </a:r>
            <a:endParaRPr lang="en-US"/>
          </a:p>
          <a:p>
            <a:endParaRPr lang="en-US" sz="1600" b="1"/>
          </a:p>
          <a:p>
            <a:pPr marL="342900" indent="-342900">
              <a:buFont typeface="+mj-lt"/>
              <a:buAutoNum type="arabicPeriod"/>
            </a:pPr>
            <a:r>
              <a:rPr lang="en-US" sz="1600" b="1"/>
              <a:t>Start with two blocks: accepting vs. non-accepting states</a:t>
            </a:r>
          </a:p>
          <a:p>
            <a:pPr marL="342900" indent="-342900">
              <a:buFont typeface="+mj-lt"/>
              <a:buAutoNum type="arabicPeriod"/>
            </a:pPr>
            <a:endParaRPr lang="en-US" sz="1600" b="1"/>
          </a:p>
          <a:p>
            <a:pPr marL="342900" indent="-342900">
              <a:buFont typeface="+mj-lt"/>
              <a:buAutoNum type="arabicPeriod"/>
            </a:pPr>
            <a:r>
              <a:rPr lang="en-US" sz="1600" b="1"/>
              <a:t>Use a queue, W, to track which blocks might cause further splits</a:t>
            </a:r>
          </a:p>
          <a:p>
            <a:pPr marL="342900" indent="-342900">
              <a:buFont typeface="+mj-lt"/>
              <a:buAutoNum type="arabicPeriod"/>
            </a:pPr>
            <a:endParaRPr lang="en-US" sz="1600" b="1"/>
          </a:p>
          <a:p>
            <a:pPr marL="342900" indent="-342900">
              <a:buFont typeface="+mj-lt"/>
              <a:buAutoNum type="arabicPeriod"/>
            </a:pPr>
            <a:r>
              <a:rPr lang="en-US" sz="1600" b="1"/>
              <a:t>Repeatedly split blocks based on which states transition into others on each symbol</a:t>
            </a:r>
          </a:p>
          <a:p>
            <a:pPr marL="342900" indent="-342900">
              <a:buFont typeface="+mj-lt"/>
              <a:buAutoNum type="arabicPeriod"/>
            </a:pPr>
            <a:endParaRPr lang="en-US" sz="1600" b="1"/>
          </a:p>
          <a:p>
            <a:pPr marL="342900" indent="-342900">
              <a:buFont typeface="+mj-lt"/>
              <a:buAutoNum type="arabicPeriod"/>
            </a:pPr>
            <a:r>
              <a:rPr lang="en-US" sz="1600" b="1"/>
              <a:t>Only split when necessary: skip blocks that behave the same</a:t>
            </a:r>
          </a:p>
          <a:p>
            <a:pPr marL="342900" indent="-342900">
              <a:buFont typeface="+mj-lt"/>
              <a:buAutoNum type="arabicPeriod"/>
            </a:pPr>
            <a:endParaRPr lang="en-US" sz="1600" b="1"/>
          </a:p>
          <a:p>
            <a:pPr marL="342900" indent="-342900">
              <a:buFont typeface="+mj-lt"/>
              <a:buAutoNum type="arabicPeriod"/>
            </a:pPr>
            <a:r>
              <a:rPr lang="en-US" sz="1600" b="1"/>
              <a:t>Always pick the smaller splitter to keep the algorithm fast</a:t>
            </a:r>
          </a:p>
          <a:p>
            <a:pPr marL="342900" indent="-342900">
              <a:buFont typeface="+mj-lt"/>
              <a:buAutoNum type="arabicPeriod"/>
            </a:pPr>
            <a:endParaRPr lang="en-US" sz="1600" b="1"/>
          </a:p>
          <a:p>
            <a:pPr marL="342900" indent="-342900">
              <a:buFont typeface="+mj-lt"/>
              <a:buAutoNum type="arabicPeriod"/>
            </a:pPr>
            <a:r>
              <a:rPr lang="en-US" sz="1600" b="1"/>
              <a:t>Stop when no more splits can be made</a:t>
            </a:r>
          </a:p>
          <a:p>
            <a:pPr marL="342900" indent="-342900">
              <a:buFont typeface="+mj-lt"/>
              <a:buAutoNum type="arabicPeriod"/>
            </a:pPr>
            <a:endParaRPr lang="en-US" sz="1600" b="1"/>
          </a:p>
          <a:p>
            <a:pPr marL="342900" indent="-342900">
              <a:buFont typeface="+mj-lt"/>
              <a:buAutoNum type="arabicPeriod"/>
            </a:pPr>
            <a:r>
              <a:rPr lang="en-US" sz="1600" b="1"/>
              <a:t>Final blocks = groups of equivalent (indistinguishable) states. Each block is a state in the minimized DFA</a:t>
            </a:r>
          </a:p>
          <a:p>
            <a:pPr marL="342900" indent="-342900">
              <a:buAutoNum type="arabicPeriod"/>
            </a:pPr>
            <a:endParaRPr lang="en-US" sz="1600" b="1"/>
          </a:p>
          <a:p>
            <a:pPr marL="342900" indent="-342900">
              <a:buAutoNum type="arabicPeriod"/>
            </a:pPr>
            <a:r>
              <a:rPr lang="en-US" sz="1600" b="1"/>
              <a:t>Define </a:t>
            </a:r>
            <a:r>
              <a:rPr lang="en-US" i="1" err="1">
                <a:latin typeface="TW Cen MT"/>
              </a:rPr>
              <a:t>M</a:t>
            </a:r>
            <a:r>
              <a:rPr lang="en-US" sz="1600" i="1" baseline="-25000" err="1">
                <a:latin typeface="TW Cen MT"/>
              </a:rPr>
              <a:t>min</a:t>
            </a:r>
            <a:r>
              <a:rPr lang="en-US" i="1">
                <a:latin typeface="TW Cen MT"/>
              </a:rPr>
              <a:t> = (</a:t>
            </a:r>
            <a:r>
              <a:rPr lang="en-US" i="1" err="1">
                <a:latin typeface="TW Cen MT"/>
              </a:rPr>
              <a:t>Q</a:t>
            </a:r>
            <a:r>
              <a:rPr lang="en-US" sz="1600" i="1" baseline="-25000" err="1">
                <a:latin typeface="TW Cen MT"/>
              </a:rPr>
              <a:t>min</a:t>
            </a:r>
            <a:r>
              <a:rPr lang="en-US" sz="1600" i="1">
                <a:latin typeface="TW Cen MT"/>
              </a:rPr>
              <a:t>, </a:t>
            </a:r>
            <a:r>
              <a:rPr lang="el-GR" sz="1600" i="1"/>
              <a:t>Σ, δ</a:t>
            </a:r>
            <a:r>
              <a:rPr lang="en-US" sz="1600" i="1" baseline="-25000">
                <a:latin typeface="TW Cen MT"/>
              </a:rPr>
              <a:t>min, </a:t>
            </a:r>
            <a:r>
              <a:rPr lang="en-US" sz="1600" i="1">
                <a:latin typeface="TW Cen MT"/>
              </a:rPr>
              <a:t>q0</a:t>
            </a:r>
            <a:r>
              <a:rPr lang="en-US" sz="1600" i="1" baseline="-25000">
                <a:latin typeface="TW Cen MT"/>
              </a:rPr>
              <a:t>min</a:t>
            </a:r>
            <a:r>
              <a:rPr lang="en-US" sz="1600" i="1">
                <a:latin typeface="TW Cen MT"/>
              </a:rPr>
              <a:t>, </a:t>
            </a:r>
            <a:r>
              <a:rPr lang="en-US" sz="1600" i="1" err="1">
                <a:latin typeface="TW Cen MT"/>
              </a:rPr>
              <a:t>F</a:t>
            </a:r>
            <a:r>
              <a:rPr lang="en-US" sz="1600" i="1" baseline="-25000" err="1">
                <a:latin typeface="TW Cen MT"/>
              </a:rPr>
              <a:t>min</a:t>
            </a:r>
            <a:r>
              <a:rPr lang="en-US" sz="1600" i="1">
                <a:latin typeface="TW Cen MT"/>
              </a:rPr>
              <a:t>)</a:t>
            </a:r>
            <a:r>
              <a:rPr lang="en-US" i="1">
                <a:latin typeface="TW Cen MT"/>
              </a:rPr>
              <a:t> </a:t>
            </a:r>
            <a:r>
              <a:rPr lang="en-US">
                <a:latin typeface="TW Cen MT"/>
              </a:rPr>
              <a:t>in terms of these blocks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i="1"/>
          </a:p>
          <a:p>
            <a:endParaRPr lang="en-US" sz="1600" b="1" i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68D46-2632-0480-39C7-0CA43C918578}"/>
              </a:ext>
            </a:extLst>
          </p:cNvPr>
          <p:cNvSpPr txBox="1"/>
          <p:nvPr/>
        </p:nvSpPr>
        <p:spPr>
          <a:xfrm>
            <a:off x="1332874" y="3573435"/>
            <a:ext cx="148291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Hopcroft's Algorithm used here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890F7960-91C4-8F01-FD06-6B75FDBA582A}"/>
              </a:ext>
            </a:extLst>
          </p:cNvPr>
          <p:cNvSpPr/>
          <p:nvPr/>
        </p:nvSpPr>
        <p:spPr>
          <a:xfrm>
            <a:off x="2456489" y="2142555"/>
            <a:ext cx="714095" cy="37844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46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Application>Microsoft Office PowerPoint</Application>
  <PresentationFormat>Widescreen</PresentationFormat>
  <Slides>18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Circuit</vt:lpstr>
      <vt:lpstr>DFA Minimization:  Hopcroft’s Algorithm</vt:lpstr>
      <vt:lpstr>DFA Minimization</vt:lpstr>
      <vt:lpstr>Introduction: DFA Minimization</vt:lpstr>
      <vt:lpstr>Problem: DFA Minimization</vt:lpstr>
      <vt:lpstr>First, Some quick Definitions</vt:lpstr>
      <vt:lpstr>Naïve Approach</vt:lpstr>
      <vt:lpstr>Motivation: DFA Minimization So Far</vt:lpstr>
      <vt:lpstr>Hopcroft’s Algorithm</vt:lpstr>
      <vt:lpstr>DFA Minimization Algorithm Overview</vt:lpstr>
      <vt:lpstr>Hopcroft’s Algorithm Example</vt:lpstr>
      <vt:lpstr>Hopcroft’s Algorithm Example</vt:lpstr>
      <vt:lpstr>Hopcroft’s Algorithm Example</vt:lpstr>
      <vt:lpstr>Hopcroft’s Algorithm Example</vt:lpstr>
      <vt:lpstr>Hopcroft’s Algorithm Example</vt:lpstr>
      <vt:lpstr>Hopcroft’s Algorithm Example</vt:lpstr>
      <vt:lpstr>Hopcroft’s Algorithm Example</vt:lpstr>
      <vt:lpstr>Using Hopcroft's Blocks</vt:lpstr>
      <vt:lpstr>Hopcroft’s Algorithm Time Complexity and Pseudocode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revision>1</cp:revision>
  <dcterms:created xsi:type="dcterms:W3CDTF">2023-02-24T14:15:53Z</dcterms:created>
  <dcterms:modified xsi:type="dcterms:W3CDTF">2025-04-22T21:10:40Z</dcterms:modified>
</cp:coreProperties>
</file>