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19" r:id="rId3"/>
    <p:sldId id="420" r:id="rId4"/>
    <p:sldId id="422" r:id="rId5"/>
    <p:sldId id="421" r:id="rId6"/>
    <p:sldId id="423" r:id="rId7"/>
    <p:sldId id="342" r:id="rId8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68750" autoAdjust="0"/>
  </p:normalViewPr>
  <p:slideViewPr>
    <p:cSldViewPr snapToGrid="0" snapToObjects="1">
      <p:cViewPr varScale="1">
        <p:scale>
          <a:sx n="34" d="100"/>
          <a:sy n="34" d="100"/>
        </p:scale>
        <p:origin x="388" y="8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7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Projects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Author: </a:t>
            </a:r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April 2021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Planning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SRS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Design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Coding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Testing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Planning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8491" y="8590513"/>
            <a:ext cx="62701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881187"/>
            <a:ext cx="20188086" cy="103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SRS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8491" y="8590513"/>
            <a:ext cx="62701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419350"/>
            <a:ext cx="20401935" cy="79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2388259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Design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" y="3318240"/>
            <a:ext cx="10982005" cy="7829332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9506165" y="11648371"/>
            <a:ext cx="4713545" cy="114306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ID" i="1" dirty="0" smtClean="0"/>
              <a:t>View Group List 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57376" y="2153031"/>
            <a:ext cx="5287703" cy="930412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Tools: </a:t>
            </a:r>
            <a:r>
              <a:rPr lang="en-ID" dirty="0" err="1" smtClean="0"/>
              <a:t>Balsamiq</a:t>
            </a:r>
            <a:endParaRPr lang="en-ID" dirty="0" smtClean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788306" y="11382369"/>
            <a:ext cx="4713545" cy="114306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ID" i="1" dirty="0" err="1" smtClean="0"/>
              <a:t>Mockup</a:t>
            </a:r>
            <a:endParaRPr lang="en-ID" i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938" y="3318240"/>
            <a:ext cx="12199133" cy="7845060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17761356" y="11210919"/>
            <a:ext cx="4713545" cy="114306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ID" i="1" dirty="0" smtClean="0"/>
              <a:t>Screen</a:t>
            </a:r>
            <a:endParaRPr lang="en-ID" i="1" dirty="0" smtClean="0"/>
          </a:p>
        </p:txBody>
      </p:sp>
    </p:spTree>
    <p:extLst>
      <p:ext uri="{BB962C8B-B14F-4D97-AF65-F5344CB8AC3E}">
        <p14:creationId xmlns:p14="http://schemas.microsoft.com/office/powerpoint/2010/main" val="20204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2388259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Coding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57376" y="2153030"/>
            <a:ext cx="4276724" cy="401917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smtClean="0"/>
              <a:t>Database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Backend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Front-end</a:t>
            </a:r>
            <a:endParaRPr lang="en-ID" dirty="0" smtClean="0"/>
          </a:p>
        </p:txBody>
      </p:sp>
      <p:pic>
        <p:nvPicPr>
          <p:cNvPr id="1026" name="Picture 2" descr="What is coding? - Teach Your Kids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49" y="2153030"/>
            <a:ext cx="13601701" cy="92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20492</TotalTime>
  <Words>59</Words>
  <Application>Microsoft Office PowerPoint</Application>
  <PresentationFormat>Custom</PresentationFormat>
  <Paragraphs>26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1479</cp:revision>
  <cp:lastPrinted>2019-09-17T11:00:25Z</cp:lastPrinted>
  <dcterms:modified xsi:type="dcterms:W3CDTF">2021-04-26T02:48:12Z</dcterms:modified>
  <cp:category/>
</cp:coreProperties>
</file>