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9AA2A-5F0D-46B4-8D1C-BC6148A9C076}" v="100" dt="2024-05-28T06:28:32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" userId="1773414360d60dda" providerId="LiveId" clId="{7E39AA2A-5F0D-46B4-8D1C-BC6148A9C076}"/>
    <pc:docChg chg="undo custSel addSld modSld">
      <pc:chgData name="Mohammad" userId="1773414360d60dda" providerId="LiveId" clId="{7E39AA2A-5F0D-46B4-8D1C-BC6148A9C076}" dt="2024-05-27T19:21:33.428" v="1414" actId="26606"/>
      <pc:docMkLst>
        <pc:docMk/>
      </pc:docMkLst>
      <pc:sldChg chg="addSp delSp modSp mod setBg">
        <pc:chgData name="Mohammad" userId="1773414360d60dda" providerId="LiveId" clId="{7E39AA2A-5F0D-46B4-8D1C-BC6148A9C076}" dt="2024-05-27T18:27:46.762" v="19" actId="207"/>
        <pc:sldMkLst>
          <pc:docMk/>
          <pc:sldMk cId="3887215916" sldId="256"/>
        </pc:sldMkLst>
        <pc:spChg chg="mod">
          <ac:chgData name="Mohammad" userId="1773414360d60dda" providerId="LiveId" clId="{7E39AA2A-5F0D-46B4-8D1C-BC6148A9C076}" dt="2024-05-27T18:27:46.762" v="19" actId="207"/>
          <ac:spMkLst>
            <pc:docMk/>
            <pc:sldMk cId="3887215916" sldId="256"/>
            <ac:spMk id="2" creationId="{8E29CB5E-16D1-AD66-353E-0B7873469A02}"/>
          </ac:spMkLst>
        </pc:spChg>
        <pc:spChg chg="del mod">
          <ac:chgData name="Mohammad" userId="1773414360d60dda" providerId="LiveId" clId="{7E39AA2A-5F0D-46B4-8D1C-BC6148A9C076}" dt="2024-05-27T18:26:34.656" v="16" actId="21"/>
          <ac:spMkLst>
            <pc:docMk/>
            <pc:sldMk cId="3887215916" sldId="256"/>
            <ac:spMk id="7" creationId="{79EF5D0F-0523-AC09-F7B2-914564840EB3}"/>
          </ac:spMkLst>
        </pc:spChg>
        <pc:spChg chg="add">
          <ac:chgData name="Mohammad" userId="1773414360d60dda" providerId="LiveId" clId="{7E39AA2A-5F0D-46B4-8D1C-BC6148A9C076}" dt="2024-05-27T18:26:11.553" v="14" actId="26606"/>
          <ac:spMkLst>
            <pc:docMk/>
            <pc:sldMk cId="3887215916" sldId="256"/>
            <ac:spMk id="12" creationId="{BC3E1C3D-633C-4756-B09B-9AD080714C9F}"/>
          </ac:spMkLst>
        </pc:spChg>
        <pc:spChg chg="add">
          <ac:chgData name="Mohammad" userId="1773414360d60dda" providerId="LiveId" clId="{7E39AA2A-5F0D-46B4-8D1C-BC6148A9C076}" dt="2024-05-27T18:26:11.553" v="14" actId="26606"/>
          <ac:spMkLst>
            <pc:docMk/>
            <pc:sldMk cId="3887215916" sldId="256"/>
            <ac:spMk id="14" creationId="{1295DAF8-54BC-4834-A4B1-7DD2F7AFE5A3}"/>
          </ac:spMkLst>
        </pc:spChg>
      </pc:sldChg>
      <pc:sldChg chg="delSp modSp mod">
        <pc:chgData name="Mohammad" userId="1773414360d60dda" providerId="LiveId" clId="{7E39AA2A-5F0D-46B4-8D1C-BC6148A9C076}" dt="2024-05-27T18:40:20.505" v="940" actId="1076"/>
        <pc:sldMkLst>
          <pc:docMk/>
          <pc:sldMk cId="580131941" sldId="257"/>
        </pc:sldMkLst>
        <pc:spChg chg="mod">
          <ac:chgData name="Mohammad" userId="1773414360d60dda" providerId="LiveId" clId="{7E39AA2A-5F0D-46B4-8D1C-BC6148A9C076}" dt="2024-05-27T18:30:44.530" v="121" actId="20577"/>
          <ac:spMkLst>
            <pc:docMk/>
            <pc:sldMk cId="580131941" sldId="257"/>
            <ac:spMk id="2" creationId="{3499955F-8E2C-11E3-1721-B348AA580F05}"/>
          </ac:spMkLst>
        </pc:spChg>
        <pc:spChg chg="mod">
          <ac:chgData name="Mohammad" userId="1773414360d60dda" providerId="LiveId" clId="{7E39AA2A-5F0D-46B4-8D1C-BC6148A9C076}" dt="2024-05-27T18:40:20.505" v="940" actId="1076"/>
          <ac:spMkLst>
            <pc:docMk/>
            <pc:sldMk cId="580131941" sldId="257"/>
            <ac:spMk id="3" creationId="{AA906E2B-D330-7B4B-DABF-D3CE55AE8987}"/>
          </ac:spMkLst>
        </pc:spChg>
        <pc:spChg chg="del mod">
          <ac:chgData name="Mohammad" userId="1773414360d60dda" providerId="LiveId" clId="{7E39AA2A-5F0D-46B4-8D1C-BC6148A9C076}" dt="2024-05-27T18:40:03.412" v="938" actId="21"/>
          <ac:spMkLst>
            <pc:docMk/>
            <pc:sldMk cId="580131941" sldId="257"/>
            <ac:spMk id="4" creationId="{3DD2D4C4-421B-BDEE-99D3-B409AA44ECB4}"/>
          </ac:spMkLst>
        </pc:spChg>
      </pc:sldChg>
      <pc:sldChg chg="delSp modSp mod">
        <pc:chgData name="Mohammad" userId="1773414360d60dda" providerId="LiveId" clId="{7E39AA2A-5F0D-46B4-8D1C-BC6148A9C076}" dt="2024-05-27T18:41:15.136" v="963" actId="21"/>
        <pc:sldMkLst>
          <pc:docMk/>
          <pc:sldMk cId="4163076025" sldId="258"/>
        </pc:sldMkLst>
        <pc:spChg chg="mod">
          <ac:chgData name="Mohammad" userId="1773414360d60dda" providerId="LiveId" clId="{7E39AA2A-5F0D-46B4-8D1C-BC6148A9C076}" dt="2024-05-27T18:40:44.704" v="962" actId="27636"/>
          <ac:spMkLst>
            <pc:docMk/>
            <pc:sldMk cId="4163076025" sldId="258"/>
            <ac:spMk id="3" creationId="{26E1C59A-EAAD-52B4-4DEA-545E57E17D60}"/>
          </ac:spMkLst>
        </pc:spChg>
        <pc:spChg chg="del mod">
          <ac:chgData name="Mohammad" userId="1773414360d60dda" providerId="LiveId" clId="{7E39AA2A-5F0D-46B4-8D1C-BC6148A9C076}" dt="2024-05-27T18:41:15.136" v="963" actId="21"/>
          <ac:spMkLst>
            <pc:docMk/>
            <pc:sldMk cId="4163076025" sldId="258"/>
            <ac:spMk id="4" creationId="{DC2D80C2-A237-EA4C-F3DC-5B9CA58F5912}"/>
          </ac:spMkLst>
        </pc:spChg>
      </pc:sldChg>
      <pc:sldChg chg="modSp">
        <pc:chgData name="Mohammad" userId="1773414360d60dda" providerId="LiveId" clId="{7E39AA2A-5F0D-46B4-8D1C-BC6148A9C076}" dt="2024-05-27T18:26:02.528" v="12"/>
        <pc:sldMkLst>
          <pc:docMk/>
          <pc:sldMk cId="2960850866" sldId="259"/>
        </pc:sldMkLst>
        <pc:spChg chg="mod">
          <ac:chgData name="Mohammad" userId="1773414360d60dda" providerId="LiveId" clId="{7E39AA2A-5F0D-46B4-8D1C-BC6148A9C076}" dt="2024-05-27T18:26:02.528" v="12"/>
          <ac:spMkLst>
            <pc:docMk/>
            <pc:sldMk cId="2960850866" sldId="259"/>
            <ac:spMk id="3" creationId="{3C945648-F3C3-1C6F-BACA-6DEFF35EED18}"/>
          </ac:spMkLst>
        </pc:spChg>
      </pc:sldChg>
      <pc:sldChg chg="addSp delSp modSp new mod setBg">
        <pc:chgData name="Mohammad" userId="1773414360d60dda" providerId="LiveId" clId="{7E39AA2A-5F0D-46B4-8D1C-BC6148A9C076}" dt="2024-05-27T18:48:44.905" v="1021" actId="5793"/>
        <pc:sldMkLst>
          <pc:docMk/>
          <pc:sldMk cId="397976072" sldId="260"/>
        </pc:sldMkLst>
        <pc:spChg chg="mod ord">
          <ac:chgData name="Mohammad" userId="1773414360d60dda" providerId="LiveId" clId="{7E39AA2A-5F0D-46B4-8D1C-BC6148A9C076}" dt="2024-05-27T18:48:44.905" v="1021" actId="5793"/>
          <ac:spMkLst>
            <pc:docMk/>
            <pc:sldMk cId="397976072" sldId="260"/>
            <ac:spMk id="2" creationId="{45E475CF-6A6F-016E-E381-D445EA7EA33C}"/>
          </ac:spMkLst>
        </pc:spChg>
        <pc:spChg chg="mod">
          <ac:chgData name="Mohammad" userId="1773414360d60dda" providerId="LiveId" clId="{7E39AA2A-5F0D-46B4-8D1C-BC6148A9C076}" dt="2024-05-27T18:45:41.480" v="995"/>
          <ac:spMkLst>
            <pc:docMk/>
            <pc:sldMk cId="397976072" sldId="260"/>
            <ac:spMk id="3" creationId="{A11D9947-FD65-CEA6-7C49-98F5BB873193}"/>
          </ac:spMkLst>
        </pc:spChg>
        <pc:spChg chg="del mod">
          <ac:chgData name="Mohammad" userId="1773414360d60dda" providerId="LiveId" clId="{7E39AA2A-5F0D-46B4-8D1C-BC6148A9C076}" dt="2024-05-27T18:46:22.634" v="1000" actId="21"/>
          <ac:spMkLst>
            <pc:docMk/>
            <pc:sldMk cId="397976072" sldId="260"/>
            <ac:spMk id="4" creationId="{C2058CB9-2515-5D1C-9D6E-C96043D731CB}"/>
          </ac:spMkLst>
        </pc:spChg>
        <pc:spChg chg="add">
          <ac:chgData name="Mohammad" userId="1773414360d60dda" providerId="LiveId" clId="{7E39AA2A-5F0D-46B4-8D1C-BC6148A9C076}" dt="2024-05-27T18:43:32.679" v="965" actId="26606"/>
          <ac:spMkLst>
            <pc:docMk/>
            <pc:sldMk cId="397976072" sldId="260"/>
            <ac:spMk id="9" creationId="{23530FE0-C542-45A1-BCD8-935787009C64}"/>
          </ac:spMkLst>
        </pc:spChg>
        <pc:spChg chg="add">
          <ac:chgData name="Mohammad" userId="1773414360d60dda" providerId="LiveId" clId="{7E39AA2A-5F0D-46B4-8D1C-BC6148A9C076}" dt="2024-05-27T18:43:32.679" v="965" actId="26606"/>
          <ac:spMkLst>
            <pc:docMk/>
            <pc:sldMk cId="397976072" sldId="260"/>
            <ac:spMk id="11" creationId="{F2A658D9-F185-44F1-BA33-D50320D1D078}"/>
          </ac:spMkLst>
        </pc:spChg>
        <pc:spChg chg="add">
          <ac:chgData name="Mohammad" userId="1773414360d60dda" providerId="LiveId" clId="{7E39AA2A-5F0D-46B4-8D1C-BC6148A9C076}" dt="2024-05-27T18:43:32.679" v="965" actId="26606"/>
          <ac:spMkLst>
            <pc:docMk/>
            <pc:sldMk cId="397976072" sldId="260"/>
            <ac:spMk id="13" creationId="{BAC87F6E-526A-49B5-995D-42DB656594C9}"/>
          </ac:spMkLst>
        </pc:spChg>
      </pc:sldChg>
      <pc:sldChg chg="addSp delSp modSp new mod setBg">
        <pc:chgData name="Mohammad" userId="1773414360d60dda" providerId="LiveId" clId="{7E39AA2A-5F0D-46B4-8D1C-BC6148A9C076}" dt="2024-05-27T18:48:38.817" v="1019" actId="20577"/>
        <pc:sldMkLst>
          <pc:docMk/>
          <pc:sldMk cId="704404843" sldId="261"/>
        </pc:sldMkLst>
        <pc:spChg chg="mod">
          <ac:chgData name="Mohammad" userId="1773414360d60dda" providerId="LiveId" clId="{7E39AA2A-5F0D-46B4-8D1C-BC6148A9C076}" dt="2024-05-27T18:48:38.817" v="1019" actId="20577"/>
          <ac:spMkLst>
            <pc:docMk/>
            <pc:sldMk cId="704404843" sldId="261"/>
            <ac:spMk id="2" creationId="{ECA5895D-DAEC-6C7A-FADB-9375F2C64725}"/>
          </ac:spMkLst>
        </pc:spChg>
        <pc:spChg chg="mod">
          <ac:chgData name="Mohammad" userId="1773414360d60dda" providerId="LiveId" clId="{7E39AA2A-5F0D-46B4-8D1C-BC6148A9C076}" dt="2024-05-27T18:48:09.999" v="1017"/>
          <ac:spMkLst>
            <pc:docMk/>
            <pc:sldMk cId="704404843" sldId="261"/>
            <ac:spMk id="3" creationId="{F5F0AC19-20A9-BAA5-81F0-7E2796F80FEC}"/>
          </ac:spMkLst>
        </pc:spChg>
        <pc:spChg chg="del mod">
          <ac:chgData name="Mohammad" userId="1773414360d60dda" providerId="LiveId" clId="{7E39AA2A-5F0D-46B4-8D1C-BC6148A9C076}" dt="2024-05-27T18:48:33.909" v="1018" actId="21"/>
          <ac:spMkLst>
            <pc:docMk/>
            <pc:sldMk cId="704404843" sldId="261"/>
            <ac:spMk id="4" creationId="{1738EF50-EC85-939D-F8CA-168C4C8A29EE}"/>
          </ac:spMkLst>
        </pc:spChg>
        <pc:spChg chg="add">
          <ac:chgData name="Mohammad" userId="1773414360d60dda" providerId="LiveId" clId="{7E39AA2A-5F0D-46B4-8D1C-BC6148A9C076}" dt="2024-05-27T18:46:52.551" v="1002" actId="26606"/>
          <ac:spMkLst>
            <pc:docMk/>
            <pc:sldMk cId="704404843" sldId="261"/>
            <ac:spMk id="9" creationId="{2AEFFFF2-9EB4-4B6C-B9F8-2BA3EF89A21C}"/>
          </ac:spMkLst>
        </pc:spChg>
        <pc:spChg chg="add">
          <ac:chgData name="Mohammad" userId="1773414360d60dda" providerId="LiveId" clId="{7E39AA2A-5F0D-46B4-8D1C-BC6148A9C076}" dt="2024-05-27T18:46:52.551" v="1002" actId="26606"/>
          <ac:spMkLst>
            <pc:docMk/>
            <pc:sldMk cId="704404843" sldId="261"/>
            <ac:spMk id="11" creationId="{0D65299F-028F-4AFC-B46A-8DB33E20FE4A}"/>
          </ac:spMkLst>
        </pc:spChg>
        <pc:spChg chg="add">
          <ac:chgData name="Mohammad" userId="1773414360d60dda" providerId="LiveId" clId="{7E39AA2A-5F0D-46B4-8D1C-BC6148A9C076}" dt="2024-05-27T18:46:52.551" v="1002" actId="26606"/>
          <ac:spMkLst>
            <pc:docMk/>
            <pc:sldMk cId="704404843" sldId="261"/>
            <ac:spMk id="13" creationId="{BAC87F6E-526A-49B5-995D-42DB656594C9}"/>
          </ac:spMkLst>
        </pc:spChg>
      </pc:sldChg>
      <pc:sldChg chg="addSp delSp modSp new mod setBg">
        <pc:chgData name="Mohammad" userId="1773414360d60dda" providerId="LiveId" clId="{7E39AA2A-5F0D-46B4-8D1C-BC6148A9C076}" dt="2024-05-27T19:04:00.661" v="1322"/>
        <pc:sldMkLst>
          <pc:docMk/>
          <pc:sldMk cId="3134581595" sldId="262"/>
        </pc:sldMkLst>
        <pc:spChg chg="mod">
          <ac:chgData name="Mohammad" userId="1773414360d60dda" providerId="LiveId" clId="{7E39AA2A-5F0D-46B4-8D1C-BC6148A9C076}" dt="2024-05-27T18:58:48.386" v="1122" actId="20577"/>
          <ac:spMkLst>
            <pc:docMk/>
            <pc:sldMk cId="3134581595" sldId="262"/>
            <ac:spMk id="2" creationId="{78127B15-CECA-3E6D-D452-71175F0F56DD}"/>
          </ac:spMkLst>
        </pc:spChg>
        <pc:spChg chg="mod">
          <ac:chgData name="Mohammad" userId="1773414360d60dda" providerId="LiveId" clId="{7E39AA2A-5F0D-46B4-8D1C-BC6148A9C076}" dt="2024-05-27T19:04:00.661" v="1322"/>
          <ac:spMkLst>
            <pc:docMk/>
            <pc:sldMk cId="3134581595" sldId="262"/>
            <ac:spMk id="3" creationId="{C282F3DC-FFBA-837C-78A2-41D6E2A48700}"/>
          </ac:spMkLst>
        </pc:spChg>
        <pc:spChg chg="del mod">
          <ac:chgData name="Mohammad" userId="1773414360d60dda" providerId="LiveId" clId="{7E39AA2A-5F0D-46B4-8D1C-BC6148A9C076}" dt="2024-05-27T19:03:12.448" v="1318" actId="21"/>
          <ac:spMkLst>
            <pc:docMk/>
            <pc:sldMk cId="3134581595" sldId="262"/>
            <ac:spMk id="4" creationId="{02AA7AEA-3238-1D3D-D8E1-D2B0B01808F9}"/>
          </ac:spMkLst>
        </pc:spChg>
        <pc:spChg chg="add">
          <ac:chgData name="Mohammad" userId="1773414360d60dda" providerId="LiveId" clId="{7E39AA2A-5F0D-46B4-8D1C-BC6148A9C076}" dt="2024-05-27T18:55:31.895" v="1023" actId="26606"/>
          <ac:spMkLst>
            <pc:docMk/>
            <pc:sldMk cId="3134581595" sldId="262"/>
            <ac:spMk id="9" creationId="{C33976D1-3430-450C-A978-87A9A6E8E71F}"/>
          </ac:spMkLst>
        </pc:spChg>
        <pc:spChg chg="add">
          <ac:chgData name="Mohammad" userId="1773414360d60dda" providerId="LiveId" clId="{7E39AA2A-5F0D-46B4-8D1C-BC6148A9C076}" dt="2024-05-27T18:55:31.895" v="1023" actId="26606"/>
          <ac:spMkLst>
            <pc:docMk/>
            <pc:sldMk cId="3134581595" sldId="262"/>
            <ac:spMk id="11" creationId="{7D6AAC78-7D86-415A-ADC1-2B474807960C}"/>
          </ac:spMkLst>
        </pc:spChg>
        <pc:spChg chg="add">
          <ac:chgData name="Mohammad" userId="1773414360d60dda" providerId="LiveId" clId="{7E39AA2A-5F0D-46B4-8D1C-BC6148A9C076}" dt="2024-05-27T18:55:31.895" v="1023" actId="26606"/>
          <ac:spMkLst>
            <pc:docMk/>
            <pc:sldMk cId="3134581595" sldId="262"/>
            <ac:spMk id="13" creationId="{F2A658D9-F185-44F1-BA33-D50320D1D078}"/>
          </ac:spMkLst>
        </pc:spChg>
      </pc:sldChg>
      <pc:sldChg chg="addSp delSp modSp new mod setBg">
        <pc:chgData name="Mohammad" userId="1773414360d60dda" providerId="LiveId" clId="{7E39AA2A-5F0D-46B4-8D1C-BC6148A9C076}" dt="2024-05-27T19:08:42.265" v="1361" actId="26606"/>
        <pc:sldMkLst>
          <pc:docMk/>
          <pc:sldMk cId="1071291213" sldId="263"/>
        </pc:sldMkLst>
        <pc:spChg chg="mod">
          <ac:chgData name="Mohammad" userId="1773414360d60dda" providerId="LiveId" clId="{7E39AA2A-5F0D-46B4-8D1C-BC6148A9C076}" dt="2024-05-27T19:08:42.265" v="1361" actId="26606"/>
          <ac:spMkLst>
            <pc:docMk/>
            <pc:sldMk cId="1071291213" sldId="263"/>
            <ac:spMk id="2" creationId="{EC68382D-584A-6CE9-B391-1DD9879ADC87}"/>
          </ac:spMkLst>
        </pc:spChg>
        <pc:spChg chg="del">
          <ac:chgData name="Mohammad" userId="1773414360d60dda" providerId="LiveId" clId="{7E39AA2A-5F0D-46B4-8D1C-BC6148A9C076}" dt="2024-05-27T19:08:42.265" v="1361" actId="26606"/>
          <ac:spMkLst>
            <pc:docMk/>
            <pc:sldMk cId="1071291213" sldId="263"/>
            <ac:spMk id="3" creationId="{FF3D60F7-EE8A-E510-B54D-EF75B5895D40}"/>
          </ac:spMkLst>
        </pc:spChg>
        <pc:spChg chg="del">
          <ac:chgData name="Mohammad" userId="1773414360d60dda" providerId="LiveId" clId="{7E39AA2A-5F0D-46B4-8D1C-BC6148A9C076}" dt="2024-05-27T19:05:56.436" v="1324" actId="21"/>
          <ac:spMkLst>
            <pc:docMk/>
            <pc:sldMk cId="1071291213" sldId="263"/>
            <ac:spMk id="4" creationId="{D6BD1195-25E6-ADD9-A246-C916595F4C40}"/>
          </ac:spMkLst>
        </pc:spChg>
        <pc:spChg chg="add">
          <ac:chgData name="Mohammad" userId="1773414360d60dda" providerId="LiveId" clId="{7E39AA2A-5F0D-46B4-8D1C-BC6148A9C076}" dt="2024-05-27T19:08:42.265" v="1361" actId="26606"/>
          <ac:spMkLst>
            <pc:docMk/>
            <pc:sldMk cId="1071291213" sldId="263"/>
            <ac:spMk id="9" creationId="{42F4AC62-EC78-4578-85F3-05A4CEBD3FD1}"/>
          </ac:spMkLst>
        </pc:spChg>
        <pc:spChg chg="add">
          <ac:chgData name="Mohammad" userId="1773414360d60dda" providerId="LiveId" clId="{7E39AA2A-5F0D-46B4-8D1C-BC6148A9C076}" dt="2024-05-27T19:08:42.265" v="1361" actId="26606"/>
          <ac:spMkLst>
            <pc:docMk/>
            <pc:sldMk cId="1071291213" sldId="263"/>
            <ac:spMk id="11" creationId="{60988A71-02BB-4403-9321-68D5EC656075}"/>
          </ac:spMkLst>
        </pc:spChg>
        <pc:picChg chg="add">
          <ac:chgData name="Mohammad" userId="1773414360d60dda" providerId="LiveId" clId="{7E39AA2A-5F0D-46B4-8D1C-BC6148A9C076}" dt="2024-05-27T19:08:42.265" v="1361" actId="26606"/>
          <ac:picMkLst>
            <pc:docMk/>
            <pc:sldMk cId="1071291213" sldId="263"/>
            <ac:picMk id="5" creationId="{0C5C54E6-1EE1-D126-422E-4FD98331DD99}"/>
          </ac:picMkLst>
        </pc:picChg>
      </pc:sldChg>
      <pc:sldChg chg="addSp delSp modSp new mod setBg">
        <pc:chgData name="Mohammad" userId="1773414360d60dda" providerId="LiveId" clId="{7E39AA2A-5F0D-46B4-8D1C-BC6148A9C076}" dt="2024-05-27T19:21:33.428" v="1414" actId="26606"/>
        <pc:sldMkLst>
          <pc:docMk/>
          <pc:sldMk cId="827835183" sldId="264"/>
        </pc:sldMkLst>
        <pc:spChg chg="mod">
          <ac:chgData name="Mohammad" userId="1773414360d60dda" providerId="LiveId" clId="{7E39AA2A-5F0D-46B4-8D1C-BC6148A9C076}" dt="2024-05-27T19:21:33.428" v="1414" actId="26606"/>
          <ac:spMkLst>
            <pc:docMk/>
            <pc:sldMk cId="827835183" sldId="264"/>
            <ac:spMk id="2" creationId="{97059A6B-141B-0225-E443-7869725E35C6}"/>
          </ac:spMkLst>
        </pc:spChg>
        <pc:spChg chg="mod">
          <ac:chgData name="Mohammad" userId="1773414360d60dda" providerId="LiveId" clId="{7E39AA2A-5F0D-46B4-8D1C-BC6148A9C076}" dt="2024-05-27T19:21:33.428" v="1414" actId="26606"/>
          <ac:spMkLst>
            <pc:docMk/>
            <pc:sldMk cId="827835183" sldId="264"/>
            <ac:spMk id="3" creationId="{79C2C23C-9393-EDA6-BAAD-E45387058A00}"/>
          </ac:spMkLst>
        </pc:spChg>
        <pc:spChg chg="del">
          <ac:chgData name="Mohammad" userId="1773414360d60dda" providerId="LiveId" clId="{7E39AA2A-5F0D-46B4-8D1C-BC6148A9C076}" dt="2024-05-27T19:09:42.528" v="1376" actId="21"/>
          <ac:spMkLst>
            <pc:docMk/>
            <pc:sldMk cId="827835183" sldId="264"/>
            <ac:spMk id="4" creationId="{90D9F84C-00BA-5041-22D1-EDC57B907D55}"/>
          </ac:spMkLst>
        </pc:spChg>
        <pc:spChg chg="add del">
          <ac:chgData name="Mohammad" userId="1773414360d60dda" providerId="LiveId" clId="{7E39AA2A-5F0D-46B4-8D1C-BC6148A9C076}" dt="2024-05-27T19:21:33.422" v="1413" actId="26606"/>
          <ac:spMkLst>
            <pc:docMk/>
            <pc:sldMk cId="827835183" sldId="264"/>
            <ac:spMk id="10" creationId="{CF4680D4-DEE2-49EE-AF90-EFEAF50AEC23}"/>
          </ac:spMkLst>
        </pc:spChg>
        <pc:spChg chg="add del">
          <ac:chgData name="Mohammad" userId="1773414360d60dda" providerId="LiveId" clId="{7E39AA2A-5F0D-46B4-8D1C-BC6148A9C076}" dt="2024-05-27T19:21:33.422" v="1413" actId="26606"/>
          <ac:spMkLst>
            <pc:docMk/>
            <pc:sldMk cId="827835183" sldId="264"/>
            <ac:spMk id="12" creationId="{50C52EE1-5085-4960-AD29-A926E62ECC9F}"/>
          </ac:spMkLst>
        </pc:spChg>
        <pc:spChg chg="add del">
          <ac:chgData name="Mohammad" userId="1773414360d60dda" providerId="LiveId" clId="{7E39AA2A-5F0D-46B4-8D1C-BC6148A9C076}" dt="2024-05-27T19:21:33.422" v="1413" actId="26606"/>
          <ac:spMkLst>
            <pc:docMk/>
            <pc:sldMk cId="827835183" sldId="264"/>
            <ac:spMk id="14" creationId="{CD15AA94-C237-4412-B37B-EB317D2B05B7}"/>
          </ac:spMkLst>
        </pc:spChg>
        <pc:picChg chg="add">
          <ac:chgData name="Mohammad" userId="1773414360d60dda" providerId="LiveId" clId="{7E39AA2A-5F0D-46B4-8D1C-BC6148A9C076}" dt="2024-05-27T19:21:33.428" v="1414" actId="26606"/>
          <ac:picMkLst>
            <pc:docMk/>
            <pc:sldMk cId="827835183" sldId="264"/>
            <ac:picMk id="5" creationId="{32E43374-1823-A26A-5269-91ECA9DD05E3}"/>
          </ac:picMkLst>
        </pc:picChg>
        <pc:picChg chg="add del">
          <ac:chgData name="Mohammad" userId="1773414360d60dda" providerId="LiveId" clId="{7E39AA2A-5F0D-46B4-8D1C-BC6148A9C076}" dt="2024-05-27T19:21:33.422" v="1413" actId="26606"/>
          <ac:picMkLst>
            <pc:docMk/>
            <pc:sldMk cId="827835183" sldId="264"/>
            <ac:picMk id="7" creationId="{ED366F99-EDF4-47B4-5E7E-4A726AD8A4BA}"/>
          </ac:picMkLst>
        </pc:picChg>
      </pc:sldChg>
    </pc:docChg>
  </pc:docChgLst>
  <pc:docChgLst>
    <pc:chgData name="Mohammad Ismail" userId="1773414360d60dda" providerId="LiveId" clId="{7E39AA2A-5F0D-46B4-8D1C-BC6148A9C076}"/>
    <pc:docChg chg="undo custSel addSld delSld modSld sldOrd">
      <pc:chgData name="Mohammad Ismail" userId="1773414360d60dda" providerId="LiveId" clId="{7E39AA2A-5F0D-46B4-8D1C-BC6148A9C076}" dt="2024-05-28T06:31:06.610" v="4191" actId="21"/>
      <pc:docMkLst>
        <pc:docMk/>
      </pc:docMkLst>
      <pc:sldChg chg="modSp mod">
        <pc:chgData name="Mohammad Ismail" userId="1773414360d60dda" providerId="LiveId" clId="{7E39AA2A-5F0D-46B4-8D1C-BC6148A9C076}" dt="2024-05-28T05:18:53.130" v="2802" actId="20577"/>
        <pc:sldMkLst>
          <pc:docMk/>
          <pc:sldMk cId="580131941" sldId="257"/>
        </pc:sldMkLst>
        <pc:spChg chg="mod">
          <ac:chgData name="Mohammad Ismail" userId="1773414360d60dda" providerId="LiveId" clId="{7E39AA2A-5F0D-46B4-8D1C-BC6148A9C076}" dt="2024-05-28T05:18:53.130" v="2802" actId="20577"/>
          <ac:spMkLst>
            <pc:docMk/>
            <pc:sldMk cId="580131941" sldId="257"/>
            <ac:spMk id="2" creationId="{3499955F-8E2C-11E3-1721-B348AA580F05}"/>
          </ac:spMkLst>
        </pc:spChg>
      </pc:sldChg>
      <pc:sldChg chg="modSp mod">
        <pc:chgData name="Mohammad Ismail" userId="1773414360d60dda" providerId="LiveId" clId="{7E39AA2A-5F0D-46B4-8D1C-BC6148A9C076}" dt="2024-05-28T04:46:58.452" v="2121" actId="20577"/>
        <pc:sldMkLst>
          <pc:docMk/>
          <pc:sldMk cId="4163076025" sldId="258"/>
        </pc:sldMkLst>
        <pc:spChg chg="mod">
          <ac:chgData name="Mohammad Ismail" userId="1773414360d60dda" providerId="LiveId" clId="{7E39AA2A-5F0D-46B4-8D1C-BC6148A9C076}" dt="2024-05-28T04:46:58.452" v="2121" actId="20577"/>
          <ac:spMkLst>
            <pc:docMk/>
            <pc:sldMk cId="4163076025" sldId="258"/>
            <ac:spMk id="3" creationId="{26E1C59A-EAAD-52B4-4DEA-545E57E17D60}"/>
          </ac:spMkLst>
        </pc:spChg>
      </pc:sldChg>
      <pc:sldChg chg="delSp mod">
        <pc:chgData name="Mohammad Ismail" userId="1773414360d60dda" providerId="LiveId" clId="{7E39AA2A-5F0D-46B4-8D1C-BC6148A9C076}" dt="2024-05-28T06:31:06.610" v="4191" actId="21"/>
        <pc:sldMkLst>
          <pc:docMk/>
          <pc:sldMk cId="2960850866" sldId="259"/>
        </pc:sldMkLst>
        <pc:spChg chg="del">
          <ac:chgData name="Mohammad Ismail" userId="1773414360d60dda" providerId="LiveId" clId="{7E39AA2A-5F0D-46B4-8D1C-BC6148A9C076}" dt="2024-05-28T06:31:06.610" v="4191" actId="21"/>
          <ac:spMkLst>
            <pc:docMk/>
            <pc:sldMk cId="2960850866" sldId="259"/>
            <ac:spMk id="3" creationId="{3C945648-F3C3-1C6F-BACA-6DEFF35EED18}"/>
          </ac:spMkLst>
        </pc:spChg>
      </pc:sldChg>
      <pc:sldChg chg="modSp mod">
        <pc:chgData name="Mohammad Ismail" userId="1773414360d60dda" providerId="LiveId" clId="{7E39AA2A-5F0D-46B4-8D1C-BC6148A9C076}" dt="2024-05-27T23:59:34.457" v="3" actId="20577"/>
        <pc:sldMkLst>
          <pc:docMk/>
          <pc:sldMk cId="3134581595" sldId="262"/>
        </pc:sldMkLst>
        <pc:spChg chg="mod">
          <ac:chgData name="Mohammad Ismail" userId="1773414360d60dda" providerId="LiveId" clId="{7E39AA2A-5F0D-46B4-8D1C-BC6148A9C076}" dt="2024-05-27T23:59:34.457" v="3" actId="20577"/>
          <ac:spMkLst>
            <pc:docMk/>
            <pc:sldMk cId="3134581595" sldId="262"/>
            <ac:spMk id="3" creationId="{C282F3DC-FFBA-837C-78A2-41D6E2A48700}"/>
          </ac:spMkLst>
        </pc:spChg>
      </pc:sldChg>
      <pc:sldChg chg="modSp add mod">
        <pc:chgData name="Mohammad Ismail" userId="1773414360d60dda" providerId="LiveId" clId="{7E39AA2A-5F0D-46B4-8D1C-BC6148A9C076}" dt="2024-05-28T00:13:19.443" v="306" actId="20577"/>
        <pc:sldMkLst>
          <pc:docMk/>
          <pc:sldMk cId="4026214918" sldId="265"/>
        </pc:sldMkLst>
        <pc:spChg chg="mod">
          <ac:chgData name="Mohammad Ismail" userId="1773414360d60dda" providerId="LiveId" clId="{7E39AA2A-5F0D-46B4-8D1C-BC6148A9C076}" dt="2024-05-28T00:08:15.783" v="217" actId="26606"/>
          <ac:spMkLst>
            <pc:docMk/>
            <pc:sldMk cId="4026214918" sldId="265"/>
            <ac:spMk id="2" creationId="{97059A6B-141B-0225-E443-7869725E35C6}"/>
          </ac:spMkLst>
        </pc:spChg>
        <pc:spChg chg="mod ord">
          <ac:chgData name="Mohammad Ismail" userId="1773414360d60dda" providerId="LiveId" clId="{7E39AA2A-5F0D-46B4-8D1C-BC6148A9C076}" dt="2024-05-28T00:13:19.443" v="306" actId="20577"/>
          <ac:spMkLst>
            <pc:docMk/>
            <pc:sldMk cId="4026214918" sldId="265"/>
            <ac:spMk id="3" creationId="{79C2C23C-9393-EDA6-BAAD-E45387058A00}"/>
          </ac:spMkLst>
        </pc:spChg>
        <pc:picChg chg="mod">
          <ac:chgData name="Mohammad Ismail" userId="1773414360d60dda" providerId="LiveId" clId="{7E39AA2A-5F0D-46B4-8D1C-BC6148A9C076}" dt="2024-05-28T00:08:15.783" v="217" actId="26606"/>
          <ac:picMkLst>
            <pc:docMk/>
            <pc:sldMk cId="4026214918" sldId="265"/>
            <ac:picMk id="5" creationId="{32E43374-1823-A26A-5269-91ECA9DD05E3}"/>
          </ac:picMkLst>
        </pc:picChg>
      </pc:sldChg>
      <pc:sldChg chg="addSp delSp modSp new mod setBg">
        <pc:chgData name="Mohammad Ismail" userId="1773414360d60dda" providerId="LiveId" clId="{7E39AA2A-5F0D-46B4-8D1C-BC6148A9C076}" dt="2024-05-28T00:21:46.401" v="489" actId="21"/>
        <pc:sldMkLst>
          <pc:docMk/>
          <pc:sldMk cId="175753817" sldId="266"/>
        </pc:sldMkLst>
        <pc:spChg chg="mod">
          <ac:chgData name="Mohammad Ismail" userId="1773414360d60dda" providerId="LiveId" clId="{7E39AA2A-5F0D-46B4-8D1C-BC6148A9C076}" dt="2024-05-28T00:15:21.290" v="318" actId="26606"/>
          <ac:spMkLst>
            <pc:docMk/>
            <pc:sldMk cId="175753817" sldId="266"/>
            <ac:spMk id="2" creationId="{5AFD32C6-E88D-DDD9-7699-3512B1060009}"/>
          </ac:spMkLst>
        </pc:spChg>
        <pc:spChg chg="mod">
          <ac:chgData name="Mohammad Ismail" userId="1773414360d60dda" providerId="LiveId" clId="{7E39AA2A-5F0D-46B4-8D1C-BC6148A9C076}" dt="2024-05-28T00:15:21.290" v="318" actId="26606"/>
          <ac:spMkLst>
            <pc:docMk/>
            <pc:sldMk cId="175753817" sldId="266"/>
            <ac:spMk id="3" creationId="{00C44800-EEF2-6DA1-9527-FC6C7BC53CFE}"/>
          </ac:spMkLst>
        </pc:spChg>
        <pc:spChg chg="del mod">
          <ac:chgData name="Mohammad Ismail" userId="1773414360d60dda" providerId="LiveId" clId="{7E39AA2A-5F0D-46B4-8D1C-BC6148A9C076}" dt="2024-05-28T00:21:46.401" v="489" actId="21"/>
          <ac:spMkLst>
            <pc:docMk/>
            <pc:sldMk cId="175753817" sldId="266"/>
            <ac:spMk id="4" creationId="{EFB56BE7-F57F-6BB6-D0BB-C24DD5B1169B}"/>
          </ac:spMkLst>
        </pc:spChg>
        <pc:picChg chg="add">
          <ac:chgData name="Mohammad Ismail" userId="1773414360d60dda" providerId="LiveId" clId="{7E39AA2A-5F0D-46B4-8D1C-BC6148A9C076}" dt="2024-05-28T00:15:21.290" v="318" actId="26606"/>
          <ac:picMkLst>
            <pc:docMk/>
            <pc:sldMk cId="175753817" sldId="266"/>
            <ac:picMk id="6" creationId="{72B93C98-96FE-D464-79BE-631FCF0B1E88}"/>
          </ac:picMkLst>
        </pc:picChg>
      </pc:sldChg>
      <pc:sldChg chg="addSp delSp modSp new mod ord setBg">
        <pc:chgData name="Mohammad Ismail" userId="1773414360d60dda" providerId="LiveId" clId="{7E39AA2A-5F0D-46B4-8D1C-BC6148A9C076}" dt="2024-05-28T00:21:36.842" v="488" actId="21"/>
        <pc:sldMkLst>
          <pc:docMk/>
          <pc:sldMk cId="4150991345" sldId="267"/>
        </pc:sldMkLst>
        <pc:spChg chg="mod">
          <ac:chgData name="Mohammad Ismail" userId="1773414360d60dda" providerId="LiveId" clId="{7E39AA2A-5F0D-46B4-8D1C-BC6148A9C076}" dt="2024-05-28T00:19:05.791" v="446" actId="26606"/>
          <ac:spMkLst>
            <pc:docMk/>
            <pc:sldMk cId="4150991345" sldId="267"/>
            <ac:spMk id="2" creationId="{625CAF8F-06FC-C8EB-5DE5-00A37363F913}"/>
          </ac:spMkLst>
        </pc:spChg>
        <pc:spChg chg="mod">
          <ac:chgData name="Mohammad Ismail" userId="1773414360d60dda" providerId="LiveId" clId="{7E39AA2A-5F0D-46B4-8D1C-BC6148A9C076}" dt="2024-05-28T00:19:05.791" v="446" actId="26606"/>
          <ac:spMkLst>
            <pc:docMk/>
            <pc:sldMk cId="4150991345" sldId="267"/>
            <ac:spMk id="3" creationId="{5A32A898-C672-94E8-80B1-211F61B2F176}"/>
          </ac:spMkLst>
        </pc:spChg>
        <pc:spChg chg="del mod">
          <ac:chgData name="Mohammad Ismail" userId="1773414360d60dda" providerId="LiveId" clId="{7E39AA2A-5F0D-46B4-8D1C-BC6148A9C076}" dt="2024-05-28T00:21:36.842" v="488" actId="21"/>
          <ac:spMkLst>
            <pc:docMk/>
            <pc:sldMk cId="4150991345" sldId="267"/>
            <ac:spMk id="4" creationId="{20E4A2C7-060D-9393-DCBC-A965D49A4994}"/>
          </ac:spMkLst>
        </pc:spChg>
        <pc:picChg chg="add">
          <ac:chgData name="Mohammad Ismail" userId="1773414360d60dda" providerId="LiveId" clId="{7E39AA2A-5F0D-46B4-8D1C-BC6148A9C076}" dt="2024-05-28T00:19:05.791" v="446" actId="26606"/>
          <ac:picMkLst>
            <pc:docMk/>
            <pc:sldMk cId="4150991345" sldId="267"/>
            <ac:picMk id="6" creationId="{90DE190F-527E-54F9-EC8C-109133A8B0FD}"/>
          </ac:picMkLst>
        </pc:picChg>
      </pc:sldChg>
      <pc:sldChg chg="modSp new del mod">
        <pc:chgData name="Mohammad Ismail" userId="1773414360d60dda" providerId="LiveId" clId="{7E39AA2A-5F0D-46B4-8D1C-BC6148A9C076}" dt="2024-05-28T00:20:49.892" v="458" actId="2696"/>
        <pc:sldMkLst>
          <pc:docMk/>
          <pc:sldMk cId="1703719416" sldId="268"/>
        </pc:sldMkLst>
        <pc:spChg chg="mod">
          <ac:chgData name="Mohammad Ismail" userId="1773414360d60dda" providerId="LiveId" clId="{7E39AA2A-5F0D-46B4-8D1C-BC6148A9C076}" dt="2024-05-28T00:20:41.785" v="457" actId="20577"/>
          <ac:spMkLst>
            <pc:docMk/>
            <pc:sldMk cId="1703719416" sldId="268"/>
            <ac:spMk id="2" creationId="{2999E453-35A5-5B12-BA28-05F56FED5FF5}"/>
          </ac:spMkLst>
        </pc:spChg>
      </pc:sldChg>
      <pc:sldChg chg="addSp delSp modSp new mod ord setBg">
        <pc:chgData name="Mohammad Ismail" userId="1773414360d60dda" providerId="LiveId" clId="{7E39AA2A-5F0D-46B4-8D1C-BC6148A9C076}" dt="2024-05-28T00:22:38.821" v="492" actId="26606"/>
        <pc:sldMkLst>
          <pc:docMk/>
          <pc:sldMk cId="2806608332" sldId="268"/>
        </pc:sldMkLst>
        <pc:spChg chg="mod">
          <ac:chgData name="Mohammad Ismail" userId="1773414360d60dda" providerId="LiveId" clId="{7E39AA2A-5F0D-46B4-8D1C-BC6148A9C076}" dt="2024-05-28T00:22:38.821" v="492" actId="26606"/>
          <ac:spMkLst>
            <pc:docMk/>
            <pc:sldMk cId="2806608332" sldId="268"/>
            <ac:spMk id="2" creationId="{398FCB38-EC58-AC16-0CE1-77FE2C1749E2}"/>
          </ac:spMkLst>
        </pc:spChg>
        <pc:spChg chg="del mod">
          <ac:chgData name="Mohammad Ismail" userId="1773414360d60dda" providerId="LiveId" clId="{7E39AA2A-5F0D-46B4-8D1C-BC6148A9C076}" dt="2024-05-28T00:21:22.965" v="487" actId="21"/>
          <ac:spMkLst>
            <pc:docMk/>
            <pc:sldMk cId="2806608332" sldId="268"/>
            <ac:spMk id="3" creationId="{A5083DF5-E528-BCA0-2818-BACB0C2C878C}"/>
          </ac:spMkLst>
        </pc:spChg>
        <pc:spChg chg="add">
          <ac:chgData name="Mohammad Ismail" userId="1773414360d60dda" providerId="LiveId" clId="{7E39AA2A-5F0D-46B4-8D1C-BC6148A9C076}" dt="2024-05-28T00:22:38.821" v="492" actId="26606"/>
          <ac:spMkLst>
            <pc:docMk/>
            <pc:sldMk cId="2806608332" sldId="268"/>
            <ac:spMk id="9" creationId="{C2AD7556-C90D-4946-8E4E-1E79D5B3D2F5}"/>
          </ac:spMkLst>
        </pc:spChg>
        <pc:spChg chg="add">
          <ac:chgData name="Mohammad Ismail" userId="1773414360d60dda" providerId="LiveId" clId="{7E39AA2A-5F0D-46B4-8D1C-BC6148A9C076}" dt="2024-05-28T00:22:38.821" v="492" actId="26606"/>
          <ac:spMkLst>
            <pc:docMk/>
            <pc:sldMk cId="2806608332" sldId="268"/>
            <ac:spMk id="11" creationId="{DBB0CC56-54B2-4AE0-87C5-296E78A028BA}"/>
          </ac:spMkLst>
        </pc:spChg>
        <pc:picChg chg="add">
          <ac:chgData name="Mohammad Ismail" userId="1773414360d60dda" providerId="LiveId" clId="{7E39AA2A-5F0D-46B4-8D1C-BC6148A9C076}" dt="2024-05-28T00:22:38.821" v="492" actId="26606"/>
          <ac:picMkLst>
            <pc:docMk/>
            <pc:sldMk cId="2806608332" sldId="268"/>
            <ac:picMk id="6" creationId="{F76D1A71-C934-CE87-3AD5-E92D3111C4E5}"/>
          </ac:picMkLst>
        </pc:picChg>
      </pc:sldChg>
      <pc:sldChg chg="addSp delSp modSp new mod setBg">
        <pc:chgData name="Mohammad Ismail" userId="1773414360d60dda" providerId="LiveId" clId="{7E39AA2A-5F0D-46B4-8D1C-BC6148A9C076}" dt="2024-05-28T00:46:22.081" v="1586" actId="12"/>
        <pc:sldMkLst>
          <pc:docMk/>
          <pc:sldMk cId="1286901823" sldId="269"/>
        </pc:sldMkLst>
        <pc:spChg chg="mod">
          <ac:chgData name="Mohammad Ismail" userId="1773414360d60dda" providerId="LiveId" clId="{7E39AA2A-5F0D-46B4-8D1C-BC6148A9C076}" dt="2024-05-28T00:37:07.905" v="1509" actId="26606"/>
          <ac:spMkLst>
            <pc:docMk/>
            <pc:sldMk cId="1286901823" sldId="269"/>
            <ac:spMk id="2" creationId="{B6ABE45C-5BA4-B7AE-17BA-2D97FBB75319}"/>
          </ac:spMkLst>
        </pc:spChg>
        <pc:spChg chg="mod">
          <ac:chgData name="Mohammad Ismail" userId="1773414360d60dda" providerId="LiveId" clId="{7E39AA2A-5F0D-46B4-8D1C-BC6148A9C076}" dt="2024-05-28T00:46:22.081" v="1586" actId="12"/>
          <ac:spMkLst>
            <pc:docMk/>
            <pc:sldMk cId="1286901823" sldId="269"/>
            <ac:spMk id="3" creationId="{897C0BE9-3A32-9043-B753-E123060E10A5}"/>
          </ac:spMkLst>
        </pc:spChg>
        <pc:spChg chg="del">
          <ac:chgData name="Mohammad Ismail" userId="1773414360d60dda" providerId="LiveId" clId="{7E39AA2A-5F0D-46B4-8D1C-BC6148A9C076}" dt="2024-05-28T00:28:21.109" v="608" actId="21"/>
          <ac:spMkLst>
            <pc:docMk/>
            <pc:sldMk cId="1286901823" sldId="269"/>
            <ac:spMk id="4" creationId="{A5D9D092-F156-7517-0684-0D3DD470A6EB}"/>
          </ac:spMkLst>
        </pc:spChg>
        <pc:spChg chg="add">
          <ac:chgData name="Mohammad Ismail" userId="1773414360d60dda" providerId="LiveId" clId="{7E39AA2A-5F0D-46B4-8D1C-BC6148A9C076}" dt="2024-05-28T00:37:07.905" v="1509" actId="26606"/>
          <ac:spMkLst>
            <pc:docMk/>
            <pc:sldMk cId="1286901823" sldId="269"/>
            <ac:spMk id="10" creationId="{CF4680D4-DEE2-49EE-AF90-EFEAF50AEC23}"/>
          </ac:spMkLst>
        </pc:spChg>
        <pc:spChg chg="add">
          <ac:chgData name="Mohammad Ismail" userId="1773414360d60dda" providerId="LiveId" clId="{7E39AA2A-5F0D-46B4-8D1C-BC6148A9C076}" dt="2024-05-28T00:37:07.905" v="1509" actId="26606"/>
          <ac:spMkLst>
            <pc:docMk/>
            <pc:sldMk cId="1286901823" sldId="269"/>
            <ac:spMk id="12" creationId="{50C52EE1-5085-4960-AD29-A926E62ECC9F}"/>
          </ac:spMkLst>
        </pc:spChg>
        <pc:spChg chg="add">
          <ac:chgData name="Mohammad Ismail" userId="1773414360d60dda" providerId="LiveId" clId="{7E39AA2A-5F0D-46B4-8D1C-BC6148A9C076}" dt="2024-05-28T00:37:07.905" v="1509" actId="26606"/>
          <ac:spMkLst>
            <pc:docMk/>
            <pc:sldMk cId="1286901823" sldId="269"/>
            <ac:spMk id="14" creationId="{CD15AA94-C237-4412-B37B-EB317D2B05B7}"/>
          </ac:spMkLst>
        </pc:spChg>
        <pc:picChg chg="add del">
          <ac:chgData name="Mohammad Ismail" userId="1773414360d60dda" providerId="LiveId" clId="{7E39AA2A-5F0D-46B4-8D1C-BC6148A9C076}" dt="2024-05-28T00:37:07.890" v="1508" actId="26606"/>
          <ac:picMkLst>
            <pc:docMk/>
            <pc:sldMk cId="1286901823" sldId="269"/>
            <ac:picMk id="5" creationId="{11B965AF-ADD6-4C22-809A-3C2CDA4BDCD5}"/>
          </ac:picMkLst>
        </pc:picChg>
        <pc:picChg chg="add">
          <ac:chgData name="Mohammad Ismail" userId="1773414360d60dda" providerId="LiveId" clId="{7E39AA2A-5F0D-46B4-8D1C-BC6148A9C076}" dt="2024-05-28T00:37:07.905" v="1509" actId="26606"/>
          <ac:picMkLst>
            <pc:docMk/>
            <pc:sldMk cId="1286901823" sldId="269"/>
            <ac:picMk id="7" creationId="{A730AF9E-9B5C-517A-28C9-25B6462DFC93}"/>
          </ac:picMkLst>
        </pc:picChg>
      </pc:sldChg>
      <pc:sldChg chg="addSp delSp modSp new mod setBg">
        <pc:chgData name="Mohammad Ismail" userId="1773414360d60dda" providerId="LiveId" clId="{7E39AA2A-5F0D-46B4-8D1C-BC6148A9C076}" dt="2024-05-28T04:30:43.413" v="1864" actId="21"/>
        <pc:sldMkLst>
          <pc:docMk/>
          <pc:sldMk cId="3080805099" sldId="270"/>
        </pc:sldMkLst>
        <pc:spChg chg="mod">
          <ac:chgData name="Mohammad Ismail" userId="1773414360d60dda" providerId="LiveId" clId="{7E39AA2A-5F0D-46B4-8D1C-BC6148A9C076}" dt="2024-05-28T04:27:35.662" v="1833" actId="26606"/>
          <ac:spMkLst>
            <pc:docMk/>
            <pc:sldMk cId="3080805099" sldId="270"/>
            <ac:spMk id="2" creationId="{DFCB58A3-AC05-D65C-5A09-D061FC38196D}"/>
          </ac:spMkLst>
        </pc:spChg>
        <pc:spChg chg="mod">
          <ac:chgData name="Mohammad Ismail" userId="1773414360d60dda" providerId="LiveId" clId="{7E39AA2A-5F0D-46B4-8D1C-BC6148A9C076}" dt="2024-05-28T04:27:35.662" v="1833" actId="26606"/>
          <ac:spMkLst>
            <pc:docMk/>
            <pc:sldMk cId="3080805099" sldId="270"/>
            <ac:spMk id="3" creationId="{0AE569B8-5AC1-BCA2-C4CF-BF9E80BECB0F}"/>
          </ac:spMkLst>
        </pc:spChg>
        <pc:spChg chg="del mod">
          <ac:chgData name="Mohammad Ismail" userId="1773414360d60dda" providerId="LiveId" clId="{7E39AA2A-5F0D-46B4-8D1C-BC6148A9C076}" dt="2024-05-28T04:30:43.413" v="1864" actId="21"/>
          <ac:spMkLst>
            <pc:docMk/>
            <pc:sldMk cId="3080805099" sldId="270"/>
            <ac:spMk id="4" creationId="{18F43985-9190-84CA-A09F-7DB90D232503}"/>
          </ac:spMkLst>
        </pc:spChg>
        <pc:picChg chg="add">
          <ac:chgData name="Mohammad Ismail" userId="1773414360d60dda" providerId="LiveId" clId="{7E39AA2A-5F0D-46B4-8D1C-BC6148A9C076}" dt="2024-05-28T04:27:35.662" v="1833" actId="26606"/>
          <ac:picMkLst>
            <pc:docMk/>
            <pc:sldMk cId="3080805099" sldId="270"/>
            <ac:picMk id="6" creationId="{00646D1D-F2BD-DA75-C31E-581367A8191C}"/>
          </ac:picMkLst>
        </pc:picChg>
      </pc:sldChg>
      <pc:sldChg chg="addSp delSp modSp new mod setBg">
        <pc:chgData name="Mohammad Ismail" userId="1773414360d60dda" providerId="LiveId" clId="{7E39AA2A-5F0D-46B4-8D1C-BC6148A9C076}" dt="2024-05-28T04:30:09.175" v="1847" actId="20577"/>
        <pc:sldMkLst>
          <pc:docMk/>
          <pc:sldMk cId="2035415435" sldId="271"/>
        </pc:sldMkLst>
        <pc:spChg chg="del">
          <ac:chgData name="Mohammad Ismail" userId="1773414360d60dda" providerId="LiveId" clId="{7E39AA2A-5F0D-46B4-8D1C-BC6148A9C076}" dt="2024-05-28T04:28:43.388" v="1835" actId="21"/>
          <ac:spMkLst>
            <pc:docMk/>
            <pc:sldMk cId="2035415435" sldId="271"/>
            <ac:spMk id="2" creationId="{377C8F39-A5F3-6BB1-359C-2E72C733F316}"/>
          </ac:spMkLst>
        </pc:spChg>
        <pc:spChg chg="del">
          <ac:chgData name="Mohammad Ismail" userId="1773414360d60dda" providerId="LiveId" clId="{7E39AA2A-5F0D-46B4-8D1C-BC6148A9C076}" dt="2024-05-28T04:28:46.944" v="1836"/>
          <ac:spMkLst>
            <pc:docMk/>
            <pc:sldMk cId="2035415435" sldId="271"/>
            <ac:spMk id="3" creationId="{1C2AC164-ECFD-C710-C213-C11BA4D744E3}"/>
          </ac:spMkLst>
        </pc:spChg>
        <pc:spChg chg="del mod">
          <ac:chgData name="Mohammad Ismail" userId="1773414360d60dda" providerId="LiveId" clId="{7E39AA2A-5F0D-46B4-8D1C-BC6148A9C076}" dt="2024-05-28T04:29:40.984" v="1844" actId="21"/>
          <ac:spMkLst>
            <pc:docMk/>
            <pc:sldMk cId="2035415435" sldId="271"/>
            <ac:spMk id="4" creationId="{A6C93C19-CC36-38EC-C8BD-B939191F0CCF}"/>
          </ac:spMkLst>
        </pc:spChg>
        <pc:spChg chg="add del mod">
          <ac:chgData name="Mohammad Ismail" userId="1773414360d60dda" providerId="LiveId" clId="{7E39AA2A-5F0D-46B4-8D1C-BC6148A9C076}" dt="2024-05-28T04:28:49.258" v="1837"/>
          <ac:spMkLst>
            <pc:docMk/>
            <pc:sldMk cId="2035415435" sldId="271"/>
            <ac:spMk id="5" creationId="{377C8F39-A5F3-6BB1-359C-2E72C733F316}"/>
          </ac:spMkLst>
        </pc:spChg>
        <pc:spChg chg="add del mod">
          <ac:chgData name="Mohammad Ismail" userId="1773414360d60dda" providerId="LiveId" clId="{7E39AA2A-5F0D-46B4-8D1C-BC6148A9C076}" dt="2024-05-28T04:28:51.239" v="1838"/>
          <ac:spMkLst>
            <pc:docMk/>
            <pc:sldMk cId="2035415435" sldId="271"/>
            <ac:spMk id="6" creationId="{4C5EA2B2-1E4E-50EE-53B7-047255BA10CF}"/>
          </ac:spMkLst>
        </pc:spChg>
        <pc:spChg chg="add del mod">
          <ac:chgData name="Mohammad Ismail" userId="1773414360d60dda" providerId="LiveId" clId="{7E39AA2A-5F0D-46B4-8D1C-BC6148A9C076}" dt="2024-05-28T04:29:01.789" v="1839"/>
          <ac:spMkLst>
            <pc:docMk/>
            <pc:sldMk cId="2035415435" sldId="271"/>
            <ac:spMk id="7" creationId="{D6586B78-1AA8-0F8E-7764-2EC548B372E2}"/>
          </ac:spMkLst>
        </pc:spChg>
        <pc:spChg chg="add mod">
          <ac:chgData name="Mohammad Ismail" userId="1773414360d60dda" providerId="LiveId" clId="{7E39AA2A-5F0D-46B4-8D1C-BC6148A9C076}" dt="2024-05-28T04:30:09.175" v="1847" actId="20577"/>
          <ac:spMkLst>
            <pc:docMk/>
            <pc:sldMk cId="2035415435" sldId="271"/>
            <ac:spMk id="8" creationId="{A11EC003-50B8-D9AA-AA72-88A708F4B88D}"/>
          </ac:spMkLst>
        </pc:spChg>
        <pc:picChg chg="add">
          <ac:chgData name="Mohammad Ismail" userId="1773414360d60dda" providerId="LiveId" clId="{7E39AA2A-5F0D-46B4-8D1C-BC6148A9C076}" dt="2024-05-28T04:29:51.869" v="1845" actId="26606"/>
          <ac:picMkLst>
            <pc:docMk/>
            <pc:sldMk cId="2035415435" sldId="271"/>
            <ac:picMk id="10" creationId="{EA25C714-7C25-A8EA-DC3A-499D454EBAD9}"/>
          </ac:picMkLst>
        </pc:picChg>
      </pc:sldChg>
      <pc:sldChg chg="addSp delSp modSp new mod setBg">
        <pc:chgData name="Mohammad Ismail" userId="1773414360d60dda" providerId="LiveId" clId="{7E39AA2A-5F0D-46B4-8D1C-BC6148A9C076}" dt="2024-05-28T04:38:30.085" v="1917" actId="5793"/>
        <pc:sldMkLst>
          <pc:docMk/>
          <pc:sldMk cId="2593753436" sldId="272"/>
        </pc:sldMkLst>
        <pc:spChg chg="mod">
          <ac:chgData name="Mohammad Ismail" userId="1773414360d60dda" providerId="LiveId" clId="{7E39AA2A-5F0D-46B4-8D1C-BC6148A9C076}" dt="2024-05-28T04:38:16.782" v="1914" actId="26606"/>
          <ac:spMkLst>
            <pc:docMk/>
            <pc:sldMk cId="2593753436" sldId="272"/>
            <ac:spMk id="2" creationId="{BA8457F1-504B-1579-F84A-33301A566DE4}"/>
          </ac:spMkLst>
        </pc:spChg>
        <pc:spChg chg="mod">
          <ac:chgData name="Mohammad Ismail" userId="1773414360d60dda" providerId="LiveId" clId="{7E39AA2A-5F0D-46B4-8D1C-BC6148A9C076}" dt="2024-05-28T04:38:30.085" v="1917" actId="5793"/>
          <ac:spMkLst>
            <pc:docMk/>
            <pc:sldMk cId="2593753436" sldId="272"/>
            <ac:spMk id="3" creationId="{C873ABF3-8D61-1EAB-9002-0C8A12E3BDB0}"/>
          </ac:spMkLst>
        </pc:spChg>
        <pc:spChg chg="del">
          <ac:chgData name="Mohammad Ismail" userId="1773414360d60dda" providerId="LiveId" clId="{7E39AA2A-5F0D-46B4-8D1C-BC6148A9C076}" dt="2024-05-28T04:30:56.684" v="1865" actId="21"/>
          <ac:spMkLst>
            <pc:docMk/>
            <pc:sldMk cId="2593753436" sldId="272"/>
            <ac:spMk id="4" creationId="{8C80E903-8D40-6690-2C4B-29F242FA174F}"/>
          </ac:spMkLst>
        </pc:spChg>
        <pc:spChg chg="add">
          <ac:chgData name="Mohammad Ismail" userId="1773414360d60dda" providerId="LiveId" clId="{7E39AA2A-5F0D-46B4-8D1C-BC6148A9C076}" dt="2024-05-28T04:35:17.951" v="1897"/>
          <ac:spMkLst>
            <pc:docMk/>
            <pc:sldMk cId="2593753436" sldId="272"/>
            <ac:spMk id="5" creationId="{53FC242D-6EC2-D2A4-A11B-34705FE892E2}"/>
          </ac:spMkLst>
        </pc:spChg>
        <pc:picChg chg="add">
          <ac:chgData name="Mohammad Ismail" userId="1773414360d60dda" providerId="LiveId" clId="{7E39AA2A-5F0D-46B4-8D1C-BC6148A9C076}" dt="2024-05-28T04:38:16.782" v="1914" actId="26606"/>
          <ac:picMkLst>
            <pc:docMk/>
            <pc:sldMk cId="2593753436" sldId="272"/>
            <ac:picMk id="6" creationId="{46740DF3-E05A-2513-FBA5-1848E7D789FA}"/>
          </ac:picMkLst>
        </pc:picChg>
        <pc:picChg chg="add">
          <ac:chgData name="Mohammad Ismail" userId="1773414360d60dda" providerId="LiveId" clId="{7E39AA2A-5F0D-46B4-8D1C-BC6148A9C076}" dt="2024-05-28T04:35:17.951" v="1897"/>
          <ac:picMkLst>
            <pc:docMk/>
            <pc:sldMk cId="2593753436" sldId="272"/>
            <ac:picMk id="1026" creationId="{3072D4CE-9D1B-F687-E9A7-7176E8B0A005}"/>
          </ac:picMkLst>
        </pc:picChg>
      </pc:sldChg>
      <pc:sldChg chg="addSp delSp modSp new mod setBg">
        <pc:chgData name="Mohammad Ismail" userId="1773414360d60dda" providerId="LiveId" clId="{7E39AA2A-5F0D-46B4-8D1C-BC6148A9C076}" dt="2024-05-28T04:43:04.338" v="1986" actId="20577"/>
        <pc:sldMkLst>
          <pc:docMk/>
          <pc:sldMk cId="1700314326" sldId="273"/>
        </pc:sldMkLst>
        <pc:spChg chg="mod">
          <ac:chgData name="Mohammad Ismail" userId="1773414360d60dda" providerId="LiveId" clId="{7E39AA2A-5F0D-46B4-8D1C-BC6148A9C076}" dt="2024-05-28T04:42:52.920" v="1971" actId="26606"/>
          <ac:spMkLst>
            <pc:docMk/>
            <pc:sldMk cId="1700314326" sldId="273"/>
            <ac:spMk id="2" creationId="{910AD107-B448-C3DC-C42D-EE3EA84A6A45}"/>
          </ac:spMkLst>
        </pc:spChg>
        <pc:spChg chg="mod">
          <ac:chgData name="Mohammad Ismail" userId="1773414360d60dda" providerId="LiveId" clId="{7E39AA2A-5F0D-46B4-8D1C-BC6148A9C076}" dt="2024-05-28T04:43:04.338" v="1986" actId="20577"/>
          <ac:spMkLst>
            <pc:docMk/>
            <pc:sldMk cId="1700314326" sldId="273"/>
            <ac:spMk id="3" creationId="{956FB896-064B-7EEF-A57F-32389B30E60F}"/>
          </ac:spMkLst>
        </pc:spChg>
        <pc:spChg chg="del">
          <ac:chgData name="Mohammad Ismail" userId="1773414360d60dda" providerId="LiveId" clId="{7E39AA2A-5F0D-46B4-8D1C-BC6148A9C076}" dt="2024-05-28T04:39:36.723" v="1939" actId="21"/>
          <ac:spMkLst>
            <pc:docMk/>
            <pc:sldMk cId="1700314326" sldId="273"/>
            <ac:spMk id="4" creationId="{3049FFA1-6C88-7363-2805-85F35309B8D0}"/>
          </ac:spMkLst>
        </pc:spChg>
        <pc:spChg chg="add">
          <ac:chgData name="Mohammad Ismail" userId="1773414360d60dda" providerId="LiveId" clId="{7E39AA2A-5F0D-46B4-8D1C-BC6148A9C076}" dt="2024-05-28T04:42:52.920" v="1971" actId="26606"/>
          <ac:spMkLst>
            <pc:docMk/>
            <pc:sldMk cId="1700314326" sldId="273"/>
            <ac:spMk id="8" creationId="{2AEFFFF2-9EB4-4B6C-B9F8-2BA3EF89A21C}"/>
          </ac:spMkLst>
        </pc:spChg>
        <pc:spChg chg="add">
          <ac:chgData name="Mohammad Ismail" userId="1773414360d60dda" providerId="LiveId" clId="{7E39AA2A-5F0D-46B4-8D1C-BC6148A9C076}" dt="2024-05-28T04:42:52.920" v="1971" actId="26606"/>
          <ac:spMkLst>
            <pc:docMk/>
            <pc:sldMk cId="1700314326" sldId="273"/>
            <ac:spMk id="10" creationId="{0D65299F-028F-4AFC-B46A-8DB33E20FE4A}"/>
          </ac:spMkLst>
        </pc:spChg>
        <pc:spChg chg="add">
          <ac:chgData name="Mohammad Ismail" userId="1773414360d60dda" providerId="LiveId" clId="{7E39AA2A-5F0D-46B4-8D1C-BC6148A9C076}" dt="2024-05-28T04:42:52.920" v="1971" actId="26606"/>
          <ac:spMkLst>
            <pc:docMk/>
            <pc:sldMk cId="1700314326" sldId="273"/>
            <ac:spMk id="12" creationId="{BAC87F6E-526A-49B5-995D-42DB656594C9}"/>
          </ac:spMkLst>
        </pc:spChg>
      </pc:sldChg>
      <pc:sldChg chg="addSp delSp modSp new mod setBg setClrOvrMap">
        <pc:chgData name="Mohammad Ismail" userId="1773414360d60dda" providerId="LiveId" clId="{7E39AA2A-5F0D-46B4-8D1C-BC6148A9C076}" dt="2024-05-28T04:47:13.087" v="2122" actId="113"/>
        <pc:sldMkLst>
          <pc:docMk/>
          <pc:sldMk cId="964870848" sldId="274"/>
        </pc:sldMkLst>
        <pc:spChg chg="mod">
          <ac:chgData name="Mohammad Ismail" userId="1773414360d60dda" providerId="LiveId" clId="{7E39AA2A-5F0D-46B4-8D1C-BC6148A9C076}" dt="2024-05-28T04:45:31.055" v="2074" actId="26606"/>
          <ac:spMkLst>
            <pc:docMk/>
            <pc:sldMk cId="964870848" sldId="274"/>
            <ac:spMk id="2" creationId="{41B3AB39-6EE1-D347-DABE-DBCCCAE6D46F}"/>
          </ac:spMkLst>
        </pc:spChg>
        <pc:spChg chg="add del mod">
          <ac:chgData name="Mohammad Ismail" userId="1773414360d60dda" providerId="LiveId" clId="{7E39AA2A-5F0D-46B4-8D1C-BC6148A9C076}" dt="2024-05-28T04:45:31.055" v="2074" actId="26606"/>
          <ac:spMkLst>
            <pc:docMk/>
            <pc:sldMk cId="964870848" sldId="274"/>
            <ac:spMk id="3" creationId="{8695BA0C-5EDA-322A-B228-E87230BD6325}"/>
          </ac:spMkLst>
        </pc:spChg>
        <pc:spChg chg="del">
          <ac:chgData name="Mohammad Ismail" userId="1773414360d60dda" providerId="LiveId" clId="{7E39AA2A-5F0D-46B4-8D1C-BC6148A9C076}" dt="2024-05-28T04:44:29.312" v="2034" actId="21"/>
          <ac:spMkLst>
            <pc:docMk/>
            <pc:sldMk cId="964870848" sldId="274"/>
            <ac:spMk id="4" creationId="{C798069D-F234-8D06-6DD4-E58A4345CC57}"/>
          </ac:spMkLst>
        </pc:spChg>
        <pc:spChg chg="add">
          <ac:chgData name="Mohammad Ismail" userId="1773414360d60dda" providerId="LiveId" clId="{7E39AA2A-5F0D-46B4-8D1C-BC6148A9C076}" dt="2024-05-28T04:45:31.055" v="2074" actId="26606"/>
          <ac:spMkLst>
            <pc:docMk/>
            <pc:sldMk cId="964870848" sldId="274"/>
            <ac:spMk id="8" creationId="{FB403EBD-907E-4D59-98D4-A72CD1063C62}"/>
          </ac:spMkLst>
        </pc:spChg>
        <pc:spChg chg="add del">
          <ac:chgData name="Mohammad Ismail" userId="1773414360d60dda" providerId="LiveId" clId="{7E39AA2A-5F0D-46B4-8D1C-BC6148A9C076}" dt="2024-05-28T04:45:31.055" v="2073" actId="26606"/>
          <ac:spMkLst>
            <pc:docMk/>
            <pc:sldMk cId="964870848" sldId="274"/>
            <ac:spMk id="10" creationId="{EC7FF834-B204-4967-8D47-8BB36EAF0EF5}"/>
          </ac:spMkLst>
        </pc:spChg>
        <pc:spChg chg="add del">
          <ac:chgData name="Mohammad Ismail" userId="1773414360d60dda" providerId="LiveId" clId="{7E39AA2A-5F0D-46B4-8D1C-BC6148A9C076}" dt="2024-05-28T04:45:31.055" v="2073" actId="26606"/>
          <ac:spMkLst>
            <pc:docMk/>
            <pc:sldMk cId="964870848" sldId="274"/>
            <ac:spMk id="12" creationId="{F780A22D-61EA-43E3-BD94-3E39CF902160}"/>
          </ac:spMkLst>
        </pc:spChg>
        <pc:spChg chg="add mod">
          <ac:chgData name="Mohammad Ismail" userId="1773414360d60dda" providerId="LiveId" clId="{7E39AA2A-5F0D-46B4-8D1C-BC6148A9C076}" dt="2024-05-28T04:47:13.087" v="2122" actId="113"/>
          <ac:spMkLst>
            <pc:docMk/>
            <pc:sldMk cId="964870848" sldId="274"/>
            <ac:spMk id="14" creationId="{8695BA0C-5EDA-322A-B228-E87230BD6325}"/>
          </ac:spMkLst>
        </pc:spChg>
        <pc:picChg chg="add del">
          <ac:chgData name="Mohammad Ismail" userId="1773414360d60dda" providerId="LiveId" clId="{7E39AA2A-5F0D-46B4-8D1C-BC6148A9C076}" dt="2024-05-28T04:45:31.055" v="2073" actId="26606"/>
          <ac:picMkLst>
            <pc:docMk/>
            <pc:sldMk cId="964870848" sldId="274"/>
            <ac:picMk id="7" creationId="{149A69C8-BEF3-D49F-5A10-E6C11ACB17BF}"/>
          </ac:picMkLst>
        </pc:picChg>
      </pc:sldChg>
      <pc:sldChg chg="new del">
        <pc:chgData name="Mohammad Ismail" userId="1773414360d60dda" providerId="LiveId" clId="{7E39AA2A-5F0D-46B4-8D1C-BC6148A9C076}" dt="2024-05-28T04:48:13.863" v="2124" actId="2696"/>
        <pc:sldMkLst>
          <pc:docMk/>
          <pc:sldMk cId="305686028" sldId="275"/>
        </pc:sldMkLst>
      </pc:sldChg>
      <pc:sldChg chg="addSp delSp modSp new mod ord setBg">
        <pc:chgData name="Mohammad Ismail" userId="1773414360d60dda" providerId="LiveId" clId="{7E39AA2A-5F0D-46B4-8D1C-BC6148A9C076}" dt="2024-05-28T04:52:19.526" v="2329" actId="12"/>
        <pc:sldMkLst>
          <pc:docMk/>
          <pc:sldMk cId="2148406492" sldId="275"/>
        </pc:sldMkLst>
        <pc:spChg chg="mod">
          <ac:chgData name="Mohammad Ismail" userId="1773414360d60dda" providerId="LiveId" clId="{7E39AA2A-5F0D-46B4-8D1C-BC6148A9C076}" dt="2024-05-28T04:51:13.161" v="2322" actId="26606"/>
          <ac:spMkLst>
            <pc:docMk/>
            <pc:sldMk cId="2148406492" sldId="275"/>
            <ac:spMk id="2" creationId="{02D4552F-F6F2-F557-05D4-2620124F55F5}"/>
          </ac:spMkLst>
        </pc:spChg>
        <pc:spChg chg="mod">
          <ac:chgData name="Mohammad Ismail" userId="1773414360d60dda" providerId="LiveId" clId="{7E39AA2A-5F0D-46B4-8D1C-BC6148A9C076}" dt="2024-05-28T04:52:19.526" v="2329" actId="12"/>
          <ac:spMkLst>
            <pc:docMk/>
            <pc:sldMk cId="2148406492" sldId="275"/>
            <ac:spMk id="3" creationId="{17D92F25-CA9F-7966-7939-E28DC8C73870}"/>
          </ac:spMkLst>
        </pc:spChg>
        <pc:spChg chg="del">
          <ac:chgData name="Mohammad Ismail" userId="1773414360d60dda" providerId="LiveId" clId="{7E39AA2A-5F0D-46B4-8D1C-BC6148A9C076}" dt="2024-05-28T04:48:36.888" v="2141" actId="21"/>
          <ac:spMkLst>
            <pc:docMk/>
            <pc:sldMk cId="2148406492" sldId="275"/>
            <ac:spMk id="4" creationId="{C4EC1F93-8D16-8206-62F6-F7A5DA697DEF}"/>
          </ac:spMkLst>
        </pc:spChg>
        <pc:spChg chg="add">
          <ac:chgData name="Mohammad Ismail" userId="1773414360d60dda" providerId="LiveId" clId="{7E39AA2A-5F0D-46B4-8D1C-BC6148A9C076}" dt="2024-05-28T04:51:13.161" v="2322" actId="26606"/>
          <ac:spMkLst>
            <pc:docMk/>
            <pc:sldMk cId="2148406492" sldId="275"/>
            <ac:spMk id="10" creationId="{CF4680D4-DEE2-49EE-AF90-EFEAF50AEC23}"/>
          </ac:spMkLst>
        </pc:spChg>
        <pc:spChg chg="add">
          <ac:chgData name="Mohammad Ismail" userId="1773414360d60dda" providerId="LiveId" clId="{7E39AA2A-5F0D-46B4-8D1C-BC6148A9C076}" dt="2024-05-28T04:51:13.161" v="2322" actId="26606"/>
          <ac:spMkLst>
            <pc:docMk/>
            <pc:sldMk cId="2148406492" sldId="275"/>
            <ac:spMk id="12" creationId="{50C52EE1-5085-4960-AD29-A926E62ECC9F}"/>
          </ac:spMkLst>
        </pc:spChg>
        <pc:spChg chg="add">
          <ac:chgData name="Mohammad Ismail" userId="1773414360d60dda" providerId="LiveId" clId="{7E39AA2A-5F0D-46B4-8D1C-BC6148A9C076}" dt="2024-05-28T04:51:13.161" v="2322" actId="26606"/>
          <ac:spMkLst>
            <pc:docMk/>
            <pc:sldMk cId="2148406492" sldId="275"/>
            <ac:spMk id="14" creationId="{CD15AA94-C237-4412-B37B-EB317D2B05B7}"/>
          </ac:spMkLst>
        </pc:spChg>
        <pc:picChg chg="add">
          <ac:chgData name="Mohammad Ismail" userId="1773414360d60dda" providerId="LiveId" clId="{7E39AA2A-5F0D-46B4-8D1C-BC6148A9C076}" dt="2024-05-28T04:51:13.161" v="2322" actId="26606"/>
          <ac:picMkLst>
            <pc:docMk/>
            <pc:sldMk cId="2148406492" sldId="275"/>
            <ac:picMk id="7" creationId="{689F4C12-34EF-9661-0F70-0D51C6B40BD9}"/>
          </ac:picMkLst>
        </pc:picChg>
      </pc:sldChg>
      <pc:sldChg chg="addSp delSp modSp new mod setBg addAnim">
        <pc:chgData name="Mohammad Ismail" userId="1773414360d60dda" providerId="LiveId" clId="{7E39AA2A-5F0D-46B4-8D1C-BC6148A9C076}" dt="2024-05-28T04:53:36.223" v="2347"/>
        <pc:sldMkLst>
          <pc:docMk/>
          <pc:sldMk cId="448724693" sldId="276"/>
        </pc:sldMkLst>
        <pc:spChg chg="mod">
          <ac:chgData name="Mohammad Ismail" userId="1773414360d60dda" providerId="LiveId" clId="{7E39AA2A-5F0D-46B4-8D1C-BC6148A9C076}" dt="2024-05-28T04:53:36.223" v="2346" actId="26606"/>
          <ac:spMkLst>
            <pc:docMk/>
            <pc:sldMk cId="448724693" sldId="276"/>
            <ac:spMk id="2" creationId="{F2210AD9-0634-3D93-5096-B0F35FCDD7B3}"/>
          </ac:spMkLst>
        </pc:spChg>
        <pc:spChg chg="del">
          <ac:chgData name="Mohammad Ismail" userId="1773414360d60dda" providerId="LiveId" clId="{7E39AA2A-5F0D-46B4-8D1C-BC6148A9C076}" dt="2024-05-28T04:53:20.207" v="2345" actId="21"/>
          <ac:spMkLst>
            <pc:docMk/>
            <pc:sldMk cId="448724693" sldId="276"/>
            <ac:spMk id="3" creationId="{0DDB81A0-B4C3-2F55-47B6-68B3074D071A}"/>
          </ac:spMkLst>
        </pc:spChg>
        <pc:spChg chg="del">
          <ac:chgData name="Mohammad Ismail" userId="1773414360d60dda" providerId="LiveId" clId="{7E39AA2A-5F0D-46B4-8D1C-BC6148A9C076}" dt="2024-05-28T04:53:15.677" v="2344" actId="21"/>
          <ac:spMkLst>
            <pc:docMk/>
            <pc:sldMk cId="448724693" sldId="276"/>
            <ac:spMk id="4" creationId="{BA5D76AD-9FE6-D764-382F-EEFC12D7A04A}"/>
          </ac:spMkLst>
        </pc:spChg>
        <pc:spChg chg="add">
          <ac:chgData name="Mohammad Ismail" userId="1773414360d60dda" providerId="LiveId" clId="{7E39AA2A-5F0D-46B4-8D1C-BC6148A9C076}" dt="2024-05-28T04:53:36.223" v="2346" actId="26606"/>
          <ac:spMkLst>
            <pc:docMk/>
            <pc:sldMk cId="448724693" sldId="276"/>
            <ac:spMk id="7" creationId="{6E5BD17F-C95C-40ED-8D04-03295D46FD23}"/>
          </ac:spMkLst>
        </pc:spChg>
        <pc:spChg chg="add">
          <ac:chgData name="Mohammad Ismail" userId="1773414360d60dda" providerId="LiveId" clId="{7E39AA2A-5F0D-46B4-8D1C-BC6148A9C076}" dt="2024-05-28T04:53:36.223" v="2346" actId="26606"/>
          <ac:spMkLst>
            <pc:docMk/>
            <pc:sldMk cId="448724693" sldId="276"/>
            <ac:spMk id="9" creationId="{4203DEB5-0B19-4F8E-84E2-00F5861C96F9}"/>
          </ac:spMkLst>
        </pc:spChg>
      </pc:sldChg>
      <pc:sldChg chg="new del">
        <pc:chgData name="Mohammad Ismail" userId="1773414360d60dda" providerId="LiveId" clId="{7E39AA2A-5F0D-46B4-8D1C-BC6148A9C076}" dt="2024-05-28T04:56:18.182" v="2349" actId="2696"/>
        <pc:sldMkLst>
          <pc:docMk/>
          <pc:sldMk cId="82769855" sldId="277"/>
        </pc:sldMkLst>
      </pc:sldChg>
      <pc:sldChg chg="addSp delSp modSp new mod setBg">
        <pc:chgData name="Mohammad Ismail" userId="1773414360d60dda" providerId="LiveId" clId="{7E39AA2A-5F0D-46B4-8D1C-BC6148A9C076}" dt="2024-05-28T05:03:31.985" v="2468" actId="26606"/>
        <pc:sldMkLst>
          <pc:docMk/>
          <pc:sldMk cId="1790779543" sldId="277"/>
        </pc:sldMkLst>
        <pc:spChg chg="mod">
          <ac:chgData name="Mohammad Ismail" userId="1773414360d60dda" providerId="LiveId" clId="{7E39AA2A-5F0D-46B4-8D1C-BC6148A9C076}" dt="2024-05-28T05:03:31.985" v="2468" actId="26606"/>
          <ac:spMkLst>
            <pc:docMk/>
            <pc:sldMk cId="1790779543" sldId="277"/>
            <ac:spMk id="2" creationId="{A639FF63-253D-1D0C-1D3D-FA1D88BBB662}"/>
          </ac:spMkLst>
        </pc:spChg>
        <pc:spChg chg="del">
          <ac:chgData name="Mohammad Ismail" userId="1773414360d60dda" providerId="LiveId" clId="{7E39AA2A-5F0D-46B4-8D1C-BC6148A9C076}" dt="2024-05-28T05:01:40.007" v="2460" actId="931"/>
          <ac:spMkLst>
            <pc:docMk/>
            <pc:sldMk cId="1790779543" sldId="277"/>
            <ac:spMk id="3" creationId="{78742041-C2DD-ED08-1C94-091CCBE06217}"/>
          </ac:spMkLst>
        </pc:spChg>
        <pc:spChg chg="del">
          <ac:chgData name="Mohammad Ismail" userId="1773414360d60dda" providerId="LiveId" clId="{7E39AA2A-5F0D-46B4-8D1C-BC6148A9C076}" dt="2024-05-28T05:03:12.439" v="2463" actId="931"/>
          <ac:spMkLst>
            <pc:docMk/>
            <pc:sldMk cId="1790779543" sldId="277"/>
            <ac:spMk id="4" creationId="{7776239F-AC74-E7FB-54F7-16EAEB690237}"/>
          </ac:spMkLst>
        </pc:spChg>
        <pc:spChg chg="mod">
          <ac:chgData name="Mohammad Ismail" userId="1773414360d60dda" providerId="LiveId" clId="{7E39AA2A-5F0D-46B4-8D1C-BC6148A9C076}" dt="2024-05-28T05:03:31.985" v="2468" actId="26606"/>
          <ac:spMkLst>
            <pc:docMk/>
            <pc:sldMk cId="1790779543" sldId="277"/>
            <ac:spMk id="5" creationId="{0D1C9C25-692B-8760-1972-29072565706C}"/>
          </ac:spMkLst>
        </pc:spChg>
        <pc:spChg chg="del">
          <ac:chgData name="Mohammad Ismail" userId="1773414360d60dda" providerId="LiveId" clId="{7E39AA2A-5F0D-46B4-8D1C-BC6148A9C076}" dt="2024-05-28T04:56:49.258" v="2383" actId="21"/>
          <ac:spMkLst>
            <pc:docMk/>
            <pc:sldMk cId="1790779543" sldId="277"/>
            <ac:spMk id="6" creationId="{338BCEF8-9833-77F3-F6E1-13A6BE10E748}"/>
          </ac:spMkLst>
        </pc:spChg>
        <pc:spChg chg="mod ord">
          <ac:chgData name="Mohammad Ismail" userId="1773414360d60dda" providerId="LiveId" clId="{7E39AA2A-5F0D-46B4-8D1C-BC6148A9C076}" dt="2024-05-28T05:03:31.985" v="2468" actId="26606"/>
          <ac:spMkLst>
            <pc:docMk/>
            <pc:sldMk cId="1790779543" sldId="277"/>
            <ac:spMk id="7" creationId="{30F5B652-806B-EF62-FCB9-51F2E99CD928}"/>
          </ac:spMkLst>
        </pc:spChg>
        <pc:spChg chg="add del">
          <ac:chgData name="Mohammad Ismail" userId="1773414360d60dda" providerId="LiveId" clId="{7E39AA2A-5F0D-46B4-8D1C-BC6148A9C076}" dt="2024-05-28T05:03:31.985" v="2467" actId="26606"/>
          <ac:spMkLst>
            <pc:docMk/>
            <pc:sldMk cId="1790779543" sldId="277"/>
            <ac:spMk id="15" creationId="{5656E013-C5D1-40E8-A11B-562F6A03EC1B}"/>
          </ac:spMkLst>
        </pc:spChg>
        <pc:spChg chg="add del">
          <ac:chgData name="Mohammad Ismail" userId="1773414360d60dda" providerId="LiveId" clId="{7E39AA2A-5F0D-46B4-8D1C-BC6148A9C076}" dt="2024-05-28T05:03:31.985" v="2467" actId="26606"/>
          <ac:spMkLst>
            <pc:docMk/>
            <pc:sldMk cId="1790779543" sldId="277"/>
            <ac:spMk id="17" creationId="{402D63F4-B0E1-4039-90FD-768B7B23BC10}"/>
          </ac:spMkLst>
        </pc:spChg>
        <pc:spChg chg="add del">
          <ac:chgData name="Mohammad Ismail" userId="1773414360d60dda" providerId="LiveId" clId="{7E39AA2A-5F0D-46B4-8D1C-BC6148A9C076}" dt="2024-05-28T05:03:31.985" v="2467" actId="26606"/>
          <ac:spMkLst>
            <pc:docMk/>
            <pc:sldMk cId="1790779543" sldId="277"/>
            <ac:spMk id="19" creationId="{4F6B2ECC-5166-473E-8533-737B9B819447}"/>
          </ac:spMkLst>
        </pc:spChg>
        <pc:picChg chg="add mod">
          <ac:chgData name="Mohammad Ismail" userId="1773414360d60dda" providerId="LiveId" clId="{7E39AA2A-5F0D-46B4-8D1C-BC6148A9C076}" dt="2024-05-28T05:03:31.985" v="2468" actId="26606"/>
          <ac:picMkLst>
            <pc:docMk/>
            <pc:sldMk cId="1790779543" sldId="277"/>
            <ac:picMk id="8" creationId="{14C9A107-389E-2ABD-46EA-6CFA2327B92D}"/>
          </ac:picMkLst>
        </pc:picChg>
        <pc:picChg chg="add mod">
          <ac:chgData name="Mohammad Ismail" userId="1773414360d60dda" providerId="LiveId" clId="{7E39AA2A-5F0D-46B4-8D1C-BC6148A9C076}" dt="2024-05-28T05:03:31.985" v="2468" actId="26606"/>
          <ac:picMkLst>
            <pc:docMk/>
            <pc:sldMk cId="1790779543" sldId="277"/>
            <ac:picMk id="10" creationId="{BC1451B1-71E4-F07D-73B2-D7D260129FC3}"/>
          </ac:picMkLst>
        </pc:picChg>
      </pc:sldChg>
      <pc:sldChg chg="addSp delSp modSp new mod setBg">
        <pc:chgData name="Mohammad Ismail" userId="1773414360d60dda" providerId="LiveId" clId="{7E39AA2A-5F0D-46B4-8D1C-BC6148A9C076}" dt="2024-05-28T05:05:07.749" v="2488" actId="26606"/>
        <pc:sldMkLst>
          <pc:docMk/>
          <pc:sldMk cId="2348490933" sldId="278"/>
        </pc:sldMkLst>
        <pc:spChg chg="mod">
          <ac:chgData name="Mohammad Ismail" userId="1773414360d60dda" providerId="LiveId" clId="{7E39AA2A-5F0D-46B4-8D1C-BC6148A9C076}" dt="2024-05-28T05:05:07.749" v="2488" actId="26606"/>
          <ac:spMkLst>
            <pc:docMk/>
            <pc:sldMk cId="2348490933" sldId="278"/>
            <ac:spMk id="2" creationId="{FDA6D1EB-95B9-471F-1AA6-6ABD146A7D29}"/>
          </ac:spMkLst>
        </pc:spChg>
        <pc:spChg chg="del">
          <ac:chgData name="Mohammad Ismail" userId="1773414360d60dda" providerId="LiveId" clId="{7E39AA2A-5F0D-46B4-8D1C-BC6148A9C076}" dt="2024-05-28T05:05:00.229" v="2487" actId="21"/>
          <ac:spMkLst>
            <pc:docMk/>
            <pc:sldMk cId="2348490933" sldId="278"/>
            <ac:spMk id="3" creationId="{FE85B06D-44B0-6E14-04F8-57BB53709056}"/>
          </ac:spMkLst>
        </pc:spChg>
        <pc:spChg chg="add">
          <ac:chgData name="Mohammad Ismail" userId="1773414360d60dda" providerId="LiveId" clId="{7E39AA2A-5F0D-46B4-8D1C-BC6148A9C076}" dt="2024-05-28T05:05:07.749" v="2488" actId="26606"/>
          <ac:spMkLst>
            <pc:docMk/>
            <pc:sldMk cId="2348490933" sldId="278"/>
            <ac:spMk id="7" creationId="{BC3E1C3D-633C-4756-B09B-9AD080714C9F}"/>
          </ac:spMkLst>
        </pc:spChg>
        <pc:spChg chg="add">
          <ac:chgData name="Mohammad Ismail" userId="1773414360d60dda" providerId="LiveId" clId="{7E39AA2A-5F0D-46B4-8D1C-BC6148A9C076}" dt="2024-05-28T05:05:07.749" v="2488" actId="26606"/>
          <ac:spMkLst>
            <pc:docMk/>
            <pc:sldMk cId="2348490933" sldId="278"/>
            <ac:spMk id="9" creationId="{1295DAF8-54BC-4834-A4B1-7DD2F7AFE5A3}"/>
          </ac:spMkLst>
        </pc:spChg>
      </pc:sldChg>
      <pc:sldChg chg="addSp delSp modSp new del mod">
        <pc:chgData name="Mohammad Ismail" userId="1773414360d60dda" providerId="LiveId" clId="{7E39AA2A-5F0D-46B4-8D1C-BC6148A9C076}" dt="2024-05-28T05:12:17.898" v="2573" actId="2696"/>
        <pc:sldMkLst>
          <pc:docMk/>
          <pc:sldMk cId="617867279" sldId="279"/>
        </pc:sldMkLst>
        <pc:spChg chg="mod">
          <ac:chgData name="Mohammad Ismail" userId="1773414360d60dda" providerId="LiveId" clId="{7E39AA2A-5F0D-46B4-8D1C-BC6148A9C076}" dt="2024-05-28T05:12:11.586" v="2572" actId="21"/>
          <ac:spMkLst>
            <pc:docMk/>
            <pc:sldMk cId="617867279" sldId="279"/>
            <ac:spMk id="2" creationId="{4760FA1F-E4EE-EB7A-C910-0D899716E895}"/>
          </ac:spMkLst>
        </pc:spChg>
        <pc:spChg chg="add del">
          <ac:chgData name="Mohammad Ismail" userId="1773414360d60dda" providerId="LiveId" clId="{7E39AA2A-5F0D-46B4-8D1C-BC6148A9C076}" dt="2024-05-28T05:10:38.070" v="2551" actId="21"/>
          <ac:spMkLst>
            <pc:docMk/>
            <pc:sldMk cId="617867279" sldId="279"/>
            <ac:spMk id="3" creationId="{DEB3A288-A44F-9DAE-3FEE-60C90618D7B8}"/>
          </ac:spMkLst>
        </pc:spChg>
        <pc:spChg chg="add del mod">
          <ac:chgData name="Mohammad Ismail" userId="1773414360d60dda" providerId="LiveId" clId="{7E39AA2A-5F0D-46B4-8D1C-BC6148A9C076}" dt="2024-05-28T05:10:52.236" v="2570" actId="21"/>
          <ac:spMkLst>
            <pc:docMk/>
            <pc:sldMk cId="617867279" sldId="279"/>
            <ac:spMk id="4" creationId="{DC61B1BE-EA8B-FC2E-14AB-818F1AD9DD98}"/>
          </ac:spMkLst>
        </pc:spChg>
      </pc:sldChg>
      <pc:sldChg chg="new del">
        <pc:chgData name="Mohammad Ismail" userId="1773414360d60dda" providerId="LiveId" clId="{7E39AA2A-5F0D-46B4-8D1C-BC6148A9C076}" dt="2024-05-28T05:12:31.852" v="2575" actId="680"/>
        <pc:sldMkLst>
          <pc:docMk/>
          <pc:sldMk cId="681329244" sldId="279"/>
        </pc:sldMkLst>
      </pc:sldChg>
      <pc:sldChg chg="addSp delSp modSp new mod">
        <pc:chgData name="Mohammad Ismail" userId="1773414360d60dda" providerId="LiveId" clId="{7E39AA2A-5F0D-46B4-8D1C-BC6148A9C076}" dt="2024-05-28T05:22:51.664" v="2810" actId="255"/>
        <pc:sldMkLst>
          <pc:docMk/>
          <pc:sldMk cId="2155931288" sldId="279"/>
        </pc:sldMkLst>
        <pc:spChg chg="mod">
          <ac:chgData name="Mohammad Ismail" userId="1773414360d60dda" providerId="LiveId" clId="{7E39AA2A-5F0D-46B4-8D1C-BC6148A9C076}" dt="2024-05-28T05:13:22.114" v="2629" actId="20577"/>
          <ac:spMkLst>
            <pc:docMk/>
            <pc:sldMk cId="2155931288" sldId="279"/>
            <ac:spMk id="2" creationId="{E774B905-ED52-62DD-C24D-D246BDFB301C}"/>
          </ac:spMkLst>
        </pc:spChg>
        <pc:spChg chg="del mod">
          <ac:chgData name="Mohammad Ismail" userId="1773414360d60dda" providerId="LiveId" clId="{7E39AA2A-5F0D-46B4-8D1C-BC6148A9C076}" dt="2024-05-28T05:13:54.115" v="2657" actId="3680"/>
          <ac:spMkLst>
            <pc:docMk/>
            <pc:sldMk cId="2155931288" sldId="279"/>
            <ac:spMk id="3" creationId="{6A26DA55-633B-2A7A-D993-155864B92B2D}"/>
          </ac:spMkLst>
        </pc:spChg>
        <pc:spChg chg="del">
          <ac:chgData name="Mohammad Ismail" userId="1773414360d60dda" providerId="LiveId" clId="{7E39AA2A-5F0D-46B4-8D1C-BC6148A9C076}" dt="2024-05-28T05:16:59.831" v="2719" actId="3680"/>
          <ac:spMkLst>
            <pc:docMk/>
            <pc:sldMk cId="2155931288" sldId="279"/>
            <ac:spMk id="4" creationId="{8718F408-DA47-8493-6CB9-3DA6BEB5B557}"/>
          </ac:spMkLst>
        </pc:spChg>
        <pc:spChg chg="mod">
          <ac:chgData name="Mohammad Ismail" userId="1773414360d60dda" providerId="LiveId" clId="{7E39AA2A-5F0D-46B4-8D1C-BC6148A9C076}" dt="2024-05-28T05:13:34.008" v="2654" actId="20577"/>
          <ac:spMkLst>
            <pc:docMk/>
            <pc:sldMk cId="2155931288" sldId="279"/>
            <ac:spMk id="5" creationId="{02FAF6BC-19C8-F0A0-C07A-CC50CAF6D477}"/>
          </ac:spMkLst>
        </pc:spChg>
        <pc:spChg chg="del">
          <ac:chgData name="Mohammad Ismail" userId="1773414360d60dda" providerId="LiveId" clId="{7E39AA2A-5F0D-46B4-8D1C-BC6148A9C076}" dt="2024-05-28T05:13:39.900" v="2655" actId="21"/>
          <ac:spMkLst>
            <pc:docMk/>
            <pc:sldMk cId="2155931288" sldId="279"/>
            <ac:spMk id="6" creationId="{7422532E-DA46-A240-FC31-7F5183E69641}"/>
          </ac:spMkLst>
        </pc:spChg>
        <pc:spChg chg="mod">
          <ac:chgData name="Mohammad Ismail" userId="1773414360d60dda" providerId="LiveId" clId="{7E39AA2A-5F0D-46B4-8D1C-BC6148A9C076}" dt="2024-05-28T05:13:07.152" v="2604" actId="20577"/>
          <ac:spMkLst>
            <pc:docMk/>
            <pc:sldMk cId="2155931288" sldId="279"/>
            <ac:spMk id="7" creationId="{065916A4-81BB-3132-470B-72CFA41E70C3}"/>
          </ac:spMkLst>
        </pc:spChg>
        <pc:spChg chg="add del mod">
          <ac:chgData name="Mohammad Ismail" userId="1773414360d60dda" providerId="LiveId" clId="{7E39AA2A-5F0D-46B4-8D1C-BC6148A9C076}" dt="2024-05-28T05:14:52.267" v="2664" actId="3680"/>
          <ac:spMkLst>
            <pc:docMk/>
            <pc:sldMk cId="2155931288" sldId="279"/>
            <ac:spMk id="10" creationId="{17D856AB-465F-9E36-DD95-2594EFCD0746}"/>
          </ac:spMkLst>
        </pc:spChg>
        <pc:spChg chg="add mod">
          <ac:chgData name="Mohammad Ismail" userId="1773414360d60dda" providerId="LiveId" clId="{7E39AA2A-5F0D-46B4-8D1C-BC6148A9C076}" dt="2024-05-28T05:21:30.745" v="2806" actId="255"/>
          <ac:spMkLst>
            <pc:docMk/>
            <pc:sldMk cId="2155931288" sldId="279"/>
            <ac:spMk id="14" creationId="{4AB8FC2C-389D-DB71-6D62-3ED289A876F0}"/>
          </ac:spMkLst>
        </pc:spChg>
        <pc:spChg chg="add mod">
          <ac:chgData name="Mohammad Ismail" userId="1773414360d60dda" providerId="LiveId" clId="{7E39AA2A-5F0D-46B4-8D1C-BC6148A9C076}" dt="2024-05-28T05:22:51.664" v="2810" actId="255"/>
          <ac:spMkLst>
            <pc:docMk/>
            <pc:sldMk cId="2155931288" sldId="279"/>
            <ac:spMk id="15" creationId="{264FDA3A-0541-81F8-37D1-F071075DFC9A}"/>
          </ac:spMkLst>
        </pc:spChg>
        <pc:graphicFrameChg chg="add del mod ord modGraphic">
          <ac:chgData name="Mohammad Ismail" userId="1773414360d60dda" providerId="LiveId" clId="{7E39AA2A-5F0D-46B4-8D1C-BC6148A9C076}" dt="2024-05-28T05:14:13.403" v="2661" actId="21"/>
          <ac:graphicFrameMkLst>
            <pc:docMk/>
            <pc:sldMk cId="2155931288" sldId="279"/>
            <ac:graphicFrameMk id="8" creationId="{04D20681-BEAB-5728-B1B5-1DC6FAEF7BC9}"/>
          </ac:graphicFrameMkLst>
        </pc:graphicFrameChg>
        <pc:graphicFrameChg chg="add del mod ord modGraphic">
          <ac:chgData name="Mohammad Ismail" userId="1773414360d60dda" providerId="LiveId" clId="{7E39AA2A-5F0D-46B4-8D1C-BC6148A9C076}" dt="2024-05-28T05:14:42.361" v="2663" actId="3680"/>
          <ac:graphicFrameMkLst>
            <pc:docMk/>
            <pc:sldMk cId="2155931288" sldId="279"/>
            <ac:graphicFrameMk id="11" creationId="{189FF662-5F06-B566-DB58-278B279BF5C9}"/>
          </ac:graphicFrameMkLst>
        </pc:graphicFrameChg>
        <pc:graphicFrameChg chg="add mod ord modGraphic">
          <ac:chgData name="Mohammad Ismail" userId="1773414360d60dda" providerId="LiveId" clId="{7E39AA2A-5F0D-46B4-8D1C-BC6148A9C076}" dt="2024-05-28T05:16:51.247" v="2718" actId="20577"/>
          <ac:graphicFrameMkLst>
            <pc:docMk/>
            <pc:sldMk cId="2155931288" sldId="279"/>
            <ac:graphicFrameMk id="12" creationId="{684BBE75-79A6-5686-2AB5-969FE1138026}"/>
          </ac:graphicFrameMkLst>
        </pc:graphicFrameChg>
        <pc:graphicFrameChg chg="add mod ord modGraphic">
          <ac:chgData name="Mohammad Ismail" userId="1773414360d60dda" providerId="LiveId" clId="{7E39AA2A-5F0D-46B4-8D1C-BC6148A9C076}" dt="2024-05-28T05:18:39.904" v="2801" actId="20577"/>
          <ac:graphicFrameMkLst>
            <pc:docMk/>
            <pc:sldMk cId="2155931288" sldId="279"/>
            <ac:graphicFrameMk id="13" creationId="{30D37A44-629F-18EE-DE9D-3E2ACC344C1B}"/>
          </ac:graphicFrameMkLst>
        </pc:graphicFrameChg>
      </pc:sldChg>
      <pc:sldChg chg="add del">
        <pc:chgData name="Mohammad Ismail" userId="1773414360d60dda" providerId="LiveId" clId="{7E39AA2A-5F0D-46B4-8D1C-BC6148A9C076}" dt="2024-05-28T05:12:50.676" v="2580"/>
        <pc:sldMkLst>
          <pc:docMk/>
          <pc:sldMk cId="1591360949" sldId="280"/>
        </pc:sldMkLst>
      </pc:sldChg>
      <pc:sldChg chg="add del">
        <pc:chgData name="Mohammad Ismail" userId="1773414360d60dda" providerId="LiveId" clId="{7E39AA2A-5F0D-46B4-8D1C-BC6148A9C076}" dt="2024-05-28T05:12:41.925" v="2578"/>
        <pc:sldMkLst>
          <pc:docMk/>
          <pc:sldMk cId="1991726033" sldId="280"/>
        </pc:sldMkLst>
      </pc:sldChg>
      <pc:sldChg chg="add del">
        <pc:chgData name="Mohammad Ismail" userId="1773414360d60dda" providerId="LiveId" clId="{7E39AA2A-5F0D-46B4-8D1C-BC6148A9C076}" dt="2024-05-28T05:12:57.921" v="2582"/>
        <pc:sldMkLst>
          <pc:docMk/>
          <pc:sldMk cId="2021148417" sldId="280"/>
        </pc:sldMkLst>
      </pc:sldChg>
      <pc:sldChg chg="modSp add mod">
        <pc:chgData name="Mohammad Ismail" userId="1773414360d60dda" providerId="LiveId" clId="{7E39AA2A-5F0D-46B4-8D1C-BC6148A9C076}" dt="2024-05-28T05:29:59.546" v="3067" actId="255"/>
        <pc:sldMkLst>
          <pc:docMk/>
          <pc:sldMk cId="2797544098" sldId="280"/>
        </pc:sldMkLst>
        <pc:spChg chg="mod">
          <ac:chgData name="Mohammad Ismail" userId="1773414360d60dda" providerId="LiveId" clId="{7E39AA2A-5F0D-46B4-8D1C-BC6148A9C076}" dt="2024-05-28T05:25:59.866" v="2968" actId="20577"/>
          <ac:spMkLst>
            <pc:docMk/>
            <pc:sldMk cId="2797544098" sldId="280"/>
            <ac:spMk id="7" creationId="{065916A4-81BB-3132-470B-72CFA41E70C3}"/>
          </ac:spMkLst>
        </pc:spChg>
        <pc:spChg chg="mod">
          <ac:chgData name="Mohammad Ismail" userId="1773414360d60dda" providerId="LiveId" clId="{7E39AA2A-5F0D-46B4-8D1C-BC6148A9C076}" dt="2024-05-28T05:29:59.546" v="3067" actId="255"/>
          <ac:spMkLst>
            <pc:docMk/>
            <pc:sldMk cId="2797544098" sldId="280"/>
            <ac:spMk id="14" creationId="{4AB8FC2C-389D-DB71-6D62-3ED289A876F0}"/>
          </ac:spMkLst>
        </pc:spChg>
        <pc:spChg chg="mod">
          <ac:chgData name="Mohammad Ismail" userId="1773414360d60dda" providerId="LiveId" clId="{7E39AA2A-5F0D-46B4-8D1C-BC6148A9C076}" dt="2024-05-28T05:27:07.780" v="3005" actId="20577"/>
          <ac:spMkLst>
            <pc:docMk/>
            <pc:sldMk cId="2797544098" sldId="280"/>
            <ac:spMk id="15" creationId="{264FDA3A-0541-81F8-37D1-F071075DFC9A}"/>
          </ac:spMkLst>
        </pc:spChg>
        <pc:graphicFrameChg chg="modGraphic">
          <ac:chgData name="Mohammad Ismail" userId="1773414360d60dda" providerId="LiveId" clId="{7E39AA2A-5F0D-46B4-8D1C-BC6148A9C076}" dt="2024-05-28T05:26:33.576" v="2989" actId="20577"/>
          <ac:graphicFrameMkLst>
            <pc:docMk/>
            <pc:sldMk cId="2797544098" sldId="280"/>
            <ac:graphicFrameMk id="12" creationId="{684BBE75-79A6-5686-2AB5-969FE1138026}"/>
          </ac:graphicFrameMkLst>
        </pc:graphicFrameChg>
        <pc:graphicFrameChg chg="modGraphic">
          <ac:chgData name="Mohammad Ismail" userId="1773414360d60dda" providerId="LiveId" clId="{7E39AA2A-5F0D-46B4-8D1C-BC6148A9C076}" dt="2024-05-28T05:28:16.975" v="3043" actId="20577"/>
          <ac:graphicFrameMkLst>
            <pc:docMk/>
            <pc:sldMk cId="2797544098" sldId="280"/>
            <ac:graphicFrameMk id="13" creationId="{30D37A44-629F-18EE-DE9D-3E2ACC344C1B}"/>
          </ac:graphicFrameMkLst>
        </pc:graphicFrameChg>
      </pc:sldChg>
      <pc:sldChg chg="modSp add mod">
        <pc:chgData name="Mohammad Ismail" userId="1773414360d60dda" providerId="LiveId" clId="{7E39AA2A-5F0D-46B4-8D1C-BC6148A9C076}" dt="2024-05-28T05:34:40.516" v="3295" actId="20577"/>
        <pc:sldMkLst>
          <pc:docMk/>
          <pc:sldMk cId="1835997692" sldId="281"/>
        </pc:sldMkLst>
        <pc:spChg chg="mod">
          <ac:chgData name="Mohammad Ismail" userId="1773414360d60dda" providerId="LiveId" clId="{7E39AA2A-5F0D-46B4-8D1C-BC6148A9C076}" dt="2024-05-28T05:30:16.599" v="3103" actId="20577"/>
          <ac:spMkLst>
            <pc:docMk/>
            <pc:sldMk cId="1835997692" sldId="281"/>
            <ac:spMk id="7" creationId="{065916A4-81BB-3132-470B-72CFA41E70C3}"/>
          </ac:spMkLst>
        </pc:spChg>
        <pc:spChg chg="mod">
          <ac:chgData name="Mohammad Ismail" userId="1773414360d60dda" providerId="LiveId" clId="{7E39AA2A-5F0D-46B4-8D1C-BC6148A9C076}" dt="2024-05-28T05:34:40.516" v="3295" actId="20577"/>
          <ac:spMkLst>
            <pc:docMk/>
            <pc:sldMk cId="1835997692" sldId="281"/>
            <ac:spMk id="14" creationId="{4AB8FC2C-389D-DB71-6D62-3ED289A876F0}"/>
          </ac:spMkLst>
        </pc:spChg>
        <pc:spChg chg="mod">
          <ac:chgData name="Mohammad Ismail" userId="1773414360d60dda" providerId="LiveId" clId="{7E39AA2A-5F0D-46B4-8D1C-BC6148A9C076}" dt="2024-05-28T05:33:28.926" v="3240" actId="20577"/>
          <ac:spMkLst>
            <pc:docMk/>
            <pc:sldMk cId="1835997692" sldId="281"/>
            <ac:spMk id="15" creationId="{264FDA3A-0541-81F8-37D1-F071075DFC9A}"/>
          </ac:spMkLst>
        </pc:spChg>
        <pc:graphicFrameChg chg="modGraphic">
          <ac:chgData name="Mohammad Ismail" userId="1773414360d60dda" providerId="LiveId" clId="{7E39AA2A-5F0D-46B4-8D1C-BC6148A9C076}" dt="2024-05-28T05:32:04.796" v="3190" actId="20577"/>
          <ac:graphicFrameMkLst>
            <pc:docMk/>
            <pc:sldMk cId="1835997692" sldId="281"/>
            <ac:graphicFrameMk id="12" creationId="{684BBE75-79A6-5686-2AB5-969FE1138026}"/>
          </ac:graphicFrameMkLst>
        </pc:graphicFrameChg>
        <pc:graphicFrameChg chg="modGraphic">
          <ac:chgData name="Mohammad Ismail" userId="1773414360d60dda" providerId="LiveId" clId="{7E39AA2A-5F0D-46B4-8D1C-BC6148A9C076}" dt="2024-05-28T05:34:28.616" v="3283" actId="20577"/>
          <ac:graphicFrameMkLst>
            <pc:docMk/>
            <pc:sldMk cId="1835997692" sldId="281"/>
            <ac:graphicFrameMk id="13" creationId="{30D37A44-629F-18EE-DE9D-3E2ACC344C1B}"/>
          </ac:graphicFrameMkLst>
        </pc:graphicFrameChg>
      </pc:sldChg>
      <pc:sldChg chg="modSp add mod">
        <pc:chgData name="Mohammad Ismail" userId="1773414360d60dda" providerId="LiveId" clId="{7E39AA2A-5F0D-46B4-8D1C-BC6148A9C076}" dt="2024-05-28T05:40:20.822" v="3519" actId="20577"/>
        <pc:sldMkLst>
          <pc:docMk/>
          <pc:sldMk cId="372359133" sldId="282"/>
        </pc:sldMkLst>
        <pc:spChg chg="mod">
          <ac:chgData name="Mohammad Ismail" userId="1773414360d60dda" providerId="LiveId" clId="{7E39AA2A-5F0D-46B4-8D1C-BC6148A9C076}" dt="2024-05-28T05:35:03.993" v="3321" actId="20577"/>
          <ac:spMkLst>
            <pc:docMk/>
            <pc:sldMk cId="372359133" sldId="282"/>
            <ac:spMk id="7" creationId="{065916A4-81BB-3132-470B-72CFA41E70C3}"/>
          </ac:spMkLst>
        </pc:spChg>
        <pc:spChg chg="mod">
          <ac:chgData name="Mohammad Ismail" userId="1773414360d60dda" providerId="LiveId" clId="{7E39AA2A-5F0D-46B4-8D1C-BC6148A9C076}" dt="2024-05-28T05:36:43.458" v="3423" actId="20577"/>
          <ac:spMkLst>
            <pc:docMk/>
            <pc:sldMk cId="372359133" sldId="282"/>
            <ac:spMk id="14" creationId="{4AB8FC2C-389D-DB71-6D62-3ED289A876F0}"/>
          </ac:spMkLst>
        </pc:spChg>
        <pc:spChg chg="mod">
          <ac:chgData name="Mohammad Ismail" userId="1773414360d60dda" providerId="LiveId" clId="{7E39AA2A-5F0D-46B4-8D1C-BC6148A9C076}" dt="2024-05-28T05:40:20.822" v="3519" actId="20577"/>
          <ac:spMkLst>
            <pc:docMk/>
            <pc:sldMk cId="372359133" sldId="282"/>
            <ac:spMk id="15" creationId="{264FDA3A-0541-81F8-37D1-F071075DFC9A}"/>
          </ac:spMkLst>
        </pc:spChg>
        <pc:graphicFrameChg chg="modGraphic">
          <ac:chgData name="Mohammad Ismail" userId="1773414360d60dda" providerId="LiveId" clId="{7E39AA2A-5F0D-46B4-8D1C-BC6148A9C076}" dt="2024-05-28T05:40:10.254" v="3514" actId="20577"/>
          <ac:graphicFrameMkLst>
            <pc:docMk/>
            <pc:sldMk cId="372359133" sldId="282"/>
            <ac:graphicFrameMk id="12" creationId="{684BBE75-79A6-5686-2AB5-969FE1138026}"/>
          </ac:graphicFrameMkLst>
        </pc:graphicFrameChg>
        <pc:graphicFrameChg chg="modGraphic">
          <ac:chgData name="Mohammad Ismail" userId="1773414360d60dda" providerId="LiveId" clId="{7E39AA2A-5F0D-46B4-8D1C-BC6148A9C076}" dt="2024-05-28T05:36:09.117" v="3406" actId="20577"/>
          <ac:graphicFrameMkLst>
            <pc:docMk/>
            <pc:sldMk cId="372359133" sldId="282"/>
            <ac:graphicFrameMk id="13" creationId="{30D37A44-629F-18EE-DE9D-3E2ACC344C1B}"/>
          </ac:graphicFrameMkLst>
        </pc:graphicFrameChg>
      </pc:sldChg>
      <pc:sldChg chg="addSp delSp modSp new mod setBg">
        <pc:chgData name="Mohammad Ismail" userId="1773414360d60dda" providerId="LiveId" clId="{7E39AA2A-5F0D-46B4-8D1C-BC6148A9C076}" dt="2024-05-28T05:42:03.658" v="3538" actId="26606"/>
        <pc:sldMkLst>
          <pc:docMk/>
          <pc:sldMk cId="3786317211" sldId="283"/>
        </pc:sldMkLst>
        <pc:spChg chg="mod">
          <ac:chgData name="Mohammad Ismail" userId="1773414360d60dda" providerId="LiveId" clId="{7E39AA2A-5F0D-46B4-8D1C-BC6148A9C076}" dt="2024-05-28T05:42:03.658" v="3538" actId="26606"/>
          <ac:spMkLst>
            <pc:docMk/>
            <pc:sldMk cId="3786317211" sldId="283"/>
            <ac:spMk id="2" creationId="{AB5519BD-5375-CC57-E59C-FA45732FC36A}"/>
          </ac:spMkLst>
        </pc:spChg>
        <pc:spChg chg="del">
          <ac:chgData name="Mohammad Ismail" userId="1773414360d60dda" providerId="LiveId" clId="{7E39AA2A-5F0D-46B4-8D1C-BC6148A9C076}" dt="2024-05-28T05:41:44.749" v="3521" actId="21"/>
          <ac:spMkLst>
            <pc:docMk/>
            <pc:sldMk cId="3786317211" sldId="283"/>
            <ac:spMk id="3" creationId="{7ADD6D2E-1BE8-C64D-7FE1-F17F1596B1E8}"/>
          </ac:spMkLst>
        </pc:spChg>
        <pc:spChg chg="add">
          <ac:chgData name="Mohammad Ismail" userId="1773414360d60dda" providerId="LiveId" clId="{7E39AA2A-5F0D-46B4-8D1C-BC6148A9C076}" dt="2024-05-28T05:42:03.658" v="3538" actId="26606"/>
          <ac:spMkLst>
            <pc:docMk/>
            <pc:sldMk cId="3786317211" sldId="283"/>
            <ac:spMk id="7" creationId="{84167985-D6E9-40FF-97C0-4B6D373E85C9}"/>
          </ac:spMkLst>
        </pc:spChg>
        <pc:spChg chg="add">
          <ac:chgData name="Mohammad Ismail" userId="1773414360d60dda" providerId="LiveId" clId="{7E39AA2A-5F0D-46B4-8D1C-BC6148A9C076}" dt="2024-05-28T05:42:03.658" v="3538" actId="26606"/>
          <ac:spMkLst>
            <pc:docMk/>
            <pc:sldMk cId="3786317211" sldId="283"/>
            <ac:spMk id="9" creationId="{68801362-349C-44BE-BEF6-8E926E1D38BC}"/>
          </ac:spMkLst>
        </pc:spChg>
      </pc:sldChg>
      <pc:sldChg chg="addSp delSp modSp new mod setBg">
        <pc:chgData name="Mohammad Ismail" userId="1773414360d60dda" providerId="LiveId" clId="{7E39AA2A-5F0D-46B4-8D1C-BC6148A9C076}" dt="2024-05-28T06:05:23.922" v="3827" actId="20577"/>
        <pc:sldMkLst>
          <pc:docMk/>
          <pc:sldMk cId="2558942496" sldId="284"/>
        </pc:sldMkLst>
        <pc:spChg chg="mod">
          <ac:chgData name="Mohammad Ismail" userId="1773414360d60dda" providerId="LiveId" clId="{7E39AA2A-5F0D-46B4-8D1C-BC6148A9C076}" dt="2024-05-28T06:05:23.922" v="3827" actId="20577"/>
          <ac:spMkLst>
            <pc:docMk/>
            <pc:sldMk cId="2558942496" sldId="284"/>
            <ac:spMk id="2" creationId="{A533DFA2-D193-DBD3-043B-72B670410CD3}"/>
          </ac:spMkLst>
        </pc:spChg>
        <pc:spChg chg="mod">
          <ac:chgData name="Mohammad Ismail" userId="1773414360d60dda" providerId="LiveId" clId="{7E39AA2A-5F0D-46B4-8D1C-BC6148A9C076}" dt="2024-05-28T05:52:17.427" v="3697" actId="26606"/>
          <ac:spMkLst>
            <pc:docMk/>
            <pc:sldMk cId="2558942496" sldId="284"/>
            <ac:spMk id="3" creationId="{90A695ED-C804-704D-53E0-017E4DA2DCCB}"/>
          </ac:spMkLst>
        </pc:spChg>
        <pc:spChg chg="del mod">
          <ac:chgData name="Mohammad Ismail" userId="1773414360d60dda" providerId="LiveId" clId="{7E39AA2A-5F0D-46B4-8D1C-BC6148A9C076}" dt="2024-05-28T05:42:59.387" v="3558" actId="21"/>
          <ac:spMkLst>
            <pc:docMk/>
            <pc:sldMk cId="2558942496" sldId="284"/>
            <ac:spMk id="4" creationId="{18B99352-83D6-8E4F-1CF8-73E10E61B595}"/>
          </ac:spMkLst>
        </pc:spChg>
        <pc:spChg chg="add del mod">
          <ac:chgData name="Mohammad Ismail" userId="1773414360d60dda" providerId="LiveId" clId="{7E39AA2A-5F0D-46B4-8D1C-BC6148A9C076}" dt="2024-05-28T05:52:47.964" v="3698" actId="208"/>
          <ac:spMkLst>
            <pc:docMk/>
            <pc:sldMk cId="2558942496" sldId="284"/>
            <ac:spMk id="5" creationId="{0E70CBFB-6AD3-29DF-CE3F-2DDC30B0B99D}"/>
          </ac:spMkLst>
        </pc:spChg>
        <pc:spChg chg="add mod">
          <ac:chgData name="Mohammad Ismail" userId="1773414360d60dda" providerId="LiveId" clId="{7E39AA2A-5F0D-46B4-8D1C-BC6148A9C076}" dt="2024-05-28T05:56:00.687" v="3713" actId="208"/>
          <ac:spMkLst>
            <pc:docMk/>
            <pc:sldMk cId="2558942496" sldId="284"/>
            <ac:spMk id="6" creationId="{BD0FD6DB-CD61-BE9F-2991-FE0EC6D14F29}"/>
          </ac:spMkLst>
        </pc:spChg>
        <pc:spChg chg="add">
          <ac:chgData name="Mohammad Ismail" userId="1773414360d60dda" providerId="LiveId" clId="{7E39AA2A-5F0D-46B4-8D1C-BC6148A9C076}" dt="2024-05-28T05:52:17.427" v="3697" actId="26606"/>
          <ac:spMkLst>
            <pc:docMk/>
            <pc:sldMk cId="2558942496" sldId="284"/>
            <ac:spMk id="10" creationId="{93F0ADB5-A0B4-4B01-A8C4-FDC34CE22BD4}"/>
          </ac:spMkLst>
        </pc:spChg>
        <pc:spChg chg="add">
          <ac:chgData name="Mohammad Ismail" userId="1773414360d60dda" providerId="LiveId" clId="{7E39AA2A-5F0D-46B4-8D1C-BC6148A9C076}" dt="2024-05-28T05:52:17.427" v="3697" actId="26606"/>
          <ac:spMkLst>
            <pc:docMk/>
            <pc:sldMk cId="2558942496" sldId="284"/>
            <ac:spMk id="12" creationId="{AA6D0FDE-0241-4C21-A720-A69475358235}"/>
          </ac:spMkLst>
        </pc:spChg>
      </pc:sldChg>
      <pc:sldChg chg="modSp add mod">
        <pc:chgData name="Mohammad Ismail" userId="1773414360d60dda" providerId="LiveId" clId="{7E39AA2A-5F0D-46B4-8D1C-BC6148A9C076}" dt="2024-05-28T06:16:04.886" v="3935" actId="20577"/>
        <pc:sldMkLst>
          <pc:docMk/>
          <pc:sldMk cId="3016652323" sldId="285"/>
        </pc:sldMkLst>
        <pc:spChg chg="mod">
          <ac:chgData name="Mohammad Ismail" userId="1773414360d60dda" providerId="LiveId" clId="{7E39AA2A-5F0D-46B4-8D1C-BC6148A9C076}" dt="2024-05-28T06:05:29.421" v="3831" actId="20577"/>
          <ac:spMkLst>
            <pc:docMk/>
            <pc:sldMk cId="3016652323" sldId="285"/>
            <ac:spMk id="2" creationId="{A533DFA2-D193-DBD3-043B-72B670410CD3}"/>
          </ac:spMkLst>
        </pc:spChg>
        <pc:spChg chg="mod">
          <ac:chgData name="Mohammad Ismail" userId="1773414360d60dda" providerId="LiveId" clId="{7E39AA2A-5F0D-46B4-8D1C-BC6148A9C076}" dt="2024-05-28T05:59:17.735" v="3774" actId="20577"/>
          <ac:spMkLst>
            <pc:docMk/>
            <pc:sldMk cId="3016652323" sldId="285"/>
            <ac:spMk id="3" creationId="{90A695ED-C804-704D-53E0-017E4DA2DCCB}"/>
          </ac:spMkLst>
        </pc:spChg>
        <pc:spChg chg="mod">
          <ac:chgData name="Mohammad Ismail" userId="1773414360d60dda" providerId="LiveId" clId="{7E39AA2A-5F0D-46B4-8D1C-BC6148A9C076}" dt="2024-05-28T06:00:09.966" v="3777" actId="255"/>
          <ac:spMkLst>
            <pc:docMk/>
            <pc:sldMk cId="3016652323" sldId="285"/>
            <ac:spMk id="5" creationId="{0E70CBFB-6AD3-29DF-CE3F-2DDC30B0B99D}"/>
          </ac:spMkLst>
        </pc:spChg>
        <pc:spChg chg="mod">
          <ac:chgData name="Mohammad Ismail" userId="1773414360d60dda" providerId="LiveId" clId="{7E39AA2A-5F0D-46B4-8D1C-BC6148A9C076}" dt="2024-05-28T06:16:04.886" v="3935" actId="20577"/>
          <ac:spMkLst>
            <pc:docMk/>
            <pc:sldMk cId="3016652323" sldId="285"/>
            <ac:spMk id="6" creationId="{BD0FD6DB-CD61-BE9F-2991-FE0EC6D14F29}"/>
          </ac:spMkLst>
        </pc:spChg>
      </pc:sldChg>
      <pc:sldChg chg="modSp add mod">
        <pc:chgData name="Mohammad Ismail" userId="1773414360d60dda" providerId="LiveId" clId="{7E39AA2A-5F0D-46B4-8D1C-BC6148A9C076}" dt="2024-05-28T06:15:51.757" v="3930" actId="20577"/>
        <pc:sldMkLst>
          <pc:docMk/>
          <pc:sldMk cId="3318075300" sldId="286"/>
        </pc:sldMkLst>
        <pc:spChg chg="mod">
          <ac:chgData name="Mohammad Ismail" userId="1773414360d60dda" providerId="LiveId" clId="{7E39AA2A-5F0D-46B4-8D1C-BC6148A9C076}" dt="2024-05-28T06:05:36.134" v="3835" actId="20577"/>
          <ac:spMkLst>
            <pc:docMk/>
            <pc:sldMk cId="3318075300" sldId="286"/>
            <ac:spMk id="2" creationId="{A533DFA2-D193-DBD3-043B-72B670410CD3}"/>
          </ac:spMkLst>
        </pc:spChg>
        <pc:spChg chg="mod">
          <ac:chgData name="Mohammad Ismail" userId="1773414360d60dda" providerId="LiveId" clId="{7E39AA2A-5F0D-46B4-8D1C-BC6148A9C076}" dt="2024-05-28T06:06:20.529" v="3849" actId="20577"/>
          <ac:spMkLst>
            <pc:docMk/>
            <pc:sldMk cId="3318075300" sldId="286"/>
            <ac:spMk id="3" creationId="{90A695ED-C804-704D-53E0-017E4DA2DCCB}"/>
          </ac:spMkLst>
        </pc:spChg>
        <pc:spChg chg="mod">
          <ac:chgData name="Mohammad Ismail" userId="1773414360d60dda" providerId="LiveId" clId="{7E39AA2A-5F0D-46B4-8D1C-BC6148A9C076}" dt="2024-05-28T06:07:24.002" v="3852" actId="255"/>
          <ac:spMkLst>
            <pc:docMk/>
            <pc:sldMk cId="3318075300" sldId="286"/>
            <ac:spMk id="5" creationId="{0E70CBFB-6AD3-29DF-CE3F-2DDC30B0B99D}"/>
          </ac:spMkLst>
        </pc:spChg>
        <pc:spChg chg="mod">
          <ac:chgData name="Mohammad Ismail" userId="1773414360d60dda" providerId="LiveId" clId="{7E39AA2A-5F0D-46B4-8D1C-BC6148A9C076}" dt="2024-05-28T06:15:51.757" v="3930" actId="20577"/>
          <ac:spMkLst>
            <pc:docMk/>
            <pc:sldMk cId="3318075300" sldId="286"/>
            <ac:spMk id="6" creationId="{BD0FD6DB-CD61-BE9F-2991-FE0EC6D14F29}"/>
          </ac:spMkLst>
        </pc:spChg>
      </pc:sldChg>
      <pc:sldChg chg="modSp add mod">
        <pc:chgData name="Mohammad Ismail" userId="1773414360d60dda" providerId="LiveId" clId="{7E39AA2A-5F0D-46B4-8D1C-BC6148A9C076}" dt="2024-05-28T06:16:22.155" v="3937" actId="20577"/>
        <pc:sldMkLst>
          <pc:docMk/>
          <pc:sldMk cId="2767604510" sldId="287"/>
        </pc:sldMkLst>
        <pc:spChg chg="mod">
          <ac:chgData name="Mohammad Ismail" userId="1773414360d60dda" providerId="LiveId" clId="{7E39AA2A-5F0D-46B4-8D1C-BC6148A9C076}" dt="2024-05-28T06:10:30.398" v="3884" actId="20577"/>
          <ac:spMkLst>
            <pc:docMk/>
            <pc:sldMk cId="2767604510" sldId="287"/>
            <ac:spMk id="2" creationId="{A533DFA2-D193-DBD3-043B-72B670410CD3}"/>
          </ac:spMkLst>
        </pc:spChg>
        <pc:spChg chg="mod">
          <ac:chgData name="Mohammad Ismail" userId="1773414360d60dda" providerId="LiveId" clId="{7E39AA2A-5F0D-46B4-8D1C-BC6148A9C076}" dt="2024-05-28T06:16:22.155" v="3937" actId="20577"/>
          <ac:spMkLst>
            <pc:docMk/>
            <pc:sldMk cId="2767604510" sldId="287"/>
            <ac:spMk id="3" creationId="{90A695ED-C804-704D-53E0-017E4DA2DCCB}"/>
          </ac:spMkLst>
        </pc:spChg>
        <pc:spChg chg="mod">
          <ac:chgData name="Mohammad Ismail" userId="1773414360d60dda" providerId="LiveId" clId="{7E39AA2A-5F0D-46B4-8D1C-BC6148A9C076}" dt="2024-05-28T06:12:14.431" v="3905" actId="122"/>
          <ac:spMkLst>
            <pc:docMk/>
            <pc:sldMk cId="2767604510" sldId="287"/>
            <ac:spMk id="5" creationId="{0E70CBFB-6AD3-29DF-CE3F-2DDC30B0B99D}"/>
          </ac:spMkLst>
        </pc:spChg>
        <pc:spChg chg="mod">
          <ac:chgData name="Mohammad Ismail" userId="1773414360d60dda" providerId="LiveId" clId="{7E39AA2A-5F0D-46B4-8D1C-BC6148A9C076}" dt="2024-05-28T06:15:23.834" v="3914" actId="20577"/>
          <ac:spMkLst>
            <pc:docMk/>
            <pc:sldMk cId="2767604510" sldId="287"/>
            <ac:spMk id="6" creationId="{BD0FD6DB-CD61-BE9F-2991-FE0EC6D14F29}"/>
          </ac:spMkLst>
        </pc:spChg>
      </pc:sldChg>
      <pc:sldChg chg="addSp delSp modSp new mod setBg">
        <pc:chgData name="Mohammad Ismail" userId="1773414360d60dda" providerId="LiveId" clId="{7E39AA2A-5F0D-46B4-8D1C-BC6148A9C076}" dt="2024-05-28T06:25:40.782" v="4109" actId="26606"/>
        <pc:sldMkLst>
          <pc:docMk/>
          <pc:sldMk cId="3795991034" sldId="288"/>
        </pc:sldMkLst>
        <pc:spChg chg="mo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2" creationId="{77B06B40-8401-CBA3-50F1-C4018C7D02A0}"/>
          </ac:spMkLst>
        </pc:spChg>
        <pc:spChg chg="del">
          <ac:chgData name="Mohammad Ismail" userId="1773414360d60dda" providerId="LiveId" clId="{7E39AA2A-5F0D-46B4-8D1C-BC6148A9C076}" dt="2024-05-28T06:19:51.935" v="4069" actId="931"/>
          <ac:spMkLst>
            <pc:docMk/>
            <pc:sldMk cId="3795991034" sldId="288"/>
            <ac:spMk id="3" creationId="{5457540E-DFE9-9E74-DDB6-809A95779701}"/>
          </ac:spMkLst>
        </pc:spChg>
        <pc:spChg chg="del">
          <ac:chgData name="Mohammad Ismail" userId="1773414360d60dda" providerId="LiveId" clId="{7E39AA2A-5F0D-46B4-8D1C-BC6148A9C076}" dt="2024-05-28T06:20:12.050" v="4072" actId="931"/>
          <ac:spMkLst>
            <pc:docMk/>
            <pc:sldMk cId="3795991034" sldId="288"/>
            <ac:spMk id="4" creationId="{8F513C69-A8E1-9926-A5E3-B45120E23383}"/>
          </ac:spMkLst>
        </pc:spChg>
        <pc:spChg chg="mo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5" creationId="{56685045-60DB-921B-2525-B8826EAC6A74}"/>
          </ac:spMkLst>
        </pc:spChg>
        <pc:spChg chg="del">
          <ac:chgData name="Mohammad Ismail" userId="1773414360d60dda" providerId="LiveId" clId="{7E39AA2A-5F0D-46B4-8D1C-BC6148A9C076}" dt="2024-05-28T06:16:42.670" v="3939" actId="21"/>
          <ac:spMkLst>
            <pc:docMk/>
            <pc:sldMk cId="3795991034" sldId="288"/>
            <ac:spMk id="6" creationId="{D47642E7-E3BE-8073-69CB-07513FE4281C}"/>
          </ac:spMkLst>
        </pc:spChg>
        <pc:spChg chg="mod or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7" creationId="{65822B10-37B9-6443-C106-30EA17887526}"/>
          </ac:spMkLst>
        </pc:spChg>
        <pc:spChg chg="add mo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12" creationId="{9097A610-B75F-4AF5-37AF-6ADF2094438D}"/>
          </ac:spMkLst>
        </pc:spChg>
        <pc:spChg chg="add del mod">
          <ac:chgData name="Mohammad Ismail" userId="1773414360d60dda" providerId="LiveId" clId="{7E39AA2A-5F0D-46B4-8D1C-BC6148A9C076}" dt="2024-05-28T06:23:42.480" v="4094"/>
          <ac:spMkLst>
            <pc:docMk/>
            <pc:sldMk cId="3795991034" sldId="288"/>
            <ac:spMk id="13" creationId="{6B21C7FB-5D87-C9BB-A6AB-122152EE3FB3}"/>
          </ac:spMkLst>
        </pc:spChg>
        <pc:spChg chg="add mo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14" creationId="{A7B74EEC-D80E-2229-B32F-ECFE16643B2C}"/>
          </ac:spMkLst>
        </pc:spChg>
        <pc:spChg chg="ad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16" creationId="{25F64367-9171-455F-9283-AC21BC55AE65}"/>
          </ac:spMkLst>
        </pc:spChg>
        <pc:spChg chg="ad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17" creationId="{EC603A95-5798-4F9F-80E4-CF53F302AA42}"/>
          </ac:spMkLst>
        </pc:spChg>
        <pc:spChg chg="add">
          <ac:chgData name="Mohammad Ismail" userId="1773414360d60dda" providerId="LiveId" clId="{7E39AA2A-5F0D-46B4-8D1C-BC6148A9C076}" dt="2024-05-28T06:25:40.782" v="4109" actId="26606"/>
          <ac:spMkLst>
            <pc:docMk/>
            <pc:sldMk cId="3795991034" sldId="288"/>
            <ac:spMk id="18" creationId="{884F012D-6CD6-46AF-A834-6B0CA93008D6}"/>
          </ac:spMkLst>
        </pc:spChg>
        <pc:spChg chg="add del">
          <ac:chgData name="Mohammad Ismail" userId="1773414360d60dda" providerId="LiveId" clId="{7E39AA2A-5F0D-46B4-8D1C-BC6148A9C076}" dt="2024-05-28T06:25:34.661" v="4104" actId="26606"/>
          <ac:spMkLst>
            <pc:docMk/>
            <pc:sldMk cId="3795991034" sldId="288"/>
            <ac:spMk id="19" creationId="{5656E013-C5D1-40E8-A11B-562F6A03EC1B}"/>
          </ac:spMkLst>
        </pc:spChg>
        <pc:spChg chg="add del">
          <ac:chgData name="Mohammad Ismail" userId="1773414360d60dda" providerId="LiveId" clId="{7E39AA2A-5F0D-46B4-8D1C-BC6148A9C076}" dt="2024-05-28T06:25:34.661" v="4104" actId="26606"/>
          <ac:spMkLst>
            <pc:docMk/>
            <pc:sldMk cId="3795991034" sldId="288"/>
            <ac:spMk id="21" creationId="{402D63F4-B0E1-4039-90FD-768B7B23BC10}"/>
          </ac:spMkLst>
        </pc:spChg>
        <pc:spChg chg="add del">
          <ac:chgData name="Mohammad Ismail" userId="1773414360d60dda" providerId="LiveId" clId="{7E39AA2A-5F0D-46B4-8D1C-BC6148A9C076}" dt="2024-05-28T06:25:34.661" v="4104" actId="26606"/>
          <ac:spMkLst>
            <pc:docMk/>
            <pc:sldMk cId="3795991034" sldId="288"/>
            <ac:spMk id="23" creationId="{4F6B2ECC-5166-473E-8533-737B9B819447}"/>
          </ac:spMkLst>
        </pc:spChg>
        <pc:spChg chg="add del">
          <ac:chgData name="Mohammad Ismail" userId="1773414360d60dda" providerId="LiveId" clId="{7E39AA2A-5F0D-46B4-8D1C-BC6148A9C076}" dt="2024-05-28T06:25:38.991" v="4106" actId="26606"/>
          <ac:spMkLst>
            <pc:docMk/>
            <pc:sldMk cId="3795991034" sldId="288"/>
            <ac:spMk id="25" creationId="{25F64367-9171-455F-9283-AC21BC55AE65}"/>
          </ac:spMkLst>
        </pc:spChg>
        <pc:spChg chg="add del">
          <ac:chgData name="Mohammad Ismail" userId="1773414360d60dda" providerId="LiveId" clId="{7E39AA2A-5F0D-46B4-8D1C-BC6148A9C076}" dt="2024-05-28T06:25:38.991" v="4106" actId="26606"/>
          <ac:spMkLst>
            <pc:docMk/>
            <pc:sldMk cId="3795991034" sldId="288"/>
            <ac:spMk id="26" creationId="{EC603A95-5798-4F9F-80E4-CF53F302AA42}"/>
          </ac:spMkLst>
        </pc:spChg>
        <pc:spChg chg="add del">
          <ac:chgData name="Mohammad Ismail" userId="1773414360d60dda" providerId="LiveId" clId="{7E39AA2A-5F0D-46B4-8D1C-BC6148A9C076}" dt="2024-05-28T06:25:38.991" v="4106" actId="26606"/>
          <ac:spMkLst>
            <pc:docMk/>
            <pc:sldMk cId="3795991034" sldId="288"/>
            <ac:spMk id="27" creationId="{884F012D-6CD6-46AF-A834-6B0CA93008D6}"/>
          </ac:spMkLst>
        </pc:spChg>
        <pc:picChg chg="add mod">
          <ac:chgData name="Mohammad Ismail" userId="1773414360d60dda" providerId="LiveId" clId="{7E39AA2A-5F0D-46B4-8D1C-BC6148A9C076}" dt="2024-05-28T06:25:40.782" v="4109" actId="26606"/>
          <ac:picMkLst>
            <pc:docMk/>
            <pc:sldMk cId="3795991034" sldId="288"/>
            <ac:picMk id="9" creationId="{82F71E48-AABB-8333-9E8A-22FD341E3DB0}"/>
          </ac:picMkLst>
        </pc:picChg>
        <pc:picChg chg="add mod">
          <ac:chgData name="Mohammad Ismail" userId="1773414360d60dda" providerId="LiveId" clId="{7E39AA2A-5F0D-46B4-8D1C-BC6148A9C076}" dt="2024-05-28T06:25:40.782" v="4109" actId="26606"/>
          <ac:picMkLst>
            <pc:docMk/>
            <pc:sldMk cId="3795991034" sldId="288"/>
            <ac:picMk id="11" creationId="{F82235FC-2C7C-59CF-23F0-C3E157FB112D}"/>
          </ac:picMkLst>
        </pc:picChg>
      </pc:sldChg>
      <pc:sldChg chg="addSp delSp modSp new mod setBg">
        <pc:chgData name="Mohammad Ismail" userId="1773414360d60dda" providerId="LiveId" clId="{7E39AA2A-5F0D-46B4-8D1C-BC6148A9C076}" dt="2024-05-28T06:29:59.252" v="4190" actId="14100"/>
        <pc:sldMkLst>
          <pc:docMk/>
          <pc:sldMk cId="1534644608" sldId="289"/>
        </pc:sldMkLst>
        <pc:spChg chg="mod ord">
          <ac:chgData name="Mohammad Ismail" userId="1773414360d60dda" providerId="LiveId" clId="{7E39AA2A-5F0D-46B4-8D1C-BC6148A9C076}" dt="2024-05-28T06:29:34.314" v="4186" actId="26606"/>
          <ac:spMkLst>
            <pc:docMk/>
            <pc:sldMk cId="1534644608" sldId="289"/>
            <ac:spMk id="2" creationId="{9C8D4EBF-DD82-8121-FDB9-6192B5A798B2}"/>
          </ac:spMkLst>
        </pc:spChg>
        <pc:spChg chg="del">
          <ac:chgData name="Mohammad Ismail" userId="1773414360d60dda" providerId="LiveId" clId="{7E39AA2A-5F0D-46B4-8D1C-BC6148A9C076}" dt="2024-05-28T06:27:07.850" v="4171" actId="931"/>
          <ac:spMkLst>
            <pc:docMk/>
            <pc:sldMk cId="1534644608" sldId="289"/>
            <ac:spMk id="3" creationId="{405E94F2-5E1C-D283-A65C-B95AA0F82B58}"/>
          </ac:spMkLst>
        </pc:spChg>
        <pc:spChg chg="del">
          <ac:chgData name="Mohammad Ismail" userId="1773414360d60dda" providerId="LiveId" clId="{7E39AA2A-5F0D-46B4-8D1C-BC6148A9C076}" dt="2024-05-28T06:26:46.206" v="4170" actId="21"/>
          <ac:spMkLst>
            <pc:docMk/>
            <pc:sldMk cId="1534644608" sldId="289"/>
            <ac:spMk id="4" creationId="{E121063E-E90F-0A76-9899-7536E0C204AF}"/>
          </ac:spMkLst>
        </pc:spChg>
        <pc:spChg chg="add mod">
          <ac:chgData name="Mohammad Ismail" userId="1773414360d60dda" providerId="LiveId" clId="{7E39AA2A-5F0D-46B4-8D1C-BC6148A9C076}" dt="2024-05-28T06:29:59.252" v="4190" actId="14100"/>
          <ac:spMkLst>
            <pc:docMk/>
            <pc:sldMk cId="1534644608" sldId="289"/>
            <ac:spMk id="7" creationId="{CEBB1877-F777-B40C-267A-78D27086ADC2}"/>
          </ac:spMkLst>
        </pc:spChg>
        <pc:spChg chg="add del">
          <ac:chgData name="Mohammad Ismail" userId="1773414360d60dda" providerId="LiveId" clId="{7E39AA2A-5F0D-46B4-8D1C-BC6148A9C076}" dt="2024-05-28T06:29:34.314" v="4185" actId="26606"/>
          <ac:spMkLst>
            <pc:docMk/>
            <pc:sldMk cId="1534644608" sldId="289"/>
            <ac:spMk id="12" creationId="{930BC020-BDBF-49EB-9898-BAB5BF559317}"/>
          </ac:spMkLst>
        </pc:spChg>
        <pc:spChg chg="add del">
          <ac:chgData name="Mohammad Ismail" userId="1773414360d60dda" providerId="LiveId" clId="{7E39AA2A-5F0D-46B4-8D1C-BC6148A9C076}" dt="2024-05-28T06:29:34.314" v="4185" actId="26606"/>
          <ac:spMkLst>
            <pc:docMk/>
            <pc:sldMk cId="1534644608" sldId="289"/>
            <ac:spMk id="14" creationId="{64950C64-5D81-40F1-9601-8BA0D63BAE74}"/>
          </ac:spMkLst>
        </pc:spChg>
        <pc:spChg chg="add">
          <ac:chgData name="Mohammad Ismail" userId="1773414360d60dda" providerId="LiveId" clId="{7E39AA2A-5F0D-46B4-8D1C-BC6148A9C076}" dt="2024-05-28T06:29:34.314" v="4186" actId="26606"/>
          <ac:spMkLst>
            <pc:docMk/>
            <pc:sldMk cId="1534644608" sldId="289"/>
            <ac:spMk id="16" creationId="{E98F8D60-BC6F-4B41-9481-5F49C96A1053}"/>
          </ac:spMkLst>
        </pc:spChg>
        <pc:spChg chg="add">
          <ac:chgData name="Mohammad Ismail" userId="1773414360d60dda" providerId="LiveId" clId="{7E39AA2A-5F0D-46B4-8D1C-BC6148A9C076}" dt="2024-05-28T06:29:34.314" v="4186" actId="26606"/>
          <ac:spMkLst>
            <pc:docMk/>
            <pc:sldMk cId="1534644608" sldId="289"/>
            <ac:spMk id="17" creationId="{343EE4E4-4F6E-4D0C-8241-7422485C5917}"/>
          </ac:spMkLst>
        </pc:spChg>
        <pc:spChg chg="add">
          <ac:chgData name="Mohammad Ismail" userId="1773414360d60dda" providerId="LiveId" clId="{7E39AA2A-5F0D-46B4-8D1C-BC6148A9C076}" dt="2024-05-28T06:29:34.314" v="4186" actId="26606"/>
          <ac:spMkLst>
            <pc:docMk/>
            <pc:sldMk cId="1534644608" sldId="289"/>
            <ac:spMk id="18" creationId="{39CDFF21-67C6-4C4C-9A1C-C7726D3D3970}"/>
          </ac:spMkLst>
        </pc:spChg>
        <pc:picChg chg="add mod">
          <ac:chgData name="Mohammad Ismail" userId="1773414360d60dda" providerId="LiveId" clId="{7E39AA2A-5F0D-46B4-8D1C-BC6148A9C076}" dt="2024-05-28T06:29:34.314" v="4186" actId="26606"/>
          <ac:picMkLst>
            <pc:docMk/>
            <pc:sldMk cId="1534644608" sldId="289"/>
            <ac:picMk id="6" creationId="{0F0D3775-9C08-46E3-09CE-D56A2A084629}"/>
          </ac:picMkLst>
        </pc:picChg>
      </pc:sldChg>
    </pc:docChg>
  </pc:docChgLst>
  <pc:docChgLst>
    <pc:chgData name="Mohammad Ismail" userId="1773414360d60dda" providerId="LiveId" clId="{C25A5A27-E48C-4FC7-91A7-9B5CD8FE2C64}"/>
    <pc:docChg chg="custSel modSld">
      <pc:chgData name="Mohammad Ismail" userId="1773414360d60dda" providerId="LiveId" clId="{C25A5A27-E48C-4FC7-91A7-9B5CD8FE2C64}" dt="2024-03-19T21:00:33.014" v="1" actId="33524"/>
      <pc:docMkLst>
        <pc:docMk/>
      </pc:docMkLst>
      <pc:sldChg chg="modSp mod">
        <pc:chgData name="Mohammad Ismail" userId="1773414360d60dda" providerId="LiveId" clId="{C25A5A27-E48C-4FC7-91A7-9B5CD8FE2C64}" dt="2024-03-19T21:00:33.014" v="1" actId="33524"/>
        <pc:sldMkLst>
          <pc:docMk/>
          <pc:sldMk cId="580131941" sldId="257"/>
        </pc:sldMkLst>
        <pc:spChg chg="mod">
          <ac:chgData name="Mohammad Ismail" userId="1773414360d60dda" providerId="LiveId" clId="{C25A5A27-E48C-4FC7-91A7-9B5CD8FE2C64}" dt="2024-03-19T21:00:33.014" v="1" actId="33524"/>
          <ac:spMkLst>
            <pc:docMk/>
            <pc:sldMk cId="580131941" sldId="257"/>
            <ac:spMk id="3" creationId="{AA906E2B-D330-7B4B-DABF-D3CE55AE89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0D376-6885-4AE6-A231-BFD9EEEEDC8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40498-4DA5-4DF3-9A4B-C7045E3A1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4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4BC1-5151-433A-A88C-FF4F5E71A6A4}" type="datetime1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4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DAFA-6D03-4587-9FB4-5A459900B70A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0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52B2-F4AA-45E1-9B17-69655790DE6A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0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865-154F-4425-811E-9265779BCB82}" type="datetime1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B71B-69EA-4B37-A143-155C4C41A042}" type="datetime1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0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D1EF-0483-416A-BFFA-98CACCCA604F}" type="datetime1">
              <a:rPr lang="en-IN" smtClean="0"/>
              <a:t>28-05-2024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8D7-C5F9-46C0-A1BF-2A79AD6F0B6F}" type="datetime1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357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833F-3381-4811-BFF8-4D0F36B9AD6A}" type="datetime1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0A6-9362-42A5-91C9-7DCFD0842D21}" type="datetime1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Group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9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4C09-C255-42BF-AAE6-9739AFFD6BBB}" type="datetime1">
              <a:rPr lang="en-IN" smtClean="0"/>
              <a:t>28-05-2024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Project By Group 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6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D3362B-169E-4180-81CC-B0A25B1192FE}" type="datetime1">
              <a:rPr lang="en-IN" smtClean="0"/>
              <a:t>28-05-2024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Project By Group 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E148D7-C5F9-46C0-A1BF-2A79AD6F0B6F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Project By Group 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DD018C-91F5-4DF3-8415-0DC815A8F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9CB5E-16D1-AD66-353E-0B787346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ASSESSMENT OF LABOUR FORCE PARTICIPATION, LITERACY RATE, WORKER POPULATION RATIO AND UNEMPLOYMENT RATE OF ALL THE STATES/U.T OF INDIA: A STATISTICAL STUDY USING R, PYTHON AND EXCEL AND DATA SOURCED FROM </a:t>
            </a:r>
            <a:r>
              <a:rPr lang="en-US" sz="2800" b="1" kern="1200" cap="all" spc="200" baseline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MoSPI</a:t>
            </a:r>
            <a:endParaRPr lang="en-US" sz="2800" b="1" kern="1200" cap="all" spc="200" baseline="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21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skydiving group mid-air">
            <a:extLst>
              <a:ext uri="{FF2B5EF4-FFF2-40B4-BE49-F238E27FC236}">
                <a16:creationId xmlns:a16="http://schemas.microsoft.com/office/drawing/2014/main" id="{72B93C98-96FE-D464-79BE-631FCF0B1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8" r="1986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D32C6-E88D-DDD9-7699-3512B106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Labour Force Participation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4800-EEF2-6DA1-9527-FC6C7BC5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Labor Force Participation Rate (LFPR) is a measure of the active portion of an economy's labor force. It represents the percentage of the working-age population (typically aged 16 and over) that is either employed or actively seeking employment. The formula for calculating the labor force participation rate is:</a:t>
            </a:r>
          </a:p>
          <a:p>
            <a:pPr marL="0" indent="0">
              <a:buNone/>
            </a:pPr>
            <a:r>
              <a:rPr lang="en-US" b="1" dirty="0"/>
              <a:t>LFPR = (Labor Force/Working-Age Population) × 100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7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urful carved figures of humans">
            <a:extLst>
              <a:ext uri="{FF2B5EF4-FFF2-40B4-BE49-F238E27FC236}">
                <a16:creationId xmlns:a16="http://schemas.microsoft.com/office/drawing/2014/main" id="{90DE190F-527E-54F9-EC8C-109133A8B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9" r="182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CAF8F-06FC-C8EB-5DE5-00A37363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Working Population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A898-C672-94E8-80B1-211F61B2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Working Population Ratio, also known as the Employment-to-Population Ratio, measures the proportion of a country's working-age population that is employed. It provides an indication of the ability of an economy to create jobs and the degree to which the working-age population is participating in the labor market. Here, is the formula:</a:t>
            </a:r>
          </a:p>
          <a:p>
            <a:pPr marL="0" indent="0">
              <a:buNone/>
            </a:pPr>
            <a:r>
              <a:rPr lang="en-US" b="1" dirty="0"/>
              <a:t>WPR = (No. of Employed/Working-Age Population) × 100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9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CB38-EC58-AC16-0CE1-77FE2C17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Research Methodology</a:t>
            </a:r>
          </a:p>
        </p:txBody>
      </p:sp>
      <p:pic>
        <p:nvPicPr>
          <p:cNvPr id="6" name="Graphic 5" descr="Open Enrollment">
            <a:extLst>
              <a:ext uri="{FF2B5EF4-FFF2-40B4-BE49-F238E27FC236}">
                <a16:creationId xmlns:a16="http://schemas.microsoft.com/office/drawing/2014/main" id="{F76D1A71-C934-CE87-3AD5-E92D3111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E45C-5BA4-B7AE-17BA-2D97FBB7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IN"/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0BE9-3A32-9043-B753-E123060E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rgbClr val="FFFFFF"/>
                </a:solidFill>
              </a:rPr>
              <a:t>In this project, we have used a mixed variety of graphical measures like: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IN" sz="1500" b="1" dirty="0">
                <a:solidFill>
                  <a:srgbClr val="FFFFFF"/>
                </a:solidFill>
              </a:rPr>
              <a:t>Simple &amp; Multiple Bar Chart for Comparing Literacy Rates, Unemployment Rates, Labour Force Participation Rate, etc.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IN" sz="1500" b="1" dirty="0">
                <a:solidFill>
                  <a:srgbClr val="FFFFFF"/>
                </a:solidFill>
              </a:rPr>
              <a:t>Pie Chart for summarizing the structure of target population, for example – composition of people surveyed, composition of men &amp; women, composition of people in rural &amp; urban areas of India.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IN" sz="1500" b="1" dirty="0">
                <a:solidFill>
                  <a:srgbClr val="FFFFFF"/>
                </a:solidFill>
              </a:rPr>
              <a:t>Scatter Plot for examining the relation between two variables, for example, relationship between labour force participation rate &amp; working rate.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730AF9E-9B5C-517A-28C9-25B6462D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ormulae written on a blackboard">
            <a:extLst>
              <a:ext uri="{FF2B5EF4-FFF2-40B4-BE49-F238E27FC236}">
                <a16:creationId xmlns:a16="http://schemas.microsoft.com/office/drawing/2014/main" id="{00646D1D-F2BD-DA75-C31E-581367A81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4" r="2223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B58A3-AC05-D65C-5A09-D061FC3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Statistical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69B8-5AC1-BCA2-C4CF-BF9E80BEC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Two-Sample Proportion Test: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A two-sample proportion test is a statistical method used to compare the proportions of a particular characteristic in two independent groups to determine if there is a significant difference between them. </a:t>
            </a:r>
          </a:p>
          <a:p>
            <a:pPr fontAlgn="base">
              <a:lnSpc>
                <a:spcPct val="90000"/>
              </a:lnSpc>
            </a:pP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A two-proportion z-test always uses the following null hypothesis: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H</a:t>
            </a:r>
            <a:r>
              <a:rPr lang="en-US" sz="1500" b="1" i="0" baseline="-25000" dirty="0">
                <a:effectLst/>
                <a:highlight>
                  <a:srgbClr val="FFFFFF"/>
                </a:highlight>
                <a:latin typeface="inherit"/>
              </a:rPr>
              <a:t>0</a:t>
            </a: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: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μ</a:t>
            </a:r>
            <a:r>
              <a:rPr lang="en-US" sz="1500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= μ</a:t>
            </a:r>
            <a:r>
              <a:rPr lang="en-US" sz="1500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(the two population proportions are equal)</a:t>
            </a:r>
            <a:endParaRPr lang="en-US" sz="1500" b="0" i="0" dirty="0">
              <a:effectLst/>
              <a:highlight>
                <a:srgbClr val="FFFFFF"/>
              </a:highlight>
              <a:latin typeface="inherit"/>
            </a:endParaRPr>
          </a:p>
          <a:p>
            <a:pPr fontAlgn="base">
              <a:lnSpc>
                <a:spcPct val="90000"/>
              </a:lnSpc>
            </a:pP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The alternative hypothesis can be either two-tailed, left-tailed, or right-tailed: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H</a:t>
            </a:r>
            <a:r>
              <a:rPr lang="en-US" sz="1500" b="1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 (two-tailed): 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π</a:t>
            </a:r>
            <a:r>
              <a:rPr lang="en-US" sz="1500" b="1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≠ π</a:t>
            </a:r>
            <a:r>
              <a:rPr lang="en-US" sz="1500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(the two population proportions are not equal)</a:t>
            </a:r>
            <a:endParaRPr lang="en-US" sz="1500" b="0" i="0" dirty="0">
              <a:effectLst/>
              <a:highlight>
                <a:srgbClr val="FFFFFF"/>
              </a:highlight>
              <a:latin typeface="inherit"/>
            </a:endParaRP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H</a:t>
            </a:r>
            <a:r>
              <a:rPr lang="en-US" sz="1500" b="1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 (left-tailed): 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π</a:t>
            </a:r>
            <a:r>
              <a:rPr lang="en-US" sz="1500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&lt; π</a:t>
            </a:r>
            <a:r>
              <a:rPr lang="en-US" sz="1500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(population 1 proportion is less than population 2 proportion)</a:t>
            </a:r>
            <a:endParaRPr lang="en-US" sz="1500" b="0" i="0" dirty="0">
              <a:effectLst/>
              <a:highlight>
                <a:srgbClr val="FFFFFF"/>
              </a:highlight>
              <a:latin typeface="inherit"/>
            </a:endParaRP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H</a:t>
            </a:r>
            <a:r>
              <a:rPr lang="en-US" sz="1500" b="1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sz="1500" b="1" i="0" dirty="0">
                <a:effectLst/>
                <a:highlight>
                  <a:srgbClr val="FFFFFF"/>
                </a:highlight>
                <a:latin typeface="inherit"/>
              </a:rPr>
              <a:t> (right-tailed): 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π</a:t>
            </a:r>
            <a:r>
              <a:rPr lang="en-US" sz="1500" b="1" i="0" baseline="-25000" dirty="0">
                <a:effectLst/>
                <a:highlight>
                  <a:srgbClr val="FFFFFF"/>
                </a:highlight>
                <a:latin typeface="inherit"/>
              </a:rPr>
              <a:t>1 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&gt; π</a:t>
            </a:r>
            <a:r>
              <a:rPr lang="en-US" sz="1500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(population 1 proportion is greater than population 2 proportion)</a:t>
            </a:r>
            <a:endParaRPr lang="en-US" sz="1500" b="0" i="0" dirty="0">
              <a:effectLst/>
              <a:highlight>
                <a:srgbClr val="FFFFFF"/>
              </a:highlight>
              <a:latin typeface="inheri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08080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ormulae written on a blackboard">
            <a:extLst>
              <a:ext uri="{FF2B5EF4-FFF2-40B4-BE49-F238E27FC236}">
                <a16:creationId xmlns:a16="http://schemas.microsoft.com/office/drawing/2014/main" id="{EA25C714-7C25-A8EA-DC3A-499D454EB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4" r="2223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1EC003-50B8-D9AA-AA72-88A708F4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 fontAlgn="base"/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We use the following formula to calculate the test statistic z:</a:t>
            </a:r>
          </a:p>
          <a:p>
            <a:pPr fontAlgn="base"/>
            <a:r>
              <a:rPr lang="en-US" b="1" i="0" dirty="0">
                <a:effectLst/>
                <a:highlight>
                  <a:srgbClr val="FFFFFF"/>
                </a:highlight>
                <a:latin typeface="inherit"/>
              </a:rPr>
              <a:t>z 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= (p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 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- p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) / √p(1-p)(1/n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+1/n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)</a:t>
            </a:r>
          </a:p>
          <a:p>
            <a:pPr fontAlgn="base"/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where p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and p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are the sample proportions, 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1 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and 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2 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are the sample sizes, and where p is the total pooled proportion calculated as:</a:t>
            </a:r>
          </a:p>
          <a:p>
            <a:pPr fontAlgn="base"/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p = (p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 + p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)/(n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1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+n</a:t>
            </a:r>
            <a:r>
              <a:rPr lang="en-US" b="0" i="0" baseline="-25000" dirty="0">
                <a:effectLst/>
                <a:highlight>
                  <a:srgbClr val="FFFFFF"/>
                </a:highlight>
                <a:latin typeface="inherit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)</a:t>
            </a:r>
          </a:p>
          <a:p>
            <a:pPr fontAlgn="base"/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If the p-value that corresponds to the test statistic z is less than your chosen significance level (common choices are 0.10, 0.05, and 0.01) then you can reject the null hypothesis.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41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nd holding a pen shading number on a sheet">
            <a:extLst>
              <a:ext uri="{FF2B5EF4-FFF2-40B4-BE49-F238E27FC236}">
                <a16:creationId xmlns:a16="http://schemas.microsoft.com/office/drawing/2014/main" id="{46740DF3-E05A-2513-FBA5-1848E7D78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457F1-504B-1579-F84A-33301A56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Chi-Square Test Of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3ABF3-8D61-1EAB-9002-0C8A12E3B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3941" y="976129"/>
                <a:ext cx="4804931" cy="491981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chi-square test is a statistical method used to determine if there is a significant relationship between two categorical variables.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Formula of Chi-Square is: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Here,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chi squared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observed value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expected value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3ABF3-8D61-1EAB-9002-0C8A12E3B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3941" y="976129"/>
                <a:ext cx="4804931" cy="4919815"/>
              </a:xfrm>
              <a:blipFill>
                <a:blip r:embed="rId3"/>
                <a:stretch>
                  <a:fillRect l="-1014" t="-6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5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AD107-B448-C3DC-C42D-EE3EA84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Shapiro Wilk’s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FB896-064B-7EEF-A57F-32389B30E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1695" y="1402080"/>
                <a:ext cx="5320696" cy="405384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The Shapiro-Wilk test is a statistical test used to determine whether a sample comes from a normally distributed population. It tests the null hypothesis that the sample is drawn from a normal distribution.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IN" sz="1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formula for the W value is</a:t>
                </a:r>
                <a:endParaRPr lang="en-IN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IN" sz="1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</a:t>
                </a:r>
                <a:r>
                  <a:rPr lang="en-IN" sz="1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IN" sz="17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7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𝑊</m:t>
                    </m:r>
                    <m:r>
                      <a:rPr lang="en-IN" sz="17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7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17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where, xi are the ordered random sample values and ai are constants generated from the covariance, variances and means of the sample (size n) from a normally distributed sample. The test has limitations, most importantly that the test has a bias by sample size. The larger the sample, the more likely you’ll get a statistically significant result.</a:t>
                </a:r>
                <a:endParaRPr lang="en-IN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FB896-064B-7EEF-A57F-32389B30E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1695" y="1402080"/>
                <a:ext cx="5320696" cy="4053840"/>
              </a:xfrm>
              <a:blipFill>
                <a:blip r:embed="rId2"/>
                <a:stretch>
                  <a:fillRect l="-687" t="-150" r="-344" b="-1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1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AB39-6EE1-D347-DABE-DBCCCAE6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Linear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95BA0C-5EDA-322A-B228-E87230BD6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9182" y="802638"/>
                <a:ext cx="5408696" cy="5252722"/>
              </a:xfrm>
            </p:spPr>
            <p:txBody>
              <a:bodyPr anchor="ctr">
                <a:normAutofit fontScale="70000" lnSpcReduction="20000"/>
              </a:bodyPr>
              <a:lstStyle/>
              <a:p>
                <a:r>
                  <a:rPr lang="en-IN" sz="2300" b="1" dirty="0">
                    <a:solidFill>
                      <a:schemeClr val="bg1"/>
                    </a:solidFill>
                  </a:rPr>
                  <a:t>Simple Linear Regression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pPr algn="just">
                  <a:lnSpc>
                    <a:spcPct val="150000"/>
                  </a:lnSpc>
                  <a:spcBef>
                    <a:spcPts val="1400"/>
                  </a:spcBef>
                  <a:spcAft>
                    <a:spcPts val="14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statistics, simple linear regression is a linear regression model with a single explanatory variable That is, it concerns two-dimensional sample points with one independent variable and one dependent variable (conventionally, the x and y coordinates in a Cartesian coordinate system) and finds a linear function (a non-vertical straight line) that, as accurately as possible, predicts the dependent variable values as a function of the independent variable. The adjective simple refers to the fact that the outcome variable is related to a single predictor. </a:t>
                </a:r>
                <a:endParaRPr lang="en-IN" sz="18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400"/>
                  </a:spcBef>
                  <a:spcAft>
                    <a:spcPts val="14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formula for a Simple linear regression is:        </a:t>
                </a:r>
                <a:endParaRPr lang="en-IN" sz="18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1400"/>
                  </a:spcBef>
                  <a:spcAft>
                    <a:spcPts val="1400"/>
                  </a:spcAft>
                </a:pPr>
                <a14:m>
                  <m:oMath xmlns:m="http://schemas.openxmlformats.org/officeDocument/2006/math">
                    <m:r>
                      <a:rPr lang="en-IN" sz="1800" b="1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𝒀</m:t>
                    </m:r>
                    <m:r>
                      <a:rPr lang="en-IN" sz="1800" b="1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b="1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sz="1800" b="1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sz="1800" b="1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1800" b="1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𝑿</m:t>
                    </m:r>
                    <m:r>
                      <a:rPr lang="en-IN" sz="1800" b="1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IN" sz="1800" b="1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𝜺</m:t>
                    </m:r>
                  </m:oMath>
                </a14:m>
                <a:endParaRPr lang="en-IN" sz="1800" b="1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400"/>
                  </a:spcBef>
                  <a:spcAft>
                    <a:spcPts val="14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is the response variable, X is the explanatory variables,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y-intercept (constant term),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slope coefficients for each explanatory variable, ε is the random error term (also known as the residuals).</a:t>
                </a:r>
                <a:endParaRPr lang="en-IN" sz="1800" dirty="0">
                  <a:effectLst/>
                  <a:highlight>
                    <a:srgbClr val="FFFFFF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95BA0C-5EDA-322A-B228-E87230BD6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9182" y="802638"/>
                <a:ext cx="5408696" cy="5252722"/>
              </a:xfrm>
              <a:blipFill>
                <a:blip r:embed="rId2"/>
                <a:stretch>
                  <a:fillRect l="-450" t="-2555" r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7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4552F-F6F2-F557-05D4-2620124F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2F25-CA9F-7966-7939-E28DC8C7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rgbClr val="FFFFFF"/>
                </a:solidFill>
              </a:rPr>
              <a:t>Data Organization : Microsoft Excel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rgbClr val="FFFFFF"/>
                </a:solidFill>
              </a:rPr>
              <a:t>Data Cleaning : Python and Excel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rgbClr val="FFFFFF"/>
                </a:solidFill>
              </a:rPr>
              <a:t>Data Visualization: Python (Matplotlib) &amp; R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rgbClr val="FFFFFF"/>
                </a:solidFill>
              </a:rPr>
              <a:t>Data Analysis : 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689F4C12-34EF-9661-0F70-0D51C6B4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0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955F-8E2C-11E3-1721-B348AA580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959"/>
            <a:ext cx="9144000" cy="970384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Objectives Of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06E2B-D330-7B4B-DABF-D3CE55AE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225" y="2248679"/>
            <a:ext cx="10683550" cy="2603240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Analyse the current scenario of labour force participation and working population among men and women in each state/u.t of India.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Examine the literacy and unemployment conditions across rural and urban areas of each state/u.t in India.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Identify the influence of factors like literacy rate, unemployment rate and working rate on labour force participation.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0AD9-0634-3D93-5096-B0F35FCD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IN" sz="480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5B652-806B-EF62-FCB9-51F2E99C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Summary Of the People Surveyed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9FF63-253D-1D0C-1D3D-FA1D88BBB662}"/>
              </a:ext>
            </a:extLst>
          </p:cNvPr>
          <p:cNvSpPr>
            <a:spLocks/>
          </p:cNvSpPr>
          <p:nvPr/>
        </p:nvSpPr>
        <p:spPr>
          <a:xfrm>
            <a:off x="1999693" y="2638425"/>
            <a:ext cx="3876644" cy="639189"/>
          </a:xfrm>
          <a:prstGeom prst="rect">
            <a:avLst/>
          </a:prstGeom>
        </p:spPr>
        <p:txBody>
          <a:bodyPr/>
          <a:lstStyle/>
          <a:p>
            <a:pPr defTabSz="411480">
              <a:spcAft>
                <a:spcPts val="600"/>
              </a:spcAft>
            </a:pPr>
            <a:r>
              <a:rPr lang="en-I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Surveyed In Rural areas</a:t>
            </a:r>
            <a:endParaRPr lang="en-IN"/>
          </a:p>
        </p:txBody>
      </p:sp>
      <p:pic>
        <p:nvPicPr>
          <p:cNvPr id="8" name="Content Placeholder 7" descr="A blue circle with black text&#10;&#10;Description automatically generated">
            <a:extLst>
              <a:ext uri="{FF2B5EF4-FFF2-40B4-BE49-F238E27FC236}">
                <a16:creationId xmlns:a16="http://schemas.microsoft.com/office/drawing/2014/main" id="{14C9A107-389E-2ABD-46EA-6CFA2327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59" y="3400870"/>
            <a:ext cx="3876760" cy="2339530"/>
          </a:xfrm>
          <a:prstGeom prst="rect">
            <a:avLst/>
          </a:prstGeom>
        </p:spPr>
      </p:pic>
      <p:pic>
        <p:nvPicPr>
          <p:cNvPr id="10" name="Content Placeholder 9" descr="A black and green circle with white text&#10;&#10;Description automatically generated">
            <a:extLst>
              <a:ext uri="{FF2B5EF4-FFF2-40B4-BE49-F238E27FC236}">
                <a16:creationId xmlns:a16="http://schemas.microsoft.com/office/drawing/2014/main" id="{BC1451B1-71E4-F07D-73B2-D7D260129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18" y="3406284"/>
            <a:ext cx="3860906" cy="23287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C9C25-692B-8760-1972-29072565706C}"/>
              </a:ext>
            </a:extLst>
          </p:cNvPr>
          <p:cNvSpPr>
            <a:spLocks/>
          </p:cNvSpPr>
          <p:nvPr/>
        </p:nvSpPr>
        <p:spPr>
          <a:xfrm>
            <a:off x="6316299" y="2638425"/>
            <a:ext cx="3876644" cy="639189"/>
          </a:xfrm>
          <a:prstGeom prst="rect">
            <a:avLst/>
          </a:prstGeom>
        </p:spPr>
        <p:txBody>
          <a:bodyPr/>
          <a:lstStyle/>
          <a:p>
            <a:pPr defTabSz="411480">
              <a:spcAft>
                <a:spcPts val="600"/>
              </a:spcAft>
            </a:pPr>
            <a:r>
              <a:rPr lang="en-I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Surveyed In urban areas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7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D1EB-95B9-471F-1AA6-6ABD146A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Association Tests</a:t>
            </a:r>
          </a:p>
        </p:txBody>
      </p:sp>
    </p:spTree>
    <p:extLst>
      <p:ext uri="{BB962C8B-B14F-4D97-AF65-F5344CB8AC3E}">
        <p14:creationId xmlns:p14="http://schemas.microsoft.com/office/powerpoint/2010/main" val="234849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4B905-ED52-62DD-C24D-D246BDF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Gender-Wise Associativity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0D37A44-629F-18EE-DE9D-3E2ACC344C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6744693"/>
              </p:ext>
            </p:extLst>
          </p:nvPr>
        </p:nvGraphicFramePr>
        <p:xfrm>
          <a:off x="6338888" y="3143250"/>
          <a:ext cx="42529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7">
                  <a:extLst>
                    <a:ext uri="{9D8B030D-6E8A-4147-A177-3AD203B41FA5}">
                      <a16:colId xmlns:a16="http://schemas.microsoft.com/office/drawing/2014/main" val="38988818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89000909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68309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Illiterates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157273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193170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AF6BC-19C8-F0A0-C07A-CC50CAF6D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Area-Wise Associativity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5916A4-81BB-3132-470B-72CFA41E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of Literacy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4BBE75-79A6-5686-2AB5-969FE11380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8475732"/>
              </p:ext>
            </p:extLst>
          </p:nvPr>
        </p:nvGraphicFramePr>
        <p:xfrm>
          <a:off x="1582738" y="3143250"/>
          <a:ext cx="42703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349897920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452207782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395459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Illiterate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0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157272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71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B8FC2C-389D-DB71-6D62-3ED289A876F0}"/>
              </a:ext>
            </a:extLst>
          </p:cNvPr>
          <p:cNvSpPr txBox="1"/>
          <p:nvPr/>
        </p:nvSpPr>
        <p:spPr>
          <a:xfrm>
            <a:off x="6355652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8052.1,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FDA3A-0541-81F8-37D1-F071075DFC9A}"/>
              </a:ext>
            </a:extLst>
          </p:cNvPr>
          <p:cNvSpPr txBox="1"/>
          <p:nvPr/>
        </p:nvSpPr>
        <p:spPr>
          <a:xfrm>
            <a:off x="1582738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11272,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93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4B905-ED52-62DD-C24D-D246BDF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Gender-Wise Associativity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0D37A44-629F-18EE-DE9D-3E2ACC344C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37759939"/>
              </p:ext>
            </p:extLst>
          </p:nvPr>
        </p:nvGraphicFramePr>
        <p:xfrm>
          <a:off x="6338888" y="3143250"/>
          <a:ext cx="4252911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7">
                  <a:extLst>
                    <a:ext uri="{9D8B030D-6E8A-4147-A177-3AD203B41FA5}">
                      <a16:colId xmlns:a16="http://schemas.microsoft.com/office/drawing/2014/main" val="38988818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89000909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68309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 Participation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148578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AF6BC-19C8-F0A0-C07A-CC50CAF6D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Area-Wise Associativity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5916A4-81BB-3132-470B-72CFA41E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of Labour Force Participation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4BBE75-79A6-5686-2AB5-969FE11380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374358"/>
              </p:ext>
            </p:extLst>
          </p:nvPr>
        </p:nvGraphicFramePr>
        <p:xfrm>
          <a:off x="1582738" y="3143250"/>
          <a:ext cx="427037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349897920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452207782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395459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 Participation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0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71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B8FC2C-389D-DB71-6D62-3ED289A876F0}"/>
              </a:ext>
            </a:extLst>
          </p:cNvPr>
          <p:cNvSpPr txBox="1"/>
          <p:nvPr/>
        </p:nvSpPr>
        <p:spPr>
          <a:xfrm>
            <a:off x="6355652" y="4683967"/>
            <a:ext cx="42529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</a:t>
            </a:r>
            <a:r>
              <a:rPr lang="en-US" sz="1600" dirty="0">
                <a:solidFill>
                  <a:srgbClr val="000000"/>
                </a:solidFill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15.46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</a:t>
            </a:r>
            <a:r>
              <a:rPr lang="en-US" sz="1600" dirty="0">
                <a:solidFill>
                  <a:srgbClr val="000000"/>
                </a:solidFill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8.426e-05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FDA3A-0541-81F8-37D1-F071075DFC9A}"/>
              </a:ext>
            </a:extLst>
          </p:cNvPr>
          <p:cNvSpPr txBox="1"/>
          <p:nvPr/>
        </p:nvSpPr>
        <p:spPr>
          <a:xfrm>
            <a:off x="1582738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</a:t>
            </a:r>
            <a:r>
              <a:rPr lang="en-US" sz="1600" dirty="0">
                <a:solidFill>
                  <a:srgbClr val="000000"/>
                </a:solidFill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51031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54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4B905-ED52-62DD-C24D-D246BDF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Gender-Wise Associativity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0D37A44-629F-18EE-DE9D-3E2ACC344C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6220326"/>
              </p:ext>
            </p:extLst>
          </p:nvPr>
        </p:nvGraphicFramePr>
        <p:xfrm>
          <a:off x="6338888" y="3143250"/>
          <a:ext cx="4252911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7">
                  <a:extLst>
                    <a:ext uri="{9D8B030D-6E8A-4147-A177-3AD203B41FA5}">
                      <a16:colId xmlns:a16="http://schemas.microsoft.com/office/drawing/2014/main" val="38988818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89000909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68309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Unemployed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163889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234693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AF6BC-19C8-F0A0-C07A-CC50CAF6D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Area-Wise Associativity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5916A4-81BB-3132-470B-72CFA41E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of Unemployment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4BBE75-79A6-5686-2AB5-969FE11380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5699405"/>
              </p:ext>
            </p:extLst>
          </p:nvPr>
        </p:nvGraphicFramePr>
        <p:xfrm>
          <a:off x="1582738" y="3143250"/>
          <a:ext cx="427037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349897920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452207782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395459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Unemployed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203631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0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192753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71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B8FC2C-389D-DB71-6D62-3ED289A876F0}"/>
              </a:ext>
            </a:extLst>
          </p:cNvPr>
          <p:cNvSpPr txBox="1"/>
          <p:nvPr/>
        </p:nvSpPr>
        <p:spPr>
          <a:xfrm>
            <a:off x="6355652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</a:t>
            </a:r>
            <a:r>
              <a:rPr lang="en-US" sz="1600" dirty="0">
                <a:solidFill>
                  <a:srgbClr val="000000"/>
                </a:solidFill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1730.2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FDA3A-0541-81F8-37D1-F071075DFC9A}"/>
              </a:ext>
            </a:extLst>
          </p:cNvPr>
          <p:cNvSpPr txBox="1"/>
          <p:nvPr/>
        </p:nvSpPr>
        <p:spPr>
          <a:xfrm>
            <a:off x="1582738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</a:t>
            </a:r>
            <a:r>
              <a:rPr lang="en-US" sz="1600" dirty="0">
                <a:solidFill>
                  <a:srgbClr val="000000"/>
                </a:solidFill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811.29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99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4B905-ED52-62DD-C24D-D246BDF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Gender-Wise Associativity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0D37A44-629F-18EE-DE9D-3E2ACC344C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1407981"/>
              </p:ext>
            </p:extLst>
          </p:nvPr>
        </p:nvGraphicFramePr>
        <p:xfrm>
          <a:off x="6338888" y="3143250"/>
          <a:ext cx="42529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7">
                  <a:extLst>
                    <a:ext uri="{9D8B030D-6E8A-4147-A177-3AD203B41FA5}">
                      <a16:colId xmlns:a16="http://schemas.microsoft.com/office/drawing/2014/main" val="38988818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89000909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368309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147774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AF6BC-19C8-F0A0-C07A-CC50CAF6D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Area-Wise Associativity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5916A4-81BB-3132-470B-72CFA41E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of Working Population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4BBE75-79A6-5686-2AB5-969FE11380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8125649"/>
              </p:ext>
            </p:extLst>
          </p:nvPr>
        </p:nvGraphicFramePr>
        <p:xfrm>
          <a:off x="1582738" y="3143250"/>
          <a:ext cx="42703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349897920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452207782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395459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115222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0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71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B8FC2C-389D-DB71-6D62-3ED289A876F0}"/>
              </a:ext>
            </a:extLst>
          </p:cNvPr>
          <p:cNvSpPr txBox="1"/>
          <p:nvPr/>
        </p:nvSpPr>
        <p:spPr>
          <a:xfrm>
            <a:off x="6355652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451.46,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FDA3A-0541-81F8-37D1-F071075DFC9A}"/>
              </a:ext>
            </a:extLst>
          </p:cNvPr>
          <p:cNvSpPr txBox="1"/>
          <p:nvPr/>
        </p:nvSpPr>
        <p:spPr>
          <a:xfrm>
            <a:off x="1582738" y="4683967"/>
            <a:ext cx="4252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 with Yates' continuity correction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data</a:t>
            </a:r>
            <a:b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47395,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6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59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519BD-5375-CC57-E59C-FA45732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Proportion tests</a:t>
            </a:r>
          </a:p>
        </p:txBody>
      </p:sp>
    </p:spTree>
    <p:extLst>
      <p:ext uri="{BB962C8B-B14F-4D97-AF65-F5344CB8AC3E}">
        <p14:creationId xmlns:p14="http://schemas.microsoft.com/office/powerpoint/2010/main" val="378631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DFA2-D193-DBD3-043B-72B67041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Literacy Among states/</a:t>
            </a:r>
            <a:r>
              <a:rPr lang="en-IN" sz="2600" dirty="0" err="1">
                <a:solidFill>
                  <a:schemeClr val="bg1"/>
                </a:solidFill>
              </a:rPr>
              <a:t>u.t’s</a:t>
            </a:r>
            <a:endParaRPr lang="en-IN" sz="2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19750" y="1544363"/>
                <a:ext cx="5607050" cy="22403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defTabSz="329184">
                  <a:lnSpc>
                    <a:spcPct val="90000"/>
                  </a:lnSpc>
                  <a:spcBef>
                    <a:spcPts val="1728"/>
                  </a:spcBef>
                  <a:spcAft>
                    <a:spcPts val="288"/>
                  </a:spcAft>
                </a:pPr>
                <a:r>
                  <a:rPr lang="en-US" sz="1296" b="1" i="1" kern="0">
                    <a:solidFill>
                      <a:srgbClr val="0C5791"/>
                    </a:solidFill>
                    <a:latin typeface="Calibri" panose="020F0502020204030204" pitchFamily="34" charset="0"/>
                    <a:ea typeface="+mn-ea"/>
                    <a:cs typeface="Times New Roman" panose="02020603050405020304" pitchFamily="18" charset="0"/>
                  </a:rPr>
                  <a:t>Area-wise proportion test for all India</a:t>
                </a:r>
                <a:endParaRPr lang="en-IN" sz="1296" b="1" kern="100">
                  <a:solidFill>
                    <a:srgbClr val="0F4761"/>
                  </a:solidFill>
                  <a:latin typeface="Aptos Display" panose="020B000402020202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defTabSz="329184">
                  <a:lnSpc>
                    <a:spcPct val="90000"/>
                  </a:lnSpc>
                  <a:spcBef>
                    <a:spcPts val="648"/>
                  </a:spcBef>
                  <a:spcAft>
                    <a:spcPts val="648"/>
                  </a:spcAft>
                </a:pPr>
                <a:r>
                  <a:rPr lang="en-US" sz="1296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 this section we are going to perform a two-sample proportion test on the rural and urban regions of India. To continue with the test let us look at some of the notations used:</a:t>
                </a:r>
                <a:endParaRPr lang="en-IN" sz="129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marL="246888" indent="-246888" defTabSz="329184">
                  <a:lnSpc>
                    <a:spcPct val="90000"/>
                  </a:lnSpc>
                  <a:spcAft>
                    <a:spcPts val="72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𝑯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296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Null Hypothesis</a:t>
                </a:r>
                <a:endParaRPr lang="en-IN" sz="129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marL="246888" indent="-246888" defTabSz="329184">
                  <a:lnSpc>
                    <a:spcPct val="90000"/>
                  </a:lnSpc>
                  <a:spcAft>
                    <a:spcPts val="72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𝑯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96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Alternative Hypothesis</a:t>
                </a:r>
                <a:endParaRPr lang="en-IN" sz="129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marL="246888" indent="-246888" defTabSz="329184">
                  <a:lnSpc>
                    <a:spcPct val="90000"/>
                  </a:lnSpc>
                  <a:spcAft>
                    <a:spcPts val="72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296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Proportion of literate people in rural area</a:t>
                </a:r>
                <a:endParaRPr lang="en-IN" sz="129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marL="246888" indent="-246888" defTabSz="329184">
                  <a:lnSpc>
                    <a:spcPct val="90000"/>
                  </a:lnSpc>
                  <a:spcAft>
                    <a:spcPts val="72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1296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Proportion of literate people in urban area</a:t>
                </a:r>
                <a:endParaRPr lang="en-IN" sz="129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1544363"/>
                <a:ext cx="5607050" cy="2240310"/>
              </a:xfrm>
              <a:prstGeom prst="rect">
                <a:avLst/>
              </a:prstGeom>
              <a:blipFill>
                <a:blip r:embed="rId2"/>
                <a:stretch>
                  <a:fillRect l="-108" t="-811"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/>
              <p:nvPr/>
            </p:nvSpPr>
            <p:spPr>
              <a:xfrm>
                <a:off x="5619750" y="3982186"/>
                <a:ext cx="5607050" cy="1394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05740" indent="-205740" defTabSz="329184">
                  <a:lnSpc>
                    <a:spcPct val="107000"/>
                  </a:lnSpc>
                  <a:spcBef>
                    <a:spcPts val="648"/>
                  </a:spcBef>
                  <a:spcAft>
                    <a:spcPts val="648"/>
                  </a:spcAft>
                  <a:buFont typeface="Arial" panose="020B0604020202020204" pitchFamily="34" charset="0"/>
                  <a:buChar char="•"/>
                </a:pPr>
                <a:r>
                  <a:rPr lang="en-IN" sz="1296" i="1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Null &amp; Alternative Hypothesis</a:t>
                </a:r>
              </a:p>
              <a:p>
                <a:pPr algn="ctr" defTabSz="329184">
                  <a:lnSpc>
                    <a:spcPct val="107000"/>
                  </a:lnSpc>
                  <a:spcBef>
                    <a:spcPts val="648"/>
                  </a:spcBef>
                  <a:spcAft>
                    <a:spcPts val="648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𝑯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296" b="1" kern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296" b="1" kern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sub>
                    </m:sSub>
                  </m:oMath>
                </a14:m>
                <a:endParaRPr lang="en-IN" sz="1296" kern="1200" dirty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 algn="ctr" defTabSz="329184">
                  <a:lnSpc>
                    <a:spcPct val="107000"/>
                  </a:lnSpc>
                  <a:spcBef>
                    <a:spcPts val="648"/>
                  </a:spcBef>
                  <a:spcAft>
                    <a:spcPts val="648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𝑯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96" b="1" kern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296" b="1" kern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96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</m:e>
                      <m:sub>
                        <m:r>
                          <a:rPr lang="en-US" sz="1296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sub>
                    </m:sSub>
                  </m:oMath>
                </a14:m>
                <a:endParaRPr lang="en-IN" sz="1296" kern="1200" dirty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3982186"/>
                <a:ext cx="5607050" cy="1394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0FD6DB-CD61-BE9F-2991-FE0EC6D14F29}"/>
              </a:ext>
            </a:extLst>
          </p:cNvPr>
          <p:cNvSpPr txBox="1"/>
          <p:nvPr/>
        </p:nvSpPr>
        <p:spPr>
          <a:xfrm>
            <a:off x="5619750" y="5573927"/>
            <a:ext cx="560705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No. of Literate People Surveyed</a:t>
            </a:r>
            <a:b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Rural          193170          243971</a:t>
            </a:r>
            <a:b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Urban          157273          175541</a:t>
            </a:r>
          </a:p>
          <a:p>
            <a:pPr algn="ctr"/>
            <a:r>
              <a:rPr lang="en-US" sz="12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8052.1, </a:t>
            </a:r>
            <a:r>
              <a:rPr lang="en-US" sz="12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2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4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DFA2-D193-DBD3-043B-72B67041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Labour Force Participation Among states/</a:t>
            </a:r>
            <a:r>
              <a:rPr lang="en-IN" sz="2600" dirty="0" err="1">
                <a:solidFill>
                  <a:schemeClr val="bg1"/>
                </a:solidFill>
              </a:rPr>
              <a:t>u.t’s</a:t>
            </a:r>
            <a:endParaRPr lang="en-IN" sz="2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19750" y="1544363"/>
                <a:ext cx="5607050" cy="22403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defTabSz="329184">
                  <a:lnSpc>
                    <a:spcPct val="90000"/>
                  </a:lnSpc>
                  <a:spcBef>
                    <a:spcPts val="1728"/>
                  </a:spcBef>
                  <a:spcAft>
                    <a:spcPts val="288"/>
                  </a:spcAft>
                </a:pPr>
                <a:r>
                  <a:rPr lang="en-US" sz="1900" b="1" i="1" kern="0" dirty="0">
                    <a:solidFill>
                      <a:srgbClr val="0C579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Gender</a:t>
                </a:r>
                <a:r>
                  <a:rPr lang="en-US" sz="1900" b="1" i="1" kern="0" dirty="0">
                    <a:solidFill>
                      <a:srgbClr val="0C5791"/>
                    </a:solidFill>
                    <a:latin typeface="Calibri" panose="020F0502020204030204" pitchFamily="34" charset="0"/>
                    <a:ea typeface="+mn-ea"/>
                    <a:cs typeface="Times New Roman" panose="02020603050405020304" pitchFamily="18" charset="0"/>
                  </a:rPr>
                  <a:t>-wise proportion test for all India</a:t>
                </a:r>
                <a:endParaRPr lang="en-IN" sz="1900" b="1" kern="100" dirty="0">
                  <a:solidFill>
                    <a:srgbClr val="0F4761"/>
                  </a:solidFill>
                  <a:latin typeface="Aptos Display" panose="020B000402020202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700" dirty="0"/>
                  <a:t>In this section we are going to perform a two-sample proportion test on men and women of each state. To continue with the test let us understand some notations used:</a:t>
                </a:r>
                <a:endParaRPr lang="en-IN" sz="17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700" b="1" i="1"/>
                        </m:ctrlPr>
                      </m:sSubPr>
                      <m:e>
                        <m:r>
                          <a:rPr lang="en-US" sz="1700" b="1" i="1"/>
                          <m:t>𝑯</m:t>
                        </m:r>
                      </m:e>
                      <m:sub>
                        <m:r>
                          <a:rPr lang="en-US" sz="1700" b="1" i="1"/>
                          <m:t>𝟎</m:t>
                        </m:r>
                      </m:sub>
                    </m:sSub>
                  </m:oMath>
                </a14:m>
                <a:r>
                  <a:rPr lang="en-US" sz="1700" dirty="0"/>
                  <a:t> - Null Hypothesis</a:t>
                </a:r>
                <a:endParaRPr lang="en-IN" sz="17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700" b="1" i="1"/>
                        </m:ctrlPr>
                      </m:sSubPr>
                      <m:e>
                        <m:r>
                          <a:rPr lang="en-US" sz="1700" b="1" i="1"/>
                          <m:t>𝑯</m:t>
                        </m:r>
                      </m:e>
                      <m:sub>
                        <m:r>
                          <a:rPr lang="en-US" sz="1700" b="1" i="1"/>
                          <m:t>𝟏</m:t>
                        </m:r>
                      </m:sub>
                    </m:sSub>
                  </m:oMath>
                </a14:m>
                <a:r>
                  <a:rPr lang="en-US" sz="1700" dirty="0"/>
                  <a:t> - Alternative Hypothesis</a:t>
                </a:r>
                <a:endParaRPr lang="en-IN" sz="17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700" b="1" i="1"/>
                        </m:ctrlPr>
                      </m:sSubPr>
                      <m:e>
                        <m:r>
                          <a:rPr lang="en-US" sz="1700" b="1" i="1"/>
                          <m:t>𝑷</m:t>
                        </m:r>
                      </m:e>
                      <m:sub>
                        <m:r>
                          <a:rPr lang="en-US" sz="1700" b="1" i="1"/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700" b="1" i="1"/>
                        </m:ctrlPr>
                      </m:sSubPr>
                      <m:e>
                        <m:r>
                          <a:rPr lang="en-US" sz="1700" b="1"/>
                          <m:t>,</m:t>
                        </m:r>
                      </m:e>
                      <m:sub>
                        <m:r>
                          <a:rPr lang="en-US" sz="1700" b="1" i="1"/>
                          <m:t>𝑴</m:t>
                        </m:r>
                      </m:sub>
                    </m:sSub>
                  </m:oMath>
                </a14:m>
                <a:r>
                  <a:rPr lang="en-US" sz="1700" dirty="0"/>
                  <a:t> - Proportion of men in </a:t>
                </a:r>
                <a:r>
                  <a:rPr lang="en-US" sz="1700" dirty="0" err="1"/>
                  <a:t>labour</a:t>
                </a:r>
                <a:endParaRPr lang="en-IN" sz="17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700" b="1" i="1"/>
                        </m:ctrlPr>
                      </m:sSubPr>
                      <m:e>
                        <m:r>
                          <a:rPr lang="en-US" sz="1700" b="1" i="1"/>
                          <m:t>𝑷</m:t>
                        </m:r>
                      </m:e>
                      <m:sub>
                        <m:r>
                          <a:rPr lang="en-US" sz="1700" b="1" i="1"/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700" b="1" i="1"/>
                        </m:ctrlPr>
                      </m:sSubPr>
                      <m:e>
                        <m:r>
                          <a:rPr lang="en-US" sz="1700" b="1"/>
                          <m:t>,</m:t>
                        </m:r>
                      </m:e>
                      <m:sub>
                        <m:r>
                          <a:rPr lang="en-US" sz="1700" b="1" i="1"/>
                          <m:t>𝑾</m:t>
                        </m:r>
                      </m:sub>
                    </m:sSub>
                  </m:oMath>
                </a14:m>
                <a:r>
                  <a:rPr lang="en-US" sz="1700" dirty="0"/>
                  <a:t> - Proportion of women in </a:t>
                </a:r>
                <a:r>
                  <a:rPr lang="en-US" sz="1700" dirty="0" err="1"/>
                  <a:t>labour</a:t>
                </a:r>
                <a:endParaRPr lang="en-IN" sz="17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1544363"/>
                <a:ext cx="5607050" cy="2240310"/>
              </a:xfrm>
              <a:prstGeom prst="rect">
                <a:avLst/>
              </a:prstGeom>
              <a:blipFill>
                <a:blip r:embed="rId2"/>
                <a:stretch>
                  <a:fillRect l="-976" t="-3243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/>
              <p:nvPr/>
            </p:nvSpPr>
            <p:spPr>
              <a:xfrm>
                <a:off x="5619750" y="3982186"/>
                <a:ext cx="5607050" cy="1152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05740" indent="-205740" defTabSz="329184">
                  <a:lnSpc>
                    <a:spcPct val="107000"/>
                  </a:lnSpc>
                  <a:spcBef>
                    <a:spcPts val="648"/>
                  </a:spcBef>
                  <a:spcAft>
                    <a:spcPts val="648"/>
                  </a:spcAft>
                  <a:buFont typeface="Arial" panose="020B0604020202020204" pitchFamily="34" charset="0"/>
                  <a:buChar char="•"/>
                </a:pPr>
                <a:r>
                  <a:rPr lang="en-IN" sz="1296" i="1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Null &amp; Alternative Hypothesis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𝑯</m:t>
                        </m:r>
                      </m:e>
                      <m:sub>
                        <m:r>
                          <a:rPr lang="en-US" sz="1600" b="1" i="1"/>
                          <m:t>𝟎</m:t>
                        </m:r>
                      </m:sub>
                    </m:sSub>
                  </m:oMath>
                </a14:m>
                <a:r>
                  <a:rPr lang="en-US" sz="16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𝑴</m:t>
                        </m:r>
                      </m:sub>
                    </m:sSub>
                  </m:oMath>
                </a14:m>
                <a:r>
                  <a:rPr lang="en-US" sz="16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𝑾</m:t>
                        </m:r>
                      </m:sub>
                    </m:sSub>
                  </m:oMath>
                </a14:m>
                <a:endParaRPr lang="en-IN" sz="1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𝑯</m:t>
                        </m:r>
                      </m:e>
                      <m:sub>
                        <m:r>
                          <a:rPr lang="en-US" sz="1600" b="1" i="1"/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𝑴</m:t>
                        </m:r>
                      </m:sub>
                    </m:sSub>
                  </m:oMath>
                </a14:m>
                <a:r>
                  <a:rPr lang="en-US" sz="1600" b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𝑳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𝑾</m:t>
                        </m:r>
                      </m:sub>
                    </m:sSub>
                  </m:oMath>
                </a14:m>
                <a:endParaRPr lang="en-IN" sz="1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3982186"/>
                <a:ext cx="5607050" cy="1152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0FD6DB-CD61-BE9F-2991-FE0EC6D14F29}"/>
              </a:ext>
            </a:extLst>
          </p:cNvPr>
          <p:cNvSpPr txBox="1"/>
          <p:nvPr/>
        </p:nvSpPr>
        <p:spPr>
          <a:xfrm>
            <a:off x="5619750" y="5573927"/>
            <a:ext cx="5607050" cy="100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No. of people in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People Surveyed</a:t>
            </a:r>
            <a:b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Men                    119545          213285</a:t>
            </a:r>
            <a:b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Women                   49403          206228</a:t>
            </a:r>
            <a:endParaRPr lang="en-IN" sz="1200" dirty="0">
              <a:solidFill>
                <a:srgbClr val="000000"/>
              </a:solidFill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X-squared = 44896, </a:t>
            </a:r>
            <a:r>
              <a:rPr lang="en-US" sz="12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66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9DD-4488-23B5-4962-A04FA29B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27"/>
            <a:ext cx="9144000" cy="99837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Insight about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1C59A-EAAD-52B4-4DEA-545E57E1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525347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Type of Data Used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– Secondary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Data Authorized By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–  Ministry of Statistics and Program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Data Collected By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– Periodic Labour Force Survey (PLFS)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Variables In the Dataset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Literacy Rate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Unemployment Rate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Worker Population Ratio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Labour Force Participation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Respondents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 : Each State and Union Territory of India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Time Frame of the Data Used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: June 2022 – July 2023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76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DFA2-D193-DBD3-043B-72B67041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Unemployment Among states/</a:t>
            </a:r>
            <a:r>
              <a:rPr lang="en-IN" sz="2600" dirty="0" err="1">
                <a:solidFill>
                  <a:schemeClr val="bg1"/>
                </a:solidFill>
              </a:rPr>
              <a:t>u.t’s</a:t>
            </a:r>
            <a:endParaRPr lang="en-IN" sz="2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19750" y="681135"/>
                <a:ext cx="5607050" cy="29204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defTabSz="329184">
                  <a:lnSpc>
                    <a:spcPct val="90000"/>
                  </a:lnSpc>
                  <a:spcBef>
                    <a:spcPts val="1728"/>
                  </a:spcBef>
                  <a:spcAft>
                    <a:spcPts val="288"/>
                  </a:spcAft>
                </a:pPr>
                <a:r>
                  <a:rPr lang="en-US" sz="2300" b="1" i="1" kern="0" dirty="0">
                    <a:solidFill>
                      <a:srgbClr val="0C5791"/>
                    </a:solidFill>
                    <a:latin typeface="Calibri" panose="020F0502020204030204" pitchFamily="34" charset="0"/>
                    <a:ea typeface="+mn-ea"/>
                    <a:cs typeface="Times New Roman" panose="02020603050405020304" pitchFamily="18" charset="0"/>
                  </a:rPr>
                  <a:t>Area-wise proportion test for all India</a:t>
                </a:r>
                <a:endParaRPr lang="en-IN" sz="2300" b="1" kern="100" dirty="0">
                  <a:solidFill>
                    <a:srgbClr val="0F4761"/>
                  </a:solidFill>
                  <a:latin typeface="Aptos Display" panose="020B000402020202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 this section we are going to perform a two-sample proportion test on the rural and urban regions of each state. To continue with the test let us look at some of the notations used: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Null Hypothesis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Alternative Hypothesis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  <m:sub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Proportion of unemployed people in rural area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  <m:sub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Proportion of unemployed people in urban area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681135"/>
                <a:ext cx="5607050" cy="2920481"/>
              </a:xfrm>
              <a:prstGeom prst="rect">
                <a:avLst/>
              </a:prstGeom>
              <a:blipFill>
                <a:blip r:embed="rId2"/>
                <a:stretch>
                  <a:fillRect l="-868" t="-3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/>
              <p:nvPr/>
            </p:nvSpPr>
            <p:spPr>
              <a:xfrm>
                <a:off x="5619750" y="3982186"/>
                <a:ext cx="5607050" cy="1152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05740" indent="-205740" defTabSz="329184">
                  <a:lnSpc>
                    <a:spcPct val="107000"/>
                  </a:lnSpc>
                  <a:spcBef>
                    <a:spcPts val="648"/>
                  </a:spcBef>
                  <a:spcAft>
                    <a:spcPts val="648"/>
                  </a:spcAft>
                  <a:buFont typeface="Arial" panose="020B0604020202020204" pitchFamily="34" charset="0"/>
                  <a:buChar char="•"/>
                </a:pPr>
                <a:r>
                  <a:rPr lang="en-IN" sz="1296" i="1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Null &amp; Alternative Hypothesis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𝑯</m:t>
                        </m:r>
                      </m:e>
                      <m:sub>
                        <m:r>
                          <a:rPr lang="en-US" sz="1600" b="1" i="1"/>
                          <m:t>𝟎</m:t>
                        </m:r>
                      </m:sub>
                    </m:sSub>
                  </m:oMath>
                </a14:m>
                <a:r>
                  <a:rPr lang="en-US" sz="16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𝑼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𝑹</m:t>
                        </m:r>
                      </m:sub>
                    </m:sSub>
                  </m:oMath>
                </a14:m>
                <a:r>
                  <a:rPr lang="en-US" sz="16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𝑼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𝑼</m:t>
                        </m:r>
                      </m:sub>
                    </m:sSub>
                  </m:oMath>
                </a14:m>
                <a:endParaRPr lang="en-IN" sz="1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𝑯</m:t>
                        </m:r>
                      </m:e>
                      <m:sub>
                        <m:r>
                          <a:rPr lang="en-US" sz="1600" b="1" i="1"/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𝑼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𝑹</m:t>
                        </m:r>
                      </m:sub>
                    </m:sSub>
                  </m:oMath>
                </a14:m>
                <a:r>
                  <a:rPr lang="en-US" sz="1600" b="1" dirty="0"/>
                  <a:t> 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 i="1"/>
                          <m:t>𝑷</m:t>
                        </m:r>
                      </m:e>
                      <m:sub>
                        <m:r>
                          <a:rPr lang="en-US" sz="1600" b="1" i="1"/>
                          <m:t>𝑼</m:t>
                        </m:r>
                      </m:sub>
                    </m:sSub>
                    <m:sSub>
                      <m:sSubPr>
                        <m:ctrlPr>
                          <a:rPr lang="en-IN" sz="1600" b="1" i="1"/>
                        </m:ctrlPr>
                      </m:sSubPr>
                      <m:e>
                        <m:r>
                          <a:rPr lang="en-US" sz="1600" b="1"/>
                          <m:t>,</m:t>
                        </m:r>
                      </m:e>
                      <m:sub>
                        <m:r>
                          <a:rPr lang="en-US" sz="1600" b="1" i="1"/>
                          <m:t>𝑼</m:t>
                        </m:r>
                      </m:sub>
                    </m:sSub>
                  </m:oMath>
                </a14:m>
                <a:endParaRPr lang="en-IN" sz="1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3982186"/>
                <a:ext cx="5607050" cy="1152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0FD6DB-CD61-BE9F-2991-FE0EC6D14F29}"/>
              </a:ext>
            </a:extLst>
          </p:cNvPr>
          <p:cNvSpPr txBox="1"/>
          <p:nvPr/>
        </p:nvSpPr>
        <p:spPr>
          <a:xfrm>
            <a:off x="5619750" y="5573927"/>
            <a:ext cx="5607050" cy="1404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No. of unemployed People Surveyed</a:t>
            </a:r>
            <a:br>
              <a:rPr lang="en-US" sz="14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Rural              9278          243971</a:t>
            </a:r>
            <a:br>
              <a:rPr lang="en-US" sz="14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Urban             11652          175541</a:t>
            </a:r>
            <a:endParaRPr lang="en-IN" sz="14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##X-squared = 1730.2,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075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DFA2-D193-DBD3-043B-72B67041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Working Population Among states/</a:t>
            </a:r>
            <a:r>
              <a:rPr lang="en-IN" sz="2600" dirty="0" err="1">
                <a:solidFill>
                  <a:schemeClr val="bg1"/>
                </a:solidFill>
              </a:rPr>
              <a:t>u.t’s</a:t>
            </a:r>
            <a:endParaRPr lang="en-IN" sz="2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19750" y="1184988"/>
                <a:ext cx="5607050" cy="25996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defTabSz="329184">
                  <a:lnSpc>
                    <a:spcPct val="90000"/>
                  </a:lnSpc>
                  <a:spcBef>
                    <a:spcPts val="1728"/>
                  </a:spcBef>
                  <a:spcAft>
                    <a:spcPts val="288"/>
                  </a:spcAft>
                </a:pPr>
                <a:r>
                  <a:rPr lang="en-US" sz="2300" b="1" i="1" kern="0" dirty="0">
                    <a:solidFill>
                      <a:srgbClr val="0C579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Gender</a:t>
                </a:r>
                <a:r>
                  <a:rPr lang="en-US" sz="2300" b="1" i="1" kern="0" dirty="0">
                    <a:solidFill>
                      <a:srgbClr val="0C5791"/>
                    </a:solidFill>
                    <a:latin typeface="Calibri" panose="020F0502020204030204" pitchFamily="34" charset="0"/>
                    <a:ea typeface="+mn-ea"/>
                    <a:cs typeface="Times New Roman" panose="02020603050405020304" pitchFamily="18" charset="0"/>
                  </a:rPr>
                  <a:t>-wise proportion test for all India</a:t>
                </a:r>
                <a:endParaRPr lang="en-IN" sz="2300" b="1" kern="100" dirty="0">
                  <a:solidFill>
                    <a:srgbClr val="0F4761"/>
                  </a:solidFill>
                  <a:latin typeface="Aptos Display" panose="020B0004020202020204" pitchFamily="34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 this section we are going to perform a two-sample proportion test on men and women of each state. To continue with the test let us understand some notations used: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Null Hypothesis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Alternative Hypothesis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Proportion of working men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Proportion of working women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95ED-C804-704D-53E0-017E4DA2D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1184988"/>
                <a:ext cx="5607050" cy="2599685"/>
              </a:xfrm>
              <a:prstGeom prst="rect">
                <a:avLst/>
              </a:prstGeom>
              <a:blipFill>
                <a:blip r:embed="rId2"/>
                <a:stretch>
                  <a:fillRect l="-1085" t="-3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/>
              <p:nvPr/>
            </p:nvSpPr>
            <p:spPr>
              <a:xfrm>
                <a:off x="5619750" y="3982186"/>
                <a:ext cx="5607050" cy="1121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05740" indent="-205740" defTabSz="329184">
                  <a:lnSpc>
                    <a:spcPct val="107000"/>
                  </a:lnSpc>
                  <a:spcBef>
                    <a:spcPts val="648"/>
                  </a:spcBef>
                  <a:spcAft>
                    <a:spcPts val="648"/>
                  </a:spcAft>
                  <a:buFont typeface="Arial" panose="020B0604020202020204" pitchFamily="34" charset="0"/>
                  <a:buChar char="•"/>
                </a:pPr>
                <a:r>
                  <a:rPr lang="en-IN" sz="1296" i="1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Null &amp; Alternative Hypothesis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 i="1"/>
                          <m:t>𝑯</m:t>
                        </m:r>
                      </m:e>
                      <m:sub>
                        <m:r>
                          <a:rPr lang="en-US" b="1" i="1"/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 i="1"/>
                          <m:t>𝑷</m:t>
                        </m:r>
                      </m:e>
                      <m:sub>
                        <m:r>
                          <a:rPr lang="en-US" b="1" i="1"/>
                          <m:t>𝑾</m:t>
                        </m:r>
                      </m:sub>
                    </m:sSub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/>
                          <m:t>,</m:t>
                        </m:r>
                      </m:e>
                      <m:sub>
                        <m:r>
                          <a:rPr lang="en-US" b="1" i="1"/>
                          <m:t>𝑴</m:t>
                        </m:r>
                      </m:sub>
                    </m:sSub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 i="1"/>
                          <m:t>𝑷</m:t>
                        </m:r>
                      </m:e>
                      <m:sub>
                        <m:r>
                          <a:rPr lang="en-US" b="1" i="1"/>
                          <m:t>𝑾</m:t>
                        </m:r>
                      </m:sub>
                    </m:sSub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/>
                          <m:t>,</m:t>
                        </m:r>
                      </m:e>
                      <m:sub>
                        <m:r>
                          <a:rPr lang="en-US" b="1" i="1"/>
                          <m:t>𝑾</m:t>
                        </m:r>
                      </m:sub>
                    </m:sSub>
                  </m:oMath>
                </a14:m>
                <a:endParaRPr lang="en-I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 i="1"/>
                          <m:t>𝑯</m:t>
                        </m:r>
                      </m:e>
                      <m:sub>
                        <m:r>
                          <a:rPr lang="en-US" b="1" i="1"/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 i="1"/>
                          <m:t>𝑷</m:t>
                        </m:r>
                      </m:e>
                      <m:sub>
                        <m:r>
                          <a:rPr lang="en-US" b="1" i="1"/>
                          <m:t>𝑾</m:t>
                        </m:r>
                      </m:sub>
                    </m:sSub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/>
                          <m:t>,</m:t>
                        </m:r>
                      </m:e>
                      <m:sub>
                        <m:r>
                          <a:rPr lang="en-US" b="1" i="1"/>
                          <m:t>𝑴</m:t>
                        </m:r>
                      </m:sub>
                    </m:sSub>
                  </m:oMath>
                </a14:m>
                <a:r>
                  <a:rPr lang="en-US" b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 i="1"/>
                          <m:t>𝑷</m:t>
                        </m:r>
                      </m:e>
                      <m:sub>
                        <m:r>
                          <a:rPr lang="en-US" b="1" i="1"/>
                          <m:t>𝑾</m:t>
                        </m:r>
                      </m:sub>
                    </m:sSub>
                    <m:sSub>
                      <m:sSubPr>
                        <m:ctrlPr>
                          <a:rPr lang="en-IN" b="1" i="1"/>
                        </m:ctrlPr>
                      </m:sSubPr>
                      <m:e>
                        <m:r>
                          <a:rPr lang="en-US" b="1"/>
                          <m:t>,</m:t>
                        </m:r>
                      </m:e>
                      <m:sub>
                        <m:r>
                          <a:rPr lang="en-US" b="1" i="1"/>
                          <m:t>𝑾</m:t>
                        </m:r>
                      </m:sub>
                    </m:sSub>
                  </m:oMath>
                </a14:m>
                <a:endParaRPr lang="en-IN" dirty="0"/>
              </a:p>
              <a:p>
                <a:pPr algn="ctr"/>
                <a:endParaRPr lang="en-IN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0CBFB-6AD3-29DF-CE3F-2DDC30B0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3982186"/>
                <a:ext cx="5607050" cy="1121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0FD6DB-CD61-BE9F-2991-FE0EC6D14F29}"/>
              </a:ext>
            </a:extLst>
          </p:cNvPr>
          <p:cNvSpPr txBox="1"/>
          <p:nvPr/>
        </p:nvSpPr>
        <p:spPr>
          <a:xfrm>
            <a:off x="5619750" y="5573927"/>
            <a:ext cx="5607050" cy="99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No. of Working People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People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Surveyed</a:t>
            </a:r>
            <a:b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Men                  113041          213285</a:t>
            </a:r>
            <a:b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Women                 42895          206228</a:t>
            </a:r>
            <a:endParaRPr lang="en-IN" sz="1200" dirty="0">
              <a:effectLst/>
              <a:highlight>
                <a:srgbClr val="F8F8F8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##X-squared = 46548, </a:t>
            </a:r>
            <a:r>
              <a:rPr lang="en-US" sz="12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1, p-value &lt; 2.2e-16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6760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F64367-9171-455F-9283-AC21BC55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603A95-5798-4F9F-80E4-CF53F30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822B10-37B9-6443-C106-30EA1788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1327499"/>
            <a:ext cx="8624887" cy="927328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F012D-6CD6-46AF-A834-6B0CA930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B06B40-8401-CBA3-50F1-C4018C7D02A0}"/>
              </a:ext>
            </a:extLst>
          </p:cNvPr>
          <p:cNvSpPr>
            <a:spLocks/>
          </p:cNvSpPr>
          <p:nvPr/>
        </p:nvSpPr>
        <p:spPr>
          <a:xfrm>
            <a:off x="3081179" y="2578356"/>
            <a:ext cx="2711194" cy="397255"/>
          </a:xfrm>
          <a:prstGeom prst="rect">
            <a:avLst/>
          </a:prstGeom>
        </p:spPr>
        <p:txBody>
          <a:bodyPr/>
          <a:lstStyle/>
          <a:p>
            <a:pPr defTabSz="256032">
              <a:spcAft>
                <a:spcPts val="600"/>
              </a:spcAft>
            </a:pPr>
            <a:r>
              <a:rPr lang="en-IN" sz="10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Labour Force Participation Rate vs Literacy Rate</a:t>
            </a:r>
            <a:endParaRPr lang="en-IN"/>
          </a:p>
        </p:txBody>
      </p:sp>
      <p:pic>
        <p:nvPicPr>
          <p:cNvPr id="9" name="Content Placeholder 8" descr="A line graph with numbers and dots&#10;&#10;Description automatically generated">
            <a:extLst>
              <a:ext uri="{FF2B5EF4-FFF2-40B4-BE49-F238E27FC236}">
                <a16:creationId xmlns:a16="http://schemas.microsoft.com/office/drawing/2014/main" id="{82F71E48-AABB-8333-9E8A-22FD341E3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79" y="3077345"/>
            <a:ext cx="2711194" cy="1445641"/>
          </a:xfrm>
          <a:prstGeom prst="rect">
            <a:avLst/>
          </a:prstGeom>
        </p:spPr>
      </p:pic>
      <p:pic>
        <p:nvPicPr>
          <p:cNvPr id="11" name="Content Placeholder 10" descr="A graph of a line with dots and numbers&#10;&#10;Description automatically generated">
            <a:extLst>
              <a:ext uri="{FF2B5EF4-FFF2-40B4-BE49-F238E27FC236}">
                <a16:creationId xmlns:a16="http://schemas.microsoft.com/office/drawing/2014/main" id="{F82235FC-2C7C-59CF-23F0-C3E157FB1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40" y="3083257"/>
            <a:ext cx="2944743" cy="143972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85045-60DB-921B-2525-B8826EAC6A74}"/>
              </a:ext>
            </a:extLst>
          </p:cNvPr>
          <p:cNvSpPr>
            <a:spLocks/>
          </p:cNvSpPr>
          <p:nvPr/>
        </p:nvSpPr>
        <p:spPr>
          <a:xfrm>
            <a:off x="6183540" y="2587240"/>
            <a:ext cx="2944743" cy="397255"/>
          </a:xfrm>
          <a:prstGeom prst="rect">
            <a:avLst/>
          </a:prstGeom>
        </p:spPr>
        <p:txBody>
          <a:bodyPr/>
          <a:lstStyle/>
          <a:p>
            <a:pPr defTabSz="256032">
              <a:spcAft>
                <a:spcPts val="600"/>
              </a:spcAft>
            </a:pPr>
            <a:r>
              <a:rPr lang="en-IN" sz="10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Labour Force Participation rate vs Unemployment rate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7A610-B75F-4AF5-37AF-6ADF2094438D}"/>
              </a:ext>
            </a:extLst>
          </p:cNvPr>
          <p:cNvSpPr txBox="1"/>
          <p:nvPr/>
        </p:nvSpPr>
        <p:spPr>
          <a:xfrm>
            <a:off x="3081180" y="4726454"/>
            <a:ext cx="288644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008" i="1" kern="12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Labour</a:t>
            </a:r>
            <a:r>
              <a:rPr lang="en-US" sz="1008" i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Force Participation Rate</a:t>
            </a:r>
            <a:r>
              <a:rPr lang="en-US" sz="1008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31.7498 + 0.1163 </a:t>
            </a:r>
            <a:r>
              <a:rPr lang="en-US" sz="1008" i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Literacy Rate</a:t>
            </a:r>
            <a:r>
              <a:rPr lang="en-US" sz="1008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1008" i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Error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74EEC-D80E-2229-B32F-ECFE16643B2C}"/>
              </a:ext>
            </a:extLst>
          </p:cNvPr>
          <p:cNvSpPr txBox="1"/>
          <p:nvPr/>
        </p:nvSpPr>
        <p:spPr>
          <a:xfrm>
            <a:off x="6183540" y="4726454"/>
            <a:ext cx="2944743" cy="7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008" i="1" kern="12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Labour</a:t>
            </a:r>
            <a:r>
              <a:rPr lang="en-US" sz="1008" i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Force Participation Rate</a:t>
            </a:r>
            <a:r>
              <a:rPr lang="en-US" sz="1008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41.67 + 0.00074 </a:t>
            </a:r>
            <a:r>
              <a:rPr lang="en-US" sz="1008" i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Unemployment Rate</a:t>
            </a:r>
            <a:r>
              <a:rPr lang="en-US" sz="1008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1008" i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Error</a:t>
            </a:r>
            <a:endParaRPr lang="en-IN" sz="1008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91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D4EBF-DD82-8121-FDB9-6192B5A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Labour Force Participation Rate vs Working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a yellow line&#10;&#10;Description automatically generated">
            <a:extLst>
              <a:ext uri="{FF2B5EF4-FFF2-40B4-BE49-F238E27FC236}">
                <a16:creationId xmlns:a16="http://schemas.microsoft.com/office/drawing/2014/main" id="{0F0D3775-9C08-46E3-09CE-D56A2A084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6" y="2022795"/>
            <a:ext cx="4159568" cy="2495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1877-F777-B40C-267A-78D27086ADC2}"/>
              </a:ext>
            </a:extLst>
          </p:cNvPr>
          <p:cNvSpPr txBox="1"/>
          <p:nvPr/>
        </p:nvSpPr>
        <p:spPr>
          <a:xfrm>
            <a:off x="6232848" y="2858704"/>
            <a:ext cx="5803641" cy="130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FFFFFF"/>
                </a:solidFill>
                <a:effectLst/>
              </a:rPr>
              <a:t>Labour</a:t>
            </a:r>
            <a:r>
              <a:rPr lang="en-US" i="1" dirty="0">
                <a:solidFill>
                  <a:srgbClr val="FFFFFF"/>
                </a:solidFill>
                <a:effectLst/>
              </a:rPr>
              <a:t> Force Participation Rate</a:t>
            </a:r>
            <a:r>
              <a:rPr lang="en-US" dirty="0">
                <a:solidFill>
                  <a:srgbClr val="FFFFFF"/>
                </a:solidFill>
                <a:effectLst/>
              </a:rPr>
              <a:t> = 1.2413 + 1.0239 </a:t>
            </a:r>
            <a:r>
              <a:rPr lang="en-US" i="1" dirty="0">
                <a:solidFill>
                  <a:srgbClr val="FFFFFF"/>
                </a:solidFill>
                <a:effectLst/>
              </a:rPr>
              <a:t>Working Rate</a:t>
            </a:r>
            <a:r>
              <a:rPr lang="en-US" dirty="0">
                <a:solidFill>
                  <a:srgbClr val="FFFFFF"/>
                </a:solidFill>
                <a:effectLst/>
              </a:rPr>
              <a:t> + </a:t>
            </a:r>
            <a:r>
              <a:rPr lang="en-US" i="1" dirty="0">
                <a:solidFill>
                  <a:srgbClr val="FFFFFF"/>
                </a:solidFill>
                <a:effectLst/>
              </a:rPr>
              <a:t>Error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4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281A3-739F-1DF8-2096-D95C8C3AC4BD}"/>
              </a:ext>
            </a:extLst>
          </p:cNvPr>
          <p:cNvSpPr/>
          <p:nvPr/>
        </p:nvSpPr>
        <p:spPr>
          <a:xfrm>
            <a:off x="4028286" y="2295530"/>
            <a:ext cx="41354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085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9947-FD65-CEA6-7C49-98F5BB87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MoSPI</a:t>
            </a:r>
            <a:r>
              <a:rPr lang="en-US" dirty="0">
                <a:solidFill>
                  <a:srgbClr val="404040"/>
                </a:solidFill>
              </a:rPr>
              <a:t> stands for the Ministry of Statistics and </a:t>
            </a:r>
            <a:r>
              <a:rPr lang="en-US" dirty="0" err="1">
                <a:solidFill>
                  <a:srgbClr val="404040"/>
                </a:solidFill>
              </a:rPr>
              <a:t>Programme</a:t>
            </a:r>
            <a:r>
              <a:rPr lang="en-US" dirty="0">
                <a:solidFill>
                  <a:srgbClr val="404040"/>
                </a:solidFill>
              </a:rPr>
              <a:t> Implementation. It is a ministry of the Government of India responsible for overseeing the development and management of statistical data in the country.</a:t>
            </a:r>
            <a:endParaRPr lang="en-IN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475CF-6A6F-016E-E381-D445EA7E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What Is </a:t>
            </a:r>
            <a:r>
              <a:rPr lang="en-IN" sz="3000" dirty="0" err="1">
                <a:solidFill>
                  <a:srgbClr val="FFFFFF"/>
                </a:solidFill>
              </a:rPr>
              <a:t>Mospi</a:t>
            </a:r>
            <a:r>
              <a:rPr lang="en-IN" sz="30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9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5895D-DAEC-6C7A-FADB-9375F2C6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What is </a:t>
            </a:r>
            <a:r>
              <a:rPr lang="en-IN" sz="3000" dirty="0" err="1">
                <a:solidFill>
                  <a:srgbClr val="FFFFFF"/>
                </a:solidFill>
              </a:rPr>
              <a:t>PlFS</a:t>
            </a:r>
            <a:r>
              <a:rPr lang="en-IN" sz="30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AC19-20A9-BAA5-81F0-7E2796F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PLFS stands for Periodic </a:t>
            </a:r>
            <a:r>
              <a:rPr lang="en-US" dirty="0" err="1"/>
              <a:t>Labour</a:t>
            </a:r>
            <a:r>
              <a:rPr lang="en-US" dirty="0"/>
              <a:t> Force Survey. It is a survey conducted by the National Statistical Office (NSO) of India, which operates under the Ministry of Statistics and </a:t>
            </a:r>
            <a:r>
              <a:rPr lang="en-US" dirty="0" err="1"/>
              <a:t>Programme</a:t>
            </a:r>
            <a:r>
              <a:rPr lang="en-US" dirty="0"/>
              <a:t> Implementation (</a:t>
            </a:r>
            <a:r>
              <a:rPr lang="en-US" dirty="0" err="1"/>
              <a:t>MoSPI</a:t>
            </a:r>
            <a:r>
              <a:rPr lang="en-US" dirty="0"/>
              <a:t>). The PLFS is designed to provide comprehensive data on the labor market in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40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27B15-CECA-3E6D-D452-71175F0F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How PLFS is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3DC-FFBA-837C-78A2-41D6E2A4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04040"/>
                </a:solidFill>
              </a:rPr>
              <a:t>The Periodic Labour Force Survey is of two types :  Annual Survey &amp; Quarterly Survey.</a:t>
            </a:r>
          </a:p>
          <a:p>
            <a:r>
              <a:rPr lang="en-IN" dirty="0">
                <a:solidFill>
                  <a:srgbClr val="404040"/>
                </a:solidFill>
              </a:rPr>
              <a:t>In this project we have analysed the reports from annual survey of 2022-2023.</a:t>
            </a:r>
          </a:p>
          <a:p>
            <a:r>
              <a:rPr lang="en-US" dirty="0">
                <a:solidFill>
                  <a:srgbClr val="404040"/>
                </a:solidFill>
              </a:rPr>
              <a:t>Data collection is primarily conducted through face-to-face interviews by trained enumerators, ensuring accurate and reliable information.</a:t>
            </a:r>
          </a:p>
          <a:p>
            <a:r>
              <a:rPr lang="en-US" dirty="0">
                <a:solidFill>
                  <a:srgbClr val="404040"/>
                </a:solidFill>
              </a:rPr>
              <a:t>The surveys use structured questionnaires to gather consistent and comparable data across different regions and time periods.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8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C5C54E6-1EE1-D126-422E-4FD98331D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F4AC62-EC78-4578-85F3-05A4CEBD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88A71-02BB-4403-9321-68D5EC656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8382D-584A-6CE9-B391-1DD9879A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Description About the variables used</a:t>
            </a:r>
          </a:p>
        </p:txBody>
      </p:sp>
    </p:spTree>
    <p:extLst>
      <p:ext uri="{BB962C8B-B14F-4D97-AF65-F5344CB8AC3E}">
        <p14:creationId xmlns:p14="http://schemas.microsoft.com/office/powerpoint/2010/main" val="107129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A6B-141B-0225-E443-7869725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/>
              <a:t>Literacy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C23C-9393-EDA6-BAAD-E4538705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The literacy rate is a statistical measure that indicates the percentage of people within a specified age group who can read and write with comprehension. For India, this specified age group is generally above 7 years.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The literacy rate is typically calculated using the following formula:</a:t>
            </a:r>
            <a:endParaRPr lang="en-IN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Literacy Rate = (Number of Literate Individuals/Total Population in the Age Group) × 100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For example, if a village has 1,000 people aged 7 and above, and 800 of them are literate, the literacy rate would be: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Literacy Rate = (800/1000)×100 = 80%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2E43374-1823-A26A-5269-91ECA9DD0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A6B-141B-0225-E443-7869725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 dirty="0"/>
              <a:t>Unemployment rate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2E43374-1823-A26A-5269-91ECA9DD0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7" r="20472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C23C-9393-EDA6-BAAD-E4538705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The unemployment rate is a measure of the prevalence of unemployment in an economy. It is typically expressed as a percentage and is calculated by dividing the number of unemployed individuals by the total number of people in the labor force. Here's the formula: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Unemployment Rate = (Number of Unemployed People/Labor Force) × 100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For example, if a village has 1,00,000 people in labor force and 500 of them are unemployed, the unemployment rate would be: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Unemployment Rate = (5000/100000)×100 = 5%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262149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284</TotalTime>
  <Words>2283</Words>
  <Application>Microsoft Office PowerPoint</Application>
  <PresentationFormat>Widescreen</PresentationFormat>
  <Paragraphs>234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Aptos Display</vt:lpstr>
      <vt:lpstr>Arial</vt:lpstr>
      <vt:lpstr>Calibri</vt:lpstr>
      <vt:lpstr>Cambria</vt:lpstr>
      <vt:lpstr>Cambria Math</vt:lpstr>
      <vt:lpstr>Consolas</vt:lpstr>
      <vt:lpstr>Gill Sans MT</vt:lpstr>
      <vt:lpstr>Helvetica</vt:lpstr>
      <vt:lpstr>inherit</vt:lpstr>
      <vt:lpstr>Times New Roman</vt:lpstr>
      <vt:lpstr>Parcel</vt:lpstr>
      <vt:lpstr>ASSESSMENT OF LABOUR FORCE PARTICIPATION, LITERACY RATE, WORKER POPULATION RATIO AND UNEMPLOYMENT RATE OF ALL THE STATES/U.T OF INDIA: A STATISTICAL STUDY USING R, PYTHON AND EXCEL AND DATA SOURCED FROM MoSPI</vt:lpstr>
      <vt:lpstr>Objectives Of Our Project</vt:lpstr>
      <vt:lpstr>Insight about the Dataset</vt:lpstr>
      <vt:lpstr>What Is Mospi?</vt:lpstr>
      <vt:lpstr>What is PlFS?</vt:lpstr>
      <vt:lpstr>How PLFS is done?</vt:lpstr>
      <vt:lpstr>Description About the variables used</vt:lpstr>
      <vt:lpstr>Literacy Rate</vt:lpstr>
      <vt:lpstr>Unemployment rate</vt:lpstr>
      <vt:lpstr>Labour Force Participation Rate</vt:lpstr>
      <vt:lpstr>Working Population Ratio</vt:lpstr>
      <vt:lpstr>Research Methodology</vt:lpstr>
      <vt:lpstr>Graphical Representation</vt:lpstr>
      <vt:lpstr>Statistical tests </vt:lpstr>
      <vt:lpstr>PowerPoint Presentation</vt:lpstr>
      <vt:lpstr>Chi-Square Test Of Independence</vt:lpstr>
      <vt:lpstr>Shapiro Wilk’s Test</vt:lpstr>
      <vt:lpstr>Linear Model</vt:lpstr>
      <vt:lpstr>Software Used</vt:lpstr>
      <vt:lpstr>Data Analysis</vt:lpstr>
      <vt:lpstr>Summary Of the People Surveyed</vt:lpstr>
      <vt:lpstr>Association Tests</vt:lpstr>
      <vt:lpstr>Assessment of Literacy</vt:lpstr>
      <vt:lpstr>Assessment of Labour Force Participation</vt:lpstr>
      <vt:lpstr>Assessment of Unemployment</vt:lpstr>
      <vt:lpstr>Assessment of Working Population</vt:lpstr>
      <vt:lpstr>Proportion tests</vt:lpstr>
      <vt:lpstr>Literacy Among states/u.t’s</vt:lpstr>
      <vt:lpstr>Labour Force Participation Among states/u.t’s</vt:lpstr>
      <vt:lpstr>Unemployment Among states/u.t’s</vt:lpstr>
      <vt:lpstr>Working Population Among states/u.t’s</vt:lpstr>
      <vt:lpstr>Regression Analysis</vt:lpstr>
      <vt:lpstr>Labour Force Participation Rate vs Working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Analysis of Labour Force on the basis of Employment, Literacy &amp; Education</dc:title>
  <dc:creator>Mohammad Ismail</dc:creator>
  <cp:lastModifiedBy>Mohammad Ismail</cp:lastModifiedBy>
  <cp:revision>1</cp:revision>
  <dcterms:created xsi:type="dcterms:W3CDTF">2024-02-22T05:27:46Z</dcterms:created>
  <dcterms:modified xsi:type="dcterms:W3CDTF">2024-05-28T06:31:16Z</dcterms:modified>
</cp:coreProperties>
</file>