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16_921366EA.xml" ContentType="application/vnd.ms-powerpoint.comments+xml"/>
  <Override PartName="/ppt/notesSlides/notesSlide4.xml" ContentType="application/vnd.openxmlformats-officedocument.presentationml.notesSlide+xml"/>
  <Override PartName="/ppt/comments/modernComment_117_B8E1A3A6.xml" ContentType="application/vnd.ms-powerpoint.comments+xml"/>
  <Override PartName="/ppt/notesSlides/notesSlide5.xml" ContentType="application/vnd.openxmlformats-officedocument.presentationml.notesSlide+xml"/>
  <Override PartName="/ppt/comments/modernComment_115_94D04B26.xml" ContentType="application/vnd.ms-powerpoint.comments+xml"/>
  <Override PartName="/ppt/notesSlides/notesSlide6.xml" ContentType="application/vnd.openxmlformats-officedocument.presentationml.notesSlide+xml"/>
  <Override PartName="/ppt/comments/modernComment_118_F93F9F8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67" r:id="rId3"/>
    <p:sldId id="278" r:id="rId4"/>
    <p:sldId id="279" r:id="rId5"/>
    <p:sldId id="277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528AED-D83D-A577-60C4-88E8BD19D895}" name="Steven Vazquez" initials="SV" userId="b4cc20b1c9d944c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01" autoAdjust="0"/>
  </p:normalViewPr>
  <p:slideViewPr>
    <p:cSldViewPr snapToGrid="0">
      <p:cViewPr varScale="1">
        <p:scale>
          <a:sx n="122" d="100"/>
          <a:sy n="122" d="100"/>
        </p:scale>
        <p:origin x="12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15_94D04B2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A74D6AB-3527-4CEA-AE28-646E296DECF4}" authorId="{F4528AED-D83D-A577-60C4-88E8BD19D895}" created="2023-11-06T00:46:20.34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81041793" sldId="269"/>
      <ac:spMk id="20" creationId="{E4D0A74E-41DD-4F73-4EB2-C1D35A4EF610}"/>
    </ac:deMkLst>
    <p188:txBody>
      <a:bodyPr/>
      <a:lstStyle/>
      <a:p>
        <a:r>
          <a:rPr lang="en-US"/>
          <a:t>Checkbox for upvote</a:t>
        </a:r>
      </a:p>
    </p188:txBody>
  </p188:cm>
</p188:cmLst>
</file>

<file path=ppt/comments/modernComment_116_921366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B0E1A88-AE89-4A24-A432-79189D8AD301}" authorId="{F4528AED-D83D-A577-60C4-88E8BD19D895}" created="2023-11-06T00:46:20.34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81041793" sldId="269"/>
      <ac:spMk id="20" creationId="{E4D0A74E-41DD-4F73-4EB2-C1D35A4EF610}"/>
    </ac:deMkLst>
    <p188:txBody>
      <a:bodyPr/>
      <a:lstStyle/>
      <a:p>
        <a:r>
          <a:rPr lang="en-US"/>
          <a:t>Checkbox for upvote</a:t>
        </a:r>
      </a:p>
    </p188:txBody>
  </p188:cm>
</p188:cmLst>
</file>

<file path=ppt/comments/modernComment_117_B8E1A3A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CB4655C-FF72-4479-802A-0078F0AE92F2}" authorId="{F4528AED-D83D-A577-60C4-88E8BD19D895}" created="2023-11-06T00:46:20.34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81041793" sldId="269"/>
      <ac:spMk id="20" creationId="{E4D0A74E-41DD-4F73-4EB2-C1D35A4EF610}"/>
    </ac:deMkLst>
    <p188:txBody>
      <a:bodyPr/>
      <a:lstStyle/>
      <a:p>
        <a:r>
          <a:rPr lang="en-US"/>
          <a:t>Checkbox for upvote</a:t>
        </a:r>
      </a:p>
    </p188:txBody>
  </p188:cm>
</p188:cmLst>
</file>

<file path=ppt/comments/modernComment_118_F93F9F8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E0583E7-62B4-4B23-B6C9-6FA3FE9C15D1}" authorId="{F4528AED-D83D-A577-60C4-88E8BD19D895}" created="2023-11-06T00:46:20.34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81041793" sldId="269"/>
      <ac:spMk id="20" creationId="{E4D0A74E-41DD-4F73-4EB2-C1D35A4EF610}"/>
    </ac:deMkLst>
    <p188:txBody>
      <a:bodyPr/>
      <a:lstStyle/>
      <a:p>
        <a:r>
          <a:rPr lang="en-US"/>
          <a:t>Checkbox for upvote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ECEB6-B347-42A2-AFA6-6834FA678A7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FDED3-7E68-48B3-9B1F-6E05180F6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49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FDED3-7E68-48B3-9B1F-6E05180F61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78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FDED3-7E68-48B3-9B1F-6E05180F61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18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FDED3-7E68-48B3-9B1F-6E05180F61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69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FDED3-7E68-48B3-9B1F-6E05180F61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5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FDED3-7E68-48B3-9B1F-6E05180F61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45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FDED3-7E68-48B3-9B1F-6E05180F61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2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E3E43-D6A3-A8A6-B818-E3A847B31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28DE8-0197-52D4-EFDE-6C868517C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9F50-EB92-B77F-4E3B-860F9BAD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911C-FE51-18B2-9B00-331513A3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A681A-045B-E0F7-EAEF-5F29C809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5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6E93-8CC5-77FD-0BEE-BFE531F99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94546-6B08-8183-0DE4-231E0B0FC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77AAD-65CC-E345-5082-1CA06A49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425E6-025D-EB24-A77E-993896BA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8BE9-5D3C-2D36-66CD-F375D1E8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2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32FD7-9520-FBEF-3F6E-3583E2906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10593-8FEC-0EB8-E77C-7378DA5AC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FADB3-9480-1AA8-F193-6060CACF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23C21-1992-DAA2-5999-4D729C4C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84C2B-4EFD-5BFE-26DA-5A7B70C4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AF8E-B9DC-67A0-C366-19529B3F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336E-F0BB-394D-7326-D524564F9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9F9E0-07B5-D904-F58F-C03DCFCA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0BEE8-0830-2A72-0047-857325CA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3F3A9-F8FF-BD40-C4CE-18F0C57D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72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A416-D2DB-D47A-DE56-A14420561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4891-3DC3-CB49-6E65-3EBA1E4D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7BB13-694D-B2A4-EEF9-EBCF7080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B7D67-8689-661F-A2FD-FD0CE08C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20E3A-775B-75E3-CD78-E226DDAA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4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07C7-D6B5-298C-FB35-B85E17E3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5032-A361-2AB7-5E42-94864F301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4B23C-156A-5B0C-0FFF-442AC5E41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D59B8-3EC3-84D1-5359-385A2C2F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1D674-1A7C-3026-F00A-C5792B9B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01C05-5D0A-EDF2-1899-12B8A52B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668A-D8BD-E4FB-30F9-EFFA4E6E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B6248-CED4-F932-891C-9329F85A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59960-B387-C258-B24D-4998798B3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4DA84-8907-F97E-CB9C-427A2807B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82764-51D1-1E3A-DF53-B8C8D0C4B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22539-BD41-C0A7-D073-1DBA4D3E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7DE595-B37A-4A69-ACF0-1F60295C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A0A51-0294-A8EB-6E53-AB674F99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8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9F73-3FE1-63EC-581D-D65B22704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9D36C8-6A2A-2573-D8DB-24973607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026FF-3A14-F0D8-104F-6631E061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797C5-7ED4-B894-AC4C-3214C39E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9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9E6F5-C9B9-A42A-6AA3-E6B807AE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FAD52-E230-4F6E-B9DC-4E0B8CF2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9B3B0-5781-7957-89A4-DB2754E6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AD45-E674-CCE7-2A27-31D2BF4A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7487D-B94B-17E0-7149-7272CD4CA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D8069-483E-B00A-303D-22FA05BCE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7B78B-8067-DBA1-5362-5A6F9466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8A4D7-4842-C376-72FF-FE0ED08F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BF94E-F7AE-D1F7-417F-0728B854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0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6064-252B-BBA3-8EEF-5463DE92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74BE3C-50F2-A797-0AC8-25BA80160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A8B06-39CA-D276-1DBD-035BFEF03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A87D0-7D0B-72A4-A83F-DB4C4EEE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7B9EB-8124-4FED-A4DC-BE4B0CC7849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F14C4-9984-1AC8-D08E-55DBD810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DEC37-64F8-F4FC-D34D-FA5F6ED8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5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3BC25-6EE7-9189-1673-99071A1F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F0397-7185-69D4-A546-E6A8C083F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6869A-BAEF-36C2-DCFA-E60803080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7B9EB-8124-4FED-A4DC-BE4B0CC78498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5F519-5E53-C49C-C727-F3FC6BF49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A1538-2A33-A907-3DA0-DD8AB5B8E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7D994-1592-4FD7-8987-532FBA9A4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7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6_921366EA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7_B8E1A3A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5_94D04B2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8_F93F9F8A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EB6145-F196-BA75-4B3E-EED7851B2ACB}"/>
              </a:ext>
            </a:extLst>
          </p:cNvPr>
          <p:cNvSpPr/>
          <p:nvPr/>
        </p:nvSpPr>
        <p:spPr>
          <a:xfrm>
            <a:off x="242835" y="200967"/>
            <a:ext cx="11706330" cy="64510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557A8-8943-F711-C854-1442083C28F3}"/>
              </a:ext>
            </a:extLst>
          </p:cNvPr>
          <p:cNvSpPr/>
          <p:nvPr/>
        </p:nvSpPr>
        <p:spPr>
          <a:xfrm>
            <a:off x="2558980" y="1075172"/>
            <a:ext cx="7074040" cy="55768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8C8CE-0641-4BDC-3993-118AA2F43F1D}"/>
              </a:ext>
            </a:extLst>
          </p:cNvPr>
          <p:cNvSpPr/>
          <p:nvPr/>
        </p:nvSpPr>
        <p:spPr>
          <a:xfrm>
            <a:off x="242835" y="200966"/>
            <a:ext cx="11706330" cy="8742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Image Sharing</a:t>
            </a:r>
            <a:r>
              <a:rPr lang="en-US" dirty="0">
                <a:solidFill>
                  <a:schemeClr val="tx1"/>
                </a:solidFill>
              </a:rPr>
              <a:t>	Image Creation	Leaderboard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EF44FD-530A-4109-3FC9-143E496BCB7C}"/>
              </a:ext>
            </a:extLst>
          </p:cNvPr>
          <p:cNvSpPr/>
          <p:nvPr/>
        </p:nvSpPr>
        <p:spPr>
          <a:xfrm>
            <a:off x="4022435" y="1457678"/>
            <a:ext cx="4147127" cy="1948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0198D7-353C-BDF5-291F-E564D880F45B}"/>
              </a:ext>
            </a:extLst>
          </p:cNvPr>
          <p:cNvSpPr txBox="1"/>
          <p:nvPr/>
        </p:nvSpPr>
        <p:spPr>
          <a:xfrm>
            <a:off x="4022435" y="1093629"/>
            <a:ext cx="414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Posted By: User1234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7C4309-D6BC-5084-B49B-7972399D1500}"/>
              </a:ext>
            </a:extLst>
          </p:cNvPr>
          <p:cNvCxnSpPr>
            <a:cxnSpLocks/>
          </p:cNvCxnSpPr>
          <p:nvPr/>
        </p:nvCxnSpPr>
        <p:spPr>
          <a:xfrm>
            <a:off x="2558980" y="3641918"/>
            <a:ext cx="7074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64D0C3-D346-E774-CC19-44A500101B6E}"/>
              </a:ext>
            </a:extLst>
          </p:cNvPr>
          <p:cNvSpPr/>
          <p:nvPr/>
        </p:nvSpPr>
        <p:spPr>
          <a:xfrm>
            <a:off x="4022434" y="4009445"/>
            <a:ext cx="4147127" cy="1948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3291B0-9515-88C1-FC0D-ABDFE61024F9}"/>
              </a:ext>
            </a:extLst>
          </p:cNvPr>
          <p:cNvSpPr txBox="1"/>
          <p:nvPr/>
        </p:nvSpPr>
        <p:spPr>
          <a:xfrm>
            <a:off x="4022434" y="3640113"/>
            <a:ext cx="414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Posted By: User5678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C4014B-4E1F-FB5E-C5C2-50EB0BE10BAC}"/>
              </a:ext>
            </a:extLst>
          </p:cNvPr>
          <p:cNvCxnSpPr/>
          <p:nvPr/>
        </p:nvCxnSpPr>
        <p:spPr>
          <a:xfrm>
            <a:off x="2563599" y="6652010"/>
            <a:ext cx="7074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64B17D0-F6E3-8952-7582-8E8820143122}"/>
              </a:ext>
            </a:extLst>
          </p:cNvPr>
          <p:cNvSpPr/>
          <p:nvPr/>
        </p:nvSpPr>
        <p:spPr>
          <a:xfrm>
            <a:off x="10009415" y="439613"/>
            <a:ext cx="1797398" cy="4628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2AFDF6-E4FC-DB3B-DFC3-A3056625D989}"/>
              </a:ext>
            </a:extLst>
          </p:cNvPr>
          <p:cNvCxnSpPr>
            <a:cxnSpLocks/>
          </p:cNvCxnSpPr>
          <p:nvPr/>
        </p:nvCxnSpPr>
        <p:spPr>
          <a:xfrm>
            <a:off x="2558980" y="6223482"/>
            <a:ext cx="7074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CB26481-07EB-F33A-7A0E-ADF408E47174}"/>
              </a:ext>
            </a:extLst>
          </p:cNvPr>
          <p:cNvSpPr txBox="1"/>
          <p:nvPr/>
        </p:nvSpPr>
        <p:spPr>
          <a:xfrm>
            <a:off x="4022434" y="6252397"/>
            <a:ext cx="414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Posted By: </a:t>
            </a:r>
            <a:r>
              <a:rPr lang="en-US" dirty="0" err="1"/>
              <a:t>UserABCD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41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EB6145-F196-BA75-4B3E-EED7851B2ACB}"/>
              </a:ext>
            </a:extLst>
          </p:cNvPr>
          <p:cNvSpPr/>
          <p:nvPr/>
        </p:nvSpPr>
        <p:spPr>
          <a:xfrm>
            <a:off x="242835" y="200967"/>
            <a:ext cx="11706330" cy="6451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2EB88B-18C0-73B8-1596-E8B79A8C25FF}"/>
              </a:ext>
            </a:extLst>
          </p:cNvPr>
          <p:cNvSpPr/>
          <p:nvPr/>
        </p:nvSpPr>
        <p:spPr>
          <a:xfrm>
            <a:off x="3543079" y="3523220"/>
            <a:ext cx="5274128" cy="923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8C8CE-0641-4BDC-3993-118AA2F43F1D}"/>
              </a:ext>
            </a:extLst>
          </p:cNvPr>
          <p:cNvSpPr/>
          <p:nvPr/>
        </p:nvSpPr>
        <p:spPr>
          <a:xfrm>
            <a:off x="242835" y="200966"/>
            <a:ext cx="11706330" cy="8742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717AD-CE4F-D03C-3A7B-1D8EC78F21DD}"/>
              </a:ext>
            </a:extLst>
          </p:cNvPr>
          <p:cNvSpPr txBox="1"/>
          <p:nvPr/>
        </p:nvSpPr>
        <p:spPr>
          <a:xfrm>
            <a:off x="783550" y="2241095"/>
            <a:ext cx="10793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Username :  __________________________________________________________________________________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Password   :  __________________________________________________________________________________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219D55-E805-DBD6-0895-0F877BBCCFCB}"/>
              </a:ext>
            </a:extLst>
          </p:cNvPr>
          <p:cNvSpPr/>
          <p:nvPr/>
        </p:nvSpPr>
        <p:spPr>
          <a:xfrm>
            <a:off x="3543079" y="4699928"/>
            <a:ext cx="5274128" cy="923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123007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0557A8-8943-F711-C854-1442083C28F3}"/>
              </a:ext>
            </a:extLst>
          </p:cNvPr>
          <p:cNvSpPr/>
          <p:nvPr/>
        </p:nvSpPr>
        <p:spPr>
          <a:xfrm>
            <a:off x="2558980" y="1075172"/>
            <a:ext cx="7074040" cy="55768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8C8CE-0641-4BDC-3993-118AA2F43F1D}"/>
              </a:ext>
            </a:extLst>
          </p:cNvPr>
          <p:cNvSpPr/>
          <p:nvPr/>
        </p:nvSpPr>
        <p:spPr>
          <a:xfrm>
            <a:off x="242835" y="200966"/>
            <a:ext cx="11706330" cy="8742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Image Sharing</a:t>
            </a:r>
            <a:r>
              <a:rPr lang="en-US" dirty="0">
                <a:solidFill>
                  <a:schemeClr val="tx1"/>
                </a:solidFill>
              </a:rPr>
              <a:t>	Image Creation	Leaderboard	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EF44FD-530A-4109-3FC9-143E496BCB7C}"/>
              </a:ext>
            </a:extLst>
          </p:cNvPr>
          <p:cNvSpPr/>
          <p:nvPr/>
        </p:nvSpPr>
        <p:spPr>
          <a:xfrm>
            <a:off x="4022435" y="2085750"/>
            <a:ext cx="4147127" cy="1948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0198D7-353C-BDF5-291F-E564D880F45B}"/>
              </a:ext>
            </a:extLst>
          </p:cNvPr>
          <p:cNvSpPr txBox="1"/>
          <p:nvPr/>
        </p:nvSpPr>
        <p:spPr>
          <a:xfrm>
            <a:off x="4022435" y="1698873"/>
            <a:ext cx="414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Posted By: User1234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7C4309-D6BC-5084-B49B-7972399D1500}"/>
              </a:ext>
            </a:extLst>
          </p:cNvPr>
          <p:cNvCxnSpPr>
            <a:cxnSpLocks/>
          </p:cNvCxnSpPr>
          <p:nvPr/>
        </p:nvCxnSpPr>
        <p:spPr>
          <a:xfrm>
            <a:off x="2558980" y="4776374"/>
            <a:ext cx="7074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64D0C3-D346-E774-CC19-44A500101B6E}"/>
              </a:ext>
            </a:extLst>
          </p:cNvPr>
          <p:cNvSpPr/>
          <p:nvPr/>
        </p:nvSpPr>
        <p:spPr>
          <a:xfrm>
            <a:off x="4022434" y="5143902"/>
            <a:ext cx="4147127" cy="1399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3291B0-9515-88C1-FC0D-ABDFE61024F9}"/>
              </a:ext>
            </a:extLst>
          </p:cNvPr>
          <p:cNvSpPr txBox="1"/>
          <p:nvPr/>
        </p:nvSpPr>
        <p:spPr>
          <a:xfrm>
            <a:off x="4022434" y="4774569"/>
            <a:ext cx="414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Posted By: User5678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64B17D0-F6E3-8952-7582-8E8820143122}"/>
              </a:ext>
            </a:extLst>
          </p:cNvPr>
          <p:cNvSpPr/>
          <p:nvPr/>
        </p:nvSpPr>
        <p:spPr>
          <a:xfrm>
            <a:off x="10009415" y="439613"/>
            <a:ext cx="1797398" cy="4628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6A2CBB-C044-ECCB-9035-D9311843227E}"/>
              </a:ext>
            </a:extLst>
          </p:cNvPr>
          <p:cNvSpPr/>
          <p:nvPr/>
        </p:nvSpPr>
        <p:spPr>
          <a:xfrm>
            <a:off x="4017817" y="4223181"/>
            <a:ext cx="4147127" cy="350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5BCCF0-F0EC-F8B9-1DDE-26F5A2B34F22}"/>
              </a:ext>
            </a:extLst>
          </p:cNvPr>
          <p:cNvSpPr/>
          <p:nvPr/>
        </p:nvSpPr>
        <p:spPr>
          <a:xfrm>
            <a:off x="2632364" y="1149645"/>
            <a:ext cx="6927272" cy="350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 Image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7C233B-5516-C835-208C-8EB3EB74E744}"/>
              </a:ext>
            </a:extLst>
          </p:cNvPr>
          <p:cNvCxnSpPr>
            <a:cxnSpLocks/>
          </p:cNvCxnSpPr>
          <p:nvPr/>
        </p:nvCxnSpPr>
        <p:spPr>
          <a:xfrm>
            <a:off x="2558980" y="1714099"/>
            <a:ext cx="7074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7450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0557A8-8943-F711-C854-1442083C28F3}"/>
              </a:ext>
            </a:extLst>
          </p:cNvPr>
          <p:cNvSpPr/>
          <p:nvPr/>
        </p:nvSpPr>
        <p:spPr>
          <a:xfrm>
            <a:off x="2558980" y="1075172"/>
            <a:ext cx="7074040" cy="55768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8C8CE-0641-4BDC-3993-118AA2F43F1D}"/>
              </a:ext>
            </a:extLst>
          </p:cNvPr>
          <p:cNvSpPr/>
          <p:nvPr/>
        </p:nvSpPr>
        <p:spPr>
          <a:xfrm>
            <a:off x="242835" y="200966"/>
            <a:ext cx="11706330" cy="8742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Image Sharing</a:t>
            </a:r>
            <a:r>
              <a:rPr lang="en-US" dirty="0">
                <a:solidFill>
                  <a:schemeClr val="tx1"/>
                </a:solidFill>
              </a:rPr>
              <a:t>	Image Creation	Leaderboard	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64B17D0-F6E3-8952-7582-8E8820143122}"/>
              </a:ext>
            </a:extLst>
          </p:cNvPr>
          <p:cNvSpPr/>
          <p:nvPr/>
        </p:nvSpPr>
        <p:spPr>
          <a:xfrm>
            <a:off x="10009415" y="439613"/>
            <a:ext cx="1797398" cy="4628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084102-0245-7FDC-A3B4-176B58C1AF0A}"/>
              </a:ext>
            </a:extLst>
          </p:cNvPr>
          <p:cNvSpPr/>
          <p:nvPr/>
        </p:nvSpPr>
        <p:spPr>
          <a:xfrm>
            <a:off x="2946400" y="1551710"/>
            <a:ext cx="6428509" cy="42311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54764-FC6F-ADAE-D628-D193B94D3AA9}"/>
              </a:ext>
            </a:extLst>
          </p:cNvPr>
          <p:cNvSpPr txBox="1"/>
          <p:nvPr/>
        </p:nvSpPr>
        <p:spPr>
          <a:xfrm>
            <a:off x="4027056" y="2013527"/>
            <a:ext cx="390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Image:</a:t>
            </a:r>
            <a:r>
              <a:rPr lang="en-US" u="sng" dirty="0"/>
              <a:t>			</a:t>
            </a:r>
            <a:r>
              <a:rPr lang="en-US" dirty="0"/>
              <a:t>                           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FFFBE-D982-BF26-F980-94DF1CD46B84}"/>
              </a:ext>
            </a:extLst>
          </p:cNvPr>
          <p:cNvSpPr txBox="1"/>
          <p:nvPr/>
        </p:nvSpPr>
        <p:spPr>
          <a:xfrm>
            <a:off x="4049055" y="2475344"/>
            <a:ext cx="432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Description:</a:t>
            </a:r>
            <a:r>
              <a:rPr lang="en-US" u="sng" dirty="0"/>
              <a:t>			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94FCFE-1695-1A28-C976-9111587C72A3}"/>
              </a:ext>
            </a:extLst>
          </p:cNvPr>
          <p:cNvSpPr/>
          <p:nvPr/>
        </p:nvSpPr>
        <p:spPr>
          <a:xfrm>
            <a:off x="4027055" y="3138825"/>
            <a:ext cx="4322618" cy="4628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 Image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39F3B97-0AB6-E041-CF4C-04741DF1BBB5}"/>
              </a:ext>
            </a:extLst>
          </p:cNvPr>
          <p:cNvSpPr/>
          <p:nvPr/>
        </p:nvSpPr>
        <p:spPr>
          <a:xfrm>
            <a:off x="7932616" y="2071077"/>
            <a:ext cx="1397494" cy="3117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1017952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EB6145-F196-BA75-4B3E-EED7851B2ACB}"/>
              </a:ext>
            </a:extLst>
          </p:cNvPr>
          <p:cNvSpPr/>
          <p:nvPr/>
        </p:nvSpPr>
        <p:spPr>
          <a:xfrm>
            <a:off x="242835" y="200967"/>
            <a:ext cx="11706330" cy="64510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0557A8-8943-F711-C854-1442083C28F3}"/>
              </a:ext>
            </a:extLst>
          </p:cNvPr>
          <p:cNvSpPr/>
          <p:nvPr/>
        </p:nvSpPr>
        <p:spPr>
          <a:xfrm>
            <a:off x="2558980" y="1075172"/>
            <a:ext cx="7074040" cy="55768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8C8CE-0641-4BDC-3993-118AA2F43F1D}"/>
              </a:ext>
            </a:extLst>
          </p:cNvPr>
          <p:cNvSpPr/>
          <p:nvPr/>
        </p:nvSpPr>
        <p:spPr>
          <a:xfrm>
            <a:off x="242835" y="200966"/>
            <a:ext cx="11706330" cy="8742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Sharing	</a:t>
            </a:r>
            <a:r>
              <a:rPr lang="en-US" u="sng" dirty="0">
                <a:solidFill>
                  <a:schemeClr val="tx1"/>
                </a:solidFill>
              </a:rPr>
              <a:t>Image Creation</a:t>
            </a:r>
            <a:r>
              <a:rPr lang="en-US" dirty="0">
                <a:solidFill>
                  <a:schemeClr val="tx1"/>
                </a:solidFill>
              </a:rPr>
              <a:t>	Leaderboard	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64B17D0-F6E3-8952-7582-8E8820143122}"/>
              </a:ext>
            </a:extLst>
          </p:cNvPr>
          <p:cNvSpPr/>
          <p:nvPr/>
        </p:nvSpPr>
        <p:spPr>
          <a:xfrm>
            <a:off x="10009415" y="439613"/>
            <a:ext cx="1797398" cy="4628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5AC6B3-9861-021C-A412-59E7DD7737AD}"/>
              </a:ext>
            </a:extLst>
          </p:cNvPr>
          <p:cNvSpPr/>
          <p:nvPr/>
        </p:nvSpPr>
        <p:spPr>
          <a:xfrm>
            <a:off x="2632364" y="1202890"/>
            <a:ext cx="6927272" cy="3509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824CD3-D12A-62B2-5326-F98F040F9FE2}"/>
              </a:ext>
            </a:extLst>
          </p:cNvPr>
          <p:cNvSpPr/>
          <p:nvPr/>
        </p:nvSpPr>
        <p:spPr>
          <a:xfrm>
            <a:off x="4022437" y="2165712"/>
            <a:ext cx="4147127" cy="1948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F0A95-DC74-5FBD-2740-EEAF6A0D4F41}"/>
              </a:ext>
            </a:extLst>
          </p:cNvPr>
          <p:cNvSpPr txBox="1"/>
          <p:nvPr/>
        </p:nvSpPr>
        <p:spPr>
          <a:xfrm>
            <a:off x="4022437" y="1801663"/>
            <a:ext cx="414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Posted By: User1234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50715A-4B3C-3E56-E625-8ED0C18AA708}"/>
              </a:ext>
            </a:extLst>
          </p:cNvPr>
          <p:cNvCxnSpPr>
            <a:cxnSpLocks/>
          </p:cNvCxnSpPr>
          <p:nvPr/>
        </p:nvCxnSpPr>
        <p:spPr>
          <a:xfrm>
            <a:off x="2632364" y="4754735"/>
            <a:ext cx="7074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FB503F-4545-4914-BED9-3FF093077284}"/>
              </a:ext>
            </a:extLst>
          </p:cNvPr>
          <p:cNvCxnSpPr>
            <a:cxnSpLocks/>
          </p:cNvCxnSpPr>
          <p:nvPr/>
        </p:nvCxnSpPr>
        <p:spPr>
          <a:xfrm>
            <a:off x="2558980" y="1767344"/>
            <a:ext cx="70740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BC39EE-3F9C-3EB4-1BB3-6D4CA68C052F}"/>
              </a:ext>
            </a:extLst>
          </p:cNvPr>
          <p:cNvSpPr txBox="1"/>
          <p:nvPr/>
        </p:nvSpPr>
        <p:spPr>
          <a:xfrm>
            <a:off x="2879436" y="4237221"/>
            <a:ext cx="48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Guess: </a:t>
            </a:r>
            <a:r>
              <a:rPr lang="en-US" u="sng" dirty="0"/>
              <a:t>	Blank Image		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22651B-D54D-8217-D2C3-CF3510538C29}"/>
              </a:ext>
            </a:extLst>
          </p:cNvPr>
          <p:cNvSpPr/>
          <p:nvPr/>
        </p:nvSpPr>
        <p:spPr>
          <a:xfrm>
            <a:off x="7723909" y="4190460"/>
            <a:ext cx="1797398" cy="4628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Solve</a:t>
            </a:r>
          </a:p>
        </p:txBody>
      </p:sp>
    </p:spTree>
    <p:extLst>
      <p:ext uri="{BB962C8B-B14F-4D97-AF65-F5344CB8AC3E}">
        <p14:creationId xmlns:p14="http://schemas.microsoft.com/office/powerpoint/2010/main" val="249667869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0557A8-8943-F711-C854-1442083C28F3}"/>
              </a:ext>
            </a:extLst>
          </p:cNvPr>
          <p:cNvSpPr/>
          <p:nvPr/>
        </p:nvSpPr>
        <p:spPr>
          <a:xfrm>
            <a:off x="2558980" y="1075172"/>
            <a:ext cx="7074040" cy="55768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8C8CE-0641-4BDC-3993-118AA2F43F1D}"/>
              </a:ext>
            </a:extLst>
          </p:cNvPr>
          <p:cNvSpPr/>
          <p:nvPr/>
        </p:nvSpPr>
        <p:spPr>
          <a:xfrm>
            <a:off x="242835" y="200966"/>
            <a:ext cx="11706330" cy="8742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Image Sharing</a:t>
            </a:r>
            <a:r>
              <a:rPr lang="en-US" dirty="0">
                <a:solidFill>
                  <a:schemeClr val="tx1"/>
                </a:solidFill>
              </a:rPr>
              <a:t>	Image Creation	Leaderboard	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64B17D0-F6E3-8952-7582-8E8820143122}"/>
              </a:ext>
            </a:extLst>
          </p:cNvPr>
          <p:cNvSpPr/>
          <p:nvPr/>
        </p:nvSpPr>
        <p:spPr>
          <a:xfrm>
            <a:off x="10009415" y="439613"/>
            <a:ext cx="1797398" cy="4628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084102-0245-7FDC-A3B4-176B58C1AF0A}"/>
              </a:ext>
            </a:extLst>
          </p:cNvPr>
          <p:cNvSpPr/>
          <p:nvPr/>
        </p:nvSpPr>
        <p:spPr>
          <a:xfrm>
            <a:off x="2946400" y="1551710"/>
            <a:ext cx="6428509" cy="42311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94FCFE-1695-1A28-C976-9111587C72A3}"/>
              </a:ext>
            </a:extLst>
          </p:cNvPr>
          <p:cNvSpPr/>
          <p:nvPr/>
        </p:nvSpPr>
        <p:spPr>
          <a:xfrm>
            <a:off x="4027055" y="4843436"/>
            <a:ext cx="4322618" cy="4628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E31BE4-FAA9-9681-55A2-26F678D038B4}"/>
              </a:ext>
            </a:extLst>
          </p:cNvPr>
          <p:cNvSpPr/>
          <p:nvPr/>
        </p:nvSpPr>
        <p:spPr>
          <a:xfrm>
            <a:off x="4027055" y="1844431"/>
            <a:ext cx="4322618" cy="26337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418169639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121</Words>
  <Application>Microsoft Office PowerPoint</Application>
  <PresentationFormat>Widescreen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Vazquez</dc:creator>
  <cp:lastModifiedBy>Steven Vazquez</cp:lastModifiedBy>
  <cp:revision>153</cp:revision>
  <dcterms:created xsi:type="dcterms:W3CDTF">2023-11-05T21:22:06Z</dcterms:created>
  <dcterms:modified xsi:type="dcterms:W3CDTF">2024-04-20T18:05:03Z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2024-04-20T13:37:37Z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5c267690-4038-42ff-84dd-7a58a5416d4a</vt:lpwstr>
  </property>
  <property fmtid="{D5CDD505-2E9C-101B-9397-08002B2CF9AE}" pid="8" name="MSIP_Label_a73fd474-4f3c-44ed-88fb-5cc4bd2471bf_ContentBits">
    <vt:lpwstr>0</vt:lpwstr>
  </property>
</Properties>
</file>