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8"/>
  </p:notesMasterIdLst>
  <p:sldIdLst>
    <p:sldId id="278" r:id="rId2"/>
    <p:sldId id="279" r:id="rId3"/>
    <p:sldId id="280" r:id="rId4"/>
    <p:sldId id="281" r:id="rId5"/>
    <p:sldId id="282" r:id="rId6"/>
    <p:sldId id="294" r:id="rId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0" autoAdjust="0"/>
    <p:restoredTop sz="94609" autoAdjust="0"/>
  </p:normalViewPr>
  <p:slideViewPr>
    <p:cSldViewPr snapToGrid="0" snapToObjects="1">
      <p:cViewPr varScale="1">
        <p:scale>
          <a:sx n="116" d="100"/>
          <a:sy n="116" d="100"/>
        </p:scale>
        <p:origin x="102" y="42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Student management system</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r>
              <a:rPr lang="en-US" dirty="0"/>
              <a:t>David Doyle</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S.M.S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Who are the customers?</a:t>
            </a:r>
          </a:p>
          <a:p>
            <a:r>
              <a:rPr lang="en-US" dirty="0"/>
              <a:t>​What can it do?</a:t>
            </a:r>
          </a:p>
          <a:p>
            <a:r>
              <a:rPr lang="en-US" dirty="0"/>
              <a:t>Future Updates….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222752"/>
            <a:ext cx="6766560" cy="3375756"/>
          </a:xfrm>
        </p:spPr>
        <p:txBody>
          <a:bodyPr/>
          <a:lstStyle/>
          <a:p>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Calibri" panose="020F0502020204030204" pitchFamily="34" charset="0"/>
                <a:ea typeface="Calibri" panose="020F0502020204030204" pitchFamily="34" charset="0"/>
                <a:cs typeface="Times New Roman" panose="02020603050405020304" pitchFamily="18" charset="0"/>
              </a:rPr>
              <a:t>Keeping track of the personal information for every student can be quite a large task. The proposed system will allow all this personal information to be stored in one location and with the ability to review later. The main objective of the project is to….</a:t>
            </a:r>
          </a:p>
          <a:p>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Creates an efficient and accurate way to store and recall student information.</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Times New Roman" panose="02020603050405020304" pitchFamily="18" charset="0"/>
              </a:rPr>
              <a:t>This i</a:t>
            </a:r>
            <a:r>
              <a:rPr lang="en-US" sz="1400" dirty="0">
                <a:effectLst/>
                <a:latin typeface="Calibri" panose="020F0502020204030204" pitchFamily="34" charset="0"/>
                <a:ea typeface="Calibri" panose="020F0502020204030204" pitchFamily="34" charset="0"/>
                <a:cs typeface="Times New Roman" panose="02020603050405020304" pitchFamily="18" charset="0"/>
              </a:rPr>
              <a:t>ncludes name, email, date of birth (DOB), emergency contact, and other relative information. </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Times New Roman" panose="02020603050405020304" pitchFamily="18" charset="0"/>
              </a:rPr>
              <a:t>P</a:t>
            </a:r>
            <a:r>
              <a:rPr lang="en-US" sz="1400" dirty="0">
                <a:effectLst/>
                <a:latin typeface="Calibri" panose="020F0502020204030204" pitchFamily="34" charset="0"/>
                <a:ea typeface="Calibri" panose="020F0502020204030204" pitchFamily="34" charset="0"/>
                <a:cs typeface="Times New Roman" panose="02020603050405020304" pitchFamily="18" charset="0"/>
              </a:rPr>
              <a:t>rovides an easy-to-use interface that faculty and administrators can use to update information. </a:t>
            </a:r>
          </a:p>
          <a:p>
            <a:endParaRPr lang="en-US" sz="14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062681"/>
            <a:ext cx="6400800" cy="1441621"/>
          </a:xfrm>
        </p:spPr>
        <p:txBody>
          <a:bodyPr/>
          <a:lstStyle/>
          <a:p>
            <a:r>
              <a:rPr lang="en-US" sz="4400" b="1" dirty="0">
                <a:solidFill>
                  <a:schemeClr val="accent6"/>
                </a:solidFill>
                <a:latin typeface="Arial Black" panose="020B0604020202020204" pitchFamily="34" charset="0"/>
                <a:cs typeface="Arial Black" panose="020B0604020202020204" pitchFamily="34" charset="0"/>
              </a:rPr>
              <a:t>Who are the customers?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2907957"/>
            <a:ext cx="6400800" cy="2322411"/>
          </a:xfrm>
        </p:spPr>
        <p:txBody>
          <a:bodyPr/>
          <a:lstStyle/>
          <a:p>
            <a:pPr marL="342900" indent="-342900" algn="ctr">
              <a:buFont typeface="Arial" panose="020B0604020202020204" pitchFamily="34" charset="0"/>
              <a:buChar char="•"/>
            </a:pPr>
            <a:endParaRPr lang="en-US" dirty="0">
              <a:latin typeface="Sabon Next LT" panose="02000500000000000000" pitchFamily="2" charset="0"/>
              <a:cs typeface="Sabon Next LT" panose="02000500000000000000" pitchFamily="2" charset="0"/>
            </a:endParaRPr>
          </a:p>
          <a:p>
            <a:pPr marL="342900" indent="-342900" algn="ctr">
              <a:buFont typeface="Arial" panose="020B0604020202020204" pitchFamily="34" charset="0"/>
              <a:buChar char="•"/>
            </a:pPr>
            <a:r>
              <a:rPr lang="en-US" dirty="0">
                <a:latin typeface="Sabon Next LT" panose="02000500000000000000" pitchFamily="2" charset="0"/>
                <a:cs typeface="Sabon Next LT" panose="02000500000000000000" pitchFamily="2" charset="0"/>
              </a:rPr>
              <a:t>Teachers</a:t>
            </a:r>
          </a:p>
          <a:p>
            <a:pPr marL="342900" indent="-342900" algn="ctr">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School Administration</a:t>
            </a:r>
          </a:p>
          <a:p>
            <a:pPr marL="342900" indent="-342900" algn="ctr">
              <a:buFont typeface="Arial" panose="020B0604020202020204" pitchFamily="34" charset="0"/>
              <a:buChar char="•"/>
            </a:pPr>
            <a:r>
              <a:rPr lang="en-US" dirty="0">
                <a:latin typeface="Sabon Next LT" panose="02000500000000000000" pitchFamily="2" charset="0"/>
                <a:cs typeface="Sabon Next LT" panose="02000500000000000000" pitchFamily="2" charset="0"/>
              </a:rPr>
              <a:t>Students and Parents</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893276" y="1227438"/>
            <a:ext cx="6509292" cy="691978"/>
          </a:xfrm>
        </p:spPr>
        <p:txBody>
          <a:bodyPr/>
          <a:lstStyle/>
          <a:p>
            <a:r>
              <a:rPr lang="en-US" dirty="0"/>
              <a:t>What can it do?</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7" name="Text Placeholder 6">
            <a:extLst>
              <a:ext uri="{FF2B5EF4-FFF2-40B4-BE49-F238E27FC236}">
                <a16:creationId xmlns:a16="http://schemas.microsoft.com/office/drawing/2014/main" id="{943EDB96-906A-6A19-55D1-2FC891FB1839}"/>
              </a:ext>
            </a:extLst>
          </p:cNvPr>
          <p:cNvSpPr>
            <a:spLocks noGrp="1"/>
          </p:cNvSpPr>
          <p:nvPr>
            <p:ph type="body" sz="quarter" idx="13"/>
          </p:nvPr>
        </p:nvSpPr>
        <p:spPr>
          <a:xfrm>
            <a:off x="4389120" y="1919416"/>
            <a:ext cx="6913194" cy="3468129"/>
          </a:xfrm>
        </p:spPr>
        <p:txBody>
          <a:bodyPr/>
          <a:lstStyle/>
          <a:p>
            <a:pPr marL="342900" indent="-342900">
              <a:buFont typeface="Arial" panose="020B0604020202020204" pitchFamily="34" charset="0"/>
              <a:buChar char="•"/>
            </a:pPr>
            <a:r>
              <a:rPr lang="en-US" dirty="0"/>
              <a:t>Stores the Student Information such as – ID, Name, Mobile, Email, DOB, Gender, Emergency Contact and </a:t>
            </a:r>
            <a:r>
              <a:rPr lang="en-US" dirty="0" err="1"/>
              <a:t>Numbe</a:t>
            </a:r>
            <a:endParaRPr lang="en-US" dirty="0"/>
          </a:p>
          <a:p>
            <a:pPr marL="342900" indent="-342900">
              <a:buFont typeface="Arial" panose="020B0604020202020204" pitchFamily="34" charset="0"/>
              <a:buChar char="•"/>
            </a:pPr>
            <a:r>
              <a:rPr lang="en-US" dirty="0"/>
              <a:t>Fully Searchable and Updatable</a:t>
            </a:r>
          </a:p>
          <a:p>
            <a:pPr marL="342900" indent="-342900">
              <a:buFont typeface="Arial" panose="020B0604020202020204" pitchFamily="34" charset="0"/>
              <a:buChar char="•"/>
            </a:pPr>
            <a:r>
              <a:rPr lang="en-US" dirty="0"/>
              <a:t>In system Calendar with Event and Appointment Scheduling</a:t>
            </a:r>
          </a:p>
          <a:p>
            <a:pPr marL="342900" indent="-342900">
              <a:buFont typeface="Arial" panose="020B0604020202020204" pitchFamily="34" charset="0"/>
              <a:buChar char="•"/>
            </a:pPr>
            <a:r>
              <a:rPr lang="en-US" dirty="0"/>
              <a:t>Notebook feature for Notes to be taken in the system and saved for future reference</a:t>
            </a: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C151-2C2C-A57C-9CCC-BB1E37AD58AD}"/>
              </a:ext>
            </a:extLst>
          </p:cNvPr>
          <p:cNvSpPr>
            <a:spLocks noGrp="1"/>
          </p:cNvSpPr>
          <p:nvPr>
            <p:ph type="ctrTitle"/>
          </p:nvPr>
        </p:nvSpPr>
        <p:spPr>
          <a:xfrm>
            <a:off x="1527048" y="790832"/>
            <a:ext cx="4169664" cy="1851784"/>
          </a:xfrm>
        </p:spPr>
        <p:txBody>
          <a:bodyPr/>
          <a:lstStyle/>
          <a:p>
            <a:r>
              <a:rPr lang="en-US" dirty="0"/>
              <a:t>Coming soon….</a:t>
            </a:r>
          </a:p>
        </p:txBody>
      </p:sp>
      <p:sp>
        <p:nvSpPr>
          <p:cNvPr id="3" name="Subtitle 2">
            <a:extLst>
              <a:ext uri="{FF2B5EF4-FFF2-40B4-BE49-F238E27FC236}">
                <a16:creationId xmlns:a16="http://schemas.microsoft.com/office/drawing/2014/main" id="{D56E5100-8E9B-D7F3-B8DA-C558019F82B0}"/>
              </a:ext>
            </a:extLst>
          </p:cNvPr>
          <p:cNvSpPr>
            <a:spLocks noGrp="1"/>
          </p:cNvSpPr>
          <p:nvPr>
            <p:ph type="subTitle" idx="1"/>
          </p:nvPr>
        </p:nvSpPr>
        <p:spPr/>
        <p:txBody>
          <a:bodyPr/>
          <a:lstStyle/>
          <a:p>
            <a:pPr marL="342900" indent="-342900">
              <a:buFont typeface="Arial" panose="020B0604020202020204" pitchFamily="34" charset="0"/>
              <a:buChar char="•"/>
            </a:pPr>
            <a:r>
              <a:rPr lang="en-US" dirty="0"/>
              <a:t>Grade Book Feature:</a:t>
            </a:r>
          </a:p>
          <a:p>
            <a:pPr marL="342900" indent="-342900">
              <a:buFont typeface="Arial" panose="020B0604020202020204" pitchFamily="34" charset="0"/>
              <a:buChar char="•"/>
            </a:pPr>
            <a:endParaRPr lang="en-US" dirty="0"/>
          </a:p>
          <a:p>
            <a:pPr marL="800100" lvl="1" indent="-342900">
              <a:buFont typeface="Arial" panose="020B0604020202020204" pitchFamily="34" charset="0"/>
              <a:buChar char="•"/>
            </a:pPr>
            <a:r>
              <a:rPr lang="en-US" dirty="0"/>
              <a:t>The teacher can input grades for storage and organization</a:t>
            </a:r>
          </a:p>
        </p:txBody>
      </p:sp>
    </p:spTree>
    <p:extLst>
      <p:ext uri="{BB962C8B-B14F-4D97-AF65-F5344CB8AC3E}">
        <p14:creationId xmlns:p14="http://schemas.microsoft.com/office/powerpoint/2010/main" val="378314686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{8CF12B0C-E8E3-4DE0-965E-660E15361665}tf78438558_win32</Template>
  <TotalTime>1324</TotalTime>
  <Words>212</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Sabon Next LT</vt:lpstr>
      <vt:lpstr>Office Theme</vt:lpstr>
      <vt:lpstr>Student management system </vt:lpstr>
      <vt:lpstr>S.M.S</vt:lpstr>
      <vt:lpstr>Introduction</vt:lpstr>
      <vt:lpstr>Who are the customers?</vt:lpstr>
      <vt:lpstr>What can it do?</vt:lpstr>
      <vt:lpstr>Coming soon….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 </dc:title>
  <dc:subject/>
  <dc:creator>Doyle Jr, David</dc:creator>
  <cp:lastModifiedBy>Doyle Jr, David</cp:lastModifiedBy>
  <cp:revision>1</cp:revision>
  <dcterms:created xsi:type="dcterms:W3CDTF">2023-03-10T00:06:54Z</dcterms:created>
  <dcterms:modified xsi:type="dcterms:W3CDTF">2023-03-10T22:11:40Z</dcterms:modified>
</cp:coreProperties>
</file>