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134619-D65E-40F7-B54F-B59B0E7CDE5E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28674C-5D38-477C-8953-4FF9A22E4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06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8674C-5D38-477C-8953-4FF9A22E49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24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CDDD-6449-436A-8C20-8C2541192F54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277A-D110-4638-975F-95DE23716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15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CDDD-6449-436A-8C20-8C2541192F54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277A-D110-4638-975F-95DE23716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0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CDDD-6449-436A-8C20-8C2541192F54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277A-D110-4638-975F-95DE23716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5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CDDD-6449-436A-8C20-8C2541192F54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277A-D110-4638-975F-95DE23716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5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CDDD-6449-436A-8C20-8C2541192F54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277A-D110-4638-975F-95DE23716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57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CDDD-6449-436A-8C20-8C2541192F54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277A-D110-4638-975F-95DE23716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CDDD-6449-436A-8C20-8C2541192F54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277A-D110-4638-975F-95DE23716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18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CDDD-6449-436A-8C20-8C2541192F54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277A-D110-4638-975F-95DE23716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7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CDDD-6449-436A-8C20-8C2541192F54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277A-D110-4638-975F-95DE23716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53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CDDD-6449-436A-8C20-8C2541192F54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277A-D110-4638-975F-95DE23716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65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CDDD-6449-436A-8C20-8C2541192F54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277A-D110-4638-975F-95DE23716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2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5CDDD-6449-436A-8C20-8C2541192F54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1277A-D110-4638-975F-95DE23716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31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atson.analytics.ibmcloud.com/" TargetMode="External"/><Relationship Id="rId2" Type="http://schemas.openxmlformats.org/officeDocument/2006/relationships/hyperlink" Target="http://ec2-54-169-65-124.ap-southeast-1.compute.amazonaws.com/ckan/dataset/footfall-count-by-hour-by-day-by-lo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414585" y="5916597"/>
            <a:ext cx="577741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Siti Nurafifah </a:t>
            </a:r>
            <a:r>
              <a:rPr lang="en-US" sz="4000" b="1" cap="none" spc="0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bte</a:t>
            </a:r>
            <a:r>
              <a:rPr lang="en-US" sz="4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n-US" sz="4000" b="1" cap="none" spc="0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Md</a:t>
            </a:r>
            <a:r>
              <a:rPr lang="en-US" sz="4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n-US" sz="4000" b="1" cap="none" spc="0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Rusli</a:t>
            </a:r>
            <a:endParaRPr lang="en-US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429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Dataset- Footfall count by hour by day of specific locations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Abstract:</a:t>
            </a:r>
          </a:p>
          <a:p>
            <a:pPr marL="0" indent="0">
              <a:buNone/>
            </a:pPr>
            <a:r>
              <a:rPr lang="en-US" dirty="0"/>
              <a:t>Unique number people visited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specific </a:t>
            </a:r>
            <a:r>
              <a:rPr lang="en-US" dirty="0"/>
              <a:t>location by hour by day.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Four </a:t>
            </a:r>
            <a:r>
              <a:rPr lang="en-US" dirty="0"/>
              <a:t>types of locations were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selected</a:t>
            </a:r>
            <a:r>
              <a:rPr lang="en-US" dirty="0"/>
              <a:t>: work cluster, airport,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shopping </a:t>
            </a:r>
            <a:r>
              <a:rPr lang="en-US" dirty="0"/>
              <a:t>area and residential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areas.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858" y="1828187"/>
            <a:ext cx="5880279" cy="448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59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pperplate Gothic Bold" panose="020E0705020206020404" pitchFamily="34" charset="0"/>
                <a:cs typeface="Miriam Fixed" panose="020B0509050101010101" pitchFamily="49" charset="-79"/>
              </a:rPr>
              <a:t>What influences footfall?</a:t>
            </a:r>
            <a:endParaRPr lang="en-US" dirty="0">
              <a:latin typeface="Copperplate Gothic Bold" panose="020E0705020206020404" pitchFamily="34" charset="0"/>
              <a:cs typeface="Miriam Fixed" panose="020B0509050101010101" pitchFamily="49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GungsuhChe" panose="02030609000101010101" pitchFamily="49" charset="-127"/>
                <a:ea typeface="GungsuhChe" panose="02030609000101010101" pitchFamily="49" charset="-127"/>
              </a:rPr>
              <a:t>Area name and hour together are a </a:t>
            </a:r>
          </a:p>
          <a:p>
            <a:pPr marL="0" indent="0">
              <a:buNone/>
            </a:pPr>
            <a:r>
              <a:rPr lang="en-US" dirty="0" smtClean="0">
                <a:latin typeface="GungsuhChe" panose="02030609000101010101" pitchFamily="49" charset="-127"/>
                <a:ea typeface="GungsuhChe" panose="02030609000101010101" pitchFamily="49" charset="-127"/>
              </a:rPr>
              <a:t>Predictor of Footfall.</a:t>
            </a:r>
            <a:endParaRPr lang="en-US" dirty="0">
              <a:latin typeface="GungsuhChe" panose="02030609000101010101" pitchFamily="49" charset="-127"/>
              <a:ea typeface="GungsuhChe" panose="02030609000101010101" pitchFamily="49" charset="-127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5139" y="1329898"/>
            <a:ext cx="4752975" cy="50292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9015212" y="4842456"/>
            <a:ext cx="1043188" cy="30909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262700" y="4995969"/>
            <a:ext cx="4602991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rgbClr val="92D050"/>
                </a:solidFill>
              </a:rPr>
              <a:t>67.9%</a:t>
            </a:r>
          </a:p>
          <a:p>
            <a:pPr algn="ctr"/>
            <a:r>
              <a:rPr lang="en-US" sz="4400" b="1" dirty="0" smtClean="0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rgbClr val="92D050"/>
                </a:solidFill>
              </a:rPr>
              <a:t>Predictive strength</a:t>
            </a:r>
            <a:endParaRPr lang="en-US" sz="4400" b="1" dirty="0">
              <a:ln w="22225">
                <a:solidFill>
                  <a:sysClr val="windowText" lastClr="000000"/>
                </a:solidFill>
                <a:prstDash val="solid"/>
              </a:ln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0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491" y="785610"/>
            <a:ext cx="10302904" cy="516442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98491" y="1584101"/>
            <a:ext cx="2717442" cy="27174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63192" y="2825666"/>
            <a:ext cx="309822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Popular </a:t>
            </a:r>
          </a:p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location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7" name="Down Arrow 6"/>
          <p:cNvSpPr/>
          <p:nvPr/>
        </p:nvSpPr>
        <p:spPr>
          <a:xfrm rot="6425530">
            <a:off x="4183476" y="2599047"/>
            <a:ext cx="710392" cy="1921557"/>
          </a:xfrm>
          <a:prstGeom prst="downArrow">
            <a:avLst/>
          </a:prstGeom>
          <a:solidFill>
            <a:srgbClr val="00206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9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The interaction of area name and hour drives footfall</a:t>
            </a: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33" y="1690688"/>
            <a:ext cx="11917333" cy="36685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0464" y="5359222"/>
            <a:ext cx="118801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Each cell represents the footfall </a:t>
            </a:r>
            <a:r>
              <a:rPr lang="en-US" sz="2400" u="sng" dirty="0" smtClean="0">
                <a:solidFill>
                  <a:srgbClr val="C0000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average</a:t>
            </a:r>
            <a:r>
              <a:rPr lang="en-US" sz="2400" dirty="0" smtClean="0">
                <a:solidFill>
                  <a:srgbClr val="C0000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 at a combination of categories of </a:t>
            </a:r>
          </a:p>
          <a:p>
            <a:r>
              <a:rPr lang="en-US" sz="2400" u="sng" dirty="0" smtClean="0">
                <a:solidFill>
                  <a:srgbClr val="C0000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area name </a:t>
            </a:r>
            <a:r>
              <a:rPr lang="en-US" sz="2400" dirty="0" smtClean="0">
                <a:solidFill>
                  <a:srgbClr val="C0000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and </a:t>
            </a:r>
            <a:r>
              <a:rPr lang="en-US" sz="2400" u="sng" dirty="0" smtClean="0">
                <a:solidFill>
                  <a:srgbClr val="C00000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hour</a:t>
            </a:r>
            <a:endParaRPr lang="en-US" sz="2400" u="sng" dirty="0">
              <a:solidFill>
                <a:srgbClr val="C00000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</p:txBody>
      </p:sp>
      <p:sp>
        <p:nvSpPr>
          <p:cNvPr id="8" name="Oval 7"/>
          <p:cNvSpPr/>
          <p:nvPr/>
        </p:nvSpPr>
        <p:spPr>
          <a:xfrm>
            <a:off x="7460974" y="2194493"/>
            <a:ext cx="1046922" cy="92765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" y="757237"/>
            <a:ext cx="1206817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98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36" y="290512"/>
            <a:ext cx="11282564" cy="660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1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it remain popular?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22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http://ec2-54-169-65-124.ap-southeast-1.compute.amazonaws.com/ckan/dataset/footfall-count-by-hour-by-day-by-loc</a:t>
            </a:r>
            <a:endParaRPr lang="en-US" dirty="0" smtClean="0"/>
          </a:p>
          <a:p>
            <a:r>
              <a:rPr lang="en-US" smtClean="0">
                <a:hlinkClick r:id="rId3"/>
              </a:rPr>
              <a:t>https://watson.analytics.ibmcloud.com/</a:t>
            </a:r>
            <a:endParaRPr lang="en-US" smtClean="0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6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107</Words>
  <Application>Microsoft Office PowerPoint</Application>
  <PresentationFormat>Widescreen</PresentationFormat>
  <Paragraphs>26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GungsuhChe</vt:lpstr>
      <vt:lpstr>Andalus</vt:lpstr>
      <vt:lpstr>Arial</vt:lpstr>
      <vt:lpstr>Calibri</vt:lpstr>
      <vt:lpstr>Calibri Light</vt:lpstr>
      <vt:lpstr>Copperplate Gothic Bold</vt:lpstr>
      <vt:lpstr>Miriam Fixed</vt:lpstr>
      <vt:lpstr>Office Theme</vt:lpstr>
      <vt:lpstr>PowerPoint Presentation</vt:lpstr>
      <vt:lpstr>Dataset- Footfall count by hour by day of specific locations</vt:lpstr>
      <vt:lpstr>What influences footfall?</vt:lpstr>
      <vt:lpstr>PowerPoint Presentation</vt:lpstr>
      <vt:lpstr>The interaction of area name and hour drives footfall</vt:lpstr>
      <vt:lpstr>PowerPoint Presentation</vt:lpstr>
      <vt:lpstr>PowerPoint Presentation</vt:lpstr>
      <vt:lpstr>Question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1301079H@STUDENT.TP.EDU.SG</dc:creator>
  <cp:lastModifiedBy>1301079H@STUDENT.TP.EDU.SG</cp:lastModifiedBy>
  <cp:revision>7</cp:revision>
  <dcterms:created xsi:type="dcterms:W3CDTF">2015-07-21T06:48:17Z</dcterms:created>
  <dcterms:modified xsi:type="dcterms:W3CDTF">2015-07-21T07:18:34Z</dcterms:modified>
</cp:coreProperties>
</file>