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F3D7-BE61-455B-84A0-EF6398B78CAB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367E-0A4A-405B-8E4D-D1D0ADE25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F3D7-BE61-455B-84A0-EF6398B78CAB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367E-0A4A-405B-8E4D-D1D0ADE25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F3D7-BE61-455B-84A0-EF6398B78CAB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367E-0A4A-405B-8E4D-D1D0ADE25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5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F3D7-BE61-455B-84A0-EF6398B78CAB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367E-0A4A-405B-8E4D-D1D0ADE25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8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F3D7-BE61-455B-84A0-EF6398B78CAB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367E-0A4A-405B-8E4D-D1D0ADE25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6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F3D7-BE61-455B-84A0-EF6398B78CAB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367E-0A4A-405B-8E4D-D1D0ADE25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8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F3D7-BE61-455B-84A0-EF6398B78CAB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367E-0A4A-405B-8E4D-D1D0ADE25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1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F3D7-BE61-455B-84A0-EF6398B78CAB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367E-0A4A-405B-8E4D-D1D0ADE25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5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F3D7-BE61-455B-84A0-EF6398B78CAB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367E-0A4A-405B-8E4D-D1D0ADE25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4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F3D7-BE61-455B-84A0-EF6398B78CAB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367E-0A4A-405B-8E4D-D1D0ADE25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F3D7-BE61-455B-84A0-EF6398B78CAB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367E-0A4A-405B-8E4D-D1D0ADE25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7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FF3D7-BE61-455B-84A0-EF6398B78CAB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4367E-0A4A-405B-8E4D-D1D0ADE25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1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Our Progress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Siti Nurafifah </a:t>
            </a:r>
            <a:r>
              <a:rPr lang="en-US" dirty="0" err="1" smtClean="0"/>
              <a:t>Bte</a:t>
            </a:r>
            <a:r>
              <a:rPr lang="en-US" dirty="0" smtClean="0"/>
              <a:t> </a:t>
            </a:r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Rusli</a:t>
            </a:r>
            <a:endParaRPr lang="en-US" dirty="0" smtClean="0"/>
          </a:p>
          <a:p>
            <a:r>
              <a:rPr lang="en-US" dirty="0" smtClean="0"/>
              <a:t>Alice Yap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8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We will be using </a:t>
            </a:r>
            <a:r>
              <a:rPr lang="en-SG" dirty="0" err="1" smtClean="0"/>
              <a:t>igraph</a:t>
            </a:r>
            <a:r>
              <a:rPr lang="en-SG" dirty="0" smtClean="0"/>
              <a:t> to visualise the networks generated.</a:t>
            </a:r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Next….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082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7306" y="2329733"/>
            <a:ext cx="4327138" cy="1325563"/>
          </a:xfrm>
        </p:spPr>
        <p:txBody>
          <a:bodyPr>
            <a:normAutofit/>
          </a:bodyPr>
          <a:lstStyle/>
          <a:p>
            <a:r>
              <a:rPr lang="en-SG" sz="6000" dirty="0" smtClean="0"/>
              <a:t>Thank you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328267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Agenda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Brief background information</a:t>
            </a:r>
          </a:p>
          <a:p>
            <a:r>
              <a:rPr lang="en-SG" dirty="0" smtClean="0"/>
              <a:t>Pre-Analysis</a:t>
            </a:r>
          </a:p>
          <a:p>
            <a:r>
              <a:rPr lang="en-SG" dirty="0" smtClean="0"/>
              <a:t>Creating Shiny App in </a:t>
            </a:r>
            <a:r>
              <a:rPr lang="en-SG" dirty="0" err="1" smtClean="0"/>
              <a:t>Rstudio</a:t>
            </a:r>
            <a:endParaRPr lang="en-SG" dirty="0" smtClean="0"/>
          </a:p>
          <a:p>
            <a:r>
              <a:rPr lang="en-US" dirty="0"/>
              <a:t>Writing a Report- subset of </a:t>
            </a:r>
            <a:r>
              <a:rPr lang="en-US" dirty="0" smtClean="0"/>
              <a:t>repositories</a:t>
            </a:r>
          </a:p>
          <a:p>
            <a:r>
              <a:rPr lang="en-US" dirty="0"/>
              <a:t>Writing a Report </a:t>
            </a:r>
            <a:r>
              <a:rPr lang="en-US" dirty="0" smtClean="0"/>
              <a:t>– Regression</a:t>
            </a:r>
          </a:p>
          <a:p>
            <a:r>
              <a:rPr lang="en-US" dirty="0"/>
              <a:t>Creating Network in </a:t>
            </a:r>
            <a:r>
              <a:rPr lang="en-US" dirty="0" smtClean="0"/>
              <a:t>Java</a:t>
            </a:r>
          </a:p>
          <a:p>
            <a:r>
              <a:rPr lang="en-US" dirty="0" smtClean="0"/>
              <a:t>What is next?</a:t>
            </a:r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169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Gnome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historical dataset for the Gnome Ecosystem:</a:t>
            </a:r>
          </a:p>
          <a:p>
            <a:pPr marL="0" indent="0">
              <a:buNone/>
            </a:pPr>
            <a:r>
              <a:rPr lang="en-US" dirty="0" smtClean="0"/>
              <a:t>-Study the evolution of social aspect of the Gnome ecosystem(1,418 projects, 11,094 contributors, 1,315,997 commits)</a:t>
            </a:r>
          </a:p>
          <a:p>
            <a:pPr marL="0" indent="0">
              <a:buNone/>
            </a:pPr>
            <a:r>
              <a:rPr lang="en-US" dirty="0" smtClean="0"/>
              <a:t>-They are made up of a set of software projects sharing a community of users and contributors.</a:t>
            </a:r>
          </a:p>
          <a:p>
            <a:endParaRPr lang="en-US" dirty="0" smtClean="0"/>
          </a:p>
          <a:p>
            <a:r>
              <a:rPr lang="en-US" dirty="0" smtClean="0"/>
              <a:t>Hypothesis:</a:t>
            </a:r>
          </a:p>
          <a:p>
            <a:pPr marL="0" indent="0">
              <a:buNone/>
            </a:pPr>
            <a:r>
              <a:rPr lang="en-US" dirty="0" smtClean="0"/>
              <a:t>The higher the centralization of authors leads to more committers resulting in high </a:t>
            </a:r>
            <a:r>
              <a:rPr lang="en-US" dirty="0" smtClean="0"/>
              <a:t>number </a:t>
            </a:r>
            <a:r>
              <a:rPr lang="en-US" dirty="0" smtClean="0"/>
              <a:t>of commits.</a:t>
            </a:r>
          </a:p>
        </p:txBody>
      </p:sp>
    </p:spTree>
    <p:extLst>
      <p:ext uri="{BB962C8B-B14F-4D97-AF65-F5344CB8AC3E}">
        <p14:creationId xmlns:p14="http://schemas.microsoft.com/office/powerpoint/2010/main" val="200657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Repo-pre-</a:t>
            </a:r>
            <a:r>
              <a:rPr lang="en-US" dirty="0" err="1" smtClean="0"/>
              <a:t>analysis.R</a:t>
            </a:r>
            <a:r>
              <a:rPr lang="en-US" dirty="0" smtClean="0"/>
              <a:t> (relationship against repository)</a:t>
            </a:r>
          </a:p>
          <a:p>
            <a:r>
              <a:rPr lang="en-US" dirty="0" smtClean="0"/>
              <a:t>People-pre-analysis .R (relationship against people)</a:t>
            </a:r>
          </a:p>
          <a:p>
            <a:r>
              <a:rPr lang="en-US" dirty="0" smtClean="0"/>
              <a:t>Have a better understanding of the relationship between the contributors in the dataset given.</a:t>
            </a:r>
          </a:p>
          <a:p>
            <a:r>
              <a:rPr lang="en-US" dirty="0"/>
              <a:t>Get </a:t>
            </a:r>
            <a:r>
              <a:rPr lang="en-US" dirty="0" smtClean="0"/>
              <a:t>familiar </a:t>
            </a:r>
            <a:r>
              <a:rPr lang="en-US" dirty="0"/>
              <a:t>with the </a:t>
            </a:r>
            <a:r>
              <a:rPr lang="en-US" dirty="0" smtClean="0"/>
              <a:t>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0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Shiny app in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 </a:t>
            </a:r>
          </a:p>
          <a:p>
            <a:pPr marL="0" indent="0">
              <a:buNone/>
            </a:pPr>
            <a:r>
              <a:rPr lang="en-US" dirty="0" smtClean="0"/>
              <a:t>- Turn our analysis into interactive web applications</a:t>
            </a:r>
          </a:p>
          <a:p>
            <a:r>
              <a:rPr lang="en-US" dirty="0" smtClean="0"/>
              <a:t>What do we learn?</a:t>
            </a:r>
          </a:p>
          <a:p>
            <a:pPr>
              <a:buFontTx/>
              <a:buChar char="-"/>
            </a:pPr>
            <a:r>
              <a:rPr lang="en-US" dirty="0" smtClean="0"/>
              <a:t>Pearson &amp; Spearman correlation coefficients</a:t>
            </a:r>
          </a:p>
          <a:p>
            <a:pPr>
              <a:buFontTx/>
              <a:buChar char="-"/>
            </a:pPr>
            <a:r>
              <a:rPr lang="en-US" dirty="0" smtClean="0"/>
              <a:t>Building scatterplot to visualize the relationship between two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Report- subset of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out the set of repositories to look at</a:t>
            </a:r>
          </a:p>
          <a:p>
            <a:r>
              <a:rPr lang="en-US" dirty="0" smtClean="0"/>
              <a:t>Steps to findings:</a:t>
            </a:r>
          </a:p>
          <a:p>
            <a:pPr marL="514350" indent="-514350">
              <a:buAutoNum type="arabicParenR"/>
            </a:pPr>
            <a:r>
              <a:rPr lang="en-US" dirty="0" smtClean="0"/>
              <a:t>Compare </a:t>
            </a:r>
            <a:r>
              <a:rPr lang="en-US" dirty="0"/>
              <a:t>the relationship </a:t>
            </a:r>
            <a:r>
              <a:rPr lang="en-US" dirty="0" smtClean="0"/>
              <a:t>between the individual </a:t>
            </a:r>
            <a:r>
              <a:rPr lang="en-US" dirty="0" smtClean="0"/>
              <a:t>attributes</a:t>
            </a: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Find the third quartile of each </a:t>
            </a:r>
            <a:r>
              <a:rPr lang="en-US" dirty="0" smtClean="0"/>
              <a:t>attribute</a:t>
            </a: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Subset the data according to the </a:t>
            </a:r>
            <a:r>
              <a:rPr lang="en-US" dirty="0"/>
              <a:t>set of </a:t>
            </a:r>
            <a:r>
              <a:rPr lang="en-US" dirty="0" smtClean="0"/>
              <a:t>repositories </a:t>
            </a:r>
            <a:r>
              <a:rPr lang="en-US" dirty="0"/>
              <a:t>which </a:t>
            </a:r>
            <a:r>
              <a:rPr lang="en-US" dirty="0" smtClean="0"/>
              <a:t>consist more than the third quartile</a:t>
            </a:r>
          </a:p>
          <a:p>
            <a:pPr marL="514350" indent="-514350">
              <a:buAutoNum type="arabicParenR"/>
            </a:pPr>
            <a:r>
              <a:rPr lang="en-US" dirty="0" smtClean="0"/>
              <a:t>Look at the Pearson &amp; Spearman calculation between each pair</a:t>
            </a:r>
          </a:p>
          <a:p>
            <a:pPr marL="514350" indent="-514350">
              <a:buAutoNum type="arabicParenR"/>
            </a:pPr>
            <a:r>
              <a:rPr lang="en-US" dirty="0" smtClean="0"/>
              <a:t>Make conclusion : authors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1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Report -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Purpose:</a:t>
            </a:r>
          </a:p>
          <a:p>
            <a:pPr>
              <a:buFontTx/>
              <a:buChar char="-"/>
            </a:pPr>
            <a:r>
              <a:rPr lang="en-US" dirty="0" smtClean="0"/>
              <a:t>To </a:t>
            </a:r>
            <a:r>
              <a:rPr lang="en-US" dirty="0"/>
              <a:t>analyze relationships between </a:t>
            </a:r>
            <a:r>
              <a:rPr lang="en-US" dirty="0" smtClean="0"/>
              <a:t>independent </a:t>
            </a:r>
            <a:r>
              <a:rPr lang="en-US" dirty="0"/>
              <a:t>and </a:t>
            </a:r>
            <a:r>
              <a:rPr lang="en-US" dirty="0" smtClean="0"/>
              <a:t>dependent </a:t>
            </a:r>
            <a:r>
              <a:rPr lang="en-US" dirty="0"/>
              <a:t>variable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Dependent variable: Repository</a:t>
            </a:r>
          </a:p>
          <a:p>
            <a:pPr>
              <a:buFontTx/>
              <a:buChar char="-"/>
            </a:pPr>
            <a:r>
              <a:rPr lang="en-US" dirty="0" smtClean="0"/>
              <a:t>Independent variables: Number of commits, committers, authors, </a:t>
            </a:r>
            <a:r>
              <a:rPr lang="en-US" dirty="0" smtClean="0"/>
              <a:t>files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809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Report -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1780673"/>
                <a:ext cx="10427368" cy="428800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3500" dirty="0" smtClean="0"/>
                  <a:t>Steps in findings:</a:t>
                </a:r>
              </a:p>
              <a:p>
                <a:pPr marL="514350" indent="-514350">
                  <a:buAutoNum type="arabicParenR"/>
                </a:pPr>
                <a:r>
                  <a:rPr lang="en-US" sz="3500" dirty="0" smtClean="0"/>
                  <a:t>Scatterplot overview of </a:t>
                </a:r>
                <a:r>
                  <a:rPr lang="en-US" sz="3500" dirty="0"/>
                  <a:t>all pair-wise combinations of variables in the data </a:t>
                </a:r>
                <a:r>
                  <a:rPr lang="en-US" sz="3500" dirty="0" smtClean="0"/>
                  <a:t>frame.</a:t>
                </a:r>
              </a:p>
              <a:p>
                <a:pPr marL="514350" indent="-514350">
                  <a:buAutoNum type="arabicParenR"/>
                </a:pPr>
                <a:r>
                  <a:rPr lang="en-US" sz="3500" dirty="0" smtClean="0"/>
                  <a:t>Fit </a:t>
                </a:r>
                <a:r>
                  <a:rPr lang="en-US" sz="3500" dirty="0"/>
                  <a:t>a multiple linear regression </a:t>
                </a:r>
                <a:r>
                  <a:rPr lang="en-US" sz="3500" dirty="0" smtClean="0"/>
                  <a:t>with response variable and explanatory variables</a:t>
                </a:r>
              </a:p>
              <a:p>
                <a:pPr marL="514350" indent="-514350">
                  <a:buAutoNum type="arabicParenR"/>
                </a:pPr>
                <a:r>
                  <a:rPr lang="en-US" sz="3500" dirty="0" smtClean="0"/>
                  <a:t>Test </a:t>
                </a:r>
                <a:r>
                  <a:rPr lang="en-US" sz="3500" dirty="0"/>
                  <a:t>whether the explanatory variables collectively have an effect on the response variable</a:t>
                </a:r>
                <a:r>
                  <a:rPr lang="en-US" sz="3500" dirty="0" smtClean="0"/>
                  <a:t>.</a:t>
                </a:r>
              </a:p>
              <a:p>
                <a:pPr marL="514350" indent="-514350">
                  <a:buAutoNum type="arabicParenR"/>
                </a:pPr>
                <a:r>
                  <a:rPr lang="en-US" sz="3500" dirty="0" smtClean="0"/>
                  <a:t>Understanding the summary() function : p-value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500" dirty="0" smtClean="0"/>
                  <a:t> values</a:t>
                </a:r>
              </a:p>
              <a:p>
                <a:pPr marL="514350" indent="-514350">
                  <a:buAutoNum type="arabicParenR"/>
                </a:pPr>
                <a:r>
                  <a:rPr lang="en-US" sz="3500" dirty="0" smtClean="0"/>
                  <a:t>Measure </a:t>
                </a:r>
                <a:r>
                  <a:rPr lang="en-US" sz="3500" dirty="0"/>
                  <a:t>the strength of the linear </a:t>
                </a:r>
                <a:r>
                  <a:rPr lang="en-US" sz="3500" dirty="0" smtClean="0"/>
                  <a:t>relationship</a:t>
                </a:r>
              </a:p>
              <a:p>
                <a:pPr marL="514350" indent="-514350">
                  <a:buAutoNum type="arabicParenR"/>
                </a:pPr>
                <a:r>
                  <a:rPr lang="en-US" sz="3500" dirty="0" smtClean="0"/>
                  <a:t>Look </a:t>
                </a:r>
                <a:r>
                  <a:rPr lang="en-US" sz="3500" dirty="0"/>
                  <a:t>at the diagnostic plot </a:t>
                </a:r>
                <a:endParaRPr lang="en-US" sz="3500" dirty="0" smtClean="0"/>
              </a:p>
              <a:p>
                <a:pPr marL="514350" indent="-514350">
                  <a:buAutoNum type="arabicParenR"/>
                </a:pPr>
                <a:r>
                  <a:rPr lang="en-US" sz="3500" dirty="0" smtClean="0"/>
                  <a:t>Make stronger conclusion</a:t>
                </a:r>
              </a:p>
              <a:p>
                <a:pPr marL="514350" indent="-514350">
                  <a:buAutoNum type="arabicParenR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780673"/>
                <a:ext cx="10427368" cy="4288005"/>
              </a:xfrm>
              <a:blipFill rotWithShape="0">
                <a:blip r:embed="rId2"/>
                <a:stretch>
                  <a:fillRect l="-1170" t="-3835" b="-9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4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Network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52" y="1564105"/>
            <a:ext cx="10515600" cy="475247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Purpose:</a:t>
            </a:r>
          </a:p>
          <a:p>
            <a:pPr>
              <a:buFontTx/>
              <a:buChar char="-"/>
            </a:pPr>
            <a:r>
              <a:rPr lang="en-US" dirty="0" smtClean="0"/>
              <a:t>Connect &amp; Visualize two vertices(people)</a:t>
            </a:r>
          </a:p>
          <a:p>
            <a:pPr>
              <a:buFontTx/>
              <a:buChar char="-"/>
            </a:pPr>
            <a:r>
              <a:rPr lang="en-US" dirty="0" smtClean="0"/>
              <a:t>To have a sense of the kinds of network we are interested in.</a:t>
            </a:r>
          </a:p>
          <a:p>
            <a:pPr marL="0" indent="0">
              <a:buNone/>
            </a:pPr>
            <a:r>
              <a:rPr lang="en-US" dirty="0" smtClean="0"/>
              <a:t>Steps in findings:</a:t>
            </a:r>
          </a:p>
          <a:p>
            <a:pPr marL="514350" indent="-514350">
              <a:buAutoNum type="arabicParenR"/>
            </a:pPr>
            <a:r>
              <a:rPr lang="en-US" dirty="0" smtClean="0"/>
              <a:t>Fetch the query in MySQL</a:t>
            </a:r>
          </a:p>
          <a:p>
            <a:pPr marL="514350" indent="-514350">
              <a:buAutoNum type="arabicParenR"/>
            </a:pPr>
            <a:r>
              <a:rPr lang="en-US" dirty="0" smtClean="0"/>
              <a:t>Merge data into “people.csv”</a:t>
            </a:r>
          </a:p>
          <a:p>
            <a:pPr marL="514350" indent="-514350">
              <a:buAutoNum type="arabicParenR"/>
            </a:pPr>
            <a:r>
              <a:rPr lang="en-US" dirty="0" smtClean="0"/>
              <a:t>Coding, </a:t>
            </a:r>
            <a:r>
              <a:rPr lang="en-US" dirty="0" smtClean="0"/>
              <a:t>building the network</a:t>
            </a:r>
          </a:p>
          <a:p>
            <a:pPr marL="514350" indent="-514350">
              <a:buAutoNum type="arabicParenR"/>
            </a:pPr>
            <a:r>
              <a:rPr lang="en-US" dirty="0" smtClean="0"/>
              <a:t>Export to </a:t>
            </a:r>
            <a:r>
              <a:rPr lang="en-US" dirty="0" err="1" smtClean="0"/>
              <a:t>Pajek</a:t>
            </a:r>
            <a:r>
              <a:rPr lang="en-US" dirty="0" smtClean="0"/>
              <a:t> </a:t>
            </a:r>
            <a:r>
              <a:rPr lang="en-US" dirty="0" smtClean="0"/>
              <a:t>file</a:t>
            </a:r>
          </a:p>
          <a:p>
            <a:pPr marL="514350" indent="-514350">
              <a:buAutoNum type="arabicParenR"/>
            </a:pPr>
            <a:r>
              <a:rPr lang="en-US" dirty="0" smtClean="0"/>
              <a:t>Find other network we can generate</a:t>
            </a:r>
          </a:p>
          <a:p>
            <a:pPr marL="514350" indent="-514350">
              <a:buAutoNum type="arabicParenR" startAt="6"/>
            </a:pPr>
            <a:r>
              <a:rPr lang="en-US" dirty="0" smtClean="0"/>
              <a:t>Process repeats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 far we have created 2 network, common repo and common commits.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4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414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Our Progress</vt:lpstr>
      <vt:lpstr>Agenda</vt:lpstr>
      <vt:lpstr>Study Gnome ecosystem</vt:lpstr>
      <vt:lpstr>Pre-analysis</vt:lpstr>
      <vt:lpstr>Creating Shiny app in RStudio</vt:lpstr>
      <vt:lpstr>Writing a Report- subset of repositories</vt:lpstr>
      <vt:lpstr>Writing a Report - Regression</vt:lpstr>
      <vt:lpstr>Writing a Report - Regression</vt:lpstr>
      <vt:lpstr>Creating Network in Java</vt:lpstr>
      <vt:lpstr>Next….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Progress</dc:title>
  <dc:creator>1301079H@STUDENT.TP.EDU.SG</dc:creator>
  <cp:lastModifiedBy>user</cp:lastModifiedBy>
  <cp:revision>16</cp:revision>
  <dcterms:created xsi:type="dcterms:W3CDTF">2015-07-06T07:13:01Z</dcterms:created>
  <dcterms:modified xsi:type="dcterms:W3CDTF">2015-07-06T10:03:50Z</dcterms:modified>
</cp:coreProperties>
</file>