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C100-1179-4C5D-9176-79F3C51F0A31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A37D-89F1-42AC-ABAE-6A30F56B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elick.net/media/files/papers/msr13-gnome-dataset.pdf" TargetMode="External"/><Relationship Id="rId2" Type="http://schemas.openxmlformats.org/officeDocument/2006/relationships/hyperlink" Target="https://www.dropbox.com/s/9n2hclfg76dx5dv/gnome_db.sql.bz2?dl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Siti Nurafifah </a:t>
            </a:r>
            <a:r>
              <a:rPr lang="en-US" dirty="0" err="1" smtClean="0"/>
              <a:t>Bte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Rusli</a:t>
            </a:r>
            <a:endParaRPr lang="en-US" dirty="0" smtClean="0"/>
          </a:p>
          <a:p>
            <a:r>
              <a:rPr lang="en-US" dirty="0" smtClean="0"/>
              <a:t>Alice Yap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48" y="649065"/>
            <a:ext cx="11520940" cy="19730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7895">
            <a:off x="7813455" y="2622858"/>
            <a:ext cx="1466652" cy="4765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8953" y="3533781"/>
            <a:ext cx="4807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Accessing MySQL through R</a:t>
            </a:r>
            <a:endParaRPr lang="en-US" sz="3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8" y="2367097"/>
            <a:ext cx="6291466" cy="437734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0800000">
            <a:off x="6808349" y="4790941"/>
            <a:ext cx="1485643" cy="84515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46781" y="4921131"/>
            <a:ext cx="3313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MySQL workbench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5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14" y="998792"/>
            <a:ext cx="4447035" cy="1370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5888" y="458578"/>
            <a:ext cx="141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CSV files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82" y="3657600"/>
            <a:ext cx="4535209" cy="265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8355" y="3193961"/>
            <a:ext cx="210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Histogram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91" y="1269947"/>
            <a:ext cx="4933788" cy="2889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3239" y="720188"/>
            <a:ext cx="161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BoxPlot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97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" tmFilter="0, 0; 0.125,0.2665; 0.25,0.4; 0.375,0.465; 0.5,0.5;  0.625,0.535; 0.75,0.6; 0.875,0.7335; 1,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" tmFilter="0, 0; 0.125,0.2665; 0.25,0.4; 0.375,0.465; 0.5,0.5;  0.625,0.535; 0.75,0.6; 0.875,0.7335; 1,1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" tmFilter="0, 0; 0.125,0.2665; 0.25,0.4; 0.375,0.465; 0.5,0.5;  0.625,0.535; 0.75,0.6; 0.875,0.7335; 1,1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" decel="50000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" decel="50000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" decel="50000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" decel="50000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of Project(People-pre-analysis)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csv file across the attributes selected.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times each person</a:t>
            </a:r>
            <a:br>
              <a:rPr lang="en-US" dirty="0"/>
            </a:br>
            <a:r>
              <a:rPr lang="en-US" dirty="0"/>
              <a:t> is the committer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times each person</a:t>
            </a:r>
            <a:br>
              <a:rPr lang="en-US" dirty="0"/>
            </a:br>
            <a:r>
              <a:rPr lang="en-US" dirty="0"/>
              <a:t> is the author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different</a:t>
            </a:r>
            <a:br>
              <a:rPr lang="en-US" dirty="0"/>
            </a:br>
            <a:r>
              <a:rPr lang="en-US" dirty="0"/>
              <a:t> repositories each person has committed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different</a:t>
            </a:r>
            <a:br>
              <a:rPr lang="en-US" dirty="0"/>
            </a:br>
            <a:r>
              <a:rPr lang="en-US" dirty="0"/>
              <a:t>repositories each person has authored commits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56" y="1101490"/>
            <a:ext cx="5917996" cy="1538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981" y="516715"/>
            <a:ext cx="1497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CSV File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17" y="2017622"/>
            <a:ext cx="4944217" cy="2896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2478" y="1578441"/>
            <a:ext cx="1895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Histogram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23" y="3538961"/>
            <a:ext cx="5355485" cy="31369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5394" y="3013656"/>
            <a:ext cx="161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BoxPlot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74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identify the tables from the data set given.</a:t>
            </a:r>
          </a:p>
          <a:p>
            <a:r>
              <a:rPr lang="en-US" dirty="0" smtClean="0"/>
              <a:t>Unable to fetch the query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do we solve them?</a:t>
            </a:r>
          </a:p>
          <a:p>
            <a:r>
              <a:rPr lang="en-US" dirty="0"/>
              <a:t>C</a:t>
            </a:r>
            <a:r>
              <a:rPr lang="en-US" dirty="0" smtClean="0"/>
              <a:t>ross </a:t>
            </a:r>
            <a:r>
              <a:rPr lang="en-US" dirty="0"/>
              <a:t>verify by pulling out specific data and compare to the results from our general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Trial and error</a:t>
            </a:r>
          </a:p>
          <a:p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next for us?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Analysis:</a:t>
            </a:r>
          </a:p>
          <a:p>
            <a:pPr marL="0" indent="0">
              <a:buNone/>
            </a:pPr>
            <a:r>
              <a:rPr lang="en-US" dirty="0" smtClean="0"/>
              <a:t>      	- Hypothesis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- Draw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https://www.dropbox.com/s/9n2hclfg76dx5dv/gnome_db.sql.bz2?dl=0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http://www.maelick.net/media/files/papers/msr13-gnome-dataset.pdf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r>
              <a:rPr lang="en-US" dirty="0" smtClean="0"/>
              <a:t>What have we done/problems encountered?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language : a programming language and software environment for statistical computing and graphics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 graphs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and extract real data (Data Analysis)</a:t>
            </a:r>
          </a:p>
          <a:p>
            <a:r>
              <a:rPr lang="en-US" dirty="0" smtClean="0"/>
              <a:t>Relationship between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8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A web-based </a:t>
            </a:r>
            <a:r>
              <a:rPr lang="en-US" dirty="0" err="1"/>
              <a:t>Git</a:t>
            </a:r>
            <a:r>
              <a:rPr lang="en-US" dirty="0"/>
              <a:t> repository hosting service, which offers all of the distributed revision control and source code management (SCM) functionality of </a:t>
            </a:r>
            <a:r>
              <a:rPr lang="en-US" dirty="0" err="1"/>
              <a:t>Git</a:t>
            </a:r>
            <a:r>
              <a:rPr lang="en-US" dirty="0"/>
              <a:t> as well as adding its own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What’s so special about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Version control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system that records changes to a file or set of files over time so that you can recall specific versions </a:t>
            </a:r>
            <a:r>
              <a:rPr lang="en-US" dirty="0" smtClean="0"/>
              <a:t>later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-push and 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9" y="1825625"/>
            <a:ext cx="5518082" cy="4351338"/>
          </a:xfrm>
        </p:spPr>
      </p:pic>
    </p:spTree>
    <p:extLst>
      <p:ext uri="{BB962C8B-B14F-4D97-AF65-F5344CB8AC3E}">
        <p14:creationId xmlns:p14="http://schemas.microsoft.com/office/powerpoint/2010/main" val="38938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network analysis [SNA] is the mapping and measuring of relationships and flows between people, groups, organizations, computers, URLs, and other connected information/knowledge entities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Related software: </a:t>
            </a:r>
            <a:r>
              <a:rPr lang="en-US" dirty="0" err="1" smtClean="0"/>
              <a:t>Pajek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Pajek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computer program used to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and visualize large </a:t>
            </a:r>
          </a:p>
          <a:p>
            <a:pPr marL="0" indent="0">
              <a:buNone/>
            </a:pPr>
            <a:r>
              <a:rPr lang="en-US" dirty="0" smtClean="0"/>
              <a:t>networks.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73" y="2949261"/>
            <a:ext cx="5441325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historical dataset for the Gnome Ecosystem:</a:t>
            </a:r>
          </a:p>
          <a:p>
            <a:pPr marL="0" indent="0">
              <a:buNone/>
            </a:pPr>
            <a:r>
              <a:rPr lang="en-US" dirty="0" smtClean="0"/>
              <a:t>-Study the evolution of social aspect of the Gnome ecosystem(1,418 projects, 11,094 contributors, 1,315,997 commits)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FLOSSMetrics</a:t>
            </a:r>
            <a:r>
              <a:rPr lang="en-US" dirty="0" smtClean="0"/>
              <a:t> MySQL database: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https://bitbucket.org/mgoeminne/sgl-ﬂossmetric-dbmerge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2827605"/>
            <a:ext cx="8830907" cy="378898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827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project(Repo-pre-Analysis)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task: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csv file across the attributes selected.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commits for each repository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committers for each repository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authors for each repository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Generate histogram and boxplot of the number of files for each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Progress report</vt:lpstr>
      <vt:lpstr>Agenda</vt:lpstr>
      <vt:lpstr>What have we learned?</vt:lpstr>
      <vt:lpstr>Github</vt:lpstr>
      <vt:lpstr>Github-push and pull</vt:lpstr>
      <vt:lpstr>Introduction to Social Network Analysis</vt:lpstr>
      <vt:lpstr>Starting of Project</vt:lpstr>
      <vt:lpstr>About the dataset</vt:lpstr>
      <vt:lpstr>Starting the project(Repo-pre-Analysis)</vt:lpstr>
      <vt:lpstr>PowerPoint Presentation</vt:lpstr>
      <vt:lpstr>PowerPoint Presentation</vt:lpstr>
      <vt:lpstr>Starting of Project(People-pre-analysis)</vt:lpstr>
      <vt:lpstr>PowerPoint Presentation</vt:lpstr>
      <vt:lpstr>Problems Encountered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1301079H@STUDENT.TP.EDU.SG</dc:creator>
  <cp:lastModifiedBy>1301079H@STUDENT.TP.EDU.SG</cp:lastModifiedBy>
  <cp:revision>16</cp:revision>
  <dcterms:created xsi:type="dcterms:W3CDTF">2015-05-19T06:40:40Z</dcterms:created>
  <dcterms:modified xsi:type="dcterms:W3CDTF">2015-05-19T08:40:03Z</dcterms:modified>
</cp:coreProperties>
</file>