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3" r:id="rId5"/>
    <p:sldId id="258" r:id="rId6"/>
    <p:sldId id="259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90520-F953-4DFB-98A1-A60D2B1E7EC0}" v="20" dt="2022-12-10T00:04:20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81" d="100"/>
          <a:sy n="81" d="100"/>
        </p:scale>
        <p:origin x="-21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i cano" userId="2ea43fb8a9ae334d" providerId="LiveId" clId="{12590520-F953-4DFB-98A1-A60D2B1E7EC0}"/>
    <pc:docChg chg="custSel addSld modSld sldOrd">
      <pc:chgData name="janai cano" userId="2ea43fb8a9ae334d" providerId="LiveId" clId="{12590520-F953-4DFB-98A1-A60D2B1E7EC0}" dt="2022-12-10T00:03:14.622" v="4100" actId="20577"/>
      <pc:docMkLst>
        <pc:docMk/>
      </pc:docMkLst>
      <pc:sldChg chg="modSp mod">
        <pc:chgData name="janai cano" userId="2ea43fb8a9ae334d" providerId="LiveId" clId="{12590520-F953-4DFB-98A1-A60D2B1E7EC0}" dt="2022-12-09T23:37:07.006" v="423" actId="20577"/>
        <pc:sldMkLst>
          <pc:docMk/>
          <pc:sldMk cId="1085647436" sldId="257"/>
        </pc:sldMkLst>
        <pc:spChg chg="mod">
          <ac:chgData name="janai cano" userId="2ea43fb8a9ae334d" providerId="LiveId" clId="{12590520-F953-4DFB-98A1-A60D2B1E7EC0}" dt="2022-12-09T23:37:07.006" v="423" actId="20577"/>
          <ac:spMkLst>
            <pc:docMk/>
            <pc:sldMk cId="1085647436" sldId="257"/>
            <ac:spMk id="3" creationId="{5D10E775-D259-91E1-280E-10DE88002A61}"/>
          </ac:spMkLst>
        </pc:spChg>
      </pc:sldChg>
      <pc:sldChg chg="modSp mod">
        <pc:chgData name="janai cano" userId="2ea43fb8a9ae334d" providerId="LiveId" clId="{12590520-F953-4DFB-98A1-A60D2B1E7EC0}" dt="2022-12-09T23:50:58.290" v="2397" actId="20577"/>
        <pc:sldMkLst>
          <pc:docMk/>
          <pc:sldMk cId="4089626136" sldId="258"/>
        </pc:sldMkLst>
        <pc:spChg chg="mod">
          <ac:chgData name="janai cano" userId="2ea43fb8a9ae334d" providerId="LiveId" clId="{12590520-F953-4DFB-98A1-A60D2B1E7EC0}" dt="2022-12-09T23:50:58.290" v="2397" actId="20577"/>
          <ac:spMkLst>
            <pc:docMk/>
            <pc:sldMk cId="4089626136" sldId="258"/>
            <ac:spMk id="3" creationId="{11F09DD7-C896-AFB7-718F-50E97CE46F23}"/>
          </ac:spMkLst>
        </pc:spChg>
      </pc:sldChg>
      <pc:sldChg chg="modSp mod">
        <pc:chgData name="janai cano" userId="2ea43fb8a9ae334d" providerId="LiveId" clId="{12590520-F953-4DFB-98A1-A60D2B1E7EC0}" dt="2022-12-09T23:55:30.555" v="3358" actId="27636"/>
        <pc:sldMkLst>
          <pc:docMk/>
          <pc:sldMk cId="3051072412" sldId="259"/>
        </pc:sldMkLst>
        <pc:spChg chg="mod">
          <ac:chgData name="janai cano" userId="2ea43fb8a9ae334d" providerId="LiveId" clId="{12590520-F953-4DFB-98A1-A60D2B1E7EC0}" dt="2022-12-09T23:55:30.555" v="3358" actId="27636"/>
          <ac:spMkLst>
            <pc:docMk/>
            <pc:sldMk cId="3051072412" sldId="259"/>
            <ac:spMk id="5" creationId="{4C3D0ABB-9DCB-ACE3-9318-D79101DB8803}"/>
          </ac:spMkLst>
        </pc:spChg>
        <pc:spChg chg="mod">
          <ac:chgData name="janai cano" userId="2ea43fb8a9ae334d" providerId="LiveId" clId="{12590520-F953-4DFB-98A1-A60D2B1E7EC0}" dt="2022-12-09T23:55:30.551" v="3357" actId="27636"/>
          <ac:spMkLst>
            <pc:docMk/>
            <pc:sldMk cId="3051072412" sldId="259"/>
            <ac:spMk id="6" creationId="{5AAF279E-8E19-DF2A-BC05-B1C02D703C87}"/>
          </ac:spMkLst>
        </pc:spChg>
      </pc:sldChg>
      <pc:sldChg chg="addSp delSp modSp mod">
        <pc:chgData name="janai cano" userId="2ea43fb8a9ae334d" providerId="LiveId" clId="{12590520-F953-4DFB-98A1-A60D2B1E7EC0}" dt="2022-12-10T00:03:14.622" v="4100" actId="20577"/>
        <pc:sldMkLst>
          <pc:docMk/>
          <pc:sldMk cId="3483997953" sldId="260"/>
        </pc:sldMkLst>
        <pc:spChg chg="mod">
          <ac:chgData name="janai cano" userId="2ea43fb8a9ae334d" providerId="LiveId" clId="{12590520-F953-4DFB-98A1-A60D2B1E7EC0}" dt="2022-12-09T23:34:06.670" v="390" actId="20577"/>
          <ac:spMkLst>
            <pc:docMk/>
            <pc:sldMk cId="3483997953" sldId="260"/>
            <ac:spMk id="2" creationId="{730EAEF7-6CC1-D466-9F2C-8626D7DFA498}"/>
          </ac:spMkLst>
        </pc:spChg>
        <pc:spChg chg="del mod">
          <ac:chgData name="janai cano" userId="2ea43fb8a9ae334d" providerId="LiveId" clId="{12590520-F953-4DFB-98A1-A60D2B1E7EC0}" dt="2022-12-09T23:33:54.690" v="381"/>
          <ac:spMkLst>
            <pc:docMk/>
            <pc:sldMk cId="3483997953" sldId="260"/>
            <ac:spMk id="3" creationId="{884D7D50-524C-7BF0-1D7F-83E24DE6CA78}"/>
          </ac:spMkLst>
        </pc:spChg>
        <pc:spChg chg="add mod">
          <ac:chgData name="janai cano" userId="2ea43fb8a9ae334d" providerId="LiveId" clId="{12590520-F953-4DFB-98A1-A60D2B1E7EC0}" dt="2022-12-10T00:03:14.622" v="4100" actId="20577"/>
          <ac:spMkLst>
            <pc:docMk/>
            <pc:sldMk cId="3483997953" sldId="260"/>
            <ac:spMk id="4" creationId="{D8E99A82-7ADF-F445-DBA8-1A805571E594}"/>
          </ac:spMkLst>
        </pc:spChg>
        <pc:picChg chg="add mod">
          <ac:chgData name="janai cano" userId="2ea43fb8a9ae334d" providerId="LiveId" clId="{12590520-F953-4DFB-98A1-A60D2B1E7EC0}" dt="2022-12-09T23:34:19.871" v="391" actId="14100"/>
          <ac:picMkLst>
            <pc:docMk/>
            <pc:sldMk cId="3483997953" sldId="260"/>
            <ac:picMk id="1026" creationId="{B934B17A-CA30-CC0F-49FC-61F296247999}"/>
          </ac:picMkLst>
        </pc:picChg>
      </pc:sldChg>
      <pc:sldChg chg="modSp mod">
        <pc:chgData name="janai cano" userId="2ea43fb8a9ae334d" providerId="LiveId" clId="{12590520-F953-4DFB-98A1-A60D2B1E7EC0}" dt="2022-12-09T23:59:51.458" v="4066" actId="1076"/>
        <pc:sldMkLst>
          <pc:docMk/>
          <pc:sldMk cId="2496133977" sldId="261"/>
        </pc:sldMkLst>
        <pc:spChg chg="mod">
          <ac:chgData name="janai cano" userId="2ea43fb8a9ae334d" providerId="LiveId" clId="{12590520-F953-4DFB-98A1-A60D2B1E7EC0}" dt="2022-12-09T23:59:47.686" v="4065" actId="1076"/>
          <ac:spMkLst>
            <pc:docMk/>
            <pc:sldMk cId="2496133977" sldId="261"/>
            <ac:spMk id="2" creationId="{1F73F909-3777-6B12-744D-3065FA09A680}"/>
          </ac:spMkLst>
        </pc:spChg>
        <pc:spChg chg="mod">
          <ac:chgData name="janai cano" userId="2ea43fb8a9ae334d" providerId="LiveId" clId="{12590520-F953-4DFB-98A1-A60D2B1E7EC0}" dt="2022-12-09T23:59:51.458" v="4066" actId="1076"/>
          <ac:spMkLst>
            <pc:docMk/>
            <pc:sldMk cId="2496133977" sldId="261"/>
            <ac:spMk id="3" creationId="{8E22B244-DC6E-57BC-B733-28596C895E63}"/>
          </ac:spMkLst>
        </pc:spChg>
      </pc:sldChg>
      <pc:sldChg chg="modSp new mod">
        <pc:chgData name="janai cano" userId="2ea43fb8a9ae334d" providerId="LiveId" clId="{12590520-F953-4DFB-98A1-A60D2B1E7EC0}" dt="2022-12-10T00:02:39.024" v="4098" actId="20577"/>
        <pc:sldMkLst>
          <pc:docMk/>
          <pc:sldMk cId="3225820347" sldId="262"/>
        </pc:sldMkLst>
        <pc:spChg chg="mod">
          <ac:chgData name="janai cano" userId="2ea43fb8a9ae334d" providerId="LiveId" clId="{12590520-F953-4DFB-98A1-A60D2B1E7EC0}" dt="2022-12-09T23:35:07.734" v="402" actId="20577"/>
          <ac:spMkLst>
            <pc:docMk/>
            <pc:sldMk cId="3225820347" sldId="262"/>
            <ac:spMk id="2" creationId="{12729D73-43E9-4E1C-8976-2D0638DEA357}"/>
          </ac:spMkLst>
        </pc:spChg>
        <pc:spChg chg="mod">
          <ac:chgData name="janai cano" userId="2ea43fb8a9ae334d" providerId="LiveId" clId="{12590520-F953-4DFB-98A1-A60D2B1E7EC0}" dt="2022-12-10T00:02:39.024" v="4098" actId="20577"/>
          <ac:spMkLst>
            <pc:docMk/>
            <pc:sldMk cId="3225820347" sldId="262"/>
            <ac:spMk id="3" creationId="{03B3D6EE-6FDD-A21B-2D4E-542857F47C4A}"/>
          </ac:spMkLst>
        </pc:spChg>
      </pc:sldChg>
      <pc:sldChg chg="addSp delSp modSp new mod ord">
        <pc:chgData name="janai cano" userId="2ea43fb8a9ae334d" providerId="LiveId" clId="{12590520-F953-4DFB-98A1-A60D2B1E7EC0}" dt="2022-12-09T23:43:06.306" v="850" actId="20577"/>
        <pc:sldMkLst>
          <pc:docMk/>
          <pc:sldMk cId="1562634845" sldId="263"/>
        </pc:sldMkLst>
        <pc:spChg chg="del mod">
          <ac:chgData name="janai cano" userId="2ea43fb8a9ae334d" providerId="LiveId" clId="{12590520-F953-4DFB-98A1-A60D2B1E7EC0}" dt="2022-12-09T23:41:38.045" v="578" actId="478"/>
          <ac:spMkLst>
            <pc:docMk/>
            <pc:sldMk cId="1562634845" sldId="263"/>
            <ac:spMk id="2" creationId="{4B54D430-9771-9DDD-9D1D-76C39FC1D6CC}"/>
          </ac:spMkLst>
        </pc:spChg>
        <pc:spChg chg="del mod">
          <ac:chgData name="janai cano" userId="2ea43fb8a9ae334d" providerId="LiveId" clId="{12590520-F953-4DFB-98A1-A60D2B1E7EC0}" dt="2022-12-09T23:39:33.074" v="564"/>
          <ac:spMkLst>
            <pc:docMk/>
            <pc:sldMk cId="1562634845" sldId="263"/>
            <ac:spMk id="3" creationId="{E4B62EC6-096D-EC2E-91BB-C08CC84238B8}"/>
          </ac:spMkLst>
        </pc:spChg>
        <pc:spChg chg="add del mod">
          <ac:chgData name="janai cano" userId="2ea43fb8a9ae334d" providerId="LiveId" clId="{12590520-F953-4DFB-98A1-A60D2B1E7EC0}" dt="2022-12-09T23:40:55.683" v="567"/>
          <ac:spMkLst>
            <pc:docMk/>
            <pc:sldMk cId="1562634845" sldId="263"/>
            <ac:spMk id="4" creationId="{FACCEF7E-6F5A-57DD-7955-451BF4D09E9A}"/>
          </ac:spMkLst>
        </pc:spChg>
        <pc:spChg chg="add mod">
          <ac:chgData name="janai cano" userId="2ea43fb8a9ae334d" providerId="LiveId" clId="{12590520-F953-4DFB-98A1-A60D2B1E7EC0}" dt="2022-12-09T23:43:06.306" v="850" actId="20577"/>
          <ac:spMkLst>
            <pc:docMk/>
            <pc:sldMk cId="1562634845" sldId="263"/>
            <ac:spMk id="5" creationId="{12899B03-70C8-D143-E50D-C9AAF1F0D921}"/>
          </ac:spMkLst>
        </pc:spChg>
        <pc:picChg chg="add del mod">
          <ac:chgData name="janai cano" userId="2ea43fb8a9ae334d" providerId="LiveId" clId="{12590520-F953-4DFB-98A1-A60D2B1E7EC0}" dt="2022-12-09T23:39:38.620" v="566" actId="478"/>
          <ac:picMkLst>
            <pc:docMk/>
            <pc:sldMk cId="1562634845" sldId="263"/>
            <ac:picMk id="2050" creationId="{B4F5C7DC-7E7E-5517-802C-8C28787AA2F0}"/>
          </ac:picMkLst>
        </pc:picChg>
        <pc:picChg chg="add mod">
          <ac:chgData name="janai cano" userId="2ea43fb8a9ae334d" providerId="LiveId" clId="{12590520-F953-4DFB-98A1-A60D2B1E7EC0}" dt="2022-12-09T23:41:11.232" v="571" actId="14100"/>
          <ac:picMkLst>
            <pc:docMk/>
            <pc:sldMk cId="1562634845" sldId="263"/>
            <ac:picMk id="2052" creationId="{3FEF2A4F-502F-4DD4-8E92-3D41D4DFED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12/7/2022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omonique.cano@snh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sforpublic.com/agile-development-" TargetMode="External"/><Relationship Id="rId2" Type="http://schemas.openxmlformats.org/officeDocument/2006/relationships/hyperlink" Target="https://dzone.com/articles/best-practices-to-secure-your-sdlc-proces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Agile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Janai Cano</a:t>
            </a:r>
          </a:p>
          <a:p>
            <a:r>
              <a:rPr lang="en-US" dirty="0">
                <a:hlinkClick r:id="rId2"/>
              </a:rPr>
              <a:t>Domonique.cano@snhu.edu</a:t>
            </a:r>
            <a:endParaRPr lang="en-US" dirty="0"/>
          </a:p>
          <a:p>
            <a:r>
              <a:rPr lang="en-US" dirty="0"/>
              <a:t>December 7, 2022</a:t>
            </a:r>
          </a:p>
        </p:txBody>
      </p:sp>
    </p:spTree>
    <p:extLst>
      <p:ext uri="{BB962C8B-B14F-4D97-AF65-F5344CB8AC3E}">
        <p14:creationId xmlns:p14="http://schemas.microsoft.com/office/powerpoint/2010/main" val="367721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0BE4-55EC-1FF4-4ECD-F950A92B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Agile?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0E775-D259-91E1-280E-10DE8800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in 2001, Agile is an adaptive approach to software development</a:t>
            </a:r>
          </a:p>
          <a:p>
            <a:r>
              <a:rPr lang="en-US" dirty="0"/>
              <a:t>Agile Manifesto values</a:t>
            </a:r>
          </a:p>
          <a:p>
            <a:pPr lvl="1"/>
            <a:r>
              <a:rPr lang="en-US" dirty="0"/>
              <a:t>Individuals &amp; interactions over processes &amp; tools</a:t>
            </a:r>
          </a:p>
          <a:p>
            <a:pPr lvl="1"/>
            <a:r>
              <a:rPr lang="en-US" dirty="0"/>
              <a:t>Working software over comprehensive documentation</a:t>
            </a:r>
          </a:p>
          <a:p>
            <a:pPr lvl="1"/>
            <a:r>
              <a:rPr lang="en-US" dirty="0"/>
              <a:t>Customer collaboration over contract negotiation</a:t>
            </a:r>
          </a:p>
          <a:p>
            <a:pPr lvl="1"/>
            <a:r>
              <a:rPr lang="en-US" dirty="0"/>
              <a:t>Responding to change over following a plan</a:t>
            </a:r>
          </a:p>
        </p:txBody>
      </p:sp>
    </p:spTree>
    <p:extLst>
      <p:ext uri="{BB962C8B-B14F-4D97-AF65-F5344CB8AC3E}">
        <p14:creationId xmlns:p14="http://schemas.microsoft.com/office/powerpoint/2010/main" val="108564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AEF7-6CC1-D466-9F2C-8626D7DF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&amp; Agile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934B17A-CA30-CC0F-49FC-61F2962479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59" y="530225"/>
            <a:ext cx="6794836" cy="424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E99A82-7ADF-F445-DBA8-1A805571E594}"/>
              </a:ext>
            </a:extLst>
          </p:cNvPr>
          <p:cNvSpPr txBox="1"/>
          <p:nvPr/>
        </p:nvSpPr>
        <p:spPr>
          <a:xfrm>
            <a:off x="1244759" y="4961664"/>
            <a:ext cx="755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agile fit into this software development lifecycle?¹</a:t>
            </a:r>
          </a:p>
        </p:txBody>
      </p:sp>
    </p:spTree>
    <p:extLst>
      <p:ext uri="{BB962C8B-B14F-4D97-AF65-F5344CB8AC3E}">
        <p14:creationId xmlns:p14="http://schemas.microsoft.com/office/powerpoint/2010/main" val="348399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3FEF2A4F-502F-4DD4-8E92-3D41D4DFED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39" y="506475"/>
            <a:ext cx="5999105" cy="381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899B03-70C8-D143-E50D-C9AAF1F0D921}"/>
              </a:ext>
            </a:extLst>
          </p:cNvPr>
          <p:cNvSpPr txBox="1"/>
          <p:nvPr/>
        </p:nvSpPr>
        <p:spPr>
          <a:xfrm>
            <a:off x="795647" y="4465122"/>
            <a:ext cx="7540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always developing &amp; testing, products are continuously being changed, fine-tuned to customers and clients needs and wants. Planning is done in terms of Sprints (smaller, scalable deadlines based on development teams estimates). ²</a:t>
            </a:r>
          </a:p>
        </p:txBody>
      </p:sp>
    </p:spTree>
    <p:extLst>
      <p:ext uri="{BB962C8B-B14F-4D97-AF65-F5344CB8AC3E}">
        <p14:creationId xmlns:p14="http://schemas.microsoft.com/office/powerpoint/2010/main" val="156263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EEDB-2E50-AF59-DB30-CFDE8C80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09DD7-C896-AFB7-718F-50E97CE4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Scrum is an Agile method that is comprised of teams with roles: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Product Owner</a:t>
            </a:r>
            <a:r>
              <a:rPr lang="en-US" dirty="0"/>
              <a:t>: a liaison between the client &amp; development team, lends expertise to both sides, develops user stories based on client’s needs, refines backlog, communicates with everyone within the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Scrum Master</a:t>
            </a:r>
            <a:r>
              <a:rPr lang="en-US" dirty="0"/>
              <a:t>: develops Sprints based on the backlog (along with Product Owner), sits in on Daily Scrum meetings with the team to discuss day-to-day to-dos, helps the team with any issues that come up during development, keeps team on track.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Tester</a:t>
            </a:r>
            <a:r>
              <a:rPr lang="en-US" dirty="0"/>
              <a:t>: creates test cases based on user stories &amp; client requirements, works closely with developers &amp; Scrum Master in refining user stories/product requirements.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Developer</a:t>
            </a:r>
            <a:r>
              <a:rPr lang="en-US" dirty="0"/>
              <a:t>: codes software that passes test cases based on the backlog. Works closely with the tester &amp; Scrum Master in refining requirements/user stories. </a:t>
            </a:r>
          </a:p>
          <a:p>
            <a:pPr marL="0" indent="0">
              <a:buNone/>
            </a:pPr>
            <a:r>
              <a:rPr lang="en-US" dirty="0"/>
              <a:t>Each role works closely together, using </a:t>
            </a:r>
            <a:r>
              <a:rPr lang="en-US" i="1" dirty="0"/>
              <a:t>information radiators </a:t>
            </a:r>
            <a:r>
              <a:rPr lang="en-US" dirty="0"/>
              <a:t>that keeps communications transparent. Any changes that occur, whether foreseen or unforeseen, are welcome using this method, as most of the planning happens along the way as changes come. ³</a:t>
            </a:r>
          </a:p>
        </p:txBody>
      </p:sp>
    </p:spTree>
    <p:extLst>
      <p:ext uri="{BB962C8B-B14F-4D97-AF65-F5344CB8AC3E}">
        <p14:creationId xmlns:p14="http://schemas.microsoft.com/office/powerpoint/2010/main" val="408962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856A-AF6D-C4DA-1257-1E9E2BCF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vs. Waterfall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6D3AD-274F-61FA-6EA6-5D07B1A6B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426F7-CC22-6850-24E3-5267045E1953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3D0ABB-9DCB-ACE3-9318-D79101DB880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7224" y="1447799"/>
            <a:ext cx="3931920" cy="40504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Developed in 2001</a:t>
            </a:r>
          </a:p>
          <a:p>
            <a:r>
              <a:rPr lang="en-US" dirty="0"/>
              <a:t>Thrives on change</a:t>
            </a:r>
          </a:p>
          <a:p>
            <a:r>
              <a:rPr lang="en-US" dirty="0"/>
              <a:t>Planning is done based on how little/how much is known beforehand about the project</a:t>
            </a:r>
          </a:p>
          <a:p>
            <a:r>
              <a:rPr lang="en-US" dirty="0"/>
              <a:t>Testing is done throughout development</a:t>
            </a:r>
          </a:p>
          <a:p>
            <a:r>
              <a:rPr lang="en-US" dirty="0"/>
              <a:t>Collaboration-based, with clients having an idea of what they need, developers &amp; clients fine-tuning what the product should have</a:t>
            </a:r>
          </a:p>
          <a:p>
            <a:r>
              <a:rPr lang="en-US" dirty="0"/>
              <a:t>Changes are done thru backlog refinement, which is part of the agile process &amp; is welcome!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F279E-8E19-DF2A-BC05-B1C02D703C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Developed in the 1970s</a:t>
            </a:r>
          </a:p>
          <a:p>
            <a:r>
              <a:rPr lang="en-US" dirty="0"/>
              <a:t>Has little to no room for change</a:t>
            </a:r>
          </a:p>
          <a:p>
            <a:r>
              <a:rPr lang="en-US" dirty="0"/>
              <a:t>Planning is all done in Phase One of this method</a:t>
            </a:r>
          </a:p>
          <a:p>
            <a:r>
              <a:rPr lang="en-US" dirty="0"/>
              <a:t>Testing is done last, once the product is complete</a:t>
            </a:r>
          </a:p>
          <a:p>
            <a:r>
              <a:rPr lang="en-US" dirty="0"/>
              <a:t>Contract-based, with clients listing out needs &amp; developers fulfilling those needs</a:t>
            </a:r>
          </a:p>
          <a:p>
            <a:r>
              <a:rPr lang="en-US" dirty="0"/>
              <a:t>Any change in plans results in the entire project going back to Phase One: planning</a:t>
            </a:r>
          </a:p>
        </p:txBody>
      </p:sp>
    </p:spTree>
    <p:extLst>
      <p:ext uri="{BB962C8B-B14F-4D97-AF65-F5344CB8AC3E}">
        <p14:creationId xmlns:p14="http://schemas.microsoft.com/office/powerpoint/2010/main" val="305107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F909-3777-6B12-744D-3065FA09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183880" cy="1051560"/>
          </a:xfrm>
        </p:spPr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2B244-DC6E-57BC-B733-28596C89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230996"/>
            <a:ext cx="8183880" cy="41879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With the rise of technology, the need for swift, working software has also risen. Developing using Agile is a guarantee that the product is:</a:t>
            </a:r>
          </a:p>
          <a:p>
            <a:r>
              <a:rPr lang="en-US" dirty="0"/>
              <a:t>what the client wants</a:t>
            </a:r>
          </a:p>
          <a:p>
            <a:r>
              <a:rPr lang="en-US" dirty="0"/>
              <a:t>what the user wants</a:t>
            </a:r>
          </a:p>
          <a:p>
            <a:r>
              <a:rPr lang="en-US" dirty="0"/>
              <a:t>working &amp; successful</a:t>
            </a:r>
          </a:p>
          <a:p>
            <a:pPr marL="0" indent="0">
              <a:buNone/>
            </a:pPr>
            <a:r>
              <a:rPr lang="en-US" dirty="0"/>
              <a:t>Spending less time planning &amp; more time collaborating, communicating, &amp; developing ensures that the software being developed is as fast, productive, &amp; successful as possible! </a:t>
            </a:r>
          </a:p>
        </p:txBody>
      </p:sp>
    </p:spTree>
    <p:extLst>
      <p:ext uri="{BB962C8B-B14F-4D97-AF65-F5344CB8AC3E}">
        <p14:creationId xmlns:p14="http://schemas.microsoft.com/office/powerpoint/2010/main" val="249613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9D73-43E9-4E1C-8976-2D0638DE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3D6EE-6FDD-A21B-2D4E-542857F47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352" y="808471"/>
            <a:ext cx="8183880" cy="154284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1. Best Practices to Secure Your SDLC Process. (2022). Retrieved 9 December 2022, from 	</a:t>
            </a:r>
            <a:r>
              <a:rPr lang="en-US" dirty="0">
                <a:hlinkClick r:id="rId2"/>
              </a:rPr>
              <a:t>https://dzone.com/articles/best-practices-to-secure-your-sdlc-process</a:t>
            </a:r>
            <a:endParaRPr lang="en-US" dirty="0"/>
          </a:p>
          <a:p>
            <a:endParaRPr lang="en-US" b="0" i="0" dirty="0">
              <a:solidFill>
                <a:srgbClr val="262626"/>
              </a:solidFill>
              <a:effectLst/>
            </a:endParaRPr>
          </a:p>
          <a:p>
            <a:r>
              <a:rPr lang="en-US" b="0" i="0" dirty="0">
                <a:solidFill>
                  <a:srgbClr val="262626"/>
                </a:solidFill>
                <a:effectLst/>
              </a:rPr>
              <a:t>2. Charles G. Cobb. (2015). </a:t>
            </a:r>
            <a:r>
              <a:rPr lang="en-US" b="0" i="1" dirty="0">
                <a:solidFill>
                  <a:srgbClr val="262626"/>
                </a:solidFill>
                <a:effectLst/>
              </a:rPr>
              <a:t>The Project Manager’s Guide to Mastering Agile : Principles and 	Practices for an Adaptive Approach</a:t>
            </a:r>
            <a:r>
              <a:rPr lang="en-US" b="0" i="0" dirty="0">
                <a:solidFill>
                  <a:srgbClr val="262626"/>
                </a:solidFill>
                <a:effectLst/>
              </a:rPr>
              <a:t>. Wiley.</a:t>
            </a:r>
          </a:p>
          <a:p>
            <a:endParaRPr lang="en-US" dirty="0">
              <a:solidFill>
                <a:srgbClr val="262626"/>
              </a:solidFill>
            </a:endParaRPr>
          </a:p>
          <a:p>
            <a:r>
              <a:rPr lang="en-US" dirty="0"/>
              <a:t>3. Hardik Patel. Essential Clients’ Guide to Agile Development Methodology. (2022). 	Retrieved 9 December 2022, from </a:t>
            </a:r>
            <a:r>
              <a:rPr lang="en-US" dirty="0">
                <a:hlinkClick r:id="rId3"/>
              </a:rPr>
              <a:t>https://www.newsforpublic.com/agile-	development-</a:t>
            </a:r>
            <a:r>
              <a:rPr lang="en-US" dirty="0"/>
              <a:t>methodology/</a:t>
            </a:r>
          </a:p>
        </p:txBody>
      </p:sp>
    </p:spTree>
    <p:extLst>
      <p:ext uri="{BB962C8B-B14F-4D97-AF65-F5344CB8AC3E}">
        <p14:creationId xmlns:p14="http://schemas.microsoft.com/office/powerpoint/2010/main" val="3225820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tf00001204_wac</Template>
  <TotalTime>3247</TotalTime>
  <Words>607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Verdana</vt:lpstr>
      <vt:lpstr>Wingdings 2</vt:lpstr>
      <vt:lpstr>Aspect</vt:lpstr>
      <vt:lpstr>The Agile Approach</vt:lpstr>
      <vt:lpstr>What is Agile?</vt:lpstr>
      <vt:lpstr>SDLC &amp; Agile</vt:lpstr>
      <vt:lpstr>PowerPoint Presentation</vt:lpstr>
      <vt:lpstr>Scrum Method</vt:lpstr>
      <vt:lpstr>Agile vs. Waterfall</vt:lpstr>
      <vt:lpstr>Final Thoughts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Agile Approach</dc:title>
  <dc:creator>janai cano</dc:creator>
  <cp:lastModifiedBy>janai cano</cp:lastModifiedBy>
  <cp:revision>1</cp:revision>
  <dcterms:created xsi:type="dcterms:W3CDTF">2022-12-07T17:57:09Z</dcterms:created>
  <dcterms:modified xsi:type="dcterms:W3CDTF">2022-12-10T00:04:27Z</dcterms:modified>
</cp:coreProperties>
</file>