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30"/>
  </p:notesMasterIdLst>
  <p:sldIdLst>
    <p:sldId id="256" r:id="rId5"/>
    <p:sldId id="257" r:id="rId6"/>
    <p:sldId id="279" r:id="rId7"/>
    <p:sldId id="258" r:id="rId8"/>
    <p:sldId id="284" r:id="rId9"/>
    <p:sldId id="285" r:id="rId10"/>
    <p:sldId id="286" r:id="rId11"/>
    <p:sldId id="303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7" y="36"/>
      </p:cViewPr>
      <p:guideLst/>
    </p:cSldViewPr>
  </p:slideViewPr>
  <p:notesTextViewPr>
    <p:cViewPr>
      <p:scale>
        <a:sx n="1" d="1"/>
        <a:sy n="1" d="1"/>
      </p:scale>
      <p:origin x="0" y="-27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5D59-70AD-4881-B086-0E64D7C257F4}" type="datetimeFigureOut">
              <a:rPr lang="en-US"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9AC2E-7B07-4714-A4E8-7F47011584A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4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1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Stateless (no sessions)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Representational (instead of object = light weight)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33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03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12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5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1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13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60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73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01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7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9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2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44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40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2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Add another API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1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3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9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2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2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path/to/resourc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twitter.com/fielding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api/%7bcontroller_name%7d/%7bid%7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www.wilderminds.com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tanyad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AtlCodeCamp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https://AtlantaCodeCamp.com/2016</a:t>
            </a:r>
          </a:p>
        </p:txBody>
      </p:sp>
      <p:pic>
        <p:nvPicPr>
          <p:cNvPr id="2050" name="Picture 2" descr="https://gallery.mailchimp.com/05e4f34e24267e5452cff78d8/images/75e21599-cb18-4056-97a7-0bf5433670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33" y="2694684"/>
            <a:ext cx="10147618" cy="9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6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2375" y="1825625"/>
            <a:ext cx="6347250" cy="4351338"/>
          </a:xfrm>
        </p:spPr>
      </p:pic>
    </p:spTree>
    <p:extLst>
      <p:ext uri="{BB962C8B-B14F-4D97-AF65-F5344CB8AC3E}">
        <p14:creationId xmlns:p14="http://schemas.microsoft.com/office/powerpoint/2010/main" val="219795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2809" y="1867396"/>
            <a:ext cx="9726382" cy="4267796"/>
          </a:xfrm>
        </p:spPr>
      </p:pic>
    </p:spTree>
    <p:extLst>
      <p:ext uri="{BB962C8B-B14F-4D97-AF65-F5344CB8AC3E}">
        <p14:creationId xmlns:p14="http://schemas.microsoft.com/office/powerpoint/2010/main" val="69917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1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is my favorite…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4187" y="1953419"/>
            <a:ext cx="6143625" cy="4095750"/>
          </a:xfrm>
        </p:spPr>
      </p:pic>
    </p:spTree>
    <p:extLst>
      <p:ext uri="{BB962C8B-B14F-4D97-AF65-F5344CB8AC3E}">
        <p14:creationId xmlns:p14="http://schemas.microsoft.com/office/powerpoint/2010/main" val="303864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talk about 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Pretty much all APIs are Restful APIs</a:t>
            </a:r>
          </a:p>
          <a:p>
            <a:r>
              <a:rPr lang="en-US" dirty="0"/>
              <a:t>Architectural design pattern </a:t>
            </a:r>
          </a:p>
          <a:p>
            <a:r>
              <a:rPr lang="en-US" dirty="0"/>
              <a:t>REST = </a:t>
            </a:r>
            <a:r>
              <a:rPr lang="en-US" dirty="0" err="1"/>
              <a:t>REpresentational</a:t>
            </a:r>
            <a:r>
              <a:rPr lang="en-US" dirty="0"/>
              <a:t> State Transfer </a:t>
            </a:r>
          </a:p>
          <a:p>
            <a:pPr lvl="1"/>
            <a:r>
              <a:rPr lang="en-US"/>
              <a:t>Stateless</a:t>
            </a:r>
            <a:endParaRPr lang="en-US" dirty="0"/>
          </a:p>
          <a:p>
            <a:pPr lvl="1"/>
            <a:r>
              <a:rPr lang="en-US" dirty="0"/>
              <a:t>Representational</a:t>
            </a:r>
          </a:p>
          <a:p>
            <a:r>
              <a:rPr lang="en-US" dirty="0"/>
              <a:t>Built based on HTTP  </a:t>
            </a:r>
          </a:p>
          <a:p>
            <a:pPr lvl="1"/>
            <a:r>
              <a:rPr lang="en-US" dirty="0"/>
              <a:t>Uses HTTP requests, response, verbs, status codes to communicate</a:t>
            </a:r>
          </a:p>
          <a:p>
            <a:pPr lvl="1"/>
            <a:r>
              <a:rPr lang="en-US" dirty="0"/>
              <a:t>CRUD verbs: (GET, POST, PUT, DELETE)</a:t>
            </a:r>
          </a:p>
          <a:p>
            <a:r>
              <a:rPr lang="en-US" dirty="0"/>
              <a:t>Resources vs Service</a:t>
            </a:r>
          </a:p>
          <a:p>
            <a:r>
              <a:rPr lang="en-US" dirty="0"/>
              <a:t>Accessing name resources (via URIs) : VERB-NOUN</a:t>
            </a:r>
          </a:p>
          <a:p>
            <a:pPr lvl="1"/>
            <a:r>
              <a:rPr lang="en-US" dirty="0"/>
              <a:t>GET </a:t>
            </a:r>
            <a:r>
              <a:rPr lang="en-US" dirty="0">
                <a:hlinkClick r:id="rId3"/>
              </a:rPr>
              <a:t>http://example.com/path/to/resource</a:t>
            </a:r>
            <a:r>
              <a:rPr lang="en-US" dirty="0"/>
              <a:t>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4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all clients understands HTTP</a:t>
            </a:r>
          </a:p>
          <a:p>
            <a:r>
              <a:rPr lang="en-US" dirty="0"/>
              <a:t>Supports different formats (JSON, XML)</a:t>
            </a:r>
          </a:p>
          <a:p>
            <a:r>
              <a:rPr lang="en-US" dirty="0"/>
              <a:t>Light weight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Cache-able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3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by Roy Fielding in 2000 </a:t>
            </a:r>
          </a:p>
          <a:p>
            <a:r>
              <a:rPr lang="en-US" dirty="0"/>
              <a:t>‘Architectural Styles and the Design of Network-based Software Architectures’</a:t>
            </a:r>
          </a:p>
          <a:p>
            <a:r>
              <a:rPr lang="en-US" dirty="0"/>
              <a:t>And he has a twitter account: </a:t>
            </a:r>
            <a:r>
              <a:rPr lang="en-US" u="sng" dirty="0">
                <a:hlinkClick r:id="rId2"/>
              </a:rPr>
              <a:t>@fielding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is him: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t="-2117" b="36644"/>
          <a:stretch/>
        </p:blipFill>
        <p:spPr>
          <a:xfrm>
            <a:off x="6786245" y="2293530"/>
            <a:ext cx="3953510" cy="37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2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ASP.NET’s Web API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79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heavy lifting for you</a:t>
            </a:r>
          </a:p>
          <a:p>
            <a:r>
              <a:rPr lang="en-US" dirty="0"/>
              <a:t>Works seamlessly with Entity Framework and MSSQL</a:t>
            </a:r>
          </a:p>
          <a:p>
            <a:r>
              <a:rPr lang="en-US" dirty="0"/>
              <a:t>Auto Serialization to JSON or XML</a:t>
            </a:r>
          </a:p>
          <a:p>
            <a:r>
              <a:rPr lang="en-US" dirty="0"/>
              <a:t>Scaffolding</a:t>
            </a:r>
          </a:p>
          <a:p>
            <a:r>
              <a:rPr lang="en-US" dirty="0"/>
              <a:t>Dynamic Help Pages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Default convention: </a:t>
            </a:r>
            <a:r>
              <a:rPr lang="en-US" dirty="0">
                <a:hlinkClick r:id="rId3"/>
              </a:rPr>
              <a:t>http://example.com/api/{controller_name}/{id}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Or customize with route attributes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3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8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Platinum 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54" y="2053783"/>
            <a:ext cx="4438383" cy="1479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51" y="2479144"/>
            <a:ext cx="3810000" cy="105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51" y="4418531"/>
            <a:ext cx="4096730" cy="1133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73666"/>
            <a:ext cx="4169857" cy="12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49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92548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809" y="2748103"/>
            <a:ext cx="2506382" cy="250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84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868" y="2801057"/>
            <a:ext cx="3048264" cy="1255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 is a tool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79380" y="1825625"/>
            <a:ext cx="80332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an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509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Surveys and Prizes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150" y="1845734"/>
            <a:ext cx="881253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800" dirty="0"/>
              <a:t>Please complete the session and event surveys!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1 ticket per session survey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1 ticket for the event survey</a:t>
            </a:r>
          </a:p>
          <a:p>
            <a:pPr>
              <a:buFont typeface="Wingdings" charset="2"/>
              <a:buChar char="q"/>
            </a:pPr>
            <a:r>
              <a:rPr lang="en-US" sz="2400" dirty="0"/>
              <a:t> 1 ticket for completing the booth game</a:t>
            </a:r>
          </a:p>
          <a:p>
            <a:endParaRPr lang="en-US" dirty="0"/>
          </a:p>
          <a:p>
            <a:r>
              <a:rPr lang="en-US" sz="2800" dirty="0"/>
              <a:t>Drawing for prizes begins at 5pm in Q202</a:t>
            </a:r>
          </a:p>
        </p:txBody>
      </p:sp>
    </p:spTree>
    <p:extLst>
      <p:ext uri="{BB962C8B-B14F-4D97-AF65-F5344CB8AC3E}">
        <p14:creationId xmlns:p14="http://schemas.microsoft.com/office/powerpoint/2010/main" val="206232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Gold Sponsors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572" y="3836800"/>
            <a:ext cx="2857500" cy="89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15" y="5054913"/>
            <a:ext cx="285750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91" y="3529034"/>
            <a:ext cx="3882978" cy="11390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572" y="2390553"/>
            <a:ext cx="2857500" cy="838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0" y="2180492"/>
            <a:ext cx="3278420" cy="9616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15" y="2303962"/>
            <a:ext cx="2857500" cy="838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3780324"/>
            <a:ext cx="2857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3274890"/>
            <a:ext cx="10058400" cy="1450757"/>
          </a:xfrm>
        </p:spPr>
        <p:txBody>
          <a:bodyPr/>
          <a:lstStyle/>
          <a:p>
            <a:r>
              <a:rPr lang="en-US"/>
              <a:t>SWAG Sponsors</a:t>
            </a:r>
          </a:p>
        </p:txBody>
      </p:sp>
      <p:pic>
        <p:nvPicPr>
          <p:cNvPr id="5" name="Picture 11" descr="Wilder Mind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77" y="2398663"/>
            <a:ext cx="2755330" cy="80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Silver Sponsors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193532" y="457674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25" y="5148371"/>
            <a:ext cx="2743200" cy="8046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74" y="2398663"/>
            <a:ext cx="3433163" cy="1007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025" y="5058804"/>
            <a:ext cx="2337580" cy="685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75" y="5126403"/>
            <a:ext cx="2857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9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Web APIs and Postman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Tanya Do</a:t>
            </a:r>
          </a:p>
          <a:p>
            <a:r>
              <a:rPr lang="en-US" dirty="0"/>
              <a:t>Atlanta Code Camp 2016</a:t>
            </a:r>
          </a:p>
        </p:txBody>
      </p:sp>
    </p:spTree>
    <p:extLst>
      <p:ext uri="{BB962C8B-B14F-4D97-AF65-F5344CB8AC3E}">
        <p14:creationId xmlns:p14="http://schemas.microsoft.com/office/powerpoint/2010/main" val="164068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– Tanya Do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.NET Developer @</a:t>
            </a:r>
          </a:p>
          <a:p>
            <a:r>
              <a:rPr lang="en-US" dirty="0"/>
              <a:t>Twitter: @</a:t>
            </a:r>
            <a:r>
              <a:rPr lang="en-US" dirty="0" err="1"/>
              <a:t>HeyItsTanyaDo</a:t>
            </a:r>
            <a:endParaRPr lang="en-US" dirty="0"/>
          </a:p>
          <a:p>
            <a:r>
              <a:rPr lang="en-US" dirty="0"/>
              <a:t>Blog: </a:t>
            </a:r>
            <a:r>
              <a:rPr lang="en-US" dirty="0">
                <a:hlinkClick r:id="rId2"/>
              </a:rPr>
              <a:t>http://TanyaDo.com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739" y="1876306"/>
            <a:ext cx="2428376" cy="54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TripFiles</a:t>
            </a:r>
            <a:endParaRPr lang="en-US" dirty="0"/>
          </a:p>
          <a:p>
            <a:r>
              <a:rPr lang="en-US" dirty="0"/>
              <a:t>What are web APIs?</a:t>
            </a:r>
          </a:p>
          <a:p>
            <a:r>
              <a:rPr lang="en-US" dirty="0"/>
              <a:t>REST</a:t>
            </a:r>
          </a:p>
          <a:p>
            <a:r>
              <a:rPr lang="en-US" dirty="0"/>
              <a:t>.NET’s Web API Framework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4672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387" y="146496"/>
            <a:ext cx="37338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6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Web APIs?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99160317C98446883DA7A878491931" ma:contentTypeVersion="2" ma:contentTypeDescription="Create a new document." ma:contentTypeScope="" ma:versionID="87a548e8d18fe0883b61ff4836164ee9">
  <xsd:schema xmlns:xsd="http://www.w3.org/2001/XMLSchema" xmlns:xs="http://www.w3.org/2001/XMLSchema" xmlns:p="http://schemas.microsoft.com/office/2006/metadata/properties" xmlns:ns2="7593a892-b6d1-4ba1-8e25-d60a4964c0e8" targetNamespace="http://schemas.microsoft.com/office/2006/metadata/properties" ma:root="true" ma:fieldsID="2a5a2d146df260f0b6d25b94e00bd935" ns2:_="">
    <xsd:import namespace="7593a892-b6d1-4ba1-8e25-d60a4964c0e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93a892-b6d1-4ba1-8e25-d60a4964c0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C63A72-321F-40E6-B679-386DA641A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93a892-b6d1-4ba1-8e25-d60a4964c0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FEABAF-EC77-40B6-A415-80B5E7411A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07F7C8-FD25-49A2-ADF0-693B789B55F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7593a892-b6d1-4ba1-8e25-d60a4964c0e8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326</Words>
  <Application>Microsoft Office PowerPoint</Application>
  <PresentationFormat>Widescreen</PresentationFormat>
  <Paragraphs>97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Segoe UI Light</vt:lpstr>
      <vt:lpstr>Wingdings</vt:lpstr>
      <vt:lpstr>Office Theme</vt:lpstr>
      <vt:lpstr>PowerPoint Presentation</vt:lpstr>
      <vt:lpstr>Platinum Sponsors</vt:lpstr>
      <vt:lpstr>Gold Sponsors</vt:lpstr>
      <vt:lpstr>SWAG Sponsors</vt:lpstr>
      <vt:lpstr>Intro to Web APIs and Postman</vt:lpstr>
      <vt:lpstr>About Me – Tanya Do </vt:lpstr>
      <vt:lpstr>Agenda</vt:lpstr>
      <vt:lpstr>PowerPoint Presentation</vt:lpstr>
      <vt:lpstr>What are Web APIs?</vt:lpstr>
      <vt:lpstr>PowerPoint Presentation</vt:lpstr>
      <vt:lpstr>PowerPoint Presentation</vt:lpstr>
      <vt:lpstr>REST</vt:lpstr>
      <vt:lpstr>REST is my favorite…</vt:lpstr>
      <vt:lpstr>Why talk about REST?</vt:lpstr>
      <vt:lpstr>Benefits of REST</vt:lpstr>
      <vt:lpstr>Fun Fact</vt:lpstr>
      <vt:lpstr>ASP.NET’s Web API Framework</vt:lpstr>
      <vt:lpstr>Web API Framework</vt:lpstr>
      <vt:lpstr>Postman</vt:lpstr>
      <vt:lpstr>PowerPoint Presentation</vt:lpstr>
      <vt:lpstr>PowerPoint Presentation</vt:lpstr>
      <vt:lpstr>Postman is a tool</vt:lpstr>
      <vt:lpstr>Let’s Build an API</vt:lpstr>
      <vt:lpstr>Questions?</vt:lpstr>
      <vt:lpstr>Surveys and Prizes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Tanya Do</cp:lastModifiedBy>
  <cp:revision>28</cp:revision>
  <dcterms:modified xsi:type="dcterms:W3CDTF">2016-10-15T13:45:49Z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0x010100E299160317C98446883DA7A878491931</vt:lpwstr>
  </property>
</Properties>
</file>